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C2A5-7B84-4549-A05E-2F56FB49E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467CF-0074-2D4D-B745-1C795A831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3274E-C3C8-8243-B869-4956EE5A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58D4-E4E9-6A4B-AB0C-855CA70BF989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AC87F-7AA6-4649-86EA-72DA795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352B0-FBF1-0645-896B-C4E116AF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038-72EE-0649-9EC9-86CC78F03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2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D7D9-9AD4-E644-ACCD-E3546019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B1091-0672-2F49-AB2E-156052716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B1D29-1BDF-7343-80E4-57B70DB7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58D4-E4E9-6A4B-AB0C-855CA70BF989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EF23B-321F-044A-AD55-55F2F5DDC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7D275-7D21-594C-9B31-F59CEC09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038-72EE-0649-9EC9-86CC78F03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6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7B34BD-7355-B643-951E-6599FFBD3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6C252-0E4D-1A45-A279-FFC4756AE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329E0-3D30-E940-AF7B-211CC3A3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58D4-E4E9-6A4B-AB0C-855CA70BF989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2FCEA-19BA-8B4A-A745-3AD50418B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3883B-EEFD-E144-9C41-095ACEB3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038-72EE-0649-9EC9-86CC78F03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8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A1AE-6C31-384A-A320-32268A860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F716-077A-BC4E-A11F-6D0415965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891B5-A697-154B-B7E2-F477EFF2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58D4-E4E9-6A4B-AB0C-855CA70BF989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290FF-D574-5347-9CF4-C4B675059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7A6D-4268-4940-9B4B-22C946AB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038-72EE-0649-9EC9-86CC78F03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5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478BE-A201-2845-A630-A5A4073BD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E88DB-277F-EE42-B25C-C7E94EE25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CD561-F387-464A-AEC7-5DB4AA83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58D4-E4E9-6A4B-AB0C-855CA70BF989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9B8CA-04FF-6F41-9879-2EE7129B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591A1-757D-AA41-99BA-E44607086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038-72EE-0649-9EC9-86CC78F03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9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1D15-DCA6-4641-861B-5C1F33EE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07993-1DCE-B54B-ADCC-4DF9FC125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BE708-E2A0-114A-A240-A0D35BF19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466FE-EB30-B845-A74B-E5EF9073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58D4-E4E9-6A4B-AB0C-855CA70BF989}" type="datetimeFigureOut">
              <a:rPr lang="en-US" smtClean="0"/>
              <a:t>10/3/20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6E487-F0B8-944E-B904-635E1F7C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19F94-5A90-2446-9C45-9BA4A9665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038-72EE-0649-9EC9-86CC78F03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5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EBF6-4D01-6F4B-B24B-5D3FEE9BD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BE7AF-FC98-8D43-AFB8-7EF566D1B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91D95-9316-B141-9F88-9BC6E6C41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37780-752F-694A-B40B-66F3E2415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AB61C-24A3-344B-8480-FBD688DED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14E553-3618-C443-B6F4-E2DFF458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58D4-E4E9-6A4B-AB0C-855CA70BF989}" type="datetimeFigureOut">
              <a:rPr lang="en-US" smtClean="0"/>
              <a:t>10/3/20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E4AC4D-45A8-5741-97AF-230917B4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A1FC77-4D17-B14D-9BAA-EAA6911C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038-72EE-0649-9EC9-86CC78F03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0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D5AF-E219-A84F-9870-9E96C78DE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35B6-9F60-574F-A687-C19C858D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58D4-E4E9-6A4B-AB0C-855CA70BF989}" type="datetimeFigureOut">
              <a:rPr lang="en-US" smtClean="0"/>
              <a:t>10/3/20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97C60-17CC-8343-8C91-B6481D83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72BBC-6716-2646-9A61-21E9D8A7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038-72EE-0649-9EC9-86CC78F03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9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A5443-BB88-AF4C-8596-22341742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58D4-E4E9-6A4B-AB0C-855CA70BF989}" type="datetimeFigureOut">
              <a:rPr lang="en-US" smtClean="0"/>
              <a:t>10/3/20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F8399-9DDE-7746-9262-27B167CA8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FF2A2-06AA-1443-99C8-CBAD9864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038-72EE-0649-9EC9-86CC78F03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4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67CB-2486-7947-A32E-60055F831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A1EAD-E1E9-D644-9B52-407CB7B26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A5231-7F90-6D40-B0E7-3B1D5C59D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45B74-CF52-FB4D-A323-E6C75FCA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58D4-E4E9-6A4B-AB0C-855CA70BF989}" type="datetimeFigureOut">
              <a:rPr lang="en-US" smtClean="0"/>
              <a:t>10/3/20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67B44-BEFB-804C-9E82-6E761E19E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6A470-35CC-7349-9289-8A96D32D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038-72EE-0649-9EC9-86CC78F03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4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78C1-2DB1-4946-8CF9-6ED1D2E9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BB21C2-48A9-C74B-8125-8BE62C95B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F9432-4DFF-F748-A4FC-580D5BF5D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E9536-A948-C347-968D-7E36126C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58D4-E4E9-6A4B-AB0C-855CA70BF989}" type="datetimeFigureOut">
              <a:rPr lang="en-US" smtClean="0"/>
              <a:t>10/3/20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452E4-6602-D249-B786-69DE74EE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10889-D121-D44C-847A-317F2D90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038-72EE-0649-9EC9-86CC78F03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0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2B9460-624C-B14D-B8EE-299F146D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5BC3E-2D42-7E43-9237-BEC566543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A0A03-9718-3149-89FD-0BDCDBAE5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558D4-E4E9-6A4B-AB0C-855CA70BF989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4320C-B3CC-1C40-80FD-A86DD8556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379BF-D70A-A147-9E95-A0415DA4F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D3038-72EE-0649-9EC9-86CC78F03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1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2D5A-2F6A-DF47-95A5-FC826BCDA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Problem at Big Mountain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93B63-D04E-9D46-90A9-E33527761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b="1" dirty="0"/>
              <a:t>To estimate</a:t>
            </a:r>
            <a:r>
              <a:rPr lang="en-AU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premium </a:t>
            </a:r>
            <a:r>
              <a:rPr lang="en-AU" b="1" dirty="0"/>
              <a:t>over the average </a:t>
            </a:r>
            <a:r>
              <a:rPr lang="en-AU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ticket price based on the </a:t>
            </a:r>
            <a:r>
              <a:rPr lang="en-AU" b="1" dirty="0"/>
              <a:t>Big Mountain Resort’s  facilities in comparison to market average in order to bring better value.</a:t>
            </a:r>
            <a:endParaRPr lang="en-AU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1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9A8F-D4EA-754A-9639-93C28C46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Resorts in USA –vs. Big Mountain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2B47B2-357C-F043-9731-86DD1D2B4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3093" y="1825625"/>
            <a:ext cx="6385813" cy="4351338"/>
          </a:xfrm>
        </p:spPr>
      </p:pic>
    </p:spTree>
    <p:extLst>
      <p:ext uri="{BB962C8B-B14F-4D97-AF65-F5344CB8AC3E}">
        <p14:creationId xmlns:p14="http://schemas.microsoft.com/office/powerpoint/2010/main" val="214604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F0A9-A97C-DE47-981B-AFFC3B8B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Resorts in Montana vs. Big Mountain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401E83-CF1B-024B-940C-9B0CC86BD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744" y="1990995"/>
            <a:ext cx="5301574" cy="41179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2E5E86-B9C5-6940-9C98-650B62B6A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318" y="2210881"/>
            <a:ext cx="5808259" cy="389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5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4EA0-EDAF-C748-89DB-E11DF678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– Feature Selection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0FC50C-FDCB-9249-89C3-F5A7D8250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0462" y="1825625"/>
            <a:ext cx="5991075" cy="4351338"/>
          </a:xfrm>
        </p:spPr>
      </p:pic>
    </p:spTree>
    <p:extLst>
      <p:ext uri="{BB962C8B-B14F-4D97-AF65-F5344CB8AC3E}">
        <p14:creationId xmlns:p14="http://schemas.microsoft.com/office/powerpoint/2010/main" val="352955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62CC-E12D-AD49-8C83-1C9ECD86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4A39E-C7A1-C74A-B1A9-BBF8A78E1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Regressor Using Python and </a:t>
            </a:r>
            <a:r>
              <a:rPr lang="en-US" dirty="0" err="1"/>
              <a:t>Scikitlearn</a:t>
            </a:r>
            <a:r>
              <a:rPr lang="en-US" dirty="0"/>
              <a:t>  </a:t>
            </a:r>
          </a:p>
          <a:p>
            <a:r>
              <a:rPr lang="en-US" dirty="0"/>
              <a:t>Mean Absolute Error is 9.5</a:t>
            </a:r>
          </a:p>
          <a:p>
            <a:r>
              <a:rPr lang="en-US" dirty="0"/>
              <a:t>Predicted </a:t>
            </a:r>
            <a:r>
              <a:rPr lang="en-US" dirty="0" err="1"/>
              <a:t>AdultWeekend</a:t>
            </a:r>
            <a:r>
              <a:rPr lang="en-US" dirty="0"/>
              <a:t> Price is $95</a:t>
            </a:r>
          </a:p>
          <a:p>
            <a:r>
              <a:rPr lang="en-US" dirty="0"/>
              <a:t>Fine tuning the model by changing scenarios </a:t>
            </a:r>
          </a:p>
          <a:p>
            <a:r>
              <a:rPr lang="en-US" dirty="0"/>
              <a:t> Revenue Increase by dropping one run and increase the price by $1.99 will bring in revenue of $3,474,638 if the number </a:t>
            </a:r>
            <a:r>
              <a:rPr lang="en-US" dirty="0" err="1"/>
              <a:t>visitirs</a:t>
            </a:r>
            <a:r>
              <a:rPr lang="en-US" dirty="0"/>
              <a:t> stay the same and each visitor buys 5 tickets.</a:t>
            </a:r>
          </a:p>
          <a:p>
            <a:r>
              <a:rPr lang="en-US" dirty="0"/>
              <a:t>Hence, there is promise to fine tune the model and increase the ticket price to </a:t>
            </a:r>
            <a:r>
              <a:rPr lang="en-US"/>
              <a:t>offset operating costs.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7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133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Big Problem at Big Mountain</vt:lpstr>
      <vt:lpstr>Resorts in USA –vs. Big Mountain</vt:lpstr>
      <vt:lpstr>Resorts in Montana vs. Big Mountain </vt:lpstr>
      <vt:lpstr>Modelling – Feature Selection</vt:lpstr>
      <vt:lpstr>Results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Problem at Big Mountain</dc:title>
  <dc:creator>Microsoft Office User</dc:creator>
  <cp:lastModifiedBy>Microsoft Office User</cp:lastModifiedBy>
  <cp:revision>3</cp:revision>
  <dcterms:created xsi:type="dcterms:W3CDTF">2020-10-03T17:26:59Z</dcterms:created>
  <dcterms:modified xsi:type="dcterms:W3CDTF">2020-10-03T17:54:24Z</dcterms:modified>
</cp:coreProperties>
</file>