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457" r:id="rId3"/>
    <p:sldId id="458" r:id="rId4"/>
    <p:sldId id="459" r:id="rId5"/>
    <p:sldId id="461" r:id="rId6"/>
    <p:sldId id="460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0BFF"/>
    <a:srgbClr val="1212FF"/>
    <a:srgbClr val="0707FF"/>
    <a:srgbClr val="4EA74E"/>
    <a:srgbClr val="BBBBFF"/>
    <a:srgbClr val="028102"/>
    <a:srgbClr val="3C9D3C"/>
    <a:srgbClr val="FF2020"/>
    <a:srgbClr val="1A1AFF"/>
    <a:srgbClr val="C41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 autoAdjust="0"/>
    <p:restoredTop sz="85877" autoAdjust="0"/>
  </p:normalViewPr>
  <p:slideViewPr>
    <p:cSldViewPr snapToGrid="0">
      <p:cViewPr varScale="1">
        <p:scale>
          <a:sx n="101" d="100"/>
          <a:sy n="101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82E9-C99F-4C4B-B309-F4F0D8F07CF4}" type="datetimeFigureOut">
              <a:rPr lang="el-GR" smtClean="0"/>
              <a:pPr/>
              <a:t>30/5/2018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57389-7FB2-44B0-8AF4-F8530648CB92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63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4465B-29AD-41F3-AF69-6F63F342A4F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8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0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9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>
                <a:solidFill>
                  <a:prstClr val="black">
                    <a:tint val="75000"/>
                  </a:prstClr>
                </a:solidFill>
              </a:rPr>
              <a:t>20/12/2013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Michail Pantourakis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2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41" y="2130425"/>
            <a:ext cx="8573845" cy="2022027"/>
          </a:xfrm>
        </p:spPr>
        <p:txBody>
          <a:bodyPr>
            <a:noAutofit/>
          </a:bodyPr>
          <a:lstStyle/>
          <a:p>
            <a:r>
              <a:rPr lang="el-GR" sz="4300" b="1" dirty="0" smtClean="0"/>
              <a:t>Υλοποίηση Αλγορίθμων Επίλυσης Προβλήματος </a:t>
            </a:r>
            <a:r>
              <a:rPr lang="en-US" sz="4300" b="1" dirty="0" smtClean="0"/>
              <a:t>n-</a:t>
            </a:r>
            <a:r>
              <a:rPr lang="el-GR" sz="4300" b="1" dirty="0" smtClean="0"/>
              <a:t>Βασιλισσών σε </a:t>
            </a:r>
            <a:r>
              <a:rPr lang="en-US" sz="4300" b="1" dirty="0" smtClean="0"/>
              <a:t>MATLAB</a:t>
            </a:r>
            <a:endParaRPr lang="el-GR" sz="4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7938" y="5140680"/>
            <a:ext cx="4863611" cy="1621941"/>
          </a:xfrm>
        </p:spPr>
        <p:txBody>
          <a:bodyPr>
            <a:normAutofit fontScale="77500" lnSpcReduction="20000"/>
          </a:bodyPr>
          <a:lstStyle/>
          <a:p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Μιχαήλ Παντουράκης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Ιωάννης Προεστάκης</a:t>
            </a:r>
            <a:b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Διδάσκων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Ακασιάδης Χαρίλαος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7331" y="227797"/>
            <a:ext cx="4114799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 smtClean="0">
                <a:solidFill>
                  <a:schemeClr val="tx1"/>
                </a:solidFill>
              </a:rPr>
              <a:t>Παρουσίαση Εξαμηνιαίας Εργασίας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l-GR" b="1" dirty="0" smtClean="0">
                <a:solidFill>
                  <a:schemeClr val="tx1"/>
                </a:solidFill>
              </a:rPr>
              <a:t>ΠΛΗ 417 Τεχνητή Νοημοσύνη</a:t>
            </a:r>
            <a:br>
              <a:rPr lang="el-GR" b="1" dirty="0" smtClean="0">
                <a:solidFill>
                  <a:schemeClr val="tx1"/>
                </a:solidFill>
              </a:rPr>
            </a:br>
            <a:r>
              <a:rPr lang="el-GR" b="1" dirty="0" smtClean="0">
                <a:solidFill>
                  <a:schemeClr val="tx1"/>
                </a:solidFill>
              </a:rPr>
              <a:t>ΗΜΜΥ – Πολυτεχνείο Κρήτης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2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l-GR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Ιουνίου 2018</a:t>
            </a:r>
            <a:endParaRPr lang="en-US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ÎÎ¼Î²Î»Î·Î¼Î± Î Î¿Î»ÏÏÎµÏÎ½ÎµÎ¯Î¿Ï ÎÏÎ®ÏÎ·Ï Î¼Îµ ÏÎ¯ÏÎ»Î¿ Î£ÏÎ¿Î»Î® ÎÎ»ÎµÎºÏÏÎ¿Î½Î¹ÎºÏÎ½ ÎÎ·ÏÎ±Î½Î¹ÎºÏÎ½ &amp; ÎÎ·ÏÎ±Î½Î¹ÎºÏÎ½ Î¥ÏÎ¿Î»Î¿Î³Î¹ÏÏÏÎ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050"/>
            <a:ext cx="2095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063"/>
            <a:ext cx="8229600" cy="1143000"/>
          </a:xfrm>
        </p:spPr>
        <p:txBody>
          <a:bodyPr/>
          <a:lstStyle/>
          <a:p>
            <a:r>
              <a:rPr lang="el-GR" dirty="0" smtClean="0"/>
              <a:t>Αποτελέσματα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QS2: </a:t>
            </a:r>
            <a:r>
              <a:rPr lang="el-GR" sz="3200" dirty="0" smtClean="0"/>
              <a:t>Αποτελεσματικότερος για Πολλές Βασίλισσες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FC-MRV: </a:t>
            </a:r>
            <a:r>
              <a:rPr lang="el-GR" sz="3200" dirty="0" smtClean="0"/>
              <a:t>Αυξάνεται Εκθετικά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22413"/>
            <a:ext cx="6777037" cy="50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/>
              <a:t>Γραμμική Χωρική Πολυπλοκότητα Αλγορίθμων Τοπικής Αναζήτησης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04062"/>
            <a:ext cx="6219825" cy="45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Συμπερασματικά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Μέθοδοι τοπικής αναζήτησης πολύ αποδοτικότεροι από </a:t>
            </a:r>
            <a:r>
              <a:rPr lang="en-US" dirty="0" smtClean="0"/>
              <a:t>Backtracking</a:t>
            </a:r>
            <a:r>
              <a:rPr lang="el-GR" dirty="0"/>
              <a:t> </a:t>
            </a:r>
            <a:r>
              <a:rPr lang="el-GR" dirty="0" smtClean="0"/>
              <a:t>στο πρόβλημα </a:t>
            </a:r>
            <a:r>
              <a:rPr lang="en-US" dirty="0" smtClean="0"/>
              <a:t>n-</a:t>
            </a:r>
            <a:r>
              <a:rPr lang="el-GR" dirty="0" smtClean="0"/>
              <a:t>Βασιλισσών</a:t>
            </a:r>
          </a:p>
          <a:p>
            <a:r>
              <a:rPr lang="en-US" dirty="0" smtClean="0"/>
              <a:t>H </a:t>
            </a:r>
            <a:r>
              <a:rPr lang="el-GR" dirty="0" smtClean="0"/>
              <a:t>εξασφάλιση συγκρούσεων μόνο στις διαγωνίους βελτιώνει την απόδοση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n-Kings problem</a:t>
            </a:r>
            <a:r>
              <a:rPr lang="el-GR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4" y="2230212"/>
            <a:ext cx="3124636" cy="3200847"/>
          </a:xfrm>
          <a:prstGeom prst="rect">
            <a:avLst/>
          </a:prstGeom>
        </p:spPr>
      </p:pic>
      <p:pic>
        <p:nvPicPr>
          <p:cNvPr id="2050" name="Picture 2" descr="Image result for king cr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05632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Περίγραμμα Παρουσίασης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/>
              <a:t>Περιγραφή Μαθηματικού Μοντέλου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Κύρια Ιδέα Αλγορίθμων</a:t>
            </a:r>
          </a:p>
          <a:p>
            <a:pPr lvl="1"/>
            <a:r>
              <a:rPr lang="en-US" dirty="0" smtClean="0"/>
              <a:t>FC-MRV</a:t>
            </a:r>
          </a:p>
          <a:p>
            <a:pPr lvl="1"/>
            <a:r>
              <a:rPr lang="en-US" dirty="0" smtClean="0"/>
              <a:t>MIN-CONFLICTS</a:t>
            </a:r>
          </a:p>
          <a:p>
            <a:pPr lvl="1"/>
            <a:r>
              <a:rPr lang="en-US" dirty="0" smtClean="0"/>
              <a:t>QS2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Συμπεράσματα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Γενικά Μαθηματικά Μοντέλα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34268"/>
            <a:ext cx="8229600" cy="4525963"/>
          </a:xfrm>
        </p:spPr>
        <p:txBody>
          <a:bodyPr/>
          <a:lstStyle/>
          <a:p>
            <a:r>
              <a:rPr lang="el-GR" dirty="0" smtClean="0"/>
              <a:t>Διάνυσμα Λύσης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Μία βασίλισσα ανά στήλη</a:t>
            </a:r>
          </a:p>
          <a:p>
            <a:r>
              <a:rPr lang="en-US" dirty="0" smtClean="0"/>
              <a:t> </a:t>
            </a:r>
            <a:r>
              <a:rPr lang="el-GR" dirty="0" smtClean="0"/>
              <a:t>Ελαχιστοποίηση συγκρούσεων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6" y="1569402"/>
            <a:ext cx="4524374" cy="23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87" y="3072568"/>
            <a:ext cx="2442554" cy="742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1" y="3072568"/>
            <a:ext cx="2464985" cy="7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Υπολογισμός Συγκρούσεων Αργός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34268"/>
            <a:ext cx="8229600" cy="4525963"/>
          </a:xfrm>
        </p:spPr>
        <p:txBody>
          <a:bodyPr/>
          <a:lstStyle/>
          <a:p>
            <a:r>
              <a:rPr lang="el-GR" dirty="0" smtClean="0"/>
              <a:t>Διάνυσμα Λύσης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Μία βασίλισσα ανά στήλη</a:t>
            </a:r>
          </a:p>
          <a:p>
            <a:r>
              <a:rPr lang="en-US" dirty="0" smtClean="0"/>
              <a:t> </a:t>
            </a:r>
            <a:r>
              <a:rPr lang="el-GR" dirty="0" smtClean="0"/>
              <a:t>Ελαχιστοποίηση συγκρούσεων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6" y="1569402"/>
            <a:ext cx="4524374" cy="23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87" y="3072568"/>
            <a:ext cx="2442554" cy="742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1" y="3072568"/>
            <a:ext cx="2464985" cy="718753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2328864" y="298645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2735" y="3856531"/>
            <a:ext cx="110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rgbClr val="FF0000"/>
                </a:solidFill>
              </a:rPr>
              <a:t>Ο(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l-GR" sz="3200" b="1" dirty="0" smtClean="0">
                <a:solidFill>
                  <a:srgbClr val="FF0000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/>
              <a:t>Βελτίωση με Διανύσματα για Σειρές και Διαγωνίους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24" y="1515878"/>
            <a:ext cx="4051201" cy="37167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8" y="3999339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 – 1 </a:t>
            </a:r>
            <a:r>
              <a:rPr lang="el-GR" dirty="0" smtClean="0"/>
              <a:t>θετικές διαγώνιοι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3531" y="3901322"/>
            <a:ext cx="27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– 1</a:t>
            </a:r>
            <a:r>
              <a:rPr lang="en-US" dirty="0" smtClean="0"/>
              <a:t> </a:t>
            </a:r>
            <a:r>
              <a:rPr lang="el-GR" dirty="0" smtClean="0"/>
              <a:t>αρνητικές διαγώνιοι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42" y="3315375"/>
            <a:ext cx="6381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124" y="3320032"/>
            <a:ext cx="6096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79" y="1496762"/>
            <a:ext cx="314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l-GR" dirty="0" smtClean="0"/>
              <a:t>Βελτίωση με Διανύσματα για Σειρές και Διαγωνίους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24" y="1515878"/>
            <a:ext cx="4051201" cy="37167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8" y="3999339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 – 1 </a:t>
            </a:r>
            <a:r>
              <a:rPr lang="el-GR" dirty="0" smtClean="0"/>
              <a:t>θετικές διαγώνιοι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3531" y="3901322"/>
            <a:ext cx="27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 – 1</a:t>
            </a:r>
            <a:r>
              <a:rPr lang="en-US" dirty="0" smtClean="0"/>
              <a:t> </a:t>
            </a:r>
            <a:r>
              <a:rPr lang="el-GR" dirty="0" smtClean="0"/>
              <a:t>αρνητικές διαγώνιοι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42" y="3315375"/>
            <a:ext cx="6381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124" y="3320032"/>
            <a:ext cx="6096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79" y="1496762"/>
            <a:ext cx="314325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746" y="5414249"/>
            <a:ext cx="6334356" cy="5124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36323" y="5053211"/>
            <a:ext cx="592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– 1 </a:t>
            </a:r>
            <a:r>
              <a:rPr lang="el-GR" dirty="0" smtClean="0"/>
              <a:t>συγκρούσεις σε κάθε διαγώνιο ή σειρά με </a:t>
            </a:r>
            <a:r>
              <a:rPr lang="en-US" dirty="0" smtClean="0"/>
              <a:t>k </a:t>
            </a:r>
            <a:r>
              <a:rPr lang="el-GR" dirty="0" smtClean="0"/>
              <a:t>βασίλισσες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7949" y="5924361"/>
            <a:ext cx="191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0000"/>
                </a:solidFill>
              </a:rPr>
              <a:t>Ο(</a:t>
            </a:r>
            <a:r>
              <a:rPr lang="en-US" sz="2400" b="1" dirty="0" smtClean="0">
                <a:solidFill>
                  <a:srgbClr val="FF0000"/>
                </a:solidFill>
              </a:rPr>
              <a:t>n)</a:t>
            </a:r>
            <a:r>
              <a:rPr lang="el-GR" sz="2400" b="1" dirty="0" smtClean="0">
                <a:solidFill>
                  <a:srgbClr val="FF0000"/>
                </a:solidFill>
              </a:rPr>
              <a:t> πράξεις!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FC-MRV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Υλοποίηση στηριγμένη σε σημειώσεις μαθήματος</a:t>
            </a:r>
          </a:p>
          <a:p>
            <a:r>
              <a:rPr lang="el-GR" dirty="0" smtClean="0"/>
              <a:t>Πίνακας </a:t>
            </a:r>
            <a:r>
              <a:rPr lang="en-US" dirty="0" smtClean="0"/>
              <a:t>domain: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462338"/>
            <a:ext cx="2096241" cy="2185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0" y="392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29000" y="3924300"/>
            <a:ext cx="301686" cy="361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0" y="3923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0525" y="3923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1525" y="3923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1525" y="431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1525" y="469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1525" y="506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0525" y="432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00525" y="4685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0525" y="506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9525" y="506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467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9525" y="429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874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Μέθοδος Ελαχίστων Συγκρούσεων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11425"/>
            <a:ext cx="6926629" cy="227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325" y="1809234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έναρξη με τυχαία μετάθεση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19300" y="2178566"/>
            <a:ext cx="200025" cy="33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71825" y="3651249"/>
            <a:ext cx="217121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53075" y="3651250"/>
            <a:ext cx="21907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54182" y="4939268"/>
            <a:ext cx="583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</a:t>
            </a:r>
            <a:r>
              <a:rPr lang="el-GR" dirty="0" smtClean="0"/>
              <a:t>ετακίνηση απειλούμενης βασίλισσας στην καλύτερη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3B81-768E-408E-BC9E-345D10B11C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95" y="2024062"/>
            <a:ext cx="3124200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840" y="1331139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έναρξη με τυχαία μετάθεση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52634" y="1676916"/>
            <a:ext cx="200025" cy="33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0" y="2028825"/>
            <a:ext cx="3124200" cy="31813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33825" y="3295650"/>
            <a:ext cx="132397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6073" y="2716768"/>
            <a:ext cx="11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swap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1438274" y="3448328"/>
            <a:ext cx="481009" cy="675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95374" y="4310201"/>
            <a:ext cx="481009" cy="675997"/>
          </a:xfrm>
          <a:prstGeom prst="ellipse">
            <a:avLst/>
          </a:prstGeom>
          <a:noFill/>
          <a:ln>
            <a:solidFill>
              <a:srgbClr val="0B0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12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07870" y="3510101"/>
            <a:ext cx="481009" cy="675997"/>
          </a:xfrm>
          <a:prstGeom prst="ellipse">
            <a:avLst/>
          </a:prstGeom>
          <a:noFill/>
          <a:ln>
            <a:solidFill>
              <a:srgbClr val="0B0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12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10299" y="4238903"/>
            <a:ext cx="481009" cy="675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12326</TotalTime>
  <Words>205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Υλοποίηση Αλγορίθμων Επίλυσης Προβλήματος n-Βασιλισσών σε MATLAB</vt:lpstr>
      <vt:lpstr>Περίγραμμα Παρουσίασης</vt:lpstr>
      <vt:lpstr>Γενικά Μαθηματικά Μοντέλα</vt:lpstr>
      <vt:lpstr>Υπολογισμός Συγκρούσεων Αργός</vt:lpstr>
      <vt:lpstr>Βελτίωση με Διανύσματα για Σειρές και Διαγωνίους </vt:lpstr>
      <vt:lpstr>Βελτίωση με Διανύσματα για Σειρές και Διαγωνίους </vt:lpstr>
      <vt:lpstr>FC-MRV</vt:lpstr>
      <vt:lpstr>Μέθοδος Ελαχίστων Συγκρούσεων</vt:lpstr>
      <vt:lpstr>QS2</vt:lpstr>
      <vt:lpstr>Αποτελέσματα</vt:lpstr>
      <vt:lpstr>QS2: Αποτελεσματικότερος για Πολλές Βασίλισσες  FC-MRV: Αυξάνεται Εκθετικά</vt:lpstr>
      <vt:lpstr>Γραμμική Χωρική Πολυπλοκότητα Αλγορίθμων Τοπικής Αναζήτησης</vt:lpstr>
      <vt:lpstr>Συμπερασματικά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sodium channel Nav1.6 on high frequency firing  C-tactile fibers</dc:title>
  <dc:creator>padoura</dc:creator>
  <cp:lastModifiedBy>Michail Pantourakis</cp:lastModifiedBy>
  <cp:revision>2917</cp:revision>
  <dcterms:created xsi:type="dcterms:W3CDTF">2013-11-19T00:13:00Z</dcterms:created>
  <dcterms:modified xsi:type="dcterms:W3CDTF">2018-05-30T15:39:41Z</dcterms:modified>
</cp:coreProperties>
</file>