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8E3C4-15B1-CFCB-2445-46613A972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B23F0F-ECB2-C885-6131-D17C96A57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5BF967-ABB5-A23A-2D45-FCC64897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37F4-762E-42F3-8488-EBCC1FE11A28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8F4289-3D82-78A2-C0AE-6462DAC1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C3CF7-4748-8CDA-5276-A2051404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C1D-A4F1-4D0F-80F7-4EB1DA28A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98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BFAAA-2744-1DBD-1A77-A0367CB5E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7F6B4ED-3F57-5D0D-6D8A-D4EE619FB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9B68D3-FA52-3781-AFD7-92946C542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37F4-762E-42F3-8488-EBCC1FE11A28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147372-FABB-E569-0C7A-903D0356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9B7D1-50C4-482D-E019-E38214F1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C1D-A4F1-4D0F-80F7-4EB1DA28A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24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64D9A1-F104-CB74-2DAA-CA15DF43A8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954D00-120F-32E1-A9B9-F930392FD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9967F-F7FB-FF07-A80B-474C03B9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37F4-762E-42F3-8488-EBCC1FE11A28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61573D-1196-2638-7B5A-15A30F9C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04C523-6049-7FBA-721A-9A836BCC9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C1D-A4F1-4D0F-80F7-4EB1DA28A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392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7034C-5461-F9AE-882C-645E104FA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04E9FF-A1FC-E103-20AC-82D3B6601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1DB78A-A631-A118-23B9-0F4BE799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37F4-762E-42F3-8488-EBCC1FE11A28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585A0A-1105-E65B-307B-F0FB5D94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1E1AAE-F937-7FA7-F471-ACC75C13F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C1D-A4F1-4D0F-80F7-4EB1DA28A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861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026FF-7859-343D-EEEC-595B66D0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9C661B-E3B8-F46E-5F55-B60A525B6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F99E4-5422-70BF-EA7C-7A947420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37F4-762E-42F3-8488-EBCC1FE11A28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A9C612-8520-A7C0-2C4D-1D49866D7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C2E6B5-CDDA-25AF-0FE6-4E2C5B6E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C1D-A4F1-4D0F-80F7-4EB1DA28A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9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540A1-A125-F1A1-4A35-9AD3EACE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9552F7-C9BF-76E3-C177-4FC2A84AA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BD4FD9-BC68-9835-8339-18CB2E35C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CF420EA-6DE9-47CC-8F6D-4BFA09EB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37F4-762E-42F3-8488-EBCC1FE11A28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65AFCA-7904-EBE9-D1E4-37456D9D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E65E16-E3D0-0E9D-E3B7-AE9CAED6F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C1D-A4F1-4D0F-80F7-4EB1DA28A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332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DA2720-2971-AB29-7E7D-C5400C27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B5AE6E-9909-907F-B4EA-248E7DD4A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96E160-0D5F-501A-1C49-3DA00CEE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6F9267-D5CF-E81D-7F9C-45949C79A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F68A27-9BB4-85F0-3624-5332D90533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A92CF2-F1AC-2539-A6FC-A274B01F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37F4-762E-42F3-8488-EBCC1FE11A28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4B11DC-F1C0-53E0-DD3B-B838B0C6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9F2F5E3-2EC9-3293-FAAB-7CB0E37C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C1D-A4F1-4D0F-80F7-4EB1DA28A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20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76F725-844F-6AD2-27A3-7AC23959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CE2F0FB-9F1C-F377-1DCD-32419A2C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37F4-762E-42F3-8488-EBCC1FE11A28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FF886C-9821-E47E-C1CB-EEE7992A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57D60D2-1EB7-639C-9D30-3FC57723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C1D-A4F1-4D0F-80F7-4EB1DA28A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10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DD9F180-5BC8-B9AF-27C6-8FC19890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37F4-762E-42F3-8488-EBCC1FE11A28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D7216A5-DF52-7FE9-DB26-EED74963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EB4FAC3-7155-15BA-2BDE-37EA59737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C1D-A4F1-4D0F-80F7-4EB1DA28A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798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CDA36-C8A5-CF03-1F3E-078A6868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0CBF2-E0A8-04F3-323A-B5ACD4DFF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248DDD-9290-509B-0E13-152E10CB7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6D47F2-0DC9-D7D7-B914-84972D6F6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37F4-762E-42F3-8488-EBCC1FE11A28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68243A-5754-2B13-BE33-825A261D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D0DE07B-0949-7A5B-5DCC-F03B0611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C1D-A4F1-4D0F-80F7-4EB1DA28A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9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8328-B27A-583C-3997-39959072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CCA308-962D-3E53-32CA-AC41C1245D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A9A3D0-50F3-3ACF-1677-2F65B409E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54548B-5315-2726-73DA-6D7DEECED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B37F4-762E-42F3-8488-EBCC1FE11A28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7B5CCF0-134E-EE17-D3F9-F34550D28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A2E02D-AF3F-F574-A9FF-F6592284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CC1D-A4F1-4D0F-80F7-4EB1DA28A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616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1BD026C-C2CD-07E0-0E49-9A463DCB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86C35B-CB8C-6D44-D149-367BD77D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DC154F-6CBF-A4AC-9981-622190EE6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37F4-762E-42F3-8488-EBCC1FE11A28}" type="datetimeFigureOut">
              <a:rPr lang="pt-BR" smtClean="0"/>
              <a:t>29/06/2025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E08A2-1C1B-5B58-5B49-254C2C0B6D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C3116F-2185-7376-6551-634370AFB9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CC1D-A4F1-4D0F-80F7-4EB1DA28AE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793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5584A-D171-20E7-7CA6-09039190A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4195DE-979E-B796-ABDD-F5CCEFC794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5951309-F3CE-A079-071E-48E10EAA0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091" y="-115746"/>
            <a:ext cx="12662704" cy="713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479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D9211-57A9-1259-239E-A973B9F18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🧪 9. </a:t>
            </a:r>
            <a:r>
              <a:rPr lang="pt-BR" dirty="0" err="1"/>
              <a:t>Pseudo-elementos</a:t>
            </a:r>
            <a:r>
              <a:rPr lang="pt-BR" dirty="0"/>
              <a:t> — Criando com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312199-6902-15A5-DA7C-80AA3D120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0C9C366-19C7-655C-B707-80A9C97DE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262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73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995BB-06FD-177C-2699-F2851310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🎯 1. Seletor de Elemento — O Básico do Básico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80689-31B2-8BE2-9D2E-127676CDB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33B66B-E6E8-BC77-6833-EB7EAE1AA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02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77DD4-32A8-3A21-9A23-F8554DFA0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🆔 2. Seletor de ID — Personalização Cirúrgica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87BF36-452F-842E-1966-AD8945EDD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E83A28-8662-4DB7-B6E7-99D3FBC5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7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4857A-BC6F-B5D5-CB3F-B78B3061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📦 3. Seletor de Classe — Reutilização com Estilo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98113B-ACC5-73C1-BD7B-678951322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EA64B7E-CA9D-4906-32B4-168D939F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58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34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4E469-6106-FC51-7116-8ED58B893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🌱 4. Seletor Descendente — Alvo Dentro de Outro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16AD51-C788-0F4E-BE1D-C23DD7022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AA0427-010F-BB9D-EDB6-DAD00DFFF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9433"/>
            <a:ext cx="10515600" cy="436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4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68B265-C559-0FAB-07BB-3DFF18774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🧩 5. Seletor de Filho Direto — Só o Nível Imediato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A8D703-95DA-BCDD-E21E-FF841B926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C75887-5D77-DE09-9CBA-47411D9C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56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203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BC958-F589-26A6-821B-DB2268A26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89F9B6-E1EB-7A20-C2F3-33CBE6670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7F023B-DBA9-44A0-29F5-5EA647465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378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25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BFBB99-061E-D318-C251-38E7B219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🎯 7. Seletor de Atributo — Controle Extra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1CC039-7984-F59D-B5AE-B1CA0807D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E1D7F9A-FA44-5A1C-2F19-9F93E323C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515600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67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97D51-15BE-09C8-83C2-280B0D92B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💡 8. </a:t>
            </a:r>
            <a:r>
              <a:rPr lang="pt-BR" dirty="0" err="1"/>
              <a:t>Pseudo-classes</a:t>
            </a:r>
            <a:r>
              <a:rPr lang="pt-BR" dirty="0"/>
              <a:t> — Estilizando Estados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B44EC7-DF03-C893-18D5-DBE35541E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74B65A-C4C5-6676-A9EC-F260ECBF2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15600" cy="352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9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🎯 1. Seletor de Elemento — O Básico do Básico</vt:lpstr>
      <vt:lpstr>🆔 2. Seletor de ID — Personalização Cirúrgica</vt:lpstr>
      <vt:lpstr>📦 3. Seletor de Classe — Reutilização com Estilo</vt:lpstr>
      <vt:lpstr>🌱 4. Seletor Descendente — Alvo Dentro de Outro</vt:lpstr>
      <vt:lpstr>🧩 5. Seletor de Filho Direto — Só o Nível Imediato</vt:lpstr>
      <vt:lpstr>Apresentação do PowerPoint</vt:lpstr>
      <vt:lpstr>🎯 7. Seletor de Atributo — Controle Extra</vt:lpstr>
      <vt:lpstr>💡 8. Pseudo-classes — Estilizando Estados</vt:lpstr>
      <vt:lpstr>🧪 9. Pseudo-elementos — Criando com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Fabricio Padovan</dc:creator>
  <cp:lastModifiedBy>Fabricio Padovan</cp:lastModifiedBy>
  <cp:revision>1</cp:revision>
  <dcterms:created xsi:type="dcterms:W3CDTF">2025-06-29T17:37:19Z</dcterms:created>
  <dcterms:modified xsi:type="dcterms:W3CDTF">2025-06-29T17:38:10Z</dcterms:modified>
</cp:coreProperties>
</file>