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8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0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5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51B9-E384-44C8-A2FA-5C914BD11DE6}" type="datetimeFigureOut">
              <a:rPr lang="pt-BR" smtClean="0"/>
              <a:t>29/04/2018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97CA-4BE8-48A5-8AC4-7CBB32F6E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preditivos contra fraudes em cartões de crédito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Bruno Henrique Santana </a:t>
            </a:r>
            <a:r>
              <a:rPr lang="pt-BR" sz="1600" dirty="0" err="1" smtClean="0"/>
              <a:t>Padovese</a:t>
            </a:r>
            <a:r>
              <a:rPr lang="pt-BR" sz="1600" dirty="0" smtClean="0"/>
              <a:t> – 71661239</a:t>
            </a:r>
          </a:p>
          <a:p>
            <a:r>
              <a:rPr lang="pt-BR" sz="1600" dirty="0" smtClean="0"/>
              <a:t>Flavio Gabriel da Silva – 71658084 </a:t>
            </a:r>
          </a:p>
        </p:txBody>
      </p:sp>
    </p:spTree>
    <p:extLst>
      <p:ext uri="{BB962C8B-B14F-4D97-AF65-F5344CB8AC3E}">
        <p14:creationId xmlns:p14="http://schemas.microsoft.com/office/powerpoint/2010/main" val="129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Output: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Curva ROC: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844"/>
            <a:ext cx="8591550" cy="1695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30" y="4001294"/>
            <a:ext cx="5480620" cy="24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disponíveis no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Todos os scripts completos para desenvolvimento deste trabalho estão disponibilizados no repositório livre: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b</a:t>
            </a:r>
            <a:r>
              <a:rPr lang="pt-BR" dirty="0" smtClean="0"/>
              <a:t>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base utilizada para realização deste trabalho contém informações sobre fraudes envolvendo cartões de crédito.</a:t>
            </a:r>
          </a:p>
          <a:p>
            <a:pPr marL="0" indent="0">
              <a:buNone/>
            </a:pPr>
            <a:r>
              <a:rPr lang="pt-BR" dirty="0" smtClean="0"/>
              <a:t>Variáveis:</a:t>
            </a:r>
          </a:p>
          <a:p>
            <a:r>
              <a:rPr lang="pt-BR" dirty="0" err="1" smtClean="0"/>
              <a:t>Fraudulent</a:t>
            </a:r>
            <a:r>
              <a:rPr lang="pt-BR" dirty="0" smtClean="0"/>
              <a:t>(fraudulento) – </a:t>
            </a:r>
            <a:r>
              <a:rPr lang="pt-BR" dirty="0" err="1" smtClean="0"/>
              <a:t>Boolean</a:t>
            </a:r>
            <a:endParaRPr lang="pt-BR" dirty="0" smtClean="0"/>
          </a:p>
          <a:p>
            <a:r>
              <a:rPr lang="pt-BR" dirty="0" err="1" smtClean="0"/>
              <a:t>Charge_time</a:t>
            </a:r>
            <a:r>
              <a:rPr lang="pt-BR" dirty="0" smtClean="0"/>
              <a:t>(</a:t>
            </a:r>
            <a:r>
              <a:rPr lang="pt-BR" dirty="0" err="1" smtClean="0"/>
              <a:t>hora_carga</a:t>
            </a:r>
            <a:r>
              <a:rPr lang="pt-BR" dirty="0" smtClean="0"/>
              <a:t>) – </a:t>
            </a:r>
            <a:r>
              <a:rPr lang="pt-BR" dirty="0" err="1" smtClean="0"/>
              <a:t>TimeStamp</a:t>
            </a:r>
            <a:endParaRPr lang="pt-BR" dirty="0" smtClean="0"/>
          </a:p>
          <a:p>
            <a:r>
              <a:rPr lang="pt-BR" dirty="0" err="1" smtClean="0"/>
              <a:t>Amount</a:t>
            </a:r>
            <a:r>
              <a:rPr lang="pt-BR" dirty="0" smtClean="0"/>
              <a:t>(Quantidade) – </a:t>
            </a:r>
            <a:r>
              <a:rPr lang="pt-BR" dirty="0" err="1" smtClean="0"/>
              <a:t>Integer</a:t>
            </a:r>
            <a:endParaRPr lang="pt-BR" dirty="0" smtClean="0"/>
          </a:p>
          <a:p>
            <a:r>
              <a:rPr lang="pt-BR" dirty="0" err="1" smtClean="0"/>
              <a:t>Card_Country</a:t>
            </a:r>
            <a:r>
              <a:rPr lang="pt-BR" dirty="0" smtClean="0"/>
              <a:t> –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Card_use_24h - </a:t>
            </a:r>
            <a:r>
              <a:rPr lang="pt-BR" dirty="0" err="1" smtClean="0"/>
              <a:t>Integer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Total de registros: 89,393.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07" y="2232949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Utilizar os modelos preditivos de regressão logística e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forest</a:t>
            </a:r>
            <a:r>
              <a:rPr lang="pt-BR" dirty="0" smtClean="0"/>
              <a:t> para predizer a saída de novos registros e assim poder identificar padrões e novas fraudes.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7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a função de regressão logística é necessário converter a variável “</a:t>
            </a:r>
            <a:r>
              <a:rPr lang="pt-BR" dirty="0" err="1" smtClean="0"/>
              <a:t>fradulent</a:t>
            </a:r>
            <a:r>
              <a:rPr lang="pt-BR" dirty="0" smtClean="0"/>
              <a:t>” para binária. E além dela também a “</a:t>
            </a:r>
            <a:r>
              <a:rPr lang="pt-BR" dirty="0" err="1" smtClean="0"/>
              <a:t>charge_time</a:t>
            </a:r>
            <a:r>
              <a:rPr lang="pt-BR" dirty="0" smtClean="0"/>
              <a:t>” para numérica.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esta prática foram utilizadas duas abordagens:</a:t>
            </a:r>
          </a:p>
          <a:p>
            <a:pPr marL="0" indent="0">
              <a:buNone/>
            </a:pPr>
            <a:r>
              <a:rPr lang="pt-BR" dirty="0" smtClean="0"/>
              <a:t>Uso da biblioteca “</a:t>
            </a:r>
            <a:r>
              <a:rPr lang="pt-BR" dirty="0" err="1" smtClean="0"/>
              <a:t>sqldf</a:t>
            </a:r>
            <a:r>
              <a:rPr lang="pt-BR" dirty="0" smtClean="0"/>
              <a:t>” e conversão direta com “</a:t>
            </a:r>
            <a:r>
              <a:rPr lang="pt-BR" dirty="0" err="1" smtClean="0"/>
              <a:t>as.numeric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92968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modelo foi treinado em 70% para treinamento e 30% para teste: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7" y="2257414"/>
            <a:ext cx="4476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Output: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0" y="2329656"/>
            <a:ext cx="7458075" cy="334327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09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necessário converter algumas variáveis e então aplicar a regressão e a matriz de confusão: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48" y="2590453"/>
            <a:ext cx="7096125" cy="1943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48" y="4533553"/>
            <a:ext cx="6086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226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Modelos preditivos contra fraudes em cartões de crédito</vt:lpstr>
      <vt:lpstr>Scripts disponíveis no GitHub</vt:lpstr>
      <vt:lpstr>A base</vt:lpstr>
      <vt:lpstr>A base</vt:lpstr>
      <vt:lpstr>Objetivo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Preditivos contra fraudes em cartões de crédito</dc:title>
  <dc:creator>Home</dc:creator>
  <cp:lastModifiedBy>bruno padovese</cp:lastModifiedBy>
  <cp:revision>9</cp:revision>
  <dcterms:created xsi:type="dcterms:W3CDTF">2018-04-29T02:37:22Z</dcterms:created>
  <dcterms:modified xsi:type="dcterms:W3CDTF">2018-04-30T14:56:02Z</dcterms:modified>
</cp:coreProperties>
</file>