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9" r:id="rId13"/>
    <p:sldId id="271" r:id="rId14"/>
    <p:sldId id="272" r:id="rId15"/>
    <p:sldId id="268" r:id="rId16"/>
    <p:sldId id="270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90"/>
  </p:normalViewPr>
  <p:slideViewPr>
    <p:cSldViewPr snapToGrid="0" snapToObjects="1">
      <p:cViewPr varScale="1">
        <p:scale>
          <a:sx n="79" d="100"/>
          <a:sy n="79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4A2-02DF-AC4E-BB41-D658970D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4E34B-1E54-AC40-B765-7032441B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1499-CB3A-8A47-B95D-AC401DA1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4184-7E3D-954E-BC05-2E9B1EA2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8D23-4F8D-204E-8709-0A3B1A5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3BE2-35C8-D045-B1E4-BD19B1C7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DEED5-8E1E-134F-ADC2-A7CF8C0BA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9FB19-D33E-FA4A-B6B8-C99A183F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EF63-C521-FD4D-B917-5864D395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A882-4D20-CD4A-B684-16D77D5A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8218B-BDF6-F64B-BAA2-14C29C6C9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58B6-DCB8-6F40-A767-4DAC62F9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55FB-C67E-2544-B9DE-2294D3A1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9CDA-AC00-0F47-B23C-C6E53AA5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E315-BECC-0B43-B033-D8798F11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CE8-EAD3-6546-BC2A-D7BA6DF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87F0-7A18-414C-A662-8E26B8F2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7D41-FD62-7044-8141-611862E8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47CE-C826-3C4C-A092-D97A7504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256B-A655-D146-82EF-96CB915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64E7-9E2F-F843-AE0F-36AE1DF2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7A28-A911-2C41-92E5-85B0E31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5BCB-E897-0F4A-9CCB-4C569F4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E9FA-C3E2-0140-A24F-24DC574A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5BF-581D-5542-8CBF-ACAF9077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5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349-B7FC-8643-B953-07783FAC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7D54-5A90-3542-A833-D4707F7E2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0CFF5-C446-1648-875F-8FA4069C2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C9EBE-1045-0F47-AFC4-C6496A1C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B2834-09FD-2547-A50A-C2749EA6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D4F1-65CC-7B4A-BACC-8DDE3C17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4174-9C62-3442-BDB8-062CEA99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6E873-E1AC-D34E-9CF6-4AFA975F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F790-3BC8-EB4B-A807-261EE282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F0626-F628-784F-8D35-E333391A2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5A6D2-E1F3-7645-8295-EFE4D1B3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AB73-D3CD-BA49-9EAE-CAD030DB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38E23-5887-5844-98F9-84EB352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966B-5820-DE48-A1B5-A032385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9F2E-860E-664B-87CB-B1F3BA3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0754E-E272-E442-88B5-C9B26FD5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B0FCC-A5B3-DF4D-A338-7BA3BE5D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57DDE-F922-D64D-A7C9-CC501818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43E46-636D-364D-B0CA-0A67FE7C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3A08-3E2D-064B-8DA6-089463F9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9AFE-E399-8943-B47A-D1C28CC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FA39-4E8A-2B4A-8C90-DCFA22D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4A54-209C-0D47-B2B9-E1478350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11EAB-F5C0-6849-9A48-A0C32461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FFAA-7CC5-3B48-926E-BD9E04F8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8DD30-CD66-5544-8404-A1611E92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52547-F7B6-014E-9D70-FE22B5E6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5D49-738D-154A-9D80-5EFD9E0C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E7AED-CB27-1147-8009-14E1637AC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75AD3-C230-9541-96BE-BE78FBB0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F83E4-B793-FA4A-8236-AA64A830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87C9-FC5B-E543-B9E2-0BBD3A98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D3C8-8F66-6D45-80C7-A76CC6B0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8E98A-CF95-4742-8ED0-22F0D9C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E1B7-D762-D54E-985C-FC5D132B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CA9D-1660-6348-9ABD-66C84EA27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CD03-CE60-4642-8659-0A6816AB831B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D022-136F-504E-8AC3-DAD1A3732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6205-5937-5B41-A554-2B7FEA61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AB24-8494-6840-BA19-AEE8CB7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gnificantdigits.org/2017/10/switching-from-base-r-to-tidyver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E33F-2455-E747-A60F-B42E72333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wrangling!</a:t>
            </a:r>
            <a:br>
              <a:rPr lang="en-GB" dirty="0"/>
            </a:br>
            <a:r>
              <a:rPr lang="en-GB" dirty="0"/>
              <a:t>Introduction to the </a:t>
            </a:r>
            <a:r>
              <a:rPr lang="en-GB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44C70-E1BD-0246-BC2D-284D942E7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 Padfield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0D95-6FC9-E748-9E19-66857CAB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the same function on many columns using </a:t>
            </a:r>
            <a:r>
              <a:rPr lang="en-GB" dirty="0" err="1"/>
              <a:t>mutate_at</a:t>
            </a:r>
            <a:r>
              <a:rPr lang="en-GB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198D-2D8B-064C-B866-F2F16C32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E77-7E8A-C14D-B686-6F3F1F2C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more nested </a:t>
            </a:r>
            <a:r>
              <a:rPr lang="en-GB" dirty="0" err="1"/>
              <a:t>if_else</a:t>
            </a:r>
            <a:r>
              <a:rPr lang="en-GB" dirty="0"/>
              <a:t>() with </a:t>
            </a:r>
            <a:r>
              <a:rPr lang="en-GB" dirty="0" err="1"/>
              <a:t>case_when</a:t>
            </a:r>
            <a:r>
              <a:rPr lang="en-GB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FE1C-8954-CF4F-BE55-D03508D3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06C3-BE48-F04C-8F87-391C477A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Piping with %&gt;%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357B-5DFA-C741-99A7-32C893D7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8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93E-556E-D649-B89A-29DCD5FC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data using </a:t>
            </a:r>
            <a:r>
              <a:rPr lang="en-GB" dirty="0" err="1"/>
              <a:t>group_by</a:t>
            </a:r>
            <a:r>
              <a:rPr lang="en-GB" dirty="0"/>
              <a:t>() and summarise()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BE3C-BE9A-2A42-82C7-DA7C015A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0845-F04A-6341-AD4F-775F273A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Group-wise columns with </a:t>
            </a:r>
            <a:r>
              <a:rPr lang="en-GB" dirty="0" err="1"/>
              <a:t>group_by</a:t>
            </a:r>
            <a:r>
              <a:rPr lang="en-GB" dirty="0"/>
              <a:t>() and mutate()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59B3-77C7-B448-BFC4-F7FDAAD5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CC5C-0417-2849-A0BB-116CBD19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MicrobioUoE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1820-DD20-CA47-8E83-FDB66C84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32F4-B1BC-2B4B-9448-F26434D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</a:t>
            </a:r>
            <a:r>
              <a:rPr lang="en-GB" dirty="0" err="1"/>
              <a:t>tidyversing</a:t>
            </a:r>
            <a:r>
              <a:rPr lang="en-GB" dirty="0"/>
              <a:t> – fitting multiple models with map() and </a:t>
            </a:r>
            <a:r>
              <a:rPr lang="en-GB" dirty="0" err="1"/>
              <a:t>nls.multstart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585E-23FE-F440-87C7-5C287242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EB5D-9277-BC49-ACDF-CF3FFA5F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Cheatsheets</a:t>
            </a:r>
            <a:r>
              <a:rPr lang="en-GB" dirty="0"/>
              <a:t> for the </a:t>
            </a:r>
            <a:r>
              <a:rPr lang="en-GB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537D-272E-8844-8225-471B710B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6EDD-2BC8-7B48-98CB-C7AA767F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base R to the </a:t>
            </a:r>
            <a:r>
              <a:rPr lang="en-GB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1734-CCD5-1B4B-827D-A9C7F052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dirty="0">
                <a:hlinkClick r:id="rId2"/>
              </a:rPr>
              <a:t>Blog post link!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5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F06E-BBAF-2E48-95B1-D0917CCF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</a:t>
            </a:r>
            <a:r>
              <a:rPr lang="en-GB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1DBD-3B85-0D41-B55A-EB9F4359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7AA-B30F-CD4D-A159-0B4E678A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Organising a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0A52-F018-EF40-962A-97B701B6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3B6-C4B6-FB43-A056-D0671B52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Bind multiple files with </a:t>
            </a:r>
            <a:r>
              <a:rPr lang="en-GB" dirty="0" err="1"/>
              <a:t>purrr</a:t>
            </a:r>
            <a:r>
              <a:rPr lang="en-GB" dirty="0"/>
              <a:t> and </a:t>
            </a:r>
            <a:r>
              <a:rPr lang="en-GB" dirty="0" err="1"/>
              <a:t>readxl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8520-3730-4843-9F41-63BEF4C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A596-2627-F145-B134-80FF2E5E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column names with janitor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ABAD-1D23-C649-87D8-98A6E1CB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BCD-E4B3-984E-BFFD-97640C12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data using gather()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1377-49D4-A64D-A816-6307D58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9990-A67E-CF4A-96CC-6684D610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columns with select()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2081-F19F-8D4B-915B-6EA7BBEB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7958-65D2-BC42-A0DB-F4FBACCF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Subset rows with filter()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EC25-8759-B446-A60C-980959E0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8434-9F82-F741-BC86-70C4EE27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columns with mutate()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6FE4-2013-B641-948E-6A3366AC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120</Words>
  <Application>Microsoft Macintosh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wrangling! Introduction to the Tidyverse</vt:lpstr>
      <vt:lpstr>What is the tidyverse</vt:lpstr>
      <vt:lpstr>Organising a project</vt:lpstr>
      <vt:lpstr>Bind multiple files with purrr and readxl </vt:lpstr>
      <vt:lpstr>Tidy column names with janitor</vt:lpstr>
      <vt:lpstr>Stack data using gather()</vt:lpstr>
      <vt:lpstr>Select columns with select()</vt:lpstr>
      <vt:lpstr>Subset rows with filter()</vt:lpstr>
      <vt:lpstr>Add columns with mutate()</vt:lpstr>
      <vt:lpstr>Do the same function on many columns using mutate_at()</vt:lpstr>
      <vt:lpstr>No more nested if_else() with case_when()</vt:lpstr>
      <vt:lpstr>Piping with %&gt;%</vt:lpstr>
      <vt:lpstr>Summary data using group_by() and summarise()</vt:lpstr>
      <vt:lpstr>Group-wise columns with group_by() and mutate()</vt:lpstr>
      <vt:lpstr>MicrobioUoE</vt:lpstr>
      <vt:lpstr>Advanced tidyversing – fitting multiple models with map() and nls.multstart</vt:lpstr>
      <vt:lpstr>Cheatsheets for the tidyverse</vt:lpstr>
      <vt:lpstr>Moving from base R to the tidyverse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wrangling! Introduction to the Tidyverse</dc:title>
  <dc:creator>Padfield, Daniel</dc:creator>
  <cp:lastModifiedBy>Padfield, Daniel</cp:lastModifiedBy>
  <cp:revision>2</cp:revision>
  <dcterms:created xsi:type="dcterms:W3CDTF">2018-01-22T19:58:43Z</dcterms:created>
  <dcterms:modified xsi:type="dcterms:W3CDTF">2018-01-22T20:44:30Z</dcterms:modified>
</cp:coreProperties>
</file>