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8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4"/>
    <p:restoredTop sz="94700"/>
  </p:normalViewPr>
  <p:slideViewPr>
    <p:cSldViewPr snapToGrid="0" snapToObjects="1">
      <p:cViewPr varScale="1">
        <p:scale>
          <a:sx n="164" d="100"/>
          <a:sy n="164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6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C713-6CA4-204B-8B27-C3EF3416523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2211-D3AC-804D-8192-90B79131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Padfield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6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1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available at </a:t>
            </a:r>
          </a:p>
          <a:p>
            <a:r>
              <a:rPr lang="en-US" dirty="0" smtClean="0"/>
              <a:t>Introductory code for using R available at: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 and </a:t>
            </a:r>
            <a:r>
              <a:rPr lang="en-US" dirty="0" err="1" smtClean="0"/>
              <a:t>RStudio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 between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2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Console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5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Script Pane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Environment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56</Words>
  <Application>Microsoft Macintosh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Introduction to R and RStudio</vt:lpstr>
      <vt:lpstr>Why use R and RStudio?</vt:lpstr>
      <vt:lpstr>Create plots</vt:lpstr>
      <vt:lpstr>The difference between R and RStudio</vt:lpstr>
      <vt:lpstr>Benefits of RStudio</vt:lpstr>
      <vt:lpstr>RStudio Console Pane</vt:lpstr>
      <vt:lpstr>RStudio Script Pane </vt:lpstr>
      <vt:lpstr>RStudio Environment Pane</vt:lpstr>
      <vt:lpstr>PowerPoint Presentation</vt:lpstr>
      <vt:lpstr>Rstudio Tips</vt:lpstr>
      <vt:lpstr>Rstudio Tips</vt:lpstr>
      <vt:lpstr>Where to get help?</vt:lpstr>
      <vt:lpstr>Thanks for listening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RStudio</dc:title>
  <dc:creator>Padfield, Daniel</dc:creator>
  <cp:lastModifiedBy>Padfield, Daniel</cp:lastModifiedBy>
  <cp:revision>3</cp:revision>
  <dcterms:created xsi:type="dcterms:W3CDTF">2017-10-04T14:34:58Z</dcterms:created>
  <dcterms:modified xsi:type="dcterms:W3CDTF">2017-10-05T08:19:42Z</dcterms:modified>
</cp:coreProperties>
</file>