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72" r:id="rId10"/>
    <p:sldId id="263" r:id="rId11"/>
    <p:sldId id="264" r:id="rId12"/>
    <p:sldId id="265" r:id="rId13"/>
    <p:sldId id="266" r:id="rId14"/>
    <p:sldId id="267" r:id="rId15"/>
    <p:sldId id="273" r:id="rId16"/>
    <p:sldId id="269" r:id="rId17"/>
    <p:sldId id="270" r:id="rId18"/>
    <p:sldId id="277" r:id="rId19"/>
    <p:sldId id="278" r:id="rId20"/>
    <p:sldId id="271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602"/>
  </p:normalViewPr>
  <p:slideViewPr>
    <p:cSldViewPr snapToGrid="0" snapToObjects="1">
      <p:cViewPr varScale="1">
        <p:scale>
          <a:sx n="155" d="100"/>
          <a:sy n="155" d="100"/>
        </p:scale>
        <p:origin x="2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D90F-25A4-2540-8936-C6F753509DD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D4F1-CA3A-1640-83F3-A5585EBF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D90F-25A4-2540-8936-C6F753509DD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D4F1-CA3A-1640-83F3-A5585EBF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D90F-25A4-2540-8936-C6F753509DD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D4F1-CA3A-1640-83F3-A5585EBF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6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D90F-25A4-2540-8936-C6F753509DD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D4F1-CA3A-1640-83F3-A5585EBF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6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D90F-25A4-2540-8936-C6F753509DD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D4F1-CA3A-1640-83F3-A5585EBF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5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D90F-25A4-2540-8936-C6F753509DD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D4F1-CA3A-1640-83F3-A5585EBF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5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D90F-25A4-2540-8936-C6F753509DD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D4F1-CA3A-1640-83F3-A5585EBF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D90F-25A4-2540-8936-C6F753509DD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D4F1-CA3A-1640-83F3-A5585EBF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5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D90F-25A4-2540-8936-C6F753509DD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D4F1-CA3A-1640-83F3-A5585EBF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D90F-25A4-2540-8936-C6F753509DD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D4F1-CA3A-1640-83F3-A5585EBF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3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D90F-25A4-2540-8936-C6F753509DD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D4F1-CA3A-1640-83F3-A5585EBF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7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0D90F-25A4-2540-8936-C6F753509DDA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D4F1-CA3A-1640-83F3-A5585EBF8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9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Predicting phytoplankton metabolism from the individual size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Padfield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13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9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2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Long-term warming changes communities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91" y="1928973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difference in measured raw metabolism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259" y="1605337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7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predicts size and temperature-dependence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4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does a pretty good job!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82" y="1532217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3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Paradoxical result?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24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Zero-sum dynamics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959" y="1788601"/>
            <a:ext cx="5221605" cy="4351338"/>
          </a:xfrm>
        </p:spPr>
      </p:pic>
    </p:spTree>
    <p:extLst>
      <p:ext uri="{BB962C8B-B14F-4D97-AF65-F5344CB8AC3E}">
        <p14:creationId xmlns:p14="http://schemas.microsoft.com/office/powerpoint/2010/main" val="1676618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Zero-sum dynamics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72" y="1854504"/>
            <a:ext cx="5221605" cy="4351338"/>
          </a:xfrm>
        </p:spPr>
      </p:pic>
      <p:sp>
        <p:nvSpPr>
          <p:cNvPr id="3" name="TextBox 2"/>
          <p:cNvSpPr txBox="1"/>
          <p:nvPr/>
        </p:nvSpPr>
        <p:spPr>
          <a:xfrm>
            <a:off x="486032" y="1854504"/>
            <a:ext cx="3394581" cy="102155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Slope = </a:t>
            </a:r>
          </a:p>
          <a:p>
            <a:r>
              <a:rPr lang="en-US" dirty="0" smtClean="0"/>
              <a:t>Not significantly different from -1</a:t>
            </a:r>
          </a:p>
        </p:txBody>
      </p:sp>
    </p:spTree>
    <p:extLst>
      <p:ext uri="{BB962C8B-B14F-4D97-AF65-F5344CB8AC3E}">
        <p14:creationId xmlns:p14="http://schemas.microsoft.com/office/powerpoint/2010/main" val="92936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Zero-sum dynamics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872" y="1854504"/>
            <a:ext cx="5221605" cy="4351338"/>
          </a:xfrm>
        </p:spPr>
      </p:pic>
      <p:sp>
        <p:nvSpPr>
          <p:cNvPr id="3" name="TextBox 2"/>
          <p:cNvSpPr txBox="1"/>
          <p:nvPr/>
        </p:nvSpPr>
        <p:spPr>
          <a:xfrm>
            <a:off x="486032" y="1854504"/>
            <a:ext cx="3394581" cy="1021556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Slope = </a:t>
            </a:r>
          </a:p>
          <a:p>
            <a:r>
              <a:rPr lang="en-US" dirty="0" smtClean="0"/>
              <a:t>Not significantly different from 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031" y="3008617"/>
            <a:ext cx="3394581" cy="1021556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Slope = </a:t>
            </a:r>
          </a:p>
          <a:p>
            <a:r>
              <a:rPr lang="en-US" dirty="0" smtClean="0"/>
              <a:t>Not significantly different from -1</a:t>
            </a:r>
          </a:p>
        </p:txBody>
      </p:sp>
    </p:spTree>
    <p:extLst>
      <p:ext uri="{BB962C8B-B14F-4D97-AF65-F5344CB8AC3E}">
        <p14:creationId xmlns:p14="http://schemas.microsoft.com/office/powerpoint/2010/main" val="205982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Phytoplankton are key for the carbon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69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can be useful </a:t>
            </a:r>
            <a:r>
              <a:rPr lang="mr-IN" dirty="0" smtClean="0"/>
              <a:t>–</a:t>
            </a:r>
            <a:r>
              <a:rPr lang="en-US" dirty="0" smtClean="0"/>
              <a:t> metabolic theory is great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86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listening!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0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Respiration and photosynthesis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4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measurements of metabolism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5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metabolic theory fill the gap?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14617"/>
            <a:ext cx="8756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Links metabolic rate to environmental temperature and body size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Successfully been used before</a:t>
            </a:r>
          </a:p>
        </p:txBody>
      </p:sp>
    </p:spTree>
    <p:extLst>
      <p:ext uri="{BB962C8B-B14F-4D97-AF65-F5344CB8AC3E}">
        <p14:creationId xmlns:p14="http://schemas.microsoft.com/office/powerpoint/2010/main" val="146317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course in metabolic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4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course in metabolic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6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Zero-sum dynamics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Microbial metabolic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8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130</Words>
  <Application>Microsoft Macintosh PowerPoint</Application>
  <PresentationFormat>Widescreen</PresentationFormat>
  <Paragraphs>30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Mangal</vt:lpstr>
      <vt:lpstr>Arial</vt:lpstr>
      <vt:lpstr>Office Theme</vt:lpstr>
      <vt:lpstr>Predicting phytoplankton metabolism from the individual size distribution</vt:lpstr>
      <vt:lpstr>Phytoplankton are key for the carbon cycle</vt:lpstr>
      <vt:lpstr>Respiration and photosynthesis</vt:lpstr>
      <vt:lpstr>Current measurements of metabolism</vt:lpstr>
      <vt:lpstr>Could metabolic theory fill the gap?</vt:lpstr>
      <vt:lpstr>Crash course in metabolic theory</vt:lpstr>
      <vt:lpstr>Crash course in metabolic theory</vt:lpstr>
      <vt:lpstr>Zero-sum dynamics</vt:lpstr>
      <vt:lpstr>Microbial metabolic theory</vt:lpstr>
      <vt:lpstr>Experimental setup</vt:lpstr>
      <vt:lpstr>Analysis</vt:lpstr>
      <vt:lpstr>Long-term warming changes communities</vt:lpstr>
      <vt:lpstr>No difference in measured raw metabolism</vt:lpstr>
      <vt:lpstr>Model predicts size and temperature-dependence</vt:lpstr>
      <vt:lpstr>Model does a pretty good job!</vt:lpstr>
      <vt:lpstr>Paradoxical result?</vt:lpstr>
      <vt:lpstr>Zero-sum dynamics</vt:lpstr>
      <vt:lpstr>Zero-sum dynamics</vt:lpstr>
      <vt:lpstr>Zero-sum dynamics</vt:lpstr>
      <vt:lpstr>This can be useful – metabolic theory is great</vt:lpstr>
      <vt:lpstr>Thanks for listening!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phytoplankton metabolism from the individual size distribution</dc:title>
  <dc:creator>Padfield, Daniel</dc:creator>
  <cp:lastModifiedBy>Padfield, Daniel</cp:lastModifiedBy>
  <cp:revision>6</cp:revision>
  <dcterms:created xsi:type="dcterms:W3CDTF">2017-10-17T13:08:53Z</dcterms:created>
  <dcterms:modified xsi:type="dcterms:W3CDTF">2017-10-17T14:51:12Z</dcterms:modified>
</cp:coreProperties>
</file>