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651F-ECC0-4901-A9A6-B371357F0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4472-A26D-4331-B54B-8C925EC6F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8A78-06F4-4306-86CF-34795E3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CE38-369F-47F3-B8BD-A9A32477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FBC0-6030-45FC-B604-A4C66281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E62-4111-4976-A741-3B342B42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BDD9D-1363-45C4-A19A-473DF4C5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29F1-55B2-410E-BE66-2815F27E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3523-8182-4305-9AB9-89450563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2E8A-0FDA-49F2-9068-93223C6C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EFAB-AEC9-4251-9A57-4DD14EEB5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2873D-ED57-42C4-99E5-26A4B9C6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0FB5-4E5E-4877-98B7-045E98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6449-DACD-403D-B8D9-7B3559E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A3E4-BB5F-4484-B129-C50264F4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6333-1EC5-46DF-9051-01C22E28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EAA5-4838-4AED-923A-6DE97786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A4B7-F572-4251-916C-703682BC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F1B3-CD0A-4BFD-9878-294EFC96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27B1-E3A3-4053-B744-AFB8ADFE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ADC6-D004-4429-9C63-C752DB76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76E7-28A5-4DC7-9199-6397E299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7E60-8DA1-4D31-9BDB-3F3C210C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E8CB-73FC-4311-97E1-CA0C0CF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4659-D501-4D0F-8695-B8AAA7D4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B041-C3DB-4353-A48C-832B775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B5DA-E956-42F7-916E-F8FBE120A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567C7-FBEA-4BA9-B2FB-2B92D138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D859-D79B-4A6D-9A0E-BEDCA92A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5C5E-BC98-4F41-8E3E-C4AFD427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5954A-F8D0-4E4B-9A68-ADDD74DC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F460-1D17-46FF-8120-F22491BD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398C8-CB0D-4E8D-ADF8-F8724521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334B9-9359-4D9B-B90E-B1F282553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24528-F24F-432F-9AC9-E5BFD9C7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3A539-8512-4154-B878-AF9BEB2EC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602E7-027D-47B5-A66F-728FAE37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E5D38-9F18-4855-98C7-835F150A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64842-6B37-414F-938D-2F0AAC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921A-9338-4346-8853-975CD118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84EF8-BA4C-4CC7-88A6-2694144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F433A-8F3C-437B-8ADF-80B1522B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71D8F-FB27-4019-BDD7-373A29B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26FB3-1AF3-4E39-8AFC-4FAFF6A5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A0E44-7BA1-40D4-ACBA-CBF23C1F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DD58-AE15-4D5D-833A-7A1989A5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9D11-44EF-45F2-90C1-188E2091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9866-E1D5-4085-9B90-05C1CF85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3C90-332A-4245-A1F8-9471E5D4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2E8D-6CED-4A14-B19D-FBED3C79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BACDC-B9DC-4964-8E4A-1D326CEA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4E83-F202-4C98-8560-9F285868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49A2-DDC6-445D-9D7D-28E20BA0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854E-B4F9-4A26-922C-AABCF380B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A6BB9-30DB-40DA-B93B-F2662AF8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540B2-885B-4E08-BB5B-919ED86B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16B8E-1F7D-4FFC-83F7-CBB5F7E0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417A-4E3C-4D11-BE81-28469C0C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C3A2B-E040-420A-8A82-8B1C9EC2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0787A-76C7-47FB-8CEF-A8542CBC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1C80-9C1D-4708-97CB-38B4DE45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C199-64D0-462E-B33E-0E04C302C63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EB8D-6F74-48ED-A76C-DC36FD6D1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07FA-5385-4457-AF6E-090FFB094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8A85-50E2-4BC8-B0EC-E99DB7F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2629-085F-45B7-AA62-8B25BF972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Decision Tree Regressor for Diagnosing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30041-6E45-4973-800B-916772A3B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Padraig Buckley</a:t>
            </a:r>
          </a:p>
        </p:txBody>
      </p:sp>
    </p:spTree>
    <p:extLst>
      <p:ext uri="{BB962C8B-B14F-4D97-AF65-F5344CB8AC3E}">
        <p14:creationId xmlns:p14="http://schemas.microsoft.com/office/powerpoint/2010/main" val="338936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9589-8922-404D-AC49-B8418E95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32903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0D4E-49FF-4F70-85B5-9C481E25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12276" cy="4278613"/>
          </a:xfrm>
        </p:spPr>
        <p:txBody>
          <a:bodyPr/>
          <a:lstStyle/>
          <a:p>
            <a:r>
              <a:rPr lang="en-US" dirty="0"/>
              <a:t>UCI Breast Cancer Wisconsin dataset</a:t>
            </a:r>
          </a:p>
          <a:p>
            <a:r>
              <a:rPr lang="en-US" dirty="0"/>
              <a:t>Internal Breast Cancer dataset</a:t>
            </a:r>
          </a:p>
          <a:p>
            <a:r>
              <a:rPr lang="en-US" dirty="0"/>
              <a:t>Internal Ovarian Cancer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753C9-2E30-4E2D-91FF-B933D0B4BE61}"/>
              </a:ext>
            </a:extLst>
          </p:cNvPr>
          <p:cNvSpPr/>
          <p:nvPr/>
        </p:nvSpPr>
        <p:spPr>
          <a:xfrm>
            <a:off x="5622324" y="643185"/>
            <a:ext cx="2607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3D30E-13D6-4D86-AA8C-4B121C9E5A0F}"/>
              </a:ext>
            </a:extLst>
          </p:cNvPr>
          <p:cNvSpPr/>
          <p:nvPr/>
        </p:nvSpPr>
        <p:spPr>
          <a:xfrm>
            <a:off x="5181599" y="1690688"/>
            <a:ext cx="64955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UCI: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Cellular features (clump thickness, uniformity of cell size, uniformity of cell shape,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Glycopeptide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0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D445-9D21-4B72-B145-A6F2BDE2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572" y="791845"/>
            <a:ext cx="3017520" cy="854075"/>
          </a:xfrm>
        </p:spPr>
        <p:txBody>
          <a:bodyPr>
            <a:normAutofit/>
          </a:bodyPr>
          <a:lstStyle/>
          <a:p>
            <a:r>
              <a:rPr lang="en-US" sz="2800" dirty="0"/>
              <a:t>Glycoprotein</a:t>
            </a:r>
          </a:p>
        </p:txBody>
      </p:sp>
      <p:pic>
        <p:nvPicPr>
          <p:cNvPr id="2050" name="Picture 2" descr="https://visualsonline.cancer.gov/retrieve.cfm?imageid=2512&amp;dpi=72&amp;fileformat=jpg">
            <a:extLst>
              <a:ext uri="{FF2B5EF4-FFF2-40B4-BE49-F238E27FC236}">
                <a16:creationId xmlns:a16="http://schemas.microsoft.com/office/drawing/2014/main" id="{43E24FB0-669C-4E27-AF46-D0E8A5A77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1345"/>
            <a:ext cx="4912195" cy="3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lycoproteins">
            <a:extLst>
              <a:ext uri="{FF2B5EF4-FFF2-40B4-BE49-F238E27FC236}">
                <a16:creationId xmlns:a16="http://schemas.microsoft.com/office/drawing/2014/main" id="{1FC5E7C8-2C7E-49E1-BD8C-CBB430CB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93" y="2072640"/>
            <a:ext cx="5652079" cy="40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4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8F8B-91C8-4ADB-99AB-7C55D501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Set Results – Logistic Regression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E9BAB7-9EA7-4286-BFD8-0AB09D9D1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7750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76303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10701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80074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843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UCI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Ovarian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1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6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9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37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719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8D79F-F35D-4F87-ADA2-DBC779D5BF57}"/>
              </a:ext>
            </a:extLst>
          </p:cNvPr>
          <p:cNvSpPr txBox="1"/>
          <p:nvPr/>
        </p:nvSpPr>
        <p:spPr>
          <a:xfrm>
            <a:off x="1346886" y="5140411"/>
            <a:ext cx="606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Regression Accuracy for UCI Breast Cancer = 96%</a:t>
            </a:r>
          </a:p>
        </p:txBody>
      </p:sp>
    </p:spTree>
    <p:extLst>
      <p:ext uri="{BB962C8B-B14F-4D97-AF65-F5344CB8AC3E}">
        <p14:creationId xmlns:p14="http://schemas.microsoft.com/office/powerpoint/2010/main" val="298301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FDE8B-6DA3-4F4C-8428-0F39D06B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56748" y="857251"/>
            <a:ext cx="6858002" cy="51435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DC847-3E55-4C49-B475-D6F54AE4D8F4}"/>
              </a:ext>
            </a:extLst>
          </p:cNvPr>
          <p:cNvSpPr txBox="1"/>
          <p:nvPr/>
        </p:nvSpPr>
        <p:spPr>
          <a:xfrm>
            <a:off x="8717280" y="609600"/>
            <a:ext cx="320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and good luck everyone!</a:t>
            </a:r>
          </a:p>
        </p:txBody>
      </p:sp>
    </p:spTree>
    <p:extLst>
      <p:ext uri="{BB962C8B-B14F-4D97-AF65-F5344CB8AC3E}">
        <p14:creationId xmlns:p14="http://schemas.microsoft.com/office/powerpoint/2010/main" val="189732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Logistic Regression and Decision Tree Regressor for Diagnosing Cancer</vt:lpstr>
      <vt:lpstr>Data</vt:lpstr>
      <vt:lpstr>Glycoprotein</vt:lpstr>
      <vt:lpstr>Training and Testing Set Results – Logistic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and Decision Tree Regressor for Diagnosing Cancer</dc:title>
  <dc:creator>Padraig Buckley</dc:creator>
  <cp:lastModifiedBy>Padraig Buckley</cp:lastModifiedBy>
  <cp:revision>3</cp:revision>
  <dcterms:created xsi:type="dcterms:W3CDTF">2017-11-01T23:55:27Z</dcterms:created>
  <dcterms:modified xsi:type="dcterms:W3CDTF">2017-11-02T00:14:20Z</dcterms:modified>
</cp:coreProperties>
</file>