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0E9DB-9A0C-4063-B12B-C08CE974D0D5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276D3-1682-4EC9-97FF-C547AF8ACD4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76D3-1682-4EC9-97FF-C547AF8ACD4C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2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76D3-1682-4EC9-97FF-C547AF8ACD4C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8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4C5663-D034-4D94-AD03-AEEED67EED4E}" type="datetimeFigureOut">
              <a:rPr lang="pt-BR" smtClean="0"/>
              <a:t>29/07/2019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C59DCC3-C397-4D32-A172-8A2EC9E9192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eavesil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aOZpkX0yOY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Razões escondidas na natureza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 Lucas Padrão</a:t>
            </a:r>
          </a:p>
          <a:p>
            <a:r>
              <a:rPr lang="pt-BR" dirty="0" smtClean="0"/>
              <a:t>Lucca</a:t>
            </a:r>
            <a:r>
              <a:rPr lang="pt-BR" dirty="0" smtClean="0"/>
              <a:t> Sales</a:t>
            </a:r>
          </a:p>
          <a:p>
            <a:r>
              <a:rPr lang="pt-BR" dirty="0" smtClean="0"/>
              <a:t>Rodrigo Viana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do caos </a:t>
            </a:r>
            <a:endParaRPr lang="pt-BR" dirty="0"/>
          </a:p>
        </p:txBody>
      </p:sp>
      <p:pic>
        <p:nvPicPr>
          <p:cNvPr id="6" name="Picture 2" descr="C:\Users\Docs\Downloads\Double-compound-pendulu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90" y="548680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 descr="Resultado de imagem para teoria do caos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171017" cy="3878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dirty="0" smtClean="0">
              <a:hlinkClick r:id="rId2"/>
            </a:endParaRPr>
          </a:p>
          <a:p>
            <a:pPr algn="ctr"/>
            <a:endParaRPr lang="pt-BR" dirty="0">
              <a:hlinkClick r:id="rId2"/>
            </a:endParaRPr>
          </a:p>
          <a:p>
            <a:pPr algn="ctr"/>
            <a:endParaRPr lang="pt-BR" dirty="0" smtClean="0">
              <a:hlinkClick r:id="rId2"/>
            </a:endParaRPr>
          </a:p>
          <a:p>
            <a:pPr algn="ctr"/>
            <a:endParaRPr lang="pt-BR" dirty="0">
              <a:hlinkClick r:id="rId2"/>
            </a:endParaRPr>
          </a:p>
          <a:p>
            <a:pPr algn="ctr"/>
            <a:endParaRPr lang="pt-BR" dirty="0" smtClean="0">
              <a:hlinkClick r:id="rId2"/>
            </a:endParaRPr>
          </a:p>
          <a:p>
            <a:pPr algn="ctr"/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 smtClean="0">
              <a:hlinkClick r:id="rId2"/>
            </a:endParaRPr>
          </a:p>
          <a:p>
            <a:pPr marL="0" indent="0" algn="ctr">
              <a:buNone/>
            </a:pPr>
            <a:endParaRPr lang="pt-BR" dirty="0" smtClean="0">
              <a:hlinkClick r:id="rId2"/>
            </a:endParaRPr>
          </a:p>
          <a:p>
            <a:pPr algn="ctr"/>
            <a:r>
              <a:rPr lang="pt-BR" sz="1800" dirty="0" smtClean="0">
                <a:hlinkClick r:id="rId2"/>
              </a:rPr>
              <a:t>http</a:t>
            </a:r>
            <a:r>
              <a:rPr lang="pt-BR" sz="1800" dirty="0">
                <a:hlinkClick r:id="rId2"/>
              </a:rPr>
              <a:t>://weavesilk.com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Fractais </a:t>
            </a:r>
            <a:endParaRPr lang="pt-BR" dirty="0"/>
          </a:p>
        </p:txBody>
      </p:sp>
      <p:pic>
        <p:nvPicPr>
          <p:cNvPr id="4" name="Imagem 3" descr="Resultado de imagem para fractais na naturez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71261"/>
            <a:ext cx="5328592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C:\Users\Docs\Downloads\446px-Animated_fractal_mountain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8133"/>
            <a:ext cx="2709545" cy="147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4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sz="1800" dirty="0" smtClean="0">
              <a:hlinkClick r:id="rId2"/>
            </a:endParaRPr>
          </a:p>
          <a:p>
            <a:endParaRPr lang="pt-BR" sz="1800" dirty="0">
              <a:hlinkClick r:id="rId2"/>
            </a:endParaRPr>
          </a:p>
          <a:p>
            <a:endParaRPr lang="pt-BR" sz="1800" dirty="0" smtClean="0">
              <a:hlinkClick r:id="rId2"/>
            </a:endParaRPr>
          </a:p>
          <a:p>
            <a:endParaRPr lang="pt-BR" sz="1800" dirty="0">
              <a:hlinkClick r:id="rId2"/>
            </a:endParaRPr>
          </a:p>
          <a:p>
            <a:endParaRPr lang="pt-BR" sz="1800" dirty="0" smtClean="0">
              <a:hlinkClick r:id="rId2"/>
            </a:endParaRPr>
          </a:p>
          <a:p>
            <a:endParaRPr lang="pt-BR" sz="1800" dirty="0" smtClean="0">
              <a:hlinkClick r:id="rId2"/>
            </a:endParaRPr>
          </a:p>
          <a:p>
            <a:endParaRPr lang="pt-BR" sz="1800" dirty="0">
              <a:hlinkClick r:id="rId2"/>
            </a:endParaRPr>
          </a:p>
          <a:p>
            <a:endParaRPr lang="pt-BR" sz="1800" dirty="0">
              <a:hlinkClick r:id="rId2"/>
            </a:endParaRPr>
          </a:p>
          <a:p>
            <a:endParaRPr lang="pt-BR" sz="1800" dirty="0" smtClean="0">
              <a:hlinkClick r:id="rId2"/>
            </a:endParaRPr>
          </a:p>
          <a:p>
            <a:pPr algn="ctr"/>
            <a:endParaRPr lang="pt-BR" sz="1800" dirty="0" smtClean="0">
              <a:hlinkClick r:id="rId2"/>
            </a:endParaRPr>
          </a:p>
          <a:p>
            <a:pPr algn="ctr"/>
            <a:endParaRPr lang="pt-BR" sz="1800" dirty="0">
              <a:hlinkClick r:id="rId2"/>
            </a:endParaRPr>
          </a:p>
          <a:p>
            <a:pPr algn="ctr"/>
            <a:r>
              <a:rPr lang="pt-BR" sz="1800" dirty="0" smtClean="0">
                <a:hlinkClick r:id="rId2"/>
              </a:rPr>
              <a:t>https://www.youtube.com/watch?v=aOZpkX0yOYE</a:t>
            </a: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Efeito Borboleta</a:t>
            </a:r>
            <a:endParaRPr lang="pt-BR" dirty="0"/>
          </a:p>
        </p:txBody>
      </p:sp>
      <p:pic>
        <p:nvPicPr>
          <p:cNvPr id="4" name="Imagem 3" descr="Imagem relaciona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7625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C:\Users\Docs\Downloads\lorenz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2656"/>
            <a:ext cx="1862236" cy="158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6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l-PL" dirty="0" smtClean="0"/>
              <a:t>Zo </a:t>
            </a:r>
            <a:r>
              <a:rPr lang="pl-PL" dirty="0"/>
              <a:t>= a + bi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l-PL" dirty="0" smtClean="0"/>
              <a:t>Z1 </a:t>
            </a:r>
            <a:r>
              <a:rPr lang="pl-PL" dirty="0"/>
              <a:t>= Zo²+ c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l-PL" dirty="0" smtClean="0"/>
              <a:t>Z2 </a:t>
            </a:r>
            <a:r>
              <a:rPr lang="pl-PL" dirty="0"/>
              <a:t>= Z1² + c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Z(n+1) = Zn² + c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endParaRPr lang="pl-PL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Números Complexos</a:t>
            </a:r>
            <a:endParaRPr lang="pt-BR" sz="3200" dirty="0"/>
          </a:p>
        </p:txBody>
      </p:sp>
      <p:pic>
        <p:nvPicPr>
          <p:cNvPr id="4" name="Imagem 3" descr="Resultado de imagem para numeros complex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8757"/>
            <a:ext cx="2411760" cy="1090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to 5"/>
          <p:cNvCxnSpPr/>
          <p:nvPr/>
        </p:nvCxnSpPr>
        <p:spPr>
          <a:xfrm flipH="1">
            <a:off x="1475656" y="263691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475656" y="2636912"/>
            <a:ext cx="36004" cy="195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1511660" y="45963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1223628" y="361534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Que tal aplicar na psicologia ?</a:t>
            </a:r>
            <a:endParaRPr lang="pt-BR" sz="4400" dirty="0"/>
          </a:p>
        </p:txBody>
      </p:sp>
      <p:pic>
        <p:nvPicPr>
          <p:cNvPr id="4" name="Imagem 3" descr="C:\Users\Docs\Downloads\ah-nao-friends-vai-sair-da-netflix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45905"/>
            <a:ext cx="5400040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7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Questões aplicadas</a:t>
            </a:r>
            <a:endParaRPr lang="pt-BR" sz="4400" dirty="0"/>
          </a:p>
        </p:txBody>
      </p:sp>
      <p:pic>
        <p:nvPicPr>
          <p:cNvPr id="5" name="Imagem 4" descr="Resultado de imagem para triÃ¢ngulo de waclaw sipi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48" y="2420888"/>
            <a:ext cx="5016354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5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57</TotalTime>
  <Words>37</Words>
  <Application>Microsoft Office PowerPoint</Application>
  <PresentationFormat>Apresentação na tela (4:3)</PresentationFormat>
  <Paragraphs>41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Capa Dura</vt:lpstr>
      <vt:lpstr>Razões escondidas na natureza </vt:lpstr>
      <vt:lpstr>Teoria do caos </vt:lpstr>
      <vt:lpstr>Fractais </vt:lpstr>
      <vt:lpstr>Efeito Borboleta</vt:lpstr>
      <vt:lpstr>Números Complexos</vt:lpstr>
      <vt:lpstr>Que tal aplicar na psicologia ?</vt:lpstr>
      <vt:lpstr>Questões aplicadas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Docs</dc:creator>
  <cp:lastModifiedBy>Docs</cp:lastModifiedBy>
  <cp:revision>6</cp:revision>
  <dcterms:created xsi:type="dcterms:W3CDTF">2019-07-29T23:59:46Z</dcterms:created>
  <dcterms:modified xsi:type="dcterms:W3CDTF">2019-07-30T00:57:28Z</dcterms:modified>
</cp:coreProperties>
</file>