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127"/>
    <a:srgbClr val="1B2527"/>
    <a:srgbClr val="1C252C"/>
    <a:srgbClr val="3F0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88840-3B83-4399-A399-FD7E394738B5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9ADFA-FCE8-4B1B-8DCC-C58DD593E3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332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1572-482F-4767-85D3-3655375D11FF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59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268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442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309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239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39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579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2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0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2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927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044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24AD6-9F49-49C6-A66B-41A8208362FF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17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1" y="1196752"/>
            <a:ext cx="3076575" cy="819150"/>
          </a:xfrm>
          <a:prstGeom prst="rect">
            <a:avLst/>
          </a:prstGeom>
        </p:spPr>
      </p:pic>
      <p:grpSp>
        <p:nvGrpSpPr>
          <p:cNvPr id="9" name="8 Grupo"/>
          <p:cNvGrpSpPr/>
          <p:nvPr/>
        </p:nvGrpSpPr>
        <p:grpSpPr>
          <a:xfrm>
            <a:off x="4499992" y="2276872"/>
            <a:ext cx="3240359" cy="819150"/>
            <a:chOff x="4499992" y="2276872"/>
            <a:chExt cx="3240359" cy="819150"/>
          </a:xfrm>
        </p:grpSpPr>
        <p:sp>
          <p:nvSpPr>
            <p:cNvPr id="6" name="5 Rectángulo"/>
            <p:cNvSpPr/>
            <p:nvPr/>
          </p:nvSpPr>
          <p:spPr>
            <a:xfrm>
              <a:off x="4499992" y="2276872"/>
              <a:ext cx="3240359" cy="819150"/>
            </a:xfrm>
            <a:prstGeom prst="rect">
              <a:avLst/>
            </a:prstGeom>
            <a:solidFill>
              <a:srgbClr val="1B2127"/>
            </a:solidFill>
            <a:ln>
              <a:solidFill>
                <a:srgbClr val="1B21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31410" y1="12179" x2="41026" y2="55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288" y="2394058"/>
              <a:ext cx="584776" cy="584776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6 CuadroTexto"/>
            <p:cNvSpPr txBox="1"/>
            <p:nvPr/>
          </p:nvSpPr>
          <p:spPr>
            <a:xfrm>
              <a:off x="5175849" y="2434728"/>
              <a:ext cx="2492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8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José A. Padrón</a:t>
              </a:r>
              <a:endParaRPr lang="es-CO" sz="28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8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385763"/>
            <a:ext cx="12992100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8304" y="3304278"/>
            <a:ext cx="378078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-1980728" y="807409"/>
            <a:ext cx="3810000" cy="3810000"/>
            <a:chOff x="-1905000" y="807409"/>
            <a:chExt cx="3810000" cy="3810000"/>
          </a:xfrm>
        </p:grpSpPr>
        <p:pic>
          <p:nvPicPr>
            <p:cNvPr id="1030" name="Picture 6" descr="Image result for androi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05000" y="807409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9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7392" y="1387376"/>
              <a:ext cx="1609576" cy="2761704"/>
            </a:xfrm>
            <a:prstGeom prst="rect">
              <a:avLst/>
            </a:prstGeom>
          </p:spPr>
        </p:pic>
      </p:grpSp>
      <p:pic>
        <p:nvPicPr>
          <p:cNvPr id="1028" name="Picture 4" descr="Image result for table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040" y="2852936"/>
            <a:ext cx="4616728" cy="334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35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-1905000" y="276948"/>
            <a:ext cx="13598636" cy="6089904"/>
            <a:chOff x="-1905000" y="276948"/>
            <a:chExt cx="13598636" cy="6089904"/>
          </a:xfrm>
        </p:grpSpPr>
        <p:pic>
          <p:nvPicPr>
            <p:cNvPr id="1026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48" b="3993"/>
            <a:stretch/>
          </p:blipFill>
          <p:spPr bwMode="auto">
            <a:xfrm>
              <a:off x="-1299988" y="276948"/>
              <a:ext cx="12993624" cy="6089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12 Grupo"/>
            <p:cNvGrpSpPr/>
            <p:nvPr/>
          </p:nvGrpSpPr>
          <p:grpSpPr>
            <a:xfrm>
              <a:off x="6882936" y="2776408"/>
              <a:ext cx="4616728" cy="3345310"/>
              <a:chOff x="2987824" y="1416654"/>
              <a:chExt cx="4616728" cy="3345310"/>
            </a:xfrm>
          </p:grpSpPr>
          <p:pic>
            <p:nvPicPr>
              <p:cNvPr id="14" name="Picture 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0680" y="1864013"/>
                <a:ext cx="3785616" cy="2450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4" descr="Image result for tablet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7824" y="1416654"/>
                <a:ext cx="4616728" cy="3345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8 Grupo"/>
            <p:cNvGrpSpPr/>
            <p:nvPr/>
          </p:nvGrpSpPr>
          <p:grpSpPr>
            <a:xfrm>
              <a:off x="-1905000" y="1427185"/>
              <a:ext cx="3810000" cy="3810000"/>
              <a:chOff x="-1905000" y="1340768"/>
              <a:chExt cx="3810000" cy="3810000"/>
            </a:xfrm>
          </p:grpSpPr>
          <p:pic>
            <p:nvPicPr>
              <p:cNvPr id="1027" name="Picture 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04672" y="1941156"/>
                <a:ext cx="1609344" cy="276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6" descr="Image result for android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05000" y="1340768"/>
                <a:ext cx="3810000" cy="381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95474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</Words>
  <Application>Microsoft Office PowerPoint</Application>
  <PresentationFormat>Presentación en pantalla (4:3)</PresentationFormat>
  <Paragraphs>2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Gaiden .</dc:creator>
  <cp:lastModifiedBy>Gaiden .</cp:lastModifiedBy>
  <cp:revision>9</cp:revision>
  <dcterms:created xsi:type="dcterms:W3CDTF">2018-11-07T05:39:27Z</dcterms:created>
  <dcterms:modified xsi:type="dcterms:W3CDTF">2019-03-16T04:12:54Z</dcterms:modified>
</cp:coreProperties>
</file>