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0301B"/>
    <a:srgbClr val="C17429"/>
    <a:srgbClr val="E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DE220-2F48-9A6A-7CE3-8412D394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52E297-CC9F-7280-BDAC-9A61F1D65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2EF8C3-84B1-8B8E-BD87-E022187C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A285F-5935-99F7-410C-1D88E5FF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091409-04B6-6BDA-9254-479359B3C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4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8EFBF1-CED8-46A9-5A7C-353D560C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4E4E10-B145-07F6-88C9-933B7F4B3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0EA8C9-9AF9-8168-D19A-19680634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BD40FB-7016-546A-5BCA-B1397D86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733E33-C256-BC21-0D08-813A5440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08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23ACA3A-63D3-52FA-A483-040C86113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88BAF9-0381-84B7-7536-5BD483DB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1DB070-F325-07D8-8B5A-8E892B08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1016C8-7975-1342-0CA6-51489037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71DF8A-5054-CCF1-5B08-BA9BD23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70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DD94E-41C9-01F9-AE33-9481BA44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7ECAC3-992B-74D4-DD75-DF93983C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A9CD9D-FCB0-42D6-86CA-D1F2FA04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B0F2BA-2228-97AD-07B5-B7F43B57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517FD8-6BD0-C189-03BA-6F22872A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5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34313-18F6-CD1E-10F8-37832215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E0730-70A2-45DC-95C6-1344AC3C9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062473-BFFF-9CAC-C0D9-69EBED10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E560AB-4C3E-3029-8567-1CE49D4C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139C64-10CC-667F-2CEE-A5B80B7C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18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EC386F-6350-972E-F76A-2B25BA76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E8BB1F-E109-995E-F761-2BD1DB75C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8BE337-B6E8-0A8C-63E7-2E53AFECF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34D076-284E-A27A-2B28-DD47E59E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1B82E6-2EA5-8FBD-30BF-D93464DC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193AA4-B750-E9FB-75B1-C3B86132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83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04A82-1659-3D42-7695-5FE05A75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401A3-C789-FDBB-E18D-9D1BDE50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A17035-D0A0-4C60-C0DC-9E5208BBD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604CAC-7C2B-7048-79D8-F11ECA9F2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437DB9E-C0C6-2CE3-F224-BD6AE82DB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495889-6B50-1CA7-C6E2-7A85A79B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F47033-4D93-DEEC-86D0-F109B133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47C1B5-756C-E229-79BA-96EA69F3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39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72318-3E25-83E6-CC74-F97EE31D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B61968-3322-ECFE-31E9-0BACCE0D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FE9CF11-CF29-8850-F320-7785EABC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1B82AD-0E7B-D6E6-D301-6C11D2CD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68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BE48C40-E42D-9BB3-23DE-C7F48F18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138886-73FF-AFAE-ACB6-C5F78480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77923B-99C9-D647-B4A1-DDFEF4E1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460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68D85-E5DB-D5C1-76A9-CEF4EF2F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C16C3B-0238-1704-E7C7-2A831C0B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B5AFE3-3AF8-15DA-A48D-BF3E3BF8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DD819F-7F4B-619C-BCE1-64EE4C25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81F119-74D3-F04A-4E4B-EC6A9B47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AD0D54-6DCE-C996-96C4-8DD7DCB7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72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D301E6-12A4-47EB-A530-45F70A7F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26F4D2-CF98-FC4C-20BA-F0C8ADE15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0CDAFC-23AD-B01B-9530-D3941BE22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2DEA28-0E3F-4E93-A97A-4CCFA6F2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D82C510-E7AC-DE86-93F1-7767C89C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332C21-6F24-B2C7-8F1E-5B204C0D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879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2BBCB79-0FFB-7E2E-1B2C-71FD0F66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791052-E303-F0D1-B629-4386AAD4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0C053-6D0B-5F5C-1DC8-EEC88392E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E7839-5B5D-4B09-8277-0AE5F735FBAE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6BC2DC-4B9B-4650-AB8C-0310F7E10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9D486A-20F6-FCBD-B526-A5F31FD7F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0299A-2C39-4DF5-8436-46C0BBDED6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73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spositivo, macchina, Ricambio auto&#10;&#10;Il contenuto generato dall'IA potrebbe non essere corretto.">
            <a:extLst>
              <a:ext uri="{FF2B5EF4-FFF2-40B4-BE49-F238E27FC236}">
                <a16:creationId xmlns:a16="http://schemas.microsoft.com/office/drawing/2014/main" id="{7ADF92EC-40A1-42A9-3183-87EF27A8F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58" y="538787"/>
            <a:ext cx="2514600" cy="3400425"/>
          </a:xfrm>
          <a:prstGeom prst="rect">
            <a:avLst/>
          </a:prstGeom>
        </p:spPr>
      </p:pic>
      <p:grpSp>
        <p:nvGrpSpPr>
          <p:cNvPr id="19" name="Gruppo 18">
            <a:extLst>
              <a:ext uri="{FF2B5EF4-FFF2-40B4-BE49-F238E27FC236}">
                <a16:creationId xmlns:a16="http://schemas.microsoft.com/office/drawing/2014/main" id="{8B769238-3E16-23F1-2AF9-CDE0FA4E7461}"/>
              </a:ext>
            </a:extLst>
          </p:cNvPr>
          <p:cNvGrpSpPr/>
          <p:nvPr/>
        </p:nvGrpSpPr>
        <p:grpSpPr>
          <a:xfrm>
            <a:off x="1986444" y="1504548"/>
            <a:ext cx="1580670" cy="652862"/>
            <a:chOff x="1978621" y="1849090"/>
            <a:chExt cx="1559917" cy="584706"/>
          </a:xfrm>
        </p:grpSpPr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6EA1DB11-5ED9-E547-8DD3-2FDC55268F19}"/>
                </a:ext>
              </a:extLst>
            </p:cNvPr>
            <p:cNvCxnSpPr>
              <a:cxnSpLocks/>
            </p:cNvCxnSpPr>
            <p:nvPr/>
          </p:nvCxnSpPr>
          <p:spPr>
            <a:xfrm>
              <a:off x="2062747" y="2057401"/>
              <a:ext cx="57091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8E9AC19B-A479-BFAF-ED5D-FED0BEF1D216}"/>
                </a:ext>
              </a:extLst>
            </p:cNvPr>
            <p:cNvSpPr txBox="1"/>
            <p:nvPr/>
          </p:nvSpPr>
          <p:spPr>
            <a:xfrm>
              <a:off x="1978621" y="1849090"/>
              <a:ext cx="502827" cy="248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V_M</a:t>
              </a:r>
            </a:p>
          </p:txBody>
        </p: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E6543B0E-9179-0889-F2D8-514BA0E36C0C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63" y="2057401"/>
              <a:ext cx="904875" cy="37639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BC9C1C15-D0A3-8B94-AF52-9A538F38EC08}"/>
              </a:ext>
            </a:extLst>
          </p:cNvPr>
          <p:cNvGrpSpPr/>
          <p:nvPr/>
        </p:nvGrpSpPr>
        <p:grpSpPr>
          <a:xfrm>
            <a:off x="1974925" y="1219607"/>
            <a:ext cx="1709379" cy="867749"/>
            <a:chOff x="1974920" y="1824853"/>
            <a:chExt cx="1709379" cy="867749"/>
          </a:xfrm>
        </p:grpSpPr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F21D49C3-C8C1-F506-1617-42A10456642F}"/>
                </a:ext>
              </a:extLst>
            </p:cNvPr>
            <p:cNvCxnSpPr>
              <a:cxnSpLocks/>
            </p:cNvCxnSpPr>
            <p:nvPr/>
          </p:nvCxnSpPr>
          <p:spPr>
            <a:xfrm>
              <a:off x="2071683" y="2057401"/>
              <a:ext cx="561980" cy="0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1D116A00-1C00-2710-7EAD-71ADAD02C452}"/>
                </a:ext>
              </a:extLst>
            </p:cNvPr>
            <p:cNvSpPr txBox="1"/>
            <p:nvPr/>
          </p:nvSpPr>
          <p:spPr>
            <a:xfrm>
              <a:off x="1974920" y="1824853"/>
              <a:ext cx="1657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GND_M</a:t>
              </a:r>
            </a:p>
          </p:txBody>
        </p: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246B8791-34EA-9138-527C-9A395538C85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63" y="2057401"/>
              <a:ext cx="1050636" cy="635201"/>
            </a:xfrm>
            <a:prstGeom prst="line">
              <a:avLst/>
            </a:prstGeom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B38C44C4-C85F-29D5-7920-504975E4F502}"/>
              </a:ext>
            </a:extLst>
          </p:cNvPr>
          <p:cNvCxnSpPr>
            <a:cxnSpLocks/>
          </p:cNvCxnSpPr>
          <p:nvPr/>
        </p:nvCxnSpPr>
        <p:spPr>
          <a:xfrm>
            <a:off x="5454650" y="1312863"/>
            <a:ext cx="4508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7A0653C-808B-07CD-EAF1-AA75A63257DA}"/>
              </a:ext>
            </a:extLst>
          </p:cNvPr>
          <p:cNvSpPr txBox="1"/>
          <p:nvPr/>
        </p:nvSpPr>
        <p:spPr>
          <a:xfrm>
            <a:off x="5360690" y="1093227"/>
            <a:ext cx="66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GND_L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8426281D-18DC-D656-D38D-FFF1EE200D4D}"/>
              </a:ext>
            </a:extLst>
          </p:cNvPr>
          <p:cNvCxnSpPr>
            <a:cxnSpLocks/>
          </p:cNvCxnSpPr>
          <p:nvPr/>
        </p:nvCxnSpPr>
        <p:spPr>
          <a:xfrm flipV="1">
            <a:off x="4066453" y="1314450"/>
            <a:ext cx="1388197" cy="1754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5C866CE-F160-F8A0-90ED-E7A0BD2DBFB3}"/>
              </a:ext>
            </a:extLst>
          </p:cNvPr>
          <p:cNvCxnSpPr>
            <a:cxnSpLocks/>
          </p:cNvCxnSpPr>
          <p:nvPr/>
        </p:nvCxnSpPr>
        <p:spPr>
          <a:xfrm>
            <a:off x="5454650" y="1063622"/>
            <a:ext cx="450850" cy="0"/>
          </a:xfrm>
          <a:prstGeom prst="line">
            <a:avLst/>
          </a:prstGeom>
          <a:ln>
            <a:solidFill>
              <a:srgbClr val="C174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FCC1123-84D1-35C2-A888-041D6B064E68}"/>
              </a:ext>
            </a:extLst>
          </p:cNvPr>
          <p:cNvSpPr txBox="1"/>
          <p:nvPr/>
        </p:nvSpPr>
        <p:spPr>
          <a:xfrm>
            <a:off x="5624507" y="829872"/>
            <a:ext cx="36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TX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F21E759C-92AA-572A-5807-92C5EBC18FF1}"/>
              </a:ext>
            </a:extLst>
          </p:cNvPr>
          <p:cNvCxnSpPr>
            <a:cxnSpLocks/>
          </p:cNvCxnSpPr>
          <p:nvPr/>
        </p:nvCxnSpPr>
        <p:spPr>
          <a:xfrm flipV="1">
            <a:off x="3757613" y="1060446"/>
            <a:ext cx="1697037" cy="334207"/>
          </a:xfrm>
          <a:prstGeom prst="line">
            <a:avLst/>
          </a:prstGeom>
          <a:ln>
            <a:solidFill>
              <a:srgbClr val="C174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7BDAF5A7-9A80-B3BF-D3D0-F033A42A97F6}"/>
              </a:ext>
            </a:extLst>
          </p:cNvPr>
          <p:cNvCxnSpPr>
            <a:cxnSpLocks/>
          </p:cNvCxnSpPr>
          <p:nvPr/>
        </p:nvCxnSpPr>
        <p:spPr>
          <a:xfrm>
            <a:off x="5237595" y="1674045"/>
            <a:ext cx="667905" cy="0"/>
          </a:xfrm>
          <a:prstGeom prst="line">
            <a:avLst/>
          </a:prstGeom>
          <a:ln>
            <a:solidFill>
              <a:srgbClr val="A0301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E414314-F28D-1D19-DF1F-66232CF9C7B3}"/>
              </a:ext>
            </a:extLst>
          </p:cNvPr>
          <p:cNvSpPr txBox="1"/>
          <p:nvPr/>
        </p:nvSpPr>
        <p:spPr>
          <a:xfrm>
            <a:off x="5565485" y="1448474"/>
            <a:ext cx="425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V_L</a:t>
            </a:r>
          </a:p>
        </p:txBody>
      </p: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7D2C4C2F-C0EE-14CB-E61A-FA2C0F9DAD0F}"/>
              </a:ext>
            </a:extLst>
          </p:cNvPr>
          <p:cNvCxnSpPr>
            <a:cxnSpLocks/>
          </p:cNvCxnSpPr>
          <p:nvPr/>
        </p:nvCxnSpPr>
        <p:spPr>
          <a:xfrm flipV="1">
            <a:off x="3854161" y="1675632"/>
            <a:ext cx="1388197" cy="175445"/>
          </a:xfrm>
          <a:prstGeom prst="line">
            <a:avLst/>
          </a:prstGeom>
          <a:ln>
            <a:solidFill>
              <a:srgbClr val="A0301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68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Biagio Padula</dc:creator>
  <cp:lastModifiedBy>Biagio Padula</cp:lastModifiedBy>
  <cp:revision>1</cp:revision>
  <dcterms:created xsi:type="dcterms:W3CDTF">2025-04-14T09:57:19Z</dcterms:created>
  <dcterms:modified xsi:type="dcterms:W3CDTF">2025-04-14T10:16:32Z</dcterms:modified>
</cp:coreProperties>
</file>