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Helios" charset="1" panose="020B0504020202020204"/>
      <p:regular r:id="rId10"/>
    </p:embeddedFont>
    <p:embeddedFont>
      <p:font typeface="Klein Bold" charset="1" panose="02000503060000020004"/>
      <p:regular r:id="rId11"/>
    </p:embeddedFont>
    <p:embeddedFont>
      <p:font typeface="League Spartan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25837"/>
            <a:ext cx="4702618" cy="618185"/>
            <a:chOff x="0" y="0"/>
            <a:chExt cx="6270157" cy="8242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5282" cy="824246"/>
            </a:xfrm>
            <a:custGeom>
              <a:avLst/>
              <a:gdLst/>
              <a:ahLst/>
              <a:cxnLst/>
              <a:rect r="r" b="b" t="t" l="l"/>
              <a:pathLst>
                <a:path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119714" y="125758"/>
              <a:ext cx="5150443" cy="525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</a:rPr>
                <a:t>MENTORNESS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61573" y="2962881"/>
            <a:ext cx="8115300" cy="4361239"/>
            <a:chOff x="0" y="0"/>
            <a:chExt cx="10820400" cy="581498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0820400" cy="485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2A2E3A"/>
                  </a:solidFill>
                  <a:latin typeface="Klein Bold"/>
                </a:rPr>
                <a:t>Fraud</a:t>
              </a:r>
            </a:p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2A2E3A"/>
                  </a:solidFill>
                  <a:latin typeface="Klein Bold"/>
                </a:rPr>
                <a:t>Detection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073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425167" y="8686968"/>
            <a:ext cx="3862833" cy="45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1"/>
              </a:lnSpc>
              <a:spcBef>
                <a:spcPct val="0"/>
              </a:spcBef>
            </a:pPr>
            <a:r>
              <a:rPr lang="en-US" sz="2601">
                <a:solidFill>
                  <a:srgbClr val="2A2E3A"/>
                </a:solidFill>
                <a:latin typeface="Helios"/>
              </a:rPr>
              <a:t> - MANAV PADWAL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3272" y="4037203"/>
            <a:ext cx="11430947" cy="2728765"/>
          </a:xfrm>
          <a:custGeom>
            <a:avLst/>
            <a:gdLst/>
            <a:ahLst/>
            <a:cxnLst/>
            <a:rect r="r" b="b" t="t" l="l"/>
            <a:pathLst>
              <a:path h="2728765" w="11430947">
                <a:moveTo>
                  <a:pt x="0" y="0"/>
                </a:moveTo>
                <a:lnTo>
                  <a:pt x="11430947" y="0"/>
                </a:lnTo>
                <a:lnTo>
                  <a:pt x="11430947" y="2728765"/>
                </a:lnTo>
                <a:lnTo>
                  <a:pt x="0" y="27287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15994" y="7030057"/>
            <a:ext cx="12770471" cy="2648690"/>
          </a:xfrm>
          <a:custGeom>
            <a:avLst/>
            <a:gdLst/>
            <a:ahLst/>
            <a:cxnLst/>
            <a:rect r="r" b="b" t="t" l="l"/>
            <a:pathLst>
              <a:path h="2648690" w="12770471">
                <a:moveTo>
                  <a:pt x="0" y="0"/>
                </a:moveTo>
                <a:lnTo>
                  <a:pt x="12770471" y="0"/>
                </a:lnTo>
                <a:lnTo>
                  <a:pt x="12770471" y="2648690"/>
                </a:lnTo>
                <a:lnTo>
                  <a:pt x="0" y="2648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u="sng">
                <a:solidFill>
                  <a:srgbClr val="FFFFFF"/>
                </a:solidFill>
                <a:latin typeface="Klein Bold"/>
              </a:rPr>
              <a:t>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4294514"/>
            <a:ext cx="11301259" cy="5224956"/>
          </a:xfrm>
          <a:custGeom>
            <a:avLst/>
            <a:gdLst/>
            <a:ahLst/>
            <a:cxnLst/>
            <a:rect r="r" b="b" t="t" l="l"/>
            <a:pathLst>
              <a:path h="5224956" w="11301259">
                <a:moveTo>
                  <a:pt x="0" y="0"/>
                </a:moveTo>
                <a:lnTo>
                  <a:pt x="11301258" y="0"/>
                </a:lnTo>
                <a:lnTo>
                  <a:pt x="11301258" y="5224956"/>
                </a:lnTo>
                <a:lnTo>
                  <a:pt x="0" y="5224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14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9175" y="1027112"/>
            <a:ext cx="12063594" cy="1789453"/>
            <a:chOff x="0" y="0"/>
            <a:chExt cx="16084792" cy="23859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6084792" cy="14943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u="sng">
                  <a:solidFill>
                    <a:srgbClr val="FFFFFF"/>
                  </a:solidFill>
                  <a:latin typeface="Klein Bold"/>
                </a:rPr>
                <a:t>Type of Task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78335"/>
              <a:ext cx="14521681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518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072171" y="6340095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153969"/>
                </a:solidFill>
                <a:latin typeface="League Spartan"/>
              </a:rPr>
              <a:t>THANK YOU</a:t>
            </a:r>
          </a:p>
        </p:txBody>
      </p:sp>
      <p:sp>
        <p:nvSpPr>
          <p:cNvPr name="AutoShape 7" id="7"/>
          <p:cNvSpPr/>
          <p:nvPr/>
        </p:nvSpPr>
        <p:spPr>
          <a:xfrm>
            <a:off x="5897880" y="76962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DAGIZ4ZPL50</dc:identifier>
  <dcterms:modified xsi:type="dcterms:W3CDTF">2011-08-01T06:04:30Z</dcterms:modified>
  <cp:revision>1</cp:revision>
  <dc:title>Task3(FastTagFraud)</dc:title>
</cp:coreProperties>
</file>