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ato Bold" charset="1" panose="020F0502020204030203"/>
      <p:regular r:id="rId12"/>
    </p:embeddedFont>
    <p:embeddedFont>
      <p:font typeface="League Spartan" charset="1" panose="00000800000000000000"/>
      <p:regular r:id="rId13"/>
    </p:embeddedFon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48322" y="2911769"/>
            <a:ext cx="7218503" cy="1375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65"/>
              </a:lnSpc>
              <a:spcBef>
                <a:spcPct val="0"/>
              </a:spcBef>
            </a:pPr>
            <a:r>
              <a:rPr lang="en-US" sz="8046">
                <a:solidFill>
                  <a:srgbClr val="000000"/>
                </a:solidFill>
                <a:latin typeface="Lato Bold"/>
              </a:rPr>
              <a:t>SALARY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48322" y="4106715"/>
            <a:ext cx="10991397" cy="162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</a:rPr>
              <a:t>PREDICTION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3648322" y="5611372"/>
            <a:ext cx="9687995" cy="20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763158" y="387350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669630" y="7318171"/>
            <a:ext cx="952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949025" y="8677910"/>
            <a:ext cx="316015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-Manav Padwal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3648281" y="5694848"/>
            <a:ext cx="9687995" cy="20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7375" y="3735192"/>
            <a:ext cx="15513250" cy="2816615"/>
          </a:xfrm>
          <a:custGeom>
            <a:avLst/>
            <a:gdLst/>
            <a:ahLst/>
            <a:cxnLst/>
            <a:rect r="r" b="b" t="t" l="l"/>
            <a:pathLst>
              <a:path h="2816615" w="15513250">
                <a:moveTo>
                  <a:pt x="0" y="0"/>
                </a:moveTo>
                <a:lnTo>
                  <a:pt x="15513250" y="0"/>
                </a:lnTo>
                <a:lnTo>
                  <a:pt x="15513250" y="2816616"/>
                </a:lnTo>
                <a:lnTo>
                  <a:pt x="0" y="281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9771" y="1116445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DATASET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1029771" y="1808440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30843" y="1873732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9771" y="1116445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TASK SELECTION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1029771" y="1808440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30843" y="1873732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274814" y="2925302"/>
            <a:ext cx="14380645" cy="5996617"/>
          </a:xfrm>
          <a:custGeom>
            <a:avLst/>
            <a:gdLst/>
            <a:ahLst/>
            <a:cxnLst/>
            <a:rect r="r" b="b" t="t" l="l"/>
            <a:pathLst>
              <a:path h="5996617" w="14380645">
                <a:moveTo>
                  <a:pt x="0" y="0"/>
                </a:moveTo>
                <a:lnTo>
                  <a:pt x="14380645" y="0"/>
                </a:lnTo>
                <a:lnTo>
                  <a:pt x="14380645" y="5996617"/>
                </a:lnTo>
                <a:lnTo>
                  <a:pt x="0" y="5996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499600" cy="10287000"/>
            <a:chOff x="0" y="0"/>
            <a:chExt cx="25019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19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01952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20" y="1513871"/>
            <a:ext cx="64179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FFFFFF"/>
                </a:solidFill>
                <a:latin typeface="League Spartan"/>
              </a:rPr>
              <a:t>STAGES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9792" y="2252109"/>
            <a:ext cx="320791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389371" y="2909334"/>
            <a:ext cx="13509257" cy="6223908"/>
          </a:xfrm>
          <a:custGeom>
            <a:avLst/>
            <a:gdLst/>
            <a:ahLst/>
            <a:cxnLst/>
            <a:rect r="r" b="b" t="t" l="l"/>
            <a:pathLst>
              <a:path h="6223908" w="13509257">
                <a:moveTo>
                  <a:pt x="0" y="0"/>
                </a:moveTo>
                <a:lnTo>
                  <a:pt x="13509258" y="0"/>
                </a:lnTo>
                <a:lnTo>
                  <a:pt x="13509258" y="6223907"/>
                </a:lnTo>
                <a:lnTo>
                  <a:pt x="0" y="6223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20" y="1494821"/>
            <a:ext cx="65449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IMPROVIZATION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7810500" y="0"/>
            <a:ext cx="3086100" cy="10287000"/>
            <a:chOff x="0" y="0"/>
            <a:chExt cx="812800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7649" y="8507397"/>
            <a:ext cx="2087283" cy="521821"/>
          </a:xfrm>
          <a:custGeom>
            <a:avLst/>
            <a:gdLst/>
            <a:ahLst/>
            <a:cxnLst/>
            <a:rect r="r" b="b" t="t" l="l"/>
            <a:pathLst>
              <a:path h="521821" w="2087283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03548" y="2233059"/>
            <a:ext cx="8939535" cy="5845026"/>
          </a:xfrm>
          <a:custGeom>
            <a:avLst/>
            <a:gdLst/>
            <a:ahLst/>
            <a:cxnLst/>
            <a:rect r="r" b="b" t="t" l="l"/>
            <a:pathLst>
              <a:path h="5845026" w="8939535">
                <a:moveTo>
                  <a:pt x="0" y="0"/>
                </a:moveTo>
                <a:lnTo>
                  <a:pt x="8939534" y="0"/>
                </a:lnTo>
                <a:lnTo>
                  <a:pt x="8939534" y="5845026"/>
                </a:lnTo>
                <a:lnTo>
                  <a:pt x="0" y="58450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30" t="0" r="-323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98126" y="3493549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7649" y="3404332"/>
            <a:ext cx="6546034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93C8F"/>
                </a:solidFill>
                <a:latin typeface="Canva Sans"/>
              </a:rPr>
              <a:t>Using ADA boosting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93C8F"/>
                </a:solidFill>
                <a:latin typeface="Canva Sans"/>
              </a:rPr>
              <a:t>combines multiple weak learners to create a strong learner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93C8F"/>
                </a:solidFill>
                <a:latin typeface="Canva Sans"/>
              </a:rPr>
              <a:t>to improve the predictive performance of the linear regression model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518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143500"/>
            <a:ext cx="18288000" cy="5143500"/>
            <a:chOff x="0" y="0"/>
            <a:chExt cx="4816593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72171" y="6340095"/>
            <a:ext cx="10143658" cy="137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name="AutoShape 7" id="7"/>
          <p:cNvSpPr/>
          <p:nvPr/>
        </p:nvSpPr>
        <p:spPr>
          <a:xfrm>
            <a:off x="5897880" y="76962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DAGHzb4hsec</dc:identifier>
  <dcterms:modified xsi:type="dcterms:W3CDTF">2011-08-01T06:04:30Z</dcterms:modified>
  <cp:revision>1</cp:revision>
  <dc:title>Task 2(Salary Prediction)</dc:title>
</cp:coreProperties>
</file>