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6" r:id="rId5"/>
    <p:sldId id="258" r:id="rId6"/>
    <p:sldId id="277" r:id="rId7"/>
    <p:sldId id="259" r:id="rId8"/>
    <p:sldId id="260" r:id="rId9"/>
    <p:sldId id="266" r:id="rId10"/>
    <p:sldId id="265" r:id="rId11"/>
    <p:sldId id="268" r:id="rId12"/>
    <p:sldId id="267" r:id="rId13"/>
    <p:sldId id="274" r:id="rId14"/>
    <p:sldId id="272" r:id="rId15"/>
    <p:sldId id="273" r:id="rId16"/>
    <p:sldId id="271" r:id="rId17"/>
    <p:sldId id="261" r:id="rId18"/>
    <p:sldId id="269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49A8-1E1A-40FB-8547-BE9C7699AA7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zikm/CompositeUI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zikm/NewTech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1134"/>
          </a:xfrm>
        </p:spPr>
        <p:txBody>
          <a:bodyPr/>
          <a:lstStyle/>
          <a:p>
            <a:r>
              <a:rPr lang="en-US" dirty="0" smtClean="0"/>
              <a:t>SOA CompositeUI.js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Micha</a:t>
            </a:r>
            <a:r>
              <a:rPr lang="pl-PL" dirty="0" smtClean="0"/>
              <a:t>ł </a:t>
            </a:r>
            <a:r>
              <a:rPr lang="pl-PL" dirty="0" err="1" smtClean="0"/>
              <a:t>Padzik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540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Kto decyduje o wyglądzie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Nie ma jednego miejsca z layoutem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Patrząc na UX widać integrację UI pomiędzy serwisami</a:t>
            </a:r>
            <a:endParaRPr lang="pl-PL" dirty="0"/>
          </a:p>
          <a:p>
            <a:endParaRPr lang="pl-PL" dirty="0"/>
          </a:p>
          <a:p>
            <a:r>
              <a:rPr lang="pl-PL" dirty="0" smtClean="0"/>
              <a:t>Unikalne nazwy komponentów determinują co gdzie osadzić</a:t>
            </a:r>
          </a:p>
          <a:p>
            <a:endParaRPr lang="pl-PL" dirty="0"/>
          </a:p>
          <a:p>
            <a:r>
              <a:rPr lang="pl-PL" dirty="0" smtClean="0"/>
              <a:t>Serwisy same wiedzą jaki komponent </a:t>
            </a:r>
            <a:r>
              <a:rPr lang="pl-PL" dirty="0" err="1" smtClean="0"/>
              <a:t>wyrenderować</a:t>
            </a:r>
            <a:r>
              <a:rPr lang="pl-PL" dirty="0" smtClean="0"/>
              <a:t> pod sobą</a:t>
            </a:r>
          </a:p>
          <a:p>
            <a:endParaRPr lang="pl-PL" dirty="0"/>
          </a:p>
          <a:p>
            <a:r>
              <a:rPr lang="pl-PL" dirty="0" smtClean="0"/>
              <a:t>Nie ma potrzeby wstrzykiwania długiej hierarchii komponentów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Składanie komponentów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Każdy komponent z unikalną nazwą ma zdefiniowany kontrakt</a:t>
            </a:r>
          </a:p>
          <a:p>
            <a:endParaRPr lang="pl-PL" dirty="0"/>
          </a:p>
          <a:p>
            <a:r>
              <a:rPr lang="pl-PL" dirty="0" smtClean="0"/>
              <a:t>Serwisy </a:t>
            </a:r>
            <a:r>
              <a:rPr lang="pl-PL" dirty="0" err="1" smtClean="0"/>
              <a:t>referencjonują</a:t>
            </a:r>
            <a:r>
              <a:rPr lang="pl-PL" dirty="0" smtClean="0"/>
              <a:t> komponenty zewnętrzne poprzez kontrakty</a:t>
            </a:r>
          </a:p>
          <a:p>
            <a:endParaRPr lang="pl-PL" dirty="0"/>
          </a:p>
          <a:p>
            <a:r>
              <a:rPr lang="pl-PL" dirty="0" smtClean="0"/>
              <a:t>Unikalna nazwa komponentu(kontraktu) pozwala na jedno globalne DI</a:t>
            </a:r>
          </a:p>
          <a:p>
            <a:endParaRPr lang="pl-PL" dirty="0"/>
          </a:p>
          <a:p>
            <a:r>
              <a:rPr lang="pl-PL" dirty="0" smtClean="0"/>
              <a:t>Serwisy dostarczają </a:t>
            </a:r>
            <a:r>
              <a:rPr lang="pl-PL" smtClean="0"/>
              <a:t>rejestrację zaimplementowanych </a:t>
            </a:r>
            <a:r>
              <a:rPr lang="pl-PL" dirty="0" smtClean="0"/>
              <a:t>kontraktów</a:t>
            </a:r>
          </a:p>
          <a:p>
            <a:endParaRPr lang="pl-PL" dirty="0"/>
          </a:p>
          <a:p>
            <a:r>
              <a:rPr lang="pl-PL" dirty="0" err="1" smtClean="0"/>
              <a:t>Bundler</a:t>
            </a:r>
            <a:r>
              <a:rPr lang="pl-PL" dirty="0" smtClean="0"/>
              <a:t> jest kontenerem rozwiązującym zależności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Branding</a:t>
            </a:r>
            <a:r>
              <a:rPr lang="pl-PL" dirty="0" smtClean="0"/>
              <a:t> i </a:t>
            </a:r>
            <a:r>
              <a:rPr lang="pl-PL" dirty="0" err="1" smtClean="0"/>
              <a:t>ITOps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Specjalne biblioteki (nie serwisy) ze wspólną funkcjonalnością</a:t>
            </a:r>
          </a:p>
          <a:p>
            <a:endParaRPr lang="pl-PL" dirty="0"/>
          </a:p>
          <a:p>
            <a:r>
              <a:rPr lang="pl-PL" dirty="0" err="1" smtClean="0"/>
              <a:t>Branding</a:t>
            </a:r>
            <a:r>
              <a:rPr lang="pl-PL" dirty="0" smtClean="0"/>
              <a:t> – kontrolki zapewniające spójny wygląd marki</a:t>
            </a:r>
          </a:p>
          <a:p>
            <a:endParaRPr lang="pl-PL" dirty="0"/>
          </a:p>
          <a:p>
            <a:r>
              <a:rPr lang="pl-PL" dirty="0" err="1" smtClean="0"/>
              <a:t>ITOps</a:t>
            </a:r>
            <a:r>
              <a:rPr lang="pl-PL" dirty="0" smtClean="0"/>
              <a:t> – infrastruktura potrzebna do sklejenia aplikacji</a:t>
            </a:r>
          </a:p>
          <a:p>
            <a:endParaRPr lang="pl-PL" dirty="0"/>
          </a:p>
          <a:p>
            <a:r>
              <a:rPr lang="pl-PL" dirty="0" smtClean="0"/>
              <a:t>Ryzyko – powiązanie </a:t>
            </a:r>
            <a:r>
              <a:rPr lang="pl-PL" dirty="0" err="1" smtClean="0"/>
              <a:t>ww</a:t>
            </a:r>
            <a:r>
              <a:rPr lang="pl-PL" dirty="0" smtClean="0"/>
              <a:t> bibliotek z serwisami</a:t>
            </a:r>
          </a:p>
          <a:p>
            <a:endParaRPr lang="pl-PL" dirty="0"/>
          </a:p>
          <a:p>
            <a:r>
              <a:rPr lang="pl-PL" dirty="0" smtClean="0"/>
              <a:t>Wystawienie kontraktów jako sposób używania przez serwisy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Komunikacja między komponentami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</a:t>
            </a:r>
            <a:r>
              <a:rPr lang="pl-PL" dirty="0" smtClean="0"/>
              <a:t>obrębie jednego serwisu komunikacja dowolna</a:t>
            </a:r>
          </a:p>
          <a:p>
            <a:endParaRPr lang="pl-PL" dirty="0"/>
          </a:p>
          <a:p>
            <a:r>
              <a:rPr lang="en-US" dirty="0" err="1" smtClean="0"/>
              <a:t>Pomiędzy</a:t>
            </a:r>
            <a:r>
              <a:rPr lang="en-US" dirty="0" smtClean="0"/>
              <a:t> </a:t>
            </a:r>
            <a:r>
              <a:rPr lang="en-US" dirty="0" err="1" smtClean="0"/>
              <a:t>komponentami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np callbacks</a:t>
            </a:r>
            <a:endParaRPr lang="pl-PL" dirty="0" smtClean="0"/>
          </a:p>
          <a:p>
            <a:endParaRPr lang="pl-PL" dirty="0"/>
          </a:p>
          <a:p>
            <a:r>
              <a:rPr lang="en-US" dirty="0" err="1" smtClean="0"/>
              <a:t>Pomiędzy</a:t>
            </a:r>
            <a:r>
              <a:rPr lang="en-US" dirty="0" smtClean="0"/>
              <a:t> </a:t>
            </a:r>
            <a:r>
              <a:rPr lang="en-US" dirty="0" err="1" smtClean="0"/>
              <a:t>serwisami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pub/sub </a:t>
            </a:r>
            <a:r>
              <a:rPr lang="pl-PL" dirty="0" smtClean="0"/>
              <a:t>– </a:t>
            </a:r>
            <a:r>
              <a:rPr lang="pl-PL" dirty="0" smtClean="0"/>
              <a:t>np. pubsub.js / rx.js /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pl-PL" dirty="0"/>
          </a:p>
          <a:p>
            <a:r>
              <a:rPr lang="en-US" dirty="0" smtClean="0"/>
              <a:t>Redux – 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akcja</a:t>
            </a:r>
            <a:r>
              <a:rPr lang="en-US" dirty="0" smtClean="0"/>
              <a:t> </a:t>
            </a:r>
            <a:r>
              <a:rPr lang="en-US" dirty="0" err="1" smtClean="0"/>
              <a:t>obsługiwana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wiele</a:t>
            </a:r>
            <a:r>
              <a:rPr lang="en-US" dirty="0" smtClean="0"/>
              <a:t> </a:t>
            </a:r>
            <a:r>
              <a:rPr lang="en-US" dirty="0" err="1" smtClean="0"/>
              <a:t>serwisów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Rx – </a:t>
            </a:r>
            <a:r>
              <a:rPr lang="en-US" dirty="0" err="1" smtClean="0"/>
              <a:t>obserwacja</a:t>
            </a:r>
            <a:r>
              <a:rPr lang="en-US" dirty="0" smtClean="0"/>
              <a:t> </a:t>
            </a:r>
            <a:r>
              <a:rPr lang="en-US" dirty="0" err="1" smtClean="0"/>
              <a:t>strumienia</a:t>
            </a:r>
            <a:r>
              <a:rPr lang="en-US" dirty="0" smtClean="0"/>
              <a:t> </a:t>
            </a:r>
            <a:r>
              <a:rPr lang="en-US" dirty="0" err="1" smtClean="0"/>
              <a:t>zdarzeń</a:t>
            </a:r>
            <a:r>
              <a:rPr lang="en-US" dirty="0"/>
              <a:t> </a:t>
            </a:r>
            <a:r>
              <a:rPr lang="en-US" dirty="0" smtClean="0"/>
              <a:t>– np </a:t>
            </a:r>
            <a:r>
              <a:rPr lang="en-US" dirty="0" err="1" smtClean="0"/>
              <a:t>kliknięć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552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Zależności pomiędzy serwisami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Każdy serwis (część serwisu) ma swoje repozytorium</a:t>
            </a:r>
          </a:p>
          <a:p>
            <a:endParaRPr lang="pl-PL" dirty="0" smtClean="0"/>
          </a:p>
          <a:p>
            <a:r>
              <a:rPr lang="pl-PL" dirty="0" smtClean="0"/>
              <a:t>Komponenty serwisu podlegają ciągłemu rozwojowi</a:t>
            </a:r>
          </a:p>
          <a:p>
            <a:endParaRPr lang="pl-PL" dirty="0"/>
          </a:p>
          <a:p>
            <a:r>
              <a:rPr lang="pl-PL" dirty="0" smtClean="0"/>
              <a:t>Interakcje pomiędzy serwisami są zawarte w stabilnych kontraktach</a:t>
            </a:r>
          </a:p>
          <a:p>
            <a:endParaRPr lang="pl-PL" dirty="0"/>
          </a:p>
          <a:p>
            <a:r>
              <a:rPr lang="pl-PL" dirty="0" smtClean="0"/>
              <a:t>Serwis ma referencję do wersjonowanego kontraktu</a:t>
            </a:r>
          </a:p>
          <a:p>
            <a:endParaRPr lang="pl-PL" dirty="0"/>
          </a:p>
          <a:p>
            <a:r>
              <a:rPr lang="pl-PL" dirty="0" smtClean="0"/>
              <a:t>Silne typowanie jest bardzo pomocne – np. </a:t>
            </a:r>
            <a:r>
              <a:rPr lang="pl-PL" dirty="0" err="1" smtClean="0"/>
              <a:t>typings</a:t>
            </a:r>
            <a:r>
              <a:rPr lang="pl-PL" dirty="0" smtClean="0"/>
              <a:t> w </a:t>
            </a:r>
            <a:r>
              <a:rPr lang="pl-PL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Wdrażanie serwisów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Każdy serwis ma swój proces CI/CD</a:t>
            </a:r>
          </a:p>
          <a:p>
            <a:endParaRPr lang="pl-PL" dirty="0"/>
          </a:p>
          <a:p>
            <a:r>
              <a:rPr lang="pl-PL" dirty="0" smtClean="0"/>
              <a:t>Serwis dostarcza skompilowaną i przetestowaną bibliotekę</a:t>
            </a:r>
          </a:p>
          <a:p>
            <a:endParaRPr lang="pl-PL" dirty="0"/>
          </a:p>
          <a:p>
            <a:r>
              <a:rPr lang="pl-PL" dirty="0"/>
              <a:t>W</a:t>
            </a:r>
            <a:r>
              <a:rPr lang="pl-PL" dirty="0" smtClean="0"/>
              <a:t>ejścia biblioteki to komponenty realizujące kontrakty integracji</a:t>
            </a:r>
          </a:p>
          <a:p>
            <a:endParaRPr lang="pl-PL" dirty="0"/>
          </a:p>
          <a:p>
            <a:r>
              <a:rPr lang="pl-PL" dirty="0" smtClean="0"/>
              <a:t> Moduły biblioteki są w formacie es6</a:t>
            </a:r>
          </a:p>
          <a:p>
            <a:endParaRPr lang="pl-PL" dirty="0"/>
          </a:p>
          <a:p>
            <a:r>
              <a:rPr lang="pl-PL" dirty="0" smtClean="0"/>
              <a:t>Kod biblioteki nie może być ponownie kompilowany</a:t>
            </a:r>
          </a:p>
          <a:p>
            <a:endParaRPr lang="pl-PL" dirty="0"/>
          </a:p>
          <a:p>
            <a:r>
              <a:rPr lang="pl-PL" dirty="0" err="1" smtClean="0"/>
              <a:t>Bundlowanie</a:t>
            </a:r>
            <a:r>
              <a:rPr lang="pl-PL" dirty="0" smtClean="0"/>
              <a:t> wszystkich komponentów odbywa się przy uruchomieniu aplikacji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lokalna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Potrzebujemy całej aplikacji do pracy</a:t>
            </a:r>
          </a:p>
          <a:p>
            <a:endParaRPr lang="pl-PL" dirty="0"/>
          </a:p>
          <a:p>
            <a:r>
              <a:rPr lang="pl-PL" dirty="0" smtClean="0"/>
              <a:t>Najprawdopodobniej 1 zespół rozwija 1 serwis</a:t>
            </a:r>
          </a:p>
          <a:p>
            <a:endParaRPr lang="pl-PL" dirty="0"/>
          </a:p>
          <a:p>
            <a:r>
              <a:rPr lang="pl-PL" dirty="0" smtClean="0"/>
              <a:t>Komponenty pozostałych serwisów są do odczytu</a:t>
            </a:r>
          </a:p>
          <a:p>
            <a:endParaRPr lang="pl-PL" dirty="0"/>
          </a:p>
          <a:p>
            <a:r>
              <a:rPr lang="pl-PL" dirty="0" smtClean="0"/>
              <a:t>Rozwiązanie w git - </a:t>
            </a:r>
            <a:r>
              <a:rPr lang="pl-PL" dirty="0" err="1" smtClean="0"/>
              <a:t>submoduły</a:t>
            </a:r>
            <a:endParaRPr lang="pl-PL" dirty="0"/>
          </a:p>
          <a:p>
            <a:endParaRPr lang="pl-PL" dirty="0" smtClean="0"/>
          </a:p>
          <a:p>
            <a:r>
              <a:rPr lang="pl-PL" dirty="0" smtClean="0"/>
              <a:t>Oddzielne wspólne </a:t>
            </a:r>
            <a:r>
              <a:rPr lang="pl-PL" dirty="0" err="1" smtClean="0"/>
              <a:t>repo</a:t>
            </a:r>
            <a:r>
              <a:rPr lang="pl-PL" dirty="0" smtClean="0"/>
              <a:t> do pracy lokalnej tylko z definicją </a:t>
            </a:r>
            <a:r>
              <a:rPr lang="pl-PL" dirty="0" err="1" smtClean="0"/>
              <a:t>submodułów</a:t>
            </a:r>
            <a:endParaRPr lang="pl-PL" dirty="0" smtClean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Kompozycja serwera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Wiele serwisów obsługuje jedno żądanie</a:t>
            </a:r>
          </a:p>
          <a:p>
            <a:endParaRPr lang="pl-PL" dirty="0"/>
          </a:p>
          <a:p>
            <a:r>
              <a:rPr lang="pl-PL" dirty="0" smtClean="0"/>
              <a:t>Korelacja zasobów po ich id</a:t>
            </a:r>
          </a:p>
          <a:p>
            <a:endParaRPr lang="pl-PL" dirty="0"/>
          </a:p>
          <a:p>
            <a:r>
              <a:rPr lang="pl-PL" dirty="0" smtClean="0"/>
              <a:t>Komunikacja </a:t>
            </a:r>
            <a:r>
              <a:rPr lang="pl-PL" dirty="0" err="1" smtClean="0"/>
              <a:t>wewnątrzprocesowa</a:t>
            </a:r>
            <a:r>
              <a:rPr lang="pl-PL" dirty="0" smtClean="0"/>
              <a:t> za pomocą eventów</a:t>
            </a:r>
          </a:p>
          <a:p>
            <a:endParaRPr lang="pl-PL" dirty="0"/>
          </a:p>
          <a:p>
            <a:r>
              <a:rPr lang="pl-PL" dirty="0" smtClean="0"/>
              <a:t>Jeden serwis decyduje jakie zasoby wyświetlić wysyłając event z </a:t>
            </a:r>
            <a:r>
              <a:rPr lang="pl-PL" dirty="0" err="1" smtClean="0"/>
              <a:t>ids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Pozostałe serwisy subskrybują </a:t>
            </a:r>
            <a:r>
              <a:rPr lang="pl-PL" dirty="0" err="1" smtClean="0"/>
              <a:t>ids</a:t>
            </a:r>
            <a:r>
              <a:rPr lang="pl-PL" dirty="0" smtClean="0"/>
              <a:t> zasobów dla żądania i zwracają ich dane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549"/>
          </a:xfrm>
        </p:spPr>
        <p:txBody>
          <a:bodyPr/>
          <a:lstStyle/>
          <a:p>
            <a:pPr algn="ctr"/>
            <a:r>
              <a:rPr lang="pl-PL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Wymagane cechy </a:t>
            </a:r>
            <a:r>
              <a:rPr lang="pl-PL" dirty="0" err="1" smtClean="0"/>
              <a:t>frameworka</a:t>
            </a:r>
            <a:r>
              <a:rPr lang="pl-PL" dirty="0" smtClean="0"/>
              <a:t> </a:t>
            </a:r>
            <a:r>
              <a:rPr lang="pl-PL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Komponentowość</a:t>
            </a:r>
          </a:p>
          <a:p>
            <a:endParaRPr lang="pl-PL" dirty="0"/>
          </a:p>
          <a:p>
            <a:r>
              <a:rPr lang="pl-PL" dirty="0" smtClean="0"/>
              <a:t>Enkapsulacja danych w komponencie</a:t>
            </a:r>
          </a:p>
          <a:p>
            <a:endParaRPr lang="pl-PL" dirty="0"/>
          </a:p>
          <a:p>
            <a:r>
              <a:rPr lang="pl-PL" dirty="0" smtClean="0"/>
              <a:t>Enkapsulacja styli w komponencie</a:t>
            </a:r>
          </a:p>
          <a:p>
            <a:endParaRPr lang="pl-PL" dirty="0"/>
          </a:p>
          <a:p>
            <a:r>
              <a:rPr lang="pl-PL" dirty="0" smtClean="0"/>
              <a:t>Możliwość wstrzyknięcia komponentów jako zależności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Zapewnia to obecnie każdy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js</a:t>
            </a:r>
            <a:r>
              <a:rPr lang="pl-PL" dirty="0" smtClean="0"/>
              <a:t> – nie tylko web </a:t>
            </a:r>
            <a:r>
              <a:rPr lang="pl-PL" dirty="0" err="1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SOA </a:t>
            </a:r>
            <a:r>
              <a:rPr lang="pl-PL" dirty="0" err="1" smtClean="0"/>
              <a:t>Done</a:t>
            </a:r>
            <a:r>
              <a:rPr lang="pl-PL" dirty="0" smtClean="0"/>
              <a:t>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Serwis – techniczny autorytet dla danej zdolności biznesowej</a:t>
            </a:r>
          </a:p>
          <a:p>
            <a:endParaRPr lang="pl-PL" dirty="0"/>
          </a:p>
          <a:p>
            <a:r>
              <a:rPr lang="pl-PL" dirty="0" smtClean="0"/>
              <a:t>Serwis jest autonomiczny i ma wyraźne granice</a:t>
            </a:r>
          </a:p>
          <a:p>
            <a:endParaRPr lang="pl-PL" dirty="0"/>
          </a:p>
          <a:p>
            <a:r>
              <a:rPr lang="pl-PL" dirty="0" smtClean="0"/>
              <a:t>Serwis jest wyłącznym właścicielem swoich danych i </a:t>
            </a:r>
            <a:r>
              <a:rPr lang="pl-PL" dirty="0" err="1" smtClean="0"/>
              <a:t>zachowań</a:t>
            </a:r>
            <a:r>
              <a:rPr lang="pl-PL" dirty="0" smtClean="0"/>
              <a:t> na nich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Serwisy nie współdzielą danych (oprócz id, daty, ew statusu</a:t>
            </a:r>
            <a:r>
              <a:rPr lang="pl-PL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pl-PL" dirty="0"/>
              <a:t>Serwis jest jednostką logiczną, nie wdrożeniową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88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r>
              <a:rPr lang="pl-PL" dirty="0" err="1"/>
              <a:t>g</a:t>
            </a:r>
            <a:r>
              <a:rPr lang="pl-PL" dirty="0" err="1" smtClean="0"/>
              <a:t>ithub</a:t>
            </a:r>
            <a:r>
              <a:rPr lang="pl-PL" dirty="0" smtClean="0"/>
              <a:t> - </a:t>
            </a:r>
            <a:r>
              <a:rPr lang="en-US" dirty="0" smtClean="0">
                <a:hlinkClick r:id="rId2"/>
              </a:rPr>
              <a:t>https://github.com/padzikm/CompositeUI.js</a:t>
            </a:r>
            <a:endParaRPr lang="pl-PL" dirty="0" smtClean="0"/>
          </a:p>
          <a:p>
            <a:endParaRPr lang="pl-PL" dirty="0"/>
          </a:p>
          <a:p>
            <a:r>
              <a:rPr lang="pl-PL" dirty="0"/>
              <a:t>l</a:t>
            </a:r>
            <a:r>
              <a:rPr lang="pl-PL" dirty="0" smtClean="0"/>
              <a:t>icencja - MIT</a:t>
            </a:r>
          </a:p>
          <a:p>
            <a:endParaRPr lang="pl-PL" dirty="0" smtClean="0"/>
          </a:p>
          <a:p>
            <a:r>
              <a:rPr lang="pl-PL" dirty="0"/>
              <a:t>e</a:t>
            </a:r>
            <a:r>
              <a:rPr lang="pl-PL" dirty="0" smtClean="0"/>
              <a:t>mail – padzikm@gmail.com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CompositeUI</a:t>
            </a:r>
            <a:r>
              <a:rPr lang="pl-PL" dirty="0" smtClean="0"/>
              <a:t>[.</a:t>
            </a:r>
            <a:r>
              <a:rPr lang="pl-PL" dirty="0" err="1" smtClean="0"/>
              <a:t>js</a:t>
            </a:r>
            <a:r>
              <a:rPr lang="pl-PL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Pełna pionowa izolacja serwisów – od bazy danych po UI</a:t>
            </a:r>
          </a:p>
          <a:p>
            <a:endParaRPr lang="pl-PL" dirty="0"/>
          </a:p>
          <a:p>
            <a:r>
              <a:rPr lang="pl-PL" dirty="0" smtClean="0"/>
              <a:t>Każda aplikacja składa się z komponentów z różnych serwisów</a:t>
            </a:r>
          </a:p>
          <a:p>
            <a:endParaRPr lang="pl-PL" dirty="0"/>
          </a:p>
          <a:p>
            <a:r>
              <a:rPr lang="pl-PL" dirty="0" smtClean="0"/>
              <a:t>Komponenty różnych serwisów są niezależne wdrożeniowo</a:t>
            </a:r>
          </a:p>
          <a:p>
            <a:endParaRPr lang="pl-PL" dirty="0"/>
          </a:p>
          <a:p>
            <a:r>
              <a:rPr lang="pl-PL" dirty="0" smtClean="0"/>
              <a:t>Zagrożenie – monolit na warstwie </a:t>
            </a:r>
            <a:r>
              <a:rPr lang="pl-PL" dirty="0" err="1" smtClean="0"/>
              <a:t>frontendu</a:t>
            </a:r>
            <a:r>
              <a:rPr lang="pl-PL" dirty="0" smtClean="0"/>
              <a:t> wiąże cały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61" y="287337"/>
            <a:ext cx="8899245" cy="6369229"/>
          </a:xfrm>
        </p:spPr>
      </p:pic>
    </p:spTree>
    <p:extLst>
      <p:ext uri="{BB962C8B-B14F-4D97-AF65-F5344CB8AC3E}">
        <p14:creationId xmlns:p14="http://schemas.microsoft.com/office/powerpoint/2010/main" val="26257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Microfrontends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Mikroserwisy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Do pewnego stopnia podobne do SOA</a:t>
            </a:r>
          </a:p>
          <a:p>
            <a:endParaRPr lang="pl-PL" dirty="0"/>
          </a:p>
          <a:p>
            <a:r>
              <a:rPr lang="pl-PL" dirty="0" smtClean="0"/>
              <a:t>Dążenie do luźno powiązanego systemu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Duplikacja lub bezpośrednie pobieranie danych z innych serwisów</a:t>
            </a:r>
          </a:p>
          <a:p>
            <a:endParaRPr lang="pl-PL" dirty="0"/>
          </a:p>
          <a:p>
            <a:r>
              <a:rPr lang="pl-PL" dirty="0" smtClean="0"/>
              <a:t>Kompozycja UI tylko do pewnej głębokości</a:t>
            </a:r>
          </a:p>
          <a:p>
            <a:endParaRPr lang="pl-PL" dirty="0"/>
          </a:p>
          <a:p>
            <a:r>
              <a:rPr lang="pl-PL" dirty="0" smtClean="0"/>
              <a:t>Duże ryzyko rozproszonego monolitu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2213"/>
            <a:ext cx="7848600" cy="4419600"/>
          </a:xfrm>
        </p:spPr>
      </p:pic>
    </p:spTree>
    <p:extLst>
      <p:ext uri="{BB962C8B-B14F-4D97-AF65-F5344CB8AC3E}">
        <p14:creationId xmlns:p14="http://schemas.microsoft.com/office/powerpoint/2010/main" val="3014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Aplikacja SPA, wykorzystanie możliwości </a:t>
            </a:r>
            <a:r>
              <a:rPr lang="pl-PL" dirty="0" err="1" smtClean="0"/>
              <a:t>frameworków</a:t>
            </a:r>
            <a:r>
              <a:rPr lang="pl-PL" dirty="0" smtClean="0"/>
              <a:t> </a:t>
            </a:r>
            <a:r>
              <a:rPr lang="pl-PL" dirty="0" err="1" smtClean="0"/>
              <a:t>js</a:t>
            </a:r>
            <a:r>
              <a:rPr lang="pl-PL" dirty="0" smtClean="0"/>
              <a:t>, </a:t>
            </a:r>
            <a:r>
              <a:rPr lang="pl-PL" dirty="0" err="1" smtClean="0"/>
              <a:t>pwa</a:t>
            </a:r>
            <a:r>
              <a:rPr lang="pl-PL" dirty="0" smtClean="0"/>
              <a:t>, </a:t>
            </a:r>
            <a:r>
              <a:rPr lang="pl-PL" dirty="0" err="1" smtClean="0"/>
              <a:t>etc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Każdy serwis dostarcza komponenty gotowe do osadzenia na stronie</a:t>
            </a:r>
          </a:p>
          <a:p>
            <a:endParaRPr lang="pl-PL" dirty="0"/>
          </a:p>
          <a:p>
            <a:r>
              <a:rPr lang="pl-PL" dirty="0" smtClean="0"/>
              <a:t>Komponenty różnych serwisów są luźno powiązane bez wiedzy o sobie nawzajem</a:t>
            </a:r>
          </a:p>
          <a:p>
            <a:endParaRPr lang="pl-PL" dirty="0"/>
          </a:p>
          <a:p>
            <a:r>
              <a:rPr lang="pl-PL" dirty="0" smtClean="0"/>
              <a:t>Każdy serwis ma swój proces CI/CD – dostarczone komponenty są już skompilowane i przetestowane</a:t>
            </a:r>
          </a:p>
          <a:p>
            <a:endParaRPr lang="pl-PL" dirty="0"/>
          </a:p>
          <a:p>
            <a:r>
              <a:rPr lang="pl-PL" dirty="0" smtClean="0"/>
              <a:t>Aplikacja jest zoptymalizowana wydajnościowo – np.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Wiele technologii? Nie polecam.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</a:t>
            </a:r>
            <a:r>
              <a:rPr lang="pl-PL" dirty="0" smtClean="0"/>
              <a:t>robiłem, wdrożyłem, działa - </a:t>
            </a:r>
            <a:r>
              <a:rPr lang="en-US" dirty="0" smtClean="0">
                <a:hlinkClick r:id="rId2"/>
              </a:rPr>
              <a:t>https://github.com/padzikm/NewTechModules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Integracja różnych </a:t>
            </a:r>
            <a:r>
              <a:rPr lang="pl-PL" dirty="0" err="1" smtClean="0"/>
              <a:t>frameworkow</a:t>
            </a:r>
            <a:r>
              <a:rPr lang="pl-PL" dirty="0" smtClean="0"/>
              <a:t> jest nietrywialna</a:t>
            </a:r>
          </a:p>
          <a:p>
            <a:endParaRPr lang="pl-PL" dirty="0"/>
          </a:p>
          <a:p>
            <a:r>
              <a:rPr lang="pl-PL" dirty="0" err="1" smtClean="0"/>
              <a:t>Frameworki</a:t>
            </a:r>
            <a:r>
              <a:rPr lang="pl-PL" dirty="0" smtClean="0"/>
              <a:t> nie są projektowane z myślą o współdziałaniu</a:t>
            </a:r>
          </a:p>
          <a:p>
            <a:endParaRPr lang="pl-PL" dirty="0"/>
          </a:p>
          <a:p>
            <a:r>
              <a:rPr lang="pl-PL" dirty="0" err="1" smtClean="0"/>
              <a:t>Btw</a:t>
            </a:r>
            <a:r>
              <a:rPr lang="pl-PL" dirty="0" smtClean="0"/>
              <a:t> jak idzie rekrutacja?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na komponenty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Już dokonany przy projektowaniu UX</a:t>
            </a:r>
          </a:p>
          <a:p>
            <a:endParaRPr lang="pl-PL" dirty="0"/>
          </a:p>
          <a:p>
            <a:r>
              <a:rPr lang="pl-PL" dirty="0" smtClean="0"/>
              <a:t>Każdy komponent / obszar ma unikalną nazwę na danej stronie</a:t>
            </a:r>
          </a:p>
          <a:p>
            <a:endParaRPr lang="pl-PL" dirty="0"/>
          </a:p>
          <a:p>
            <a:r>
              <a:rPr lang="pl-PL" dirty="0" smtClean="0"/>
              <a:t>Przypisanie komponentów do serwisów</a:t>
            </a:r>
          </a:p>
          <a:p>
            <a:endParaRPr lang="pl-PL" dirty="0"/>
          </a:p>
          <a:p>
            <a:r>
              <a:rPr lang="pl-PL" dirty="0" smtClean="0"/>
              <a:t>UX decyduje czy dwa komponenty są identyczne</a:t>
            </a:r>
          </a:p>
          <a:p>
            <a:endParaRPr lang="pl-PL" dirty="0" smtClean="0"/>
          </a:p>
          <a:p>
            <a:r>
              <a:rPr lang="pl-PL" dirty="0" smtClean="0"/>
              <a:t>Serwisy decydują czy jeden komponent jest użyty w wielu miejscach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608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SOA CompositeUI.js</vt:lpstr>
      <vt:lpstr>SOA Done Right</vt:lpstr>
      <vt:lpstr>CompositeUI[.js]</vt:lpstr>
      <vt:lpstr>PowerPoint Presentation</vt:lpstr>
      <vt:lpstr>Microfrontends i Mikroserwisy?</vt:lpstr>
      <vt:lpstr>PowerPoint Presentation</vt:lpstr>
      <vt:lpstr>Założenia</vt:lpstr>
      <vt:lpstr>Wiele technologii? Nie polecam.</vt:lpstr>
      <vt:lpstr>Podział na komponenty</vt:lpstr>
      <vt:lpstr>Kto decyduje o wyglądzie</vt:lpstr>
      <vt:lpstr>Składanie komponentów</vt:lpstr>
      <vt:lpstr>Branding i ITOps</vt:lpstr>
      <vt:lpstr>Komunikacja między komponentami</vt:lpstr>
      <vt:lpstr>Zależności pomiędzy serwisami</vt:lpstr>
      <vt:lpstr>Wdrażanie serwisów</vt:lpstr>
      <vt:lpstr>Praca lokalna</vt:lpstr>
      <vt:lpstr>Kompozycja serwera</vt:lpstr>
      <vt:lpstr>Demo</vt:lpstr>
      <vt:lpstr>Wymagane cechy frameworka js</vt:lpstr>
      <vt:lpstr>Pytania?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CompositeUI.js</dc:title>
  <dc:creator>Padzik, Michał, (mBank/DBI)</dc:creator>
  <cp:lastModifiedBy>Michal</cp:lastModifiedBy>
  <cp:revision>82</cp:revision>
  <dcterms:created xsi:type="dcterms:W3CDTF">2019-08-18T16:02:43Z</dcterms:created>
  <dcterms:modified xsi:type="dcterms:W3CDTF">2019-08-20T19:47:14Z</dcterms:modified>
</cp:coreProperties>
</file>