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10/31/2014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107657" y="1970689"/>
            <a:ext cx="10117391" cy="1261671"/>
          </a:xfrm>
        </p:spPr>
        <p:txBody>
          <a:bodyPr/>
          <a:lstStyle/>
          <a:p>
            <a:pPr algn="ctr"/>
            <a:r>
              <a:rPr lang="pl-PL" dirty="0" err="1" smtClean="0"/>
              <a:t>Inversion</a:t>
            </a:r>
            <a:r>
              <a:rPr lang="pl-PL" dirty="0" smtClean="0"/>
              <a:t> of Control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3625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Popularne kontenery </a:t>
            </a:r>
            <a:r>
              <a:rPr lang="pl-PL" dirty="0" err="1" smtClean="0"/>
              <a:t>IoC</a:t>
            </a:r>
            <a:r>
              <a:rPr lang="pl-PL" dirty="0" smtClean="0"/>
              <a:t>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891588" y="2052918"/>
            <a:ext cx="8946541" cy="419548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l-PL" dirty="0" err="1" smtClean="0"/>
              <a:t>Castle</a:t>
            </a:r>
            <a:r>
              <a:rPr lang="pl-PL" dirty="0" smtClean="0"/>
              <a:t> Windsor</a:t>
            </a:r>
          </a:p>
          <a:p>
            <a:pPr>
              <a:buFont typeface="Arial" panose="020B0604020202020204" pitchFamily="34" charset="0"/>
              <a:buChar char="•"/>
            </a:pPr>
            <a:endParaRPr lang="pl-PL" dirty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 err="1" smtClean="0"/>
              <a:t>StructureMap</a:t>
            </a:r>
            <a:endParaRPr lang="pl-PL" dirty="0" smtClean="0"/>
          </a:p>
          <a:p>
            <a:pPr>
              <a:buFont typeface="Arial" panose="020B0604020202020204" pitchFamily="34" charset="0"/>
              <a:buChar char="•"/>
            </a:pPr>
            <a:endParaRPr lang="pl-PL" dirty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 err="1" smtClean="0"/>
              <a:t>Autofac</a:t>
            </a:r>
            <a:endParaRPr lang="pl-PL" dirty="0" smtClean="0"/>
          </a:p>
          <a:p>
            <a:pPr>
              <a:buFont typeface="Arial" panose="020B0604020202020204" pitchFamily="34" charset="0"/>
              <a:buChar char="•"/>
            </a:pPr>
            <a:endParaRPr lang="pl-PL" dirty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Spring.NET</a:t>
            </a:r>
          </a:p>
          <a:p>
            <a:pPr>
              <a:buFont typeface="Arial" panose="020B0604020202020204" pitchFamily="34" charset="0"/>
              <a:buChar char="•"/>
            </a:pPr>
            <a:endParaRPr lang="pl-PL" dirty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Unity</a:t>
            </a:r>
          </a:p>
        </p:txBody>
      </p:sp>
    </p:spTree>
    <p:extLst>
      <p:ext uri="{BB962C8B-B14F-4D97-AF65-F5344CB8AC3E}">
        <p14:creationId xmlns:p14="http://schemas.microsoft.com/office/powerpoint/2010/main" val="148541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Popularne mity o </a:t>
            </a:r>
            <a:r>
              <a:rPr lang="pl-PL" dirty="0" err="1" smtClean="0"/>
              <a:t>IoC</a:t>
            </a:r>
            <a:r>
              <a:rPr lang="pl-PL" dirty="0" smtClean="0"/>
              <a:t>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891588" y="2052918"/>
            <a:ext cx="8946541" cy="419548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Jest tylko istotne dla późnego wiązania</a:t>
            </a:r>
          </a:p>
          <a:p>
            <a:pPr marL="0" indent="0">
              <a:buNone/>
            </a:pPr>
            <a:endParaRPr lang="pl-PL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Jest tylko istotne dla testów jednostkowych</a:t>
            </a:r>
          </a:p>
          <a:p>
            <a:pPr marL="0" indent="0">
              <a:buNone/>
            </a:pPr>
            <a:endParaRPr lang="pl-PL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Jest czymś w rodzaju fabryki abstrakcyjnej na sterydach</a:t>
            </a:r>
          </a:p>
          <a:p>
            <a:pPr marL="0" indent="0">
              <a:buNone/>
            </a:pPr>
            <a:endParaRPr lang="pl-PL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Wymaga kontenera </a:t>
            </a:r>
            <a:r>
              <a:rPr lang="pl-PL" dirty="0" err="1" smtClean="0"/>
              <a:t>IoC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533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Benefity korzystania z </a:t>
            </a:r>
            <a:r>
              <a:rPr lang="pl-PL" dirty="0" err="1" smtClean="0"/>
              <a:t>IoC</a:t>
            </a:r>
            <a:r>
              <a:rPr lang="pl-PL" dirty="0" smtClean="0"/>
              <a:t>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891588" y="2052918"/>
            <a:ext cx="8946541" cy="419548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Późne wiązanie</a:t>
            </a:r>
          </a:p>
          <a:p>
            <a:pPr marL="0" indent="0">
              <a:buNone/>
            </a:pPr>
            <a:endParaRPr lang="pl-PL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Rozszerzalność</a:t>
            </a:r>
          </a:p>
          <a:p>
            <a:pPr marL="0" indent="0">
              <a:buNone/>
            </a:pPr>
            <a:endParaRPr lang="pl-PL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Równoległe rozwijanie kodu</a:t>
            </a:r>
          </a:p>
          <a:p>
            <a:pPr marL="0" indent="0">
              <a:buNone/>
            </a:pPr>
            <a:endParaRPr lang="pl-PL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Utrzymywanie kodu</a:t>
            </a:r>
          </a:p>
          <a:p>
            <a:pPr>
              <a:buFont typeface="Arial" panose="020B0604020202020204" pitchFamily="34" charset="0"/>
              <a:buChar char="•"/>
            </a:pPr>
            <a:endParaRPr lang="pl-PL" dirty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Testowalność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4938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Wzorce </a:t>
            </a:r>
            <a:r>
              <a:rPr lang="pl-PL" dirty="0" err="1" smtClean="0"/>
              <a:t>IoC</a:t>
            </a:r>
            <a:r>
              <a:rPr lang="pl-PL" dirty="0" smtClean="0"/>
              <a:t>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891588" y="2052918"/>
            <a:ext cx="8946541" cy="419548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Wstrzykiwanie do konstruktora</a:t>
            </a:r>
          </a:p>
          <a:p>
            <a:pPr>
              <a:buFont typeface="Arial" panose="020B0604020202020204" pitchFamily="34" charset="0"/>
              <a:buChar char="•"/>
            </a:pPr>
            <a:endParaRPr lang="pl-PL" dirty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Wstrzykiwanie do właściwości</a:t>
            </a:r>
          </a:p>
          <a:p>
            <a:pPr>
              <a:buFont typeface="Arial" panose="020B0604020202020204" pitchFamily="34" charset="0"/>
              <a:buChar char="•"/>
            </a:pPr>
            <a:endParaRPr lang="pl-PL" dirty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Wstrzykiwanie do metody</a:t>
            </a:r>
          </a:p>
          <a:p>
            <a:pPr>
              <a:buFont typeface="Arial" panose="020B0604020202020204" pitchFamily="34" charset="0"/>
              <a:buChar char="•"/>
            </a:pPr>
            <a:endParaRPr lang="pl-PL" dirty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Kontekst otoczenia</a:t>
            </a:r>
          </a:p>
        </p:txBody>
      </p:sp>
    </p:spTree>
    <p:extLst>
      <p:ext uri="{BB962C8B-B14F-4D97-AF65-F5344CB8AC3E}">
        <p14:creationId xmlns:p14="http://schemas.microsoft.com/office/powerpoint/2010/main" val="212867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43" y="807308"/>
            <a:ext cx="9283416" cy="5258595"/>
          </a:xfrm>
        </p:spPr>
      </p:pic>
    </p:spTree>
    <p:extLst>
      <p:ext uri="{BB962C8B-B14F-4D97-AF65-F5344CB8AC3E}">
        <p14:creationId xmlns:p14="http://schemas.microsoft.com/office/powerpoint/2010/main" val="20054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Przykładowe zadanie: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891588" y="1853248"/>
            <a:ext cx="8946541" cy="439515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Parę aplikacji, w tym </a:t>
            </a:r>
            <a:r>
              <a:rPr lang="pl-PL" dirty="0" smtClean="0"/>
              <a:t>webowa</a:t>
            </a:r>
            <a:endParaRPr lang="pl-PL" dirty="0"/>
          </a:p>
          <a:p>
            <a:pPr marL="0" indent="0">
              <a:buNone/>
            </a:pPr>
            <a:endParaRPr lang="pl-PL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Zbiór wspólnych akcji, jak autentykacja użytkowników i logowanie</a:t>
            </a:r>
          </a:p>
          <a:p>
            <a:pPr>
              <a:buFont typeface="Arial" panose="020B0604020202020204" pitchFamily="34" charset="0"/>
              <a:buChar char="•"/>
            </a:pPr>
            <a:endParaRPr lang="pl-PL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Brak ustaleń co do bazy danych</a:t>
            </a:r>
          </a:p>
          <a:p>
            <a:pPr>
              <a:buFont typeface="Arial" panose="020B0604020202020204" pitchFamily="34" charset="0"/>
              <a:buChar char="•"/>
            </a:pPr>
            <a:endParaRPr lang="pl-PL" dirty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Moduły: web, domena, baza</a:t>
            </a:r>
          </a:p>
          <a:p>
            <a:pPr>
              <a:buFont typeface="Arial" panose="020B0604020202020204" pitchFamily="34" charset="0"/>
              <a:buChar char="•"/>
            </a:pPr>
            <a:endParaRPr lang="pl-PL" dirty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Różne formaty logów zależne od projektu, oraz </a:t>
            </a:r>
            <a:r>
              <a:rPr lang="pl-PL" dirty="0" smtClean="0"/>
              <a:t>wykonywanej akcji</a:t>
            </a:r>
            <a:endParaRPr lang="pl-PL" dirty="0"/>
          </a:p>
          <a:p>
            <a:pPr>
              <a:buFont typeface="Arial" panose="020B0604020202020204" pitchFamily="34" charset="0"/>
              <a:buChar char="•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1688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Przykładowe zadanie cd: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891588" y="1853248"/>
            <a:ext cx="8946541" cy="439515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Niezależna praca zespołów nad modułami</a:t>
            </a:r>
          </a:p>
          <a:p>
            <a:pPr marL="0" indent="0">
              <a:buNone/>
            </a:pPr>
            <a:endParaRPr lang="pl-PL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Brak cyklicznych zależności (vide domena – baza)</a:t>
            </a:r>
          </a:p>
          <a:p>
            <a:pPr>
              <a:buFont typeface="Arial" panose="020B0604020202020204" pitchFamily="34" charset="0"/>
              <a:buChar char="•"/>
            </a:pPr>
            <a:endParaRPr lang="pl-PL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Automatyczne formaty logów</a:t>
            </a:r>
          </a:p>
          <a:p>
            <a:pPr>
              <a:buFont typeface="Arial" panose="020B0604020202020204" pitchFamily="34" charset="0"/>
              <a:buChar char="•"/>
            </a:pPr>
            <a:endParaRPr lang="pl-PL" dirty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Własne formaty logów</a:t>
            </a:r>
          </a:p>
          <a:p>
            <a:pPr>
              <a:buFont typeface="Arial" panose="020B0604020202020204" pitchFamily="34" charset="0"/>
              <a:buChar char="•"/>
            </a:pPr>
            <a:endParaRPr lang="pl-PL" dirty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Brak potrzeby pamiętania o budowie mechanizmu logowania</a:t>
            </a:r>
            <a:endParaRPr lang="pl-PL" dirty="0"/>
          </a:p>
          <a:p>
            <a:pPr>
              <a:buFont typeface="Arial" panose="020B0604020202020204" pitchFamily="34" charset="0"/>
              <a:buChar char="•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4718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Dalsze zagadnienia </a:t>
            </a:r>
            <a:r>
              <a:rPr lang="pl-PL" dirty="0" err="1" smtClean="0"/>
              <a:t>IoC</a:t>
            </a:r>
            <a:r>
              <a:rPr lang="pl-PL" dirty="0" smtClean="0"/>
              <a:t>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891588" y="2052918"/>
            <a:ext cx="8946541" cy="419548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Wstrzykiwanie dynamiczne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Krótkie życie zależności</a:t>
            </a:r>
            <a:endParaRPr lang="pl-PL" dirty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Rozwiązywanie cykli zależności</a:t>
            </a:r>
            <a:endParaRPr lang="pl-PL" dirty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Ogromne </a:t>
            </a:r>
            <a:r>
              <a:rPr lang="pl-PL" dirty="0" err="1" smtClean="0"/>
              <a:t>konstruktory</a:t>
            </a:r>
            <a:endParaRPr lang="pl-PL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Monitorowanie sprzężenia</a:t>
            </a:r>
          </a:p>
          <a:p>
            <a:pPr>
              <a:buFont typeface="Arial" panose="020B0604020202020204" pitchFamily="34" charset="0"/>
              <a:buChar char="•"/>
            </a:pPr>
            <a:endParaRPr lang="pl-PL" dirty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Gdzie komponować zależności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Kontrola czasu życia zależności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 err="1" smtClean="0"/>
              <a:t>Interceptory</a:t>
            </a:r>
            <a:r>
              <a:rPr lang="pl-PL" dirty="0" smtClean="0"/>
              <a:t> -&gt; programowanie aspektowe</a:t>
            </a:r>
          </a:p>
        </p:txBody>
      </p:sp>
    </p:spTree>
    <p:extLst>
      <p:ext uri="{BB962C8B-B14F-4D97-AF65-F5344CB8AC3E}">
        <p14:creationId xmlns:p14="http://schemas.microsoft.com/office/powerpoint/2010/main" val="108760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166</TotalTime>
  <Words>168</Words>
  <Application>Microsoft Office PowerPoint</Application>
  <PresentationFormat>Panoramiczny</PresentationFormat>
  <Paragraphs>67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Jon</vt:lpstr>
      <vt:lpstr>Inversion of Control</vt:lpstr>
      <vt:lpstr>Popularne kontenery IoC:</vt:lpstr>
      <vt:lpstr>Popularne mity o IoC:</vt:lpstr>
      <vt:lpstr>Benefity korzystania z IoC:</vt:lpstr>
      <vt:lpstr>Wzorce IoC:</vt:lpstr>
      <vt:lpstr>Prezentacja programu PowerPoint</vt:lpstr>
      <vt:lpstr>Przykładowe zadanie:</vt:lpstr>
      <vt:lpstr>Przykładowe zadanie cd:</vt:lpstr>
      <vt:lpstr>Dalsze zagadnienia IoC: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Inversion of Control</dc:title>
  <dc:creator>Michal</dc:creator>
  <cp:lastModifiedBy>Michal</cp:lastModifiedBy>
  <cp:revision>20</cp:revision>
  <dcterms:created xsi:type="dcterms:W3CDTF">2014-10-31T12:00:59Z</dcterms:created>
  <dcterms:modified xsi:type="dcterms:W3CDTF">2014-10-31T22:43:19Z</dcterms:modified>
</cp:coreProperties>
</file>