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07657" y="1970689"/>
            <a:ext cx="10117391" cy="1261671"/>
          </a:xfrm>
        </p:spPr>
        <p:txBody>
          <a:bodyPr/>
          <a:lstStyle/>
          <a:p>
            <a:pPr algn="ctr"/>
            <a:r>
              <a:rPr lang="pl-PL" dirty="0" err="1" smtClean="0"/>
              <a:t>Inversion</a:t>
            </a:r>
            <a:r>
              <a:rPr lang="pl-PL" dirty="0" smtClean="0"/>
              <a:t> of Control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62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Popularne kontenery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Castle</a:t>
            </a:r>
            <a:r>
              <a:rPr lang="pl-PL" dirty="0" smtClean="0"/>
              <a:t> Windsor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StructureMap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Autofac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Spring.NET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14854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Popularne mity o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Jest tylko istotne dla późnego wiązania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Jest tylko istotne dla testów jednostkowych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Jest czymś w rodzaju fabryki abstrakcyjnej na sterydach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Wymaga kontenera </a:t>
            </a:r>
            <a:r>
              <a:rPr lang="pl-PL" dirty="0" err="1" smtClean="0"/>
              <a:t>IoC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Benefity korzystania z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Późne wiązanie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Rozszerzalność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Równoległe rozwijanie kodu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Utrzymywanie kodu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Testowalność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93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Wzorce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do konstruktora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do właściwości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do metody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Kontekst otoczenia</a:t>
            </a:r>
          </a:p>
        </p:txBody>
      </p:sp>
    </p:spTree>
    <p:extLst>
      <p:ext uri="{BB962C8B-B14F-4D97-AF65-F5344CB8AC3E}">
        <p14:creationId xmlns:p14="http://schemas.microsoft.com/office/powerpoint/2010/main" val="21286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06163"/>
          </a:xfrm>
        </p:spPr>
      </p:pic>
    </p:spTree>
    <p:extLst>
      <p:ext uri="{BB962C8B-B14F-4D97-AF65-F5344CB8AC3E}">
        <p14:creationId xmlns:p14="http://schemas.microsoft.com/office/powerpoint/2010/main" val="2005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Dalsze zagadnienia </a:t>
            </a:r>
            <a:r>
              <a:rPr lang="pl-PL" dirty="0" err="1" smtClean="0"/>
              <a:t>IoC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1588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Wstrzykiwanie dynamiczne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Krótkie życie zależności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Rozwiązywanie cykli zależności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Ogromne </a:t>
            </a:r>
            <a:r>
              <a:rPr lang="pl-PL" dirty="0" err="1" smtClean="0"/>
              <a:t>konstruktory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Monitorowanie sprzężenia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Gdzie komponować zależności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Kontrola czasu życia zależności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Interceptory</a:t>
            </a:r>
            <a:r>
              <a:rPr lang="pl-PL" dirty="0" smtClean="0"/>
              <a:t> -&gt; programowanie aspektowe</a:t>
            </a:r>
          </a:p>
        </p:txBody>
      </p:sp>
    </p:spTree>
    <p:extLst>
      <p:ext uri="{BB962C8B-B14F-4D97-AF65-F5344CB8AC3E}">
        <p14:creationId xmlns:p14="http://schemas.microsoft.com/office/powerpoint/2010/main" val="10876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96</Words>
  <Application>Microsoft Office PowerPoint</Application>
  <PresentationFormat>Panoramiczny</PresentationFormat>
  <Paragraphs>47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Inversion of Control</vt:lpstr>
      <vt:lpstr>Popularne kontenery IoC:</vt:lpstr>
      <vt:lpstr>Popularne mity o IoC:</vt:lpstr>
      <vt:lpstr>Benefity korzystania z IoC:</vt:lpstr>
      <vt:lpstr>Wzorce IoC:</vt:lpstr>
      <vt:lpstr>Prezentacja programu PowerPoint</vt:lpstr>
      <vt:lpstr>Dalsze zagadnienia IoC: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</dc:title>
  <dc:creator>Michal</dc:creator>
  <cp:lastModifiedBy>Michal</cp:lastModifiedBy>
  <cp:revision>15</cp:revision>
  <dcterms:created xsi:type="dcterms:W3CDTF">2014-10-31T12:00:59Z</dcterms:created>
  <dcterms:modified xsi:type="dcterms:W3CDTF">2014-10-31T14:07:22Z</dcterms:modified>
</cp:coreProperties>
</file>