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3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36D77-E11E-471F-92E6-26E4C045763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4B0E-2D24-4DF0-A1EB-7C22EC9C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2716"/>
            <a:ext cx="9144000" cy="2988595"/>
          </a:xfrm>
        </p:spPr>
        <p:txBody>
          <a:bodyPr>
            <a:normAutofit/>
          </a:bodyPr>
          <a:lstStyle/>
          <a:p>
            <a:r>
              <a:rPr lang="en-US" dirty="0" err="1" smtClean="0"/>
              <a:t>Wprowadzanie</a:t>
            </a:r>
            <a:r>
              <a:rPr lang="en-US" dirty="0" smtClean="0"/>
              <a:t> </a:t>
            </a:r>
            <a:r>
              <a:rPr lang="en-US" dirty="0" err="1" smtClean="0"/>
              <a:t>nowych</a:t>
            </a:r>
            <a:r>
              <a:rPr lang="en-US" dirty="0" smtClean="0"/>
              <a:t> </a:t>
            </a:r>
            <a:r>
              <a:rPr lang="en-US" dirty="0" err="1" smtClean="0"/>
              <a:t>technologii</a:t>
            </a:r>
            <a:r>
              <a:rPr lang="en-US" dirty="0" smtClean="0"/>
              <a:t> do </a:t>
            </a:r>
            <a:r>
              <a:rPr lang="en-US" dirty="0" err="1" smtClean="0"/>
              <a:t>istniejącego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r>
              <a:rPr lang="en-US" dirty="0" smtClean="0"/>
              <a:t> SOA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7659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Michał</a:t>
            </a:r>
            <a:r>
              <a:rPr lang="en-US" dirty="0" smtClean="0"/>
              <a:t> </a:t>
            </a:r>
            <a:r>
              <a:rPr lang="en-US" dirty="0" err="1" smtClean="0"/>
              <a:t>Padzik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padzikm@gmail.com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5011"/>
            <a:ext cx="9144000" cy="1588169"/>
          </a:xfrm>
        </p:spPr>
        <p:txBody>
          <a:bodyPr>
            <a:norm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Dziękuję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za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uwagę</a:t>
            </a:r>
            <a:r>
              <a:rPr lang="en-US" dirty="0" smtClean="0">
                <a:sym typeface="Wingdings" panose="05000000000000000000" pitchFamily="2" charset="2"/>
              </a:rPr>
              <a:t> 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5473"/>
            <a:ext cx="9144000" cy="296377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Michał</a:t>
            </a:r>
            <a:r>
              <a:rPr lang="en-US" dirty="0" smtClean="0"/>
              <a:t> </a:t>
            </a:r>
            <a:r>
              <a:rPr lang="en-US" dirty="0" err="1" smtClean="0"/>
              <a:t>Padzik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padzikm@gmail.com</a:t>
            </a:r>
          </a:p>
          <a:p>
            <a:endParaRPr lang="en-US" dirty="0" smtClean="0"/>
          </a:p>
          <a:p>
            <a:r>
              <a:rPr lang="en-US" dirty="0"/>
              <a:t>https://github.com/padzikm/NewTechModules</a:t>
            </a:r>
          </a:p>
        </p:txBody>
      </p:sp>
    </p:spTree>
    <p:extLst>
      <p:ext uri="{BB962C8B-B14F-4D97-AF65-F5344CB8AC3E}">
        <p14:creationId xmlns:p14="http://schemas.microsoft.com/office/powerpoint/2010/main" val="9185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Wstęp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Duzy</a:t>
            </a:r>
            <a:r>
              <a:rPr lang="en-US" dirty="0" smtClean="0"/>
              <a:t> system </a:t>
            </a:r>
            <a:r>
              <a:rPr lang="en-US" dirty="0" err="1" smtClean="0"/>
              <a:t>powstały</a:t>
            </a:r>
            <a:r>
              <a:rPr lang="en-US" dirty="0" smtClean="0"/>
              <a:t> </a:t>
            </a:r>
            <a:r>
              <a:rPr lang="en-US" dirty="0" err="1" smtClean="0"/>
              <a:t>jakiś</a:t>
            </a:r>
            <a:r>
              <a:rPr lang="en-US" dirty="0" smtClean="0"/>
              <a:t> </a:t>
            </a:r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temu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Zbudowany</a:t>
            </a:r>
            <a:r>
              <a:rPr lang="en-US" dirty="0"/>
              <a:t> </a:t>
            </a:r>
            <a:r>
              <a:rPr lang="en-US" dirty="0" smtClean="0"/>
              <a:t>w </a:t>
            </a:r>
            <a:r>
              <a:rPr lang="en-US" dirty="0" err="1" smtClean="0"/>
              <a:t>oparciu</a:t>
            </a:r>
            <a:r>
              <a:rPr lang="en-US" dirty="0" smtClean="0"/>
              <a:t> m.in. o </a:t>
            </a:r>
            <a:r>
              <a:rPr lang="en-US" dirty="0" err="1" smtClean="0"/>
              <a:t>architekturę</a:t>
            </a:r>
            <a:r>
              <a:rPr lang="en-US" dirty="0" smtClean="0"/>
              <a:t> SPA</a:t>
            </a:r>
          </a:p>
          <a:p>
            <a:endParaRPr lang="en-US" dirty="0"/>
          </a:p>
          <a:p>
            <a:r>
              <a:rPr lang="en-US" dirty="0" err="1" smtClean="0"/>
              <a:t>Globalnie</a:t>
            </a:r>
            <a:r>
              <a:rPr lang="en-US" dirty="0" smtClean="0"/>
              <a:t> </a:t>
            </a:r>
            <a:r>
              <a:rPr lang="en-US" dirty="0" err="1" smtClean="0"/>
              <a:t>narzucone</a:t>
            </a:r>
            <a:r>
              <a:rPr lang="en-US" dirty="0" smtClean="0"/>
              <a:t> </a:t>
            </a:r>
            <a:r>
              <a:rPr lang="en-US" dirty="0" err="1" smtClean="0"/>
              <a:t>technologie</a:t>
            </a:r>
            <a:r>
              <a:rPr lang="en-US" dirty="0" smtClean="0"/>
              <a:t> – np. require.js, backbone.js,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Większość</a:t>
            </a:r>
            <a:r>
              <a:rPr lang="en-US" dirty="0" smtClean="0"/>
              <a:t> </a:t>
            </a:r>
            <a:r>
              <a:rPr lang="en-US" dirty="0" err="1" smtClean="0"/>
              <a:t>logiki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stronie</a:t>
            </a:r>
            <a:r>
              <a:rPr lang="en-US" dirty="0" smtClean="0"/>
              <a:t> </a:t>
            </a:r>
            <a:r>
              <a:rPr lang="en-US" dirty="0" err="1" smtClean="0"/>
              <a:t>klienta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6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Szybkie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ozrastanie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</a:t>
            </a:r>
            <a:r>
              <a:rPr lang="en-US" dirty="0" err="1" smtClean="0"/>
              <a:t>logiki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stronie</a:t>
            </a:r>
            <a:r>
              <a:rPr lang="en-US" dirty="0" smtClean="0"/>
              <a:t> </a:t>
            </a:r>
            <a:r>
              <a:rPr lang="en-US" dirty="0" err="1" smtClean="0"/>
              <a:t>klienta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Potrzeba</a:t>
            </a:r>
            <a:r>
              <a:rPr lang="en-US" dirty="0" smtClean="0"/>
              <a:t> </a:t>
            </a:r>
            <a:r>
              <a:rPr lang="en-US" dirty="0" err="1" smtClean="0"/>
              <a:t>większej</a:t>
            </a:r>
            <a:r>
              <a:rPr lang="en-US" dirty="0" smtClean="0"/>
              <a:t> </a:t>
            </a:r>
            <a:r>
              <a:rPr lang="en-US" dirty="0" err="1" smtClean="0"/>
              <a:t>kontroli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kodem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Chęć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orzystania</a:t>
            </a:r>
            <a:r>
              <a:rPr lang="en-US" dirty="0" smtClean="0"/>
              <a:t> z </a:t>
            </a:r>
            <a:r>
              <a:rPr lang="en-US" dirty="0" err="1" smtClean="0"/>
              <a:t>nowych</a:t>
            </a:r>
            <a:r>
              <a:rPr lang="en-US" dirty="0" smtClean="0"/>
              <a:t> </a:t>
            </a:r>
            <a:r>
              <a:rPr lang="en-US" dirty="0" err="1" smtClean="0"/>
              <a:t>możliwości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nowych</a:t>
            </a:r>
            <a:r>
              <a:rPr lang="en-US" dirty="0"/>
              <a:t> </a:t>
            </a:r>
            <a:r>
              <a:rPr lang="en-US" dirty="0" err="1" smtClean="0"/>
              <a:t>modułów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Zapewnienie</a:t>
            </a:r>
            <a:r>
              <a:rPr lang="en-US" dirty="0" smtClean="0"/>
              <a:t> </a:t>
            </a:r>
            <a:r>
              <a:rPr lang="en-US" dirty="0" err="1" smtClean="0"/>
              <a:t>żywotności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perspektyw</a:t>
            </a:r>
            <a:r>
              <a:rPr lang="en-US" dirty="0"/>
              <a:t> </a:t>
            </a:r>
            <a:r>
              <a:rPr lang="en-US" dirty="0" err="1" smtClean="0"/>
              <a:t>systemowi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65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Założenia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System SOA z </a:t>
            </a:r>
            <a:r>
              <a:rPr lang="en-US" dirty="0" err="1" smtClean="0"/>
              <a:t>frontendem</a:t>
            </a:r>
            <a:r>
              <a:rPr lang="en-US" dirty="0" smtClean="0"/>
              <a:t> </a:t>
            </a:r>
            <a:r>
              <a:rPr lang="en-US" dirty="0" err="1" smtClean="0"/>
              <a:t>podzielonym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moduły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Moduł</a:t>
            </a:r>
            <a:r>
              <a:rPr lang="en-US" dirty="0" smtClean="0"/>
              <a:t> to </a:t>
            </a:r>
            <a:r>
              <a:rPr lang="en-US" dirty="0" err="1" smtClean="0"/>
              <a:t>strona</a:t>
            </a:r>
            <a:r>
              <a:rPr lang="en-US" dirty="0" smtClean="0"/>
              <a:t> (</a:t>
            </a:r>
            <a:r>
              <a:rPr lang="en-US" dirty="0" err="1" smtClean="0"/>
              <a:t>lub</a:t>
            </a:r>
            <a:r>
              <a:rPr lang="en-US" dirty="0" smtClean="0"/>
              <a:t> </a:t>
            </a:r>
            <a:r>
              <a:rPr lang="en-US" dirty="0" err="1" smtClean="0"/>
              <a:t>jej</a:t>
            </a:r>
            <a:r>
              <a:rPr lang="en-US" dirty="0" smtClean="0"/>
              <a:t> </a:t>
            </a:r>
            <a:r>
              <a:rPr lang="en-US" dirty="0" err="1" smtClean="0"/>
              <a:t>wyizolowana</a:t>
            </a:r>
            <a:r>
              <a:rPr lang="en-US" dirty="0" smtClean="0"/>
              <a:t> </a:t>
            </a:r>
            <a:r>
              <a:rPr lang="en-US" dirty="0" err="1" smtClean="0"/>
              <a:t>część</a:t>
            </a:r>
            <a:r>
              <a:rPr lang="en-US" dirty="0" smtClean="0"/>
              <a:t>) </a:t>
            </a:r>
            <a:r>
              <a:rPr lang="en-US" dirty="0" err="1" smtClean="0"/>
              <a:t>wraz</a:t>
            </a:r>
            <a:r>
              <a:rPr lang="en-US" dirty="0" smtClean="0"/>
              <a:t> z </a:t>
            </a:r>
            <a:r>
              <a:rPr lang="en-US" dirty="0" err="1" smtClean="0"/>
              <a:t>podstronami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Moduły</a:t>
            </a:r>
            <a:r>
              <a:rPr lang="en-US" dirty="0" smtClean="0"/>
              <a:t> </a:t>
            </a:r>
            <a:r>
              <a:rPr lang="en-US" dirty="0" err="1" smtClean="0"/>
              <a:t>są</a:t>
            </a:r>
            <a:r>
              <a:rPr lang="en-US" dirty="0" smtClean="0"/>
              <a:t> </a:t>
            </a:r>
            <a:r>
              <a:rPr lang="en-US" dirty="0" err="1" smtClean="0"/>
              <a:t>rozdzielne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najczęściej</a:t>
            </a:r>
            <a:r>
              <a:rPr lang="en-US" dirty="0" smtClean="0"/>
              <a:t> </a:t>
            </a:r>
            <a:r>
              <a:rPr lang="en-US" dirty="0" err="1" smtClean="0"/>
              <a:t>niezależne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Mogą</a:t>
            </a:r>
            <a:r>
              <a:rPr lang="en-US" dirty="0" smtClean="0"/>
              <a:t> </a:t>
            </a:r>
            <a:r>
              <a:rPr lang="en-US" dirty="0" err="1" smtClean="0"/>
              <a:t>istnieć</a:t>
            </a:r>
            <a:r>
              <a:rPr lang="en-US" dirty="0" smtClean="0"/>
              <a:t> </a:t>
            </a:r>
            <a:r>
              <a:rPr lang="en-US" smtClean="0"/>
              <a:t>zdefiniowane </a:t>
            </a:r>
            <a:r>
              <a:rPr lang="en-US" dirty="0" err="1" smtClean="0"/>
              <a:t>współdzielone</a:t>
            </a:r>
            <a:r>
              <a:rPr lang="en-US" dirty="0" smtClean="0"/>
              <a:t> </a:t>
            </a:r>
            <a:r>
              <a:rPr lang="en-US" dirty="0" err="1" smtClean="0"/>
              <a:t>moduły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Szkielet</a:t>
            </a:r>
            <a:r>
              <a:rPr lang="en-US" dirty="0" smtClean="0"/>
              <a:t> </a:t>
            </a:r>
            <a:r>
              <a:rPr lang="en-US" dirty="0" err="1" smtClean="0"/>
              <a:t>aplikacji</a:t>
            </a:r>
            <a:r>
              <a:rPr lang="en-US" dirty="0" smtClean="0"/>
              <a:t> </a:t>
            </a:r>
            <a:r>
              <a:rPr lang="en-US" dirty="0" err="1" smtClean="0"/>
              <a:t>zarządza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odstawowym</a:t>
            </a:r>
            <a:r>
              <a:rPr lang="en-US" dirty="0" smtClean="0"/>
              <a:t> </a:t>
            </a:r>
            <a:r>
              <a:rPr lang="en-US" dirty="0" err="1" smtClean="0"/>
              <a:t>routingiem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ładowniem</a:t>
            </a:r>
            <a:r>
              <a:rPr lang="en-US" dirty="0" smtClean="0"/>
              <a:t> </a:t>
            </a:r>
            <a:r>
              <a:rPr lang="en-US" dirty="0" err="1" smtClean="0"/>
              <a:t>modułów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5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Wymagania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Zmiana</a:t>
            </a:r>
            <a:r>
              <a:rPr lang="en-US" dirty="0" smtClean="0"/>
              <a:t> </a:t>
            </a:r>
            <a:r>
              <a:rPr lang="en-US" dirty="0" err="1" smtClean="0"/>
              <a:t>globalnie</a:t>
            </a:r>
            <a:r>
              <a:rPr lang="en-US" dirty="0" smtClean="0"/>
              <a:t> </a:t>
            </a:r>
            <a:r>
              <a:rPr lang="en-US" dirty="0" err="1" smtClean="0"/>
              <a:t>używaniego</a:t>
            </a:r>
            <a:r>
              <a:rPr lang="en-US" dirty="0" smtClean="0"/>
              <a:t> </a:t>
            </a:r>
            <a:r>
              <a:rPr lang="en-US" dirty="0" err="1" smtClean="0"/>
              <a:t>frameworka</a:t>
            </a:r>
            <a:r>
              <a:rPr lang="en-US" dirty="0" smtClean="0"/>
              <a:t> jest </a:t>
            </a:r>
            <a:r>
              <a:rPr lang="en-US" dirty="0" err="1" smtClean="0"/>
              <a:t>niemożliwa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ozwiązanie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może</a:t>
            </a:r>
            <a:r>
              <a:rPr lang="en-US" dirty="0" smtClean="0"/>
              <a:t> </a:t>
            </a:r>
            <a:r>
              <a:rPr lang="en-US" dirty="0" err="1" smtClean="0"/>
              <a:t>wpływać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obecnie</a:t>
            </a:r>
            <a:r>
              <a:rPr lang="en-US" dirty="0" smtClean="0"/>
              <a:t> </a:t>
            </a:r>
            <a:r>
              <a:rPr lang="en-US" dirty="0" err="1" smtClean="0"/>
              <a:t>używane</a:t>
            </a:r>
            <a:r>
              <a:rPr lang="en-US" dirty="0" smtClean="0"/>
              <a:t> </a:t>
            </a:r>
            <a:r>
              <a:rPr lang="en-US" dirty="0" err="1" smtClean="0"/>
              <a:t>biblioteki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Musi</a:t>
            </a:r>
            <a:r>
              <a:rPr lang="en-US" dirty="0" smtClean="0"/>
              <a:t> </a:t>
            </a:r>
            <a:r>
              <a:rPr lang="en-US" dirty="0" err="1" smtClean="0"/>
              <a:t>być</a:t>
            </a:r>
            <a:r>
              <a:rPr lang="en-US" dirty="0" smtClean="0"/>
              <a:t> </a:t>
            </a:r>
            <a:r>
              <a:rPr lang="en-US" dirty="0" err="1" smtClean="0"/>
              <a:t>zachowana</a:t>
            </a:r>
            <a:r>
              <a:rPr lang="en-US" dirty="0" smtClean="0"/>
              <a:t> </a:t>
            </a:r>
            <a:r>
              <a:rPr lang="en-US" dirty="0" err="1" smtClean="0"/>
              <a:t>możliwość</a:t>
            </a:r>
            <a:r>
              <a:rPr lang="en-US" dirty="0" smtClean="0"/>
              <a:t> </a:t>
            </a:r>
            <a:r>
              <a:rPr lang="en-US" dirty="0" err="1" smtClean="0"/>
              <a:t>współpracy</a:t>
            </a:r>
            <a:r>
              <a:rPr lang="en-US" dirty="0" smtClean="0"/>
              <a:t> z </a:t>
            </a:r>
            <a:r>
              <a:rPr lang="en-US" dirty="0" err="1" smtClean="0"/>
              <a:t>istniejącymi</a:t>
            </a:r>
            <a:r>
              <a:rPr lang="en-US" dirty="0" smtClean="0"/>
              <a:t>, </a:t>
            </a:r>
            <a:r>
              <a:rPr lang="en-US" dirty="0" err="1" smtClean="0"/>
              <a:t>współdzielonymi</a:t>
            </a:r>
            <a:r>
              <a:rPr lang="en-US" dirty="0" smtClean="0"/>
              <a:t> </a:t>
            </a:r>
            <a:r>
              <a:rPr lang="en-US" dirty="0" err="1" smtClean="0"/>
              <a:t>modułami</a:t>
            </a:r>
            <a:r>
              <a:rPr lang="en-US" dirty="0" smtClean="0"/>
              <a:t>, bez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zmiany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Rozwiązanie</a:t>
            </a:r>
            <a:r>
              <a:rPr lang="en-US" dirty="0" smtClean="0"/>
              <a:t> </a:t>
            </a:r>
            <a:r>
              <a:rPr lang="en-US" dirty="0" err="1" smtClean="0"/>
              <a:t>obejmuje</a:t>
            </a:r>
            <a:r>
              <a:rPr lang="en-US" dirty="0" smtClean="0"/>
              <a:t> </a:t>
            </a:r>
            <a:r>
              <a:rPr lang="en-US" dirty="0" err="1" smtClean="0"/>
              <a:t>tylko</a:t>
            </a:r>
            <a:r>
              <a:rPr lang="en-US" dirty="0" smtClean="0"/>
              <a:t> </a:t>
            </a:r>
            <a:r>
              <a:rPr lang="en-US" dirty="0" err="1" smtClean="0"/>
              <a:t>pojedynczy</a:t>
            </a:r>
            <a:r>
              <a:rPr lang="en-US" dirty="0" smtClean="0"/>
              <a:t>, </a:t>
            </a:r>
            <a:r>
              <a:rPr lang="en-US" dirty="0" err="1" smtClean="0"/>
              <a:t>niewspółdzielony</a:t>
            </a:r>
            <a:r>
              <a:rPr lang="en-US" dirty="0" smtClean="0"/>
              <a:t> </a:t>
            </a:r>
            <a:r>
              <a:rPr lang="en-US" dirty="0" err="1" smtClean="0"/>
              <a:t>moduł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Rozwiązanie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Wykorzystanie</a:t>
            </a:r>
            <a:r>
              <a:rPr lang="en-US" dirty="0" smtClean="0"/>
              <a:t> module </a:t>
            </a:r>
            <a:r>
              <a:rPr lang="en-US" dirty="0" err="1" smtClean="0"/>
              <a:t>loadera</a:t>
            </a:r>
            <a:r>
              <a:rPr lang="en-US" dirty="0" smtClean="0"/>
              <a:t> per </a:t>
            </a:r>
            <a:r>
              <a:rPr lang="en-US" dirty="0" err="1" smtClean="0"/>
              <a:t>moduł</a:t>
            </a:r>
            <a:r>
              <a:rPr lang="en-US" dirty="0" smtClean="0"/>
              <a:t>, </a:t>
            </a:r>
            <a:r>
              <a:rPr lang="en-US" dirty="0" err="1" smtClean="0"/>
              <a:t>równolegle</a:t>
            </a:r>
            <a:r>
              <a:rPr lang="en-US" dirty="0" smtClean="0"/>
              <a:t> do </a:t>
            </a:r>
            <a:r>
              <a:rPr lang="en-US" dirty="0" err="1" smtClean="0"/>
              <a:t>globalnego</a:t>
            </a:r>
            <a:endParaRPr lang="en-US" dirty="0" smtClean="0"/>
          </a:p>
          <a:p>
            <a:r>
              <a:rPr lang="en-US" dirty="0" smtClean="0"/>
              <a:t>Po </a:t>
            </a:r>
            <a:r>
              <a:rPr lang="en-US" dirty="0" err="1" smtClean="0"/>
              <a:t>załadowaniu</a:t>
            </a:r>
            <a:r>
              <a:rPr lang="en-US" dirty="0" smtClean="0"/>
              <a:t> </a:t>
            </a:r>
            <a:r>
              <a:rPr lang="en-US" dirty="0" err="1" smtClean="0"/>
              <a:t>modułu</a:t>
            </a:r>
            <a:r>
              <a:rPr lang="en-US" dirty="0" smtClean="0"/>
              <a:t> </a:t>
            </a:r>
            <a:r>
              <a:rPr lang="en-US" dirty="0" err="1"/>
              <a:t>o</a:t>
            </a:r>
            <a:r>
              <a:rPr lang="en-US" dirty="0" err="1" smtClean="0"/>
              <a:t>pcjonalna</a:t>
            </a:r>
            <a:r>
              <a:rPr lang="en-US" dirty="0" smtClean="0"/>
              <a:t> </a:t>
            </a:r>
            <a:r>
              <a:rPr lang="en-US" dirty="0" err="1" smtClean="0"/>
              <a:t>rejestracja</a:t>
            </a:r>
            <a:r>
              <a:rPr lang="en-US" dirty="0" smtClean="0"/>
              <a:t> w </a:t>
            </a:r>
            <a:r>
              <a:rPr lang="en-US" dirty="0" err="1" smtClean="0"/>
              <a:t>globalnym</a:t>
            </a:r>
            <a:r>
              <a:rPr lang="en-US" dirty="0" smtClean="0"/>
              <a:t> </a:t>
            </a:r>
            <a:r>
              <a:rPr lang="en-US" dirty="0" err="1" smtClean="0"/>
              <a:t>routingu</a:t>
            </a:r>
            <a:endParaRPr lang="en-US" dirty="0" smtClean="0"/>
          </a:p>
          <a:p>
            <a:r>
              <a:rPr lang="en-US" dirty="0" err="1" smtClean="0"/>
              <a:t>Zarejestrowanie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zdarzenie</a:t>
            </a:r>
            <a:r>
              <a:rPr lang="en-US" dirty="0" smtClean="0"/>
              <a:t> </a:t>
            </a:r>
            <a:r>
              <a:rPr lang="en-US" dirty="0" err="1" smtClean="0"/>
              <a:t>oznaczające</a:t>
            </a:r>
            <a:r>
              <a:rPr lang="en-US" dirty="0" smtClean="0"/>
              <a:t> </a:t>
            </a:r>
            <a:r>
              <a:rPr lang="en-US" dirty="0" err="1" smtClean="0"/>
              <a:t>odładowanie</a:t>
            </a:r>
            <a:r>
              <a:rPr lang="en-US" dirty="0" smtClean="0"/>
              <a:t> </a:t>
            </a:r>
            <a:r>
              <a:rPr lang="en-US" dirty="0" err="1" smtClean="0"/>
              <a:t>modułu</a:t>
            </a:r>
            <a:endParaRPr lang="en-US" dirty="0" smtClean="0"/>
          </a:p>
          <a:p>
            <a:r>
              <a:rPr lang="en-US" dirty="0" err="1" smtClean="0"/>
              <a:t>Załadowany</a:t>
            </a:r>
            <a:r>
              <a:rPr lang="en-US" dirty="0" smtClean="0"/>
              <a:t> </a:t>
            </a:r>
            <a:r>
              <a:rPr lang="en-US" dirty="0" err="1" smtClean="0"/>
              <a:t>moduł</a:t>
            </a:r>
            <a:r>
              <a:rPr lang="en-US" dirty="0" smtClean="0"/>
              <a:t> </a:t>
            </a:r>
            <a:r>
              <a:rPr lang="en-US" dirty="0" err="1" smtClean="0"/>
              <a:t>konfiguruje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uruchamia</a:t>
            </a:r>
            <a:r>
              <a:rPr lang="en-US" dirty="0" smtClean="0"/>
              <a:t> </a:t>
            </a:r>
            <a:r>
              <a:rPr lang="en-US" err="1" smtClean="0"/>
              <a:t>własne</a:t>
            </a:r>
            <a:r>
              <a:rPr lang="en-US" smtClean="0"/>
              <a:t> frameworki</a:t>
            </a:r>
            <a:endParaRPr lang="en-US" dirty="0" smtClean="0"/>
          </a:p>
          <a:p>
            <a:r>
              <a:rPr lang="en-US" dirty="0" err="1"/>
              <a:t>Żadna</a:t>
            </a:r>
            <a:r>
              <a:rPr lang="en-US" dirty="0"/>
              <a:t> </a:t>
            </a:r>
            <a:r>
              <a:rPr lang="en-US" dirty="0" err="1"/>
              <a:t>wykorzystywana</a:t>
            </a:r>
            <a:r>
              <a:rPr lang="en-US" dirty="0"/>
              <a:t>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zapisywać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 smtClean="0"/>
              <a:t>globalnie</a:t>
            </a:r>
            <a:endParaRPr lang="en-US" dirty="0"/>
          </a:p>
          <a:p>
            <a:r>
              <a:rPr lang="en-US" dirty="0" err="1" smtClean="0"/>
              <a:t>Wszystkie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żywane</a:t>
            </a:r>
            <a:r>
              <a:rPr lang="en-US" dirty="0" smtClean="0"/>
              <a:t> </a:t>
            </a:r>
            <a:r>
              <a:rPr lang="en-US" dirty="0" err="1" smtClean="0"/>
              <a:t>zasoby</a:t>
            </a:r>
            <a:r>
              <a:rPr lang="en-US" dirty="0" smtClean="0"/>
              <a:t> z </a:t>
            </a:r>
            <a:r>
              <a:rPr lang="en-US" dirty="0" err="1" smtClean="0"/>
              <a:t>modułu</a:t>
            </a:r>
            <a:r>
              <a:rPr lang="en-US" dirty="0" smtClean="0"/>
              <a:t> </a:t>
            </a:r>
            <a:r>
              <a:rPr lang="en-US" dirty="0" err="1" smtClean="0"/>
              <a:t>definiowane</a:t>
            </a:r>
            <a:r>
              <a:rPr lang="en-US" dirty="0" smtClean="0"/>
              <a:t> </a:t>
            </a:r>
            <a:r>
              <a:rPr lang="en-US" dirty="0" err="1" smtClean="0"/>
              <a:t>są</a:t>
            </a:r>
            <a:r>
              <a:rPr lang="en-US" dirty="0" smtClean="0"/>
              <a:t>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zależności</a:t>
            </a:r>
            <a:endParaRPr lang="en-US" dirty="0"/>
          </a:p>
          <a:p>
            <a:r>
              <a:rPr lang="en-US" dirty="0" err="1" smtClean="0"/>
              <a:t>Synchroniczne</a:t>
            </a:r>
            <a:r>
              <a:rPr lang="en-US" dirty="0" smtClean="0"/>
              <a:t> </a:t>
            </a:r>
            <a:r>
              <a:rPr lang="en-US" dirty="0" err="1" smtClean="0"/>
              <a:t>zdarzenie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odładowanie</a:t>
            </a:r>
            <a:r>
              <a:rPr lang="en-US" dirty="0" smtClean="0"/>
              <a:t> </a:t>
            </a:r>
            <a:r>
              <a:rPr lang="en-US" dirty="0" err="1" smtClean="0"/>
              <a:t>modułu</a:t>
            </a:r>
            <a:r>
              <a:rPr lang="en-US" dirty="0" smtClean="0"/>
              <a:t> - </a:t>
            </a:r>
            <a:r>
              <a:rPr lang="en-US" dirty="0" err="1" smtClean="0"/>
              <a:t>sprzątanie</a:t>
            </a:r>
            <a:r>
              <a:rPr lang="en-US" dirty="0" smtClean="0"/>
              <a:t> </a:t>
            </a:r>
            <a:r>
              <a:rPr lang="en-US" dirty="0" err="1" smtClean="0"/>
              <a:t>swoich</a:t>
            </a:r>
            <a:r>
              <a:rPr lang="en-US" dirty="0" smtClean="0"/>
              <a:t> </a:t>
            </a:r>
            <a:r>
              <a:rPr lang="en-US" dirty="0" err="1" smtClean="0"/>
              <a:t>zasobów</a:t>
            </a:r>
            <a:r>
              <a:rPr lang="en-US" dirty="0" smtClean="0"/>
              <a:t>, </a:t>
            </a:r>
            <a:r>
              <a:rPr lang="en-US" dirty="0" err="1" smtClean="0"/>
              <a:t>opcjonalne</a:t>
            </a:r>
            <a:r>
              <a:rPr lang="en-US" dirty="0" smtClean="0"/>
              <a:t> </a:t>
            </a:r>
            <a:r>
              <a:rPr lang="en-US" dirty="0" err="1" smtClean="0"/>
              <a:t>wyrejstrowanie</a:t>
            </a:r>
            <a:r>
              <a:rPr lang="en-US" dirty="0" smtClean="0"/>
              <a:t> z </a:t>
            </a:r>
            <a:r>
              <a:rPr lang="en-US" dirty="0" err="1" smtClean="0"/>
              <a:t>globalnego</a:t>
            </a:r>
            <a:r>
              <a:rPr lang="en-US" dirty="0" smtClean="0"/>
              <a:t> </a:t>
            </a:r>
            <a:r>
              <a:rPr lang="en-US" dirty="0" err="1" smtClean="0"/>
              <a:t>routingu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zapisanie</a:t>
            </a:r>
            <a:r>
              <a:rPr lang="en-US" dirty="0" smtClean="0"/>
              <a:t> </a:t>
            </a:r>
            <a:r>
              <a:rPr lang="en-US" dirty="0" err="1" smtClean="0"/>
              <a:t>lokalnego</a:t>
            </a:r>
            <a:r>
              <a:rPr lang="en-US" dirty="0" smtClean="0"/>
              <a:t> module </a:t>
            </a:r>
            <a:r>
              <a:rPr lang="en-US" dirty="0" err="1" smtClean="0"/>
              <a:t>loadera</a:t>
            </a:r>
            <a:r>
              <a:rPr lang="en-US" dirty="0" smtClean="0"/>
              <a:t> z </a:t>
            </a:r>
            <a:r>
              <a:rPr lang="en-US" dirty="0" err="1" smtClean="0"/>
              <a:t>pobranymi</a:t>
            </a:r>
            <a:r>
              <a:rPr lang="en-US" dirty="0" smtClean="0"/>
              <a:t> </a:t>
            </a:r>
            <a:r>
              <a:rPr lang="en-US" dirty="0" err="1" smtClean="0"/>
              <a:t>paczkami</a:t>
            </a:r>
            <a:r>
              <a:rPr lang="en-US" dirty="0" smtClean="0"/>
              <a:t> do </a:t>
            </a:r>
            <a:r>
              <a:rPr lang="en-US" dirty="0" err="1" smtClean="0"/>
              <a:t>kolejnego</a:t>
            </a:r>
            <a:r>
              <a:rPr lang="en-US" dirty="0" smtClean="0"/>
              <a:t> </a:t>
            </a:r>
            <a:r>
              <a:rPr lang="en-US" dirty="0" err="1" smtClean="0"/>
              <a:t>użycia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Systemjs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jspm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Systemjs</a:t>
            </a:r>
            <a:r>
              <a:rPr lang="en-US" dirty="0" smtClean="0"/>
              <a:t> – module loader </a:t>
            </a:r>
            <a:r>
              <a:rPr lang="en-US" dirty="0" err="1" smtClean="0"/>
              <a:t>zgodny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standardem</a:t>
            </a:r>
            <a:r>
              <a:rPr lang="en-US" dirty="0" smtClean="0"/>
              <a:t> es6</a:t>
            </a:r>
          </a:p>
          <a:p>
            <a:endParaRPr lang="en-US" dirty="0"/>
          </a:p>
          <a:p>
            <a:r>
              <a:rPr lang="en-US" dirty="0" err="1" smtClean="0"/>
              <a:t>Potrafi</a:t>
            </a:r>
            <a:r>
              <a:rPr lang="en-US" dirty="0" smtClean="0"/>
              <a:t> </a:t>
            </a:r>
            <a:r>
              <a:rPr lang="en-US" dirty="0" err="1" smtClean="0"/>
              <a:t>ładować</a:t>
            </a:r>
            <a:r>
              <a:rPr lang="en-US" dirty="0" smtClean="0"/>
              <a:t> </a:t>
            </a:r>
            <a:r>
              <a:rPr lang="en-US" dirty="0" err="1" smtClean="0"/>
              <a:t>zasoby</a:t>
            </a:r>
            <a:r>
              <a:rPr lang="en-US" dirty="0" smtClean="0"/>
              <a:t> </a:t>
            </a:r>
            <a:r>
              <a:rPr lang="en-US" dirty="0" err="1" smtClean="0"/>
              <a:t>typu</a:t>
            </a:r>
            <a:r>
              <a:rPr lang="en-US" dirty="0" smtClean="0"/>
              <a:t> </a:t>
            </a:r>
            <a:r>
              <a:rPr lang="en-US" dirty="0" err="1" smtClean="0"/>
              <a:t>amd</a:t>
            </a:r>
            <a:r>
              <a:rPr lang="en-US" dirty="0" smtClean="0"/>
              <a:t>, </a:t>
            </a:r>
            <a:r>
              <a:rPr lang="en-US" dirty="0" err="1" smtClean="0"/>
              <a:t>cjs</a:t>
            </a:r>
            <a:r>
              <a:rPr lang="en-US" dirty="0" smtClean="0"/>
              <a:t>, es6, global</a:t>
            </a:r>
          </a:p>
          <a:p>
            <a:endParaRPr lang="en-US" dirty="0"/>
          </a:p>
          <a:p>
            <a:r>
              <a:rPr lang="en-US" dirty="0" err="1" smtClean="0"/>
              <a:t>Automatycznie</a:t>
            </a:r>
            <a:r>
              <a:rPr lang="en-US" dirty="0" smtClean="0"/>
              <a:t> </a:t>
            </a:r>
            <a:r>
              <a:rPr lang="en-US" dirty="0" err="1" smtClean="0"/>
              <a:t>wykrywa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/>
              <a:t> </a:t>
            </a:r>
            <a:r>
              <a:rPr lang="en-US" dirty="0" err="1" smtClean="0"/>
              <a:t>zasobu</a:t>
            </a:r>
            <a:r>
              <a:rPr lang="en-US" dirty="0" smtClean="0"/>
              <a:t> (np backbone </a:t>
            </a:r>
            <a:r>
              <a:rPr lang="en-US" dirty="0" err="1"/>
              <a:t>i</a:t>
            </a:r>
            <a:r>
              <a:rPr lang="en-US" dirty="0" smtClean="0"/>
              <a:t> underscore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cjs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Czasem</a:t>
            </a:r>
            <a:r>
              <a:rPr lang="en-US" dirty="0" smtClean="0"/>
              <a:t> </a:t>
            </a:r>
            <a:r>
              <a:rPr lang="en-US" dirty="0" err="1" smtClean="0"/>
              <a:t>potrzebuje</a:t>
            </a:r>
            <a:r>
              <a:rPr lang="en-US" dirty="0" smtClean="0"/>
              <a:t> </a:t>
            </a:r>
            <a:r>
              <a:rPr lang="en-US" dirty="0" err="1" smtClean="0"/>
              <a:t>wskazówki</a:t>
            </a:r>
            <a:r>
              <a:rPr lang="en-US" dirty="0" smtClean="0"/>
              <a:t> </a:t>
            </a:r>
            <a:r>
              <a:rPr lang="en-US" dirty="0" err="1" smtClean="0"/>
              <a:t>nt</a:t>
            </a:r>
            <a:r>
              <a:rPr lang="en-US" dirty="0"/>
              <a:t> </a:t>
            </a:r>
            <a:r>
              <a:rPr lang="en-US" dirty="0" err="1" smtClean="0"/>
              <a:t>zasobu</a:t>
            </a:r>
            <a:r>
              <a:rPr lang="en-US" dirty="0" smtClean="0"/>
              <a:t> (np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marionette </a:t>
            </a:r>
            <a:r>
              <a:rPr lang="en-US" dirty="0" err="1" smtClean="0"/>
              <a:t>jako</a:t>
            </a:r>
            <a:r>
              <a:rPr lang="en-US" dirty="0"/>
              <a:t> </a:t>
            </a:r>
            <a:r>
              <a:rPr lang="en-US" dirty="0" err="1" smtClean="0"/>
              <a:t>amd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Jspm</a:t>
            </a:r>
            <a:r>
              <a:rPr lang="en-US" dirty="0" smtClean="0"/>
              <a:t> – package manager – </a:t>
            </a:r>
            <a:r>
              <a:rPr lang="en-US" dirty="0" err="1" smtClean="0"/>
              <a:t>automatycznie</a:t>
            </a:r>
            <a:r>
              <a:rPr lang="en-US" dirty="0" smtClean="0"/>
              <a:t> </a:t>
            </a:r>
            <a:r>
              <a:rPr lang="en-US" dirty="0" err="1" smtClean="0"/>
              <a:t>zapisuje</a:t>
            </a:r>
            <a:r>
              <a:rPr lang="en-US" dirty="0" smtClean="0"/>
              <a:t> </a:t>
            </a:r>
            <a:r>
              <a:rPr lang="en-US" dirty="0" err="1" smtClean="0"/>
              <a:t>ściągniete</a:t>
            </a:r>
            <a:r>
              <a:rPr lang="en-US" dirty="0" smtClean="0"/>
              <a:t> paczki w </a:t>
            </a:r>
            <a:r>
              <a:rPr lang="en-US" dirty="0" err="1" smtClean="0"/>
              <a:t>pliku</a:t>
            </a:r>
            <a:r>
              <a:rPr lang="en-US" dirty="0" smtClean="0"/>
              <a:t> </a:t>
            </a:r>
            <a:r>
              <a:rPr lang="en-US" dirty="0" err="1" smtClean="0"/>
              <a:t>konfiguracyjnym</a:t>
            </a:r>
            <a:r>
              <a:rPr lang="en-US" dirty="0" smtClean="0"/>
              <a:t> </a:t>
            </a:r>
            <a:r>
              <a:rPr lang="en-US" dirty="0" err="1" smtClean="0"/>
              <a:t>systemjs</a:t>
            </a:r>
            <a:r>
              <a:rPr lang="en-US" dirty="0" smtClean="0"/>
              <a:t>, </a:t>
            </a:r>
            <a:r>
              <a:rPr lang="en-US" dirty="0" err="1" smtClean="0"/>
              <a:t>znacznie</a:t>
            </a:r>
            <a:r>
              <a:rPr lang="en-US" dirty="0" smtClean="0"/>
              <a:t> </a:t>
            </a:r>
            <a:r>
              <a:rPr lang="en-US" dirty="0" err="1" smtClean="0"/>
              <a:t>ułatwiając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automatyzując</a:t>
            </a:r>
            <a:r>
              <a:rPr lang="en-US" dirty="0" smtClean="0"/>
              <a:t> </a:t>
            </a:r>
            <a:r>
              <a:rPr lang="en-US" dirty="0" err="1" smtClean="0"/>
              <a:t>pracę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Globalnie</a:t>
            </a:r>
            <a:r>
              <a:rPr lang="en-US" dirty="0" smtClean="0"/>
              <a:t> </a:t>
            </a:r>
            <a:r>
              <a:rPr lang="en-US" dirty="0" err="1" smtClean="0"/>
              <a:t>zdefiniowane</a:t>
            </a:r>
            <a:r>
              <a:rPr lang="en-US" dirty="0" smtClean="0"/>
              <a:t> backbone.js, </a:t>
            </a:r>
            <a:r>
              <a:rPr lang="en-US" dirty="0" err="1" smtClean="0"/>
              <a:t>jquery</a:t>
            </a:r>
            <a:r>
              <a:rPr lang="en-US" dirty="0" smtClean="0"/>
              <a:t> i underscore.js w </a:t>
            </a:r>
            <a:r>
              <a:rPr lang="en-US" dirty="0" err="1" smtClean="0"/>
              <a:t>starszych</a:t>
            </a:r>
            <a:r>
              <a:rPr lang="en-US" dirty="0" smtClean="0"/>
              <a:t> </a:t>
            </a:r>
            <a:r>
              <a:rPr lang="en-US" dirty="0" err="1" smtClean="0"/>
              <a:t>wersjach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MainApp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szkielet</a:t>
            </a:r>
            <a:r>
              <a:rPr lang="en-US" dirty="0" smtClean="0"/>
              <a:t> </a:t>
            </a:r>
            <a:r>
              <a:rPr lang="en-US" dirty="0" err="1" smtClean="0"/>
              <a:t>aplikacji</a:t>
            </a:r>
            <a:r>
              <a:rPr lang="en-US" dirty="0" smtClean="0"/>
              <a:t> - </a:t>
            </a:r>
            <a:r>
              <a:rPr lang="en-US" dirty="0" err="1" smtClean="0"/>
              <a:t>używa</a:t>
            </a:r>
            <a:r>
              <a:rPr lang="en-US" dirty="0" smtClean="0"/>
              <a:t> </a:t>
            </a:r>
            <a:r>
              <a:rPr lang="en-US" dirty="0" err="1" smtClean="0"/>
              <a:t>globalnych</a:t>
            </a:r>
            <a:r>
              <a:rPr lang="en-US" dirty="0" smtClean="0"/>
              <a:t> </a:t>
            </a:r>
            <a:r>
              <a:rPr lang="en-US" dirty="0" err="1" smtClean="0"/>
              <a:t>bibliotek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CommonModule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moduł</a:t>
            </a:r>
            <a:r>
              <a:rPr lang="en-US" dirty="0" smtClean="0"/>
              <a:t> </a:t>
            </a:r>
            <a:r>
              <a:rPr lang="en-US" dirty="0" err="1" smtClean="0"/>
              <a:t>współdzielony</a:t>
            </a:r>
            <a:r>
              <a:rPr lang="en-US" dirty="0" smtClean="0"/>
              <a:t> - </a:t>
            </a:r>
            <a:r>
              <a:rPr lang="en-US" dirty="0" err="1" smtClean="0"/>
              <a:t>używa</a:t>
            </a:r>
            <a:r>
              <a:rPr lang="en-US" dirty="0" smtClean="0"/>
              <a:t> </a:t>
            </a:r>
            <a:r>
              <a:rPr lang="en-US" dirty="0" err="1" smtClean="0"/>
              <a:t>globalnych</a:t>
            </a:r>
            <a:r>
              <a:rPr lang="en-US" dirty="0" smtClean="0"/>
              <a:t> </a:t>
            </a:r>
            <a:r>
              <a:rPr lang="en-US" dirty="0" err="1" smtClean="0"/>
              <a:t>bibliotek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AureliaApp</a:t>
            </a:r>
            <a:r>
              <a:rPr lang="en-US" dirty="0" smtClean="0"/>
              <a:t> - </a:t>
            </a:r>
            <a:r>
              <a:rPr lang="en-US" dirty="0" err="1" smtClean="0"/>
              <a:t>moduł</a:t>
            </a:r>
            <a:r>
              <a:rPr lang="en-US" dirty="0" smtClean="0"/>
              <a:t> </a:t>
            </a:r>
            <a:r>
              <a:rPr lang="en-US" dirty="0" err="1" smtClean="0"/>
              <a:t>korzystający</a:t>
            </a:r>
            <a:r>
              <a:rPr lang="en-US" dirty="0" smtClean="0"/>
              <a:t> z </a:t>
            </a:r>
            <a:r>
              <a:rPr lang="en-US" dirty="0" err="1" smtClean="0"/>
              <a:t>aurelii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BackboneApp</a:t>
            </a:r>
            <a:r>
              <a:rPr lang="en-US" dirty="0" smtClean="0"/>
              <a:t> - </a:t>
            </a:r>
            <a:r>
              <a:rPr lang="en-US" dirty="0" err="1"/>
              <a:t>moduł</a:t>
            </a:r>
            <a:r>
              <a:rPr lang="en-US" dirty="0"/>
              <a:t> </a:t>
            </a:r>
            <a:r>
              <a:rPr lang="en-US" dirty="0" err="1"/>
              <a:t>korzystający</a:t>
            </a:r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 err="1" smtClean="0"/>
              <a:t>nowej</a:t>
            </a:r>
            <a:r>
              <a:rPr lang="en-US" dirty="0" smtClean="0"/>
              <a:t> </a:t>
            </a:r>
            <a:r>
              <a:rPr lang="en-US" dirty="0" err="1" smtClean="0"/>
              <a:t>wersji</a:t>
            </a:r>
            <a:r>
              <a:rPr lang="en-US" dirty="0" smtClean="0"/>
              <a:t> backbone.js </a:t>
            </a:r>
            <a:r>
              <a:rPr lang="en-US" dirty="0" err="1"/>
              <a:t>i</a:t>
            </a:r>
            <a:r>
              <a:rPr lang="en-US" dirty="0" smtClean="0"/>
              <a:t> marionette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Podsumowanie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Łatwe</a:t>
            </a:r>
            <a:r>
              <a:rPr lang="en-US" dirty="0" smtClean="0"/>
              <a:t> </a:t>
            </a:r>
            <a:r>
              <a:rPr lang="en-US" dirty="0" err="1" smtClean="0"/>
              <a:t>wprowadzanie</a:t>
            </a:r>
            <a:r>
              <a:rPr lang="en-US" dirty="0" smtClean="0"/>
              <a:t> </a:t>
            </a:r>
            <a:r>
              <a:rPr lang="en-US" dirty="0" err="1" smtClean="0"/>
              <a:t>nowych</a:t>
            </a:r>
            <a:r>
              <a:rPr lang="en-US" dirty="0" smtClean="0"/>
              <a:t> </a:t>
            </a:r>
            <a:r>
              <a:rPr lang="en-US" dirty="0" err="1" smtClean="0"/>
              <a:t>technologii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System jest </a:t>
            </a:r>
            <a:r>
              <a:rPr lang="en-US" dirty="0" err="1" smtClean="0"/>
              <a:t>ciągle</a:t>
            </a:r>
            <a:r>
              <a:rPr lang="en-US" dirty="0" smtClean="0"/>
              <a:t> </a:t>
            </a:r>
            <a:r>
              <a:rPr lang="en-US" dirty="0" err="1" smtClean="0"/>
              <a:t>żywy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rozwojowy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Możliwość</a:t>
            </a:r>
            <a:r>
              <a:rPr lang="en-US" dirty="0" smtClean="0"/>
              <a:t> </a:t>
            </a:r>
            <a:r>
              <a:rPr lang="en-US" dirty="0" err="1" smtClean="0"/>
              <a:t>korzystania</a:t>
            </a:r>
            <a:r>
              <a:rPr lang="en-US" dirty="0" smtClean="0"/>
              <a:t> z </a:t>
            </a:r>
            <a:r>
              <a:rPr lang="en-US" dirty="0" err="1" smtClean="0"/>
              <a:t>najnowszych</a:t>
            </a:r>
            <a:r>
              <a:rPr lang="en-US" dirty="0" smtClean="0"/>
              <a:t> </a:t>
            </a:r>
            <a:r>
              <a:rPr lang="en-US" dirty="0" err="1" smtClean="0"/>
              <a:t>technik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Zachęta</a:t>
            </a:r>
            <a:r>
              <a:rPr lang="en-US" dirty="0" smtClean="0"/>
              <a:t> do </a:t>
            </a:r>
            <a:r>
              <a:rPr lang="en-US" dirty="0" err="1" smtClean="0"/>
              <a:t>ulepszania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Radość</a:t>
            </a:r>
            <a:r>
              <a:rPr lang="en-US" dirty="0" smtClean="0"/>
              <a:t> z </a:t>
            </a:r>
            <a:r>
              <a:rPr lang="en-US" dirty="0" err="1" smtClean="0"/>
              <a:t>pracy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368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Wprowadzanie nowych technologii do istniejącego systemu SOA</vt:lpstr>
      <vt:lpstr>Wstęp:</vt:lpstr>
      <vt:lpstr>Problem:</vt:lpstr>
      <vt:lpstr>Założenia:</vt:lpstr>
      <vt:lpstr>Wymagania:</vt:lpstr>
      <vt:lpstr>Rozwiązanie:</vt:lpstr>
      <vt:lpstr>Systemjs i jspm:</vt:lpstr>
      <vt:lpstr>Demo:</vt:lpstr>
      <vt:lpstr>Podsumowanie:</vt:lpstr>
      <vt:lpstr>Dziękuję za uwagę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</dc:creator>
  <cp:lastModifiedBy>Michal</cp:lastModifiedBy>
  <cp:revision>70</cp:revision>
  <dcterms:created xsi:type="dcterms:W3CDTF">2016-06-04T23:13:59Z</dcterms:created>
  <dcterms:modified xsi:type="dcterms:W3CDTF">2016-06-07T15:03:53Z</dcterms:modified>
</cp:coreProperties>
</file>