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4" autoAdjust="0"/>
    <p:restoredTop sz="96323" autoAdjust="0"/>
  </p:normalViewPr>
  <p:slideViewPr>
    <p:cSldViewPr snapToGrid="0">
      <p:cViewPr varScale="1">
        <p:scale>
          <a:sx n="39" d="100"/>
          <a:sy n="39" d="100"/>
        </p:scale>
        <p:origin x="792" y="91"/>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3.vml.rels><?xml version="1.0" encoding="UTF-8" standalone="yes"?>
<Relationships xmlns="http://schemas.openxmlformats.org/package/2006/relationships"><Relationship Id="rId1" Type="http://schemas.openxmlformats.org/officeDocument/2006/relationships/image" Target="NULL"/></Relationships>
</file>

<file path=ppt/drawings/_rels/vmlDrawing54.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6/25/2020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6/25/2020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2.emf"/><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9.xml"/><Relationship Id="rId7" Type="http://schemas.openxmlformats.org/officeDocument/2006/relationships/oleObject" Target="../embeddings/oleObject24.bin"/><Relationship Id="rId2" Type="http://schemas.openxmlformats.org/officeDocument/2006/relationships/tags" Target="../tags/tag48.xml"/><Relationship Id="rId1" Type="http://schemas.openxmlformats.org/officeDocument/2006/relationships/vmlDrawing" Target="../drawings/vmlDrawing28.vml"/><Relationship Id="rId6" Type="http://schemas.openxmlformats.org/officeDocument/2006/relationships/slideMaster" Target="../slideMasters/slideMaster2.xml"/><Relationship Id="rId5" Type="http://schemas.openxmlformats.org/officeDocument/2006/relationships/tags" Target="../tags/tag51.xml"/><Relationship Id="rId10" Type="http://schemas.openxmlformats.org/officeDocument/2006/relationships/image" Target="../media/image11.jpg"/><Relationship Id="rId4" Type="http://schemas.openxmlformats.org/officeDocument/2006/relationships/tags" Target="../tags/tag50.xml"/><Relationship Id="rId9" Type="http://schemas.openxmlformats.org/officeDocument/2006/relationships/image" Target="../media/image4.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2.xml"/><Relationship Id="rId1" Type="http://schemas.openxmlformats.org/officeDocument/2006/relationships/vmlDrawing" Target="../drawings/vmlDrawing29.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25.bin"/></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30.v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26.bin"/></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tags" Target="../tags/tag55.xml"/><Relationship Id="rId7" Type="http://schemas.openxmlformats.org/officeDocument/2006/relationships/image" Target="../media/image2.emf"/><Relationship Id="rId2" Type="http://schemas.openxmlformats.org/officeDocument/2006/relationships/tags" Target="../tags/tag54.xml"/><Relationship Id="rId1" Type="http://schemas.openxmlformats.org/officeDocument/2006/relationships/vmlDrawing" Target="../drawings/vmlDrawing31.vml"/><Relationship Id="rId6" Type="http://schemas.openxmlformats.org/officeDocument/2006/relationships/oleObject" Target="../embeddings/oleObject27.bin"/><Relationship Id="rId5" Type="http://schemas.openxmlformats.org/officeDocument/2006/relationships/slideMaster" Target="../slideMasters/slideMaster2.xml"/><Relationship Id="rId4" Type="http://schemas.openxmlformats.org/officeDocument/2006/relationships/tags" Target="../tags/tag5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vmlDrawing" Target="../drawings/vmlDrawing35.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134.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13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5.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6.xml"/><Relationship Id="rId1" Type="http://schemas.openxmlformats.org/officeDocument/2006/relationships/vmlDrawing" Target="../drawings/vmlDrawing39.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7.xml"/><Relationship Id="rId1" Type="http://schemas.openxmlformats.org/officeDocument/2006/relationships/vmlDrawing" Target="../drawings/vmlDrawing40.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7.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3.bin"/></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6.xml"/><Relationship Id="rId7" Type="http://schemas.openxmlformats.org/officeDocument/2006/relationships/oleObject" Target="../embeddings/oleObject2.bin"/><Relationship Id="rId2" Type="http://schemas.openxmlformats.org/officeDocument/2006/relationships/tags" Target="../tags/tag5.xml"/><Relationship Id="rId1" Type="http://schemas.openxmlformats.org/officeDocument/2006/relationships/vmlDrawing" Target="../drawings/vmlDrawing3.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vmlDrawing" Target="../drawings/vmlDrawing8.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4.bin"/></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tags" Target="../tags/tag16.xml"/><Relationship Id="rId7" Type="http://schemas.openxmlformats.org/officeDocument/2006/relationships/image" Target="../media/image2.emf"/><Relationship Id="rId2" Type="http://schemas.openxmlformats.org/officeDocument/2006/relationships/tags" Target="../tags/tag15.xml"/><Relationship Id="rId1" Type="http://schemas.openxmlformats.org/officeDocument/2006/relationships/vmlDrawing" Target="../drawings/vmlDrawing9.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9.xml"/><Relationship Id="rId7" Type="http://schemas.openxmlformats.org/officeDocument/2006/relationships/oleObject" Target="../embeddings/oleObject6.bin"/><Relationship Id="rId2" Type="http://schemas.openxmlformats.org/officeDocument/2006/relationships/tags" Target="../tags/tag18.xml"/><Relationship Id="rId1" Type="http://schemas.openxmlformats.org/officeDocument/2006/relationships/vmlDrawing" Target="../drawings/vmlDrawing10.vml"/><Relationship Id="rId6" Type="http://schemas.openxmlformats.org/officeDocument/2006/relationships/slideMaster" Target="../slideMasters/slideMaster1.xml"/><Relationship Id="rId5" Type="http://schemas.openxmlformats.org/officeDocument/2006/relationships/tags" Target="../tags/tag21.xml"/><Relationship Id="rId10" Type="http://schemas.openxmlformats.org/officeDocument/2006/relationships/image" Target="../media/image11.jpg"/><Relationship Id="rId4" Type="http://schemas.openxmlformats.org/officeDocument/2006/relationships/tags" Target="../tags/tag20.xml"/><Relationship Id="rId9"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5.v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slideMaster" Target="../slideMasters/slideMaster1.xml"/><Relationship Id="rId9"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6.png"/><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6.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2.vml"/><Relationship Id="rId6" Type="http://schemas.openxmlformats.org/officeDocument/2006/relationships/image" Target="../media/image10.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tags" Target="../tags/tag25.xml"/><Relationship Id="rId7" Type="http://schemas.openxmlformats.org/officeDocument/2006/relationships/image" Target="../media/image2.emf"/><Relationship Id="rId2" Type="http://schemas.openxmlformats.org/officeDocument/2006/relationships/tags" Target="../tags/tag24.xml"/><Relationship Id="rId1" Type="http://schemas.openxmlformats.org/officeDocument/2006/relationships/vmlDrawing" Target="../drawings/vmlDrawing13.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7.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4.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vmlDrawing" Target="../drawings/vmlDrawing21.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0.xml"/><Relationship Id="rId7" Type="http://schemas.openxmlformats.org/officeDocument/2006/relationships/oleObject" Target="../embeddings/oleObject20.bin"/><Relationship Id="rId2" Type="http://schemas.openxmlformats.org/officeDocument/2006/relationships/tags" Target="../tags/tag39.xml"/><Relationship Id="rId1" Type="http://schemas.openxmlformats.org/officeDocument/2006/relationships/vmlDrawing" Target="../drawings/vmlDrawing24.vml"/><Relationship Id="rId6" Type="http://schemas.openxmlformats.org/officeDocument/2006/relationships/slideMaster" Target="../slideMasters/slideMaster2.xml"/><Relationship Id="rId5" Type="http://schemas.openxmlformats.org/officeDocument/2006/relationships/tags" Target="../tags/tag42.xml"/><Relationship Id="rId10" Type="http://schemas.openxmlformats.org/officeDocument/2006/relationships/image" Target="../media/image11.jpg"/><Relationship Id="rId4" Type="http://schemas.openxmlformats.org/officeDocument/2006/relationships/tags" Target="../tags/tag41.xml"/><Relationship Id="rId9" Type="http://schemas.openxmlformats.org/officeDocument/2006/relationships/image" Target="../media/image4.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25.v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21.bin"/></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image" Target="../media/image8.emf"/><Relationship Id="rId4" Type="http://schemas.openxmlformats.org/officeDocument/2006/relationships/oleObject" Target="../embeddings/oleObject22.bin"/></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tags" Target="../tags/tag46.xml"/><Relationship Id="rId7" Type="http://schemas.openxmlformats.org/officeDocument/2006/relationships/image" Target="../media/image2.emf"/><Relationship Id="rId2" Type="http://schemas.openxmlformats.org/officeDocument/2006/relationships/tags" Target="../tags/tag45.xml"/><Relationship Id="rId1" Type="http://schemas.openxmlformats.org/officeDocument/2006/relationships/vmlDrawing" Target="../drawings/vmlDrawing27.vml"/><Relationship Id="rId6" Type="http://schemas.openxmlformats.org/officeDocument/2006/relationships/oleObject" Target="../embeddings/oleObject23.bin"/><Relationship Id="rId5" Type="http://schemas.openxmlformats.org/officeDocument/2006/relationships/slideMaster" Target="../slideMasters/slideMaster2.xml"/><Relationship Id="rId4" Type="http://schemas.openxmlformats.org/officeDocument/2006/relationships/tags" Target="../tags/tag4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2"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76"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9700"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2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748"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77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379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2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58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686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9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89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994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096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172"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9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220"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4"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4"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68"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8"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36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8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46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48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50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53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80"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5604"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628"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652"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ags" Target="../tags/tag2.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oleObject" Target="../embeddings/oleObject19.bin"/><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vmlDrawing" Target="../drawings/vmlDrawing23.v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72" Type="http://schemas.openxmlformats.org/officeDocument/2006/relationships/image" Target="../media/image1.emf"/><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tags" Target="../tags/tag38.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4"/>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75" imgW="270" imgH="270" progId="TCLayout.ActiveDocument.1">
                  <p:embed/>
                </p:oleObj>
              </mc:Choice>
              <mc:Fallback>
                <p:oleObj name="think-cell Slide" r:id="rId75" imgW="270" imgH="270" progId="TCLayout.ActiveDocument.1">
                  <p:embed/>
                  <p:pic>
                    <p:nvPicPr>
                      <p:cNvPr id="2" name="Object 1" hidden="1"/>
                      <p:cNvPicPr/>
                      <p:nvPr/>
                    </p:nvPicPr>
                    <p:blipFill>
                      <a:blip r:embed="rId76"/>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3556"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image" Target="../media/image19.emf"/><Relationship Id="rId2" Type="http://schemas.openxmlformats.org/officeDocument/2006/relationships/tags" Target="../tags/tag83.xml"/><Relationship Id="rId1" Type="http://schemas.openxmlformats.org/officeDocument/2006/relationships/vmlDrawing" Target="../drawings/vmlDrawing47.vml"/><Relationship Id="rId6" Type="http://schemas.openxmlformats.org/officeDocument/2006/relationships/oleObject" Target="../embeddings/oleObject43.bin"/><Relationship Id="rId5" Type="http://schemas.openxmlformats.org/officeDocument/2006/relationships/notesSlide" Target="../notesSlides/notesSlide7.xml"/><Relationship Id="rId4"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9.emf"/><Relationship Id="rId2" Type="http://schemas.openxmlformats.org/officeDocument/2006/relationships/tags" Target="../tags/tag85.xml"/><Relationship Id="rId1" Type="http://schemas.openxmlformats.org/officeDocument/2006/relationships/vmlDrawing" Target="../drawings/vmlDrawing48.vml"/><Relationship Id="rId6" Type="http://schemas.openxmlformats.org/officeDocument/2006/relationships/oleObject" Target="../embeddings/oleObject44.bin"/><Relationship Id="rId5" Type="http://schemas.openxmlformats.org/officeDocument/2006/relationships/notesSlide" Target="../notesSlides/notesSlide8.xml"/><Relationship Id="rId4"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8" Type="http://schemas.openxmlformats.org/officeDocument/2006/relationships/hyperlink" Target="https://www.epa.gov/pesticide-registration/list-n-disinfectants-use-against-sars-cov-2" TargetMode="External"/><Relationship Id="rId3" Type="http://schemas.openxmlformats.org/officeDocument/2006/relationships/tags" Target="../tags/tag88.xml"/><Relationship Id="rId7" Type="http://schemas.openxmlformats.org/officeDocument/2006/relationships/image" Target="../media/image19.emf"/><Relationship Id="rId2" Type="http://schemas.openxmlformats.org/officeDocument/2006/relationships/tags" Target="../tags/tag87.xml"/><Relationship Id="rId1" Type="http://schemas.openxmlformats.org/officeDocument/2006/relationships/vmlDrawing" Target="../drawings/vmlDrawing49.vml"/><Relationship Id="rId6" Type="http://schemas.openxmlformats.org/officeDocument/2006/relationships/oleObject" Target="../embeddings/oleObject45.bin"/><Relationship Id="rId5" Type="http://schemas.openxmlformats.org/officeDocument/2006/relationships/notesSlide" Target="../notesSlides/notesSlide9.xml"/><Relationship Id="rId4" Type="http://schemas.openxmlformats.org/officeDocument/2006/relationships/slideLayout" Target="../slideLayouts/slideLayout34.xml"/><Relationship Id="rId9" Type="http://schemas.openxmlformats.org/officeDocument/2006/relationships/hyperlink" Target="https://www.lni.wa.gov/forms-publications/F414-168-000.pdf"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tags" Target="../tags/tag90.xml"/><Relationship Id="rId7" Type="http://schemas.openxmlformats.org/officeDocument/2006/relationships/image" Target="../media/image19.emf"/><Relationship Id="rId2" Type="http://schemas.openxmlformats.org/officeDocument/2006/relationships/tags" Target="../tags/tag89.xml"/><Relationship Id="rId1" Type="http://schemas.openxmlformats.org/officeDocument/2006/relationships/vmlDrawing" Target="../drawings/vmlDrawing50.vml"/><Relationship Id="rId6" Type="http://schemas.openxmlformats.org/officeDocument/2006/relationships/oleObject" Target="../embeddings/oleObject46.bin"/><Relationship Id="rId5" Type="http://schemas.openxmlformats.org/officeDocument/2006/relationships/notesSlide" Target="../notesSlides/notesSlide10.xml"/><Relationship Id="rId4" Type="http://schemas.openxmlformats.org/officeDocument/2006/relationships/slideLayout" Target="../slideLayouts/slideLayout34.xml"/><Relationship Id="rId9" Type="http://schemas.openxmlformats.org/officeDocument/2006/relationships/hyperlink" Target="https://www.lni.wa.gov/forms-publications/f414-169-000.pd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epa.gov/pesticide-registration/list-n-disinfectants-use-against-sars-cov-2" TargetMode="External"/><Relationship Id="rId3" Type="http://schemas.openxmlformats.org/officeDocument/2006/relationships/tags" Target="../tags/tag92.xml"/><Relationship Id="rId7" Type="http://schemas.openxmlformats.org/officeDocument/2006/relationships/image" Target="../media/image19.emf"/><Relationship Id="rId2" Type="http://schemas.openxmlformats.org/officeDocument/2006/relationships/tags" Target="../tags/tag91.xml"/><Relationship Id="rId1" Type="http://schemas.openxmlformats.org/officeDocument/2006/relationships/vmlDrawing" Target="../drawings/vmlDrawing51.vml"/><Relationship Id="rId6" Type="http://schemas.openxmlformats.org/officeDocument/2006/relationships/oleObject" Target="../embeddings/oleObject47.bin"/><Relationship Id="rId5" Type="http://schemas.openxmlformats.org/officeDocument/2006/relationships/notesSlide" Target="../notesSlides/notesSlide11.xml"/><Relationship Id="rId4" Type="http://schemas.openxmlformats.org/officeDocument/2006/relationships/slideLayout" Target="../slideLayouts/slideLayout34.xml"/><Relationship Id="rId9" Type="http://schemas.openxmlformats.org/officeDocument/2006/relationships/hyperlink" Target="https://www.lni.wa.gov/forms-publications/F414-168-000.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tags" Target="../tags/tag94.xml"/><Relationship Id="rId7" Type="http://schemas.openxmlformats.org/officeDocument/2006/relationships/image" Target="../media/image19.emf"/><Relationship Id="rId2" Type="http://schemas.openxmlformats.org/officeDocument/2006/relationships/tags" Target="../tags/tag93.xml"/><Relationship Id="rId1" Type="http://schemas.openxmlformats.org/officeDocument/2006/relationships/vmlDrawing" Target="../drawings/vmlDrawing52.vml"/><Relationship Id="rId6" Type="http://schemas.openxmlformats.org/officeDocument/2006/relationships/oleObject" Target="../embeddings/oleObject48.bin"/><Relationship Id="rId5" Type="http://schemas.openxmlformats.org/officeDocument/2006/relationships/notesSlide" Target="../notesSlides/notesSlide12.xml"/><Relationship Id="rId4" Type="http://schemas.openxmlformats.org/officeDocument/2006/relationships/slideLayout" Target="../slideLayouts/slideLayout34.xml"/><Relationship Id="rId9" Type="http://schemas.openxmlformats.org/officeDocument/2006/relationships/hyperlink" Target="https://www.lni.wa.gov/forms-publications/f414-169-000.pdf"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tags" Target="../tags/tag96.xml"/><Relationship Id="rId7" Type="http://schemas.openxmlformats.org/officeDocument/2006/relationships/image" Target="NULL"/><Relationship Id="rId2" Type="http://schemas.openxmlformats.org/officeDocument/2006/relationships/tags" Target="../tags/tag95.xml"/><Relationship Id="rId1" Type="http://schemas.openxmlformats.org/officeDocument/2006/relationships/vmlDrawing" Target="../drawings/vmlDrawing53.vml"/><Relationship Id="rId6" Type="http://schemas.openxmlformats.org/officeDocument/2006/relationships/oleObject" Target="../embeddings/oleObject49.bin"/><Relationship Id="rId5" Type="http://schemas.openxmlformats.org/officeDocument/2006/relationships/notesSlide" Target="../notesSlides/notesSlide13.xml"/><Relationship Id="rId4"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tags" Target="../tags/tag98.xml"/><Relationship Id="rId7" Type="http://schemas.openxmlformats.org/officeDocument/2006/relationships/image" Target="NULL"/><Relationship Id="rId2" Type="http://schemas.openxmlformats.org/officeDocument/2006/relationships/tags" Target="../tags/tag97.xml"/><Relationship Id="rId1" Type="http://schemas.openxmlformats.org/officeDocument/2006/relationships/vmlDrawing" Target="../drawings/vmlDrawing54.vml"/><Relationship Id="rId6" Type="http://schemas.openxmlformats.org/officeDocument/2006/relationships/oleObject" Target="../embeddings/oleObject50.bin"/><Relationship Id="rId5" Type="http://schemas.openxmlformats.org/officeDocument/2006/relationships/notesSlide" Target="../notesSlides/notesSlide14.xml"/><Relationship Id="rId4"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tags" Target="../tags/tag69.xml"/><Relationship Id="rId7" Type="http://schemas.openxmlformats.org/officeDocument/2006/relationships/oleObject" Target="../embeddings/oleObject37.bin"/><Relationship Id="rId2" Type="http://schemas.openxmlformats.org/officeDocument/2006/relationships/tags" Target="../tags/tag68.xml"/><Relationship Id="rId1" Type="http://schemas.openxmlformats.org/officeDocument/2006/relationships/vmlDrawing" Target="../drawings/vmlDrawing41.vml"/><Relationship Id="rId6" Type="http://schemas.openxmlformats.org/officeDocument/2006/relationships/notesSlide" Target="../notesSlides/notesSlide1.xml"/><Relationship Id="rId5" Type="http://schemas.openxmlformats.org/officeDocument/2006/relationships/slideLayout" Target="../slideLayouts/slideLayout8.xml"/><Relationship Id="rId4" Type="http://schemas.openxmlformats.org/officeDocument/2006/relationships/tags" Target="../tags/tag70.xml"/></Relationships>
</file>

<file path=ppt/slides/_rels/slide5.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72.xml"/><Relationship Id="rId7" Type="http://schemas.openxmlformats.org/officeDocument/2006/relationships/oleObject" Target="../embeddings/oleObject38.bin"/><Relationship Id="rId2" Type="http://schemas.openxmlformats.org/officeDocument/2006/relationships/tags" Target="../tags/tag71.xml"/><Relationship Id="rId1" Type="http://schemas.openxmlformats.org/officeDocument/2006/relationships/vmlDrawing" Target="../drawings/vmlDrawing42.vml"/><Relationship Id="rId6" Type="http://schemas.openxmlformats.org/officeDocument/2006/relationships/notesSlide" Target="../notesSlides/notesSlide2.xml"/><Relationship Id="rId5" Type="http://schemas.openxmlformats.org/officeDocument/2006/relationships/slideLayout" Target="../slideLayouts/slideLayout34.xml"/><Relationship Id="rId4" Type="http://schemas.openxmlformats.org/officeDocument/2006/relationships/tags" Target="../tags/tag73.xml"/></Relationships>
</file>

<file path=ppt/slides/_rels/slide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tags" Target="../tags/tag75.xml"/><Relationship Id="rId7" Type="http://schemas.openxmlformats.org/officeDocument/2006/relationships/oleObject" Target="../embeddings/oleObject39.bin"/><Relationship Id="rId2" Type="http://schemas.openxmlformats.org/officeDocument/2006/relationships/tags" Target="../tags/tag74.xml"/><Relationship Id="rId1" Type="http://schemas.openxmlformats.org/officeDocument/2006/relationships/vmlDrawing" Target="../drawings/vmlDrawing43.vml"/><Relationship Id="rId6" Type="http://schemas.openxmlformats.org/officeDocument/2006/relationships/notesSlide" Target="../notesSlides/notesSlide3.xml"/><Relationship Id="rId5" Type="http://schemas.openxmlformats.org/officeDocument/2006/relationships/slideLayout" Target="../slideLayouts/slideLayout34.xml"/><Relationship Id="rId4"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8.emf"/><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oleObject" Target="../embeddings/oleObject40.bin"/><Relationship Id="rId5" Type="http://schemas.openxmlformats.org/officeDocument/2006/relationships/notesSlide" Target="../notesSlides/notesSlide4.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19.emf"/><Relationship Id="rId2" Type="http://schemas.openxmlformats.org/officeDocument/2006/relationships/tags" Target="../tags/tag79.xml"/><Relationship Id="rId1" Type="http://schemas.openxmlformats.org/officeDocument/2006/relationships/vmlDrawing" Target="../drawings/vmlDrawing45.vml"/><Relationship Id="rId6" Type="http://schemas.openxmlformats.org/officeDocument/2006/relationships/oleObject" Target="../embeddings/oleObject41.bin"/><Relationship Id="rId5" Type="http://schemas.openxmlformats.org/officeDocument/2006/relationships/notesSlide" Target="../notesSlides/notesSlide5.xml"/><Relationship Id="rId4"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hyperlink" Target="https://www.doh.wa.gov/Portals/1/Documents/1600/coronavirus/COVIDexposed.pdf" TargetMode="External"/><Relationship Id="rId3" Type="http://schemas.openxmlformats.org/officeDocument/2006/relationships/tags" Target="../tags/tag82.xml"/><Relationship Id="rId7" Type="http://schemas.openxmlformats.org/officeDocument/2006/relationships/image" Target="../media/image19.emf"/><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oleObject" Target="../embeddings/oleObject42.bin"/><Relationship Id="rId5" Type="http://schemas.openxmlformats.org/officeDocument/2006/relationships/notesSlide" Target="../notesSlides/notesSlide6.xml"/><Relationship Id="rId10" Type="http://schemas.openxmlformats.org/officeDocument/2006/relationships/hyperlink" Target="https://www.lni.wa.gov/forms-publications/F414-168-000.pdf" TargetMode="External"/><Relationship Id="rId4" Type="http://schemas.openxmlformats.org/officeDocument/2006/relationships/slideLayout" Target="../slideLayouts/slideLayout34.xml"/><Relationship Id="rId9" Type="http://schemas.openxmlformats.org/officeDocument/2006/relationships/hyperlink" Target="https://www.lni.wa.gov/forms-publications/f414-169-00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The State Board for Community and Technical Colleges</a:t>
            </a:r>
          </a:p>
          <a:p>
            <a:pPr lvl="1" algn="l"/>
            <a:r>
              <a:rPr lang="en-US" cap="none" dirty="0">
                <a:solidFill>
                  <a:schemeClr val="bg1"/>
                </a:solidFill>
              </a:rPr>
              <a:t>The Council of Presidents</a:t>
            </a:r>
          </a:p>
          <a:p>
            <a:pPr lvl="1" algn="l"/>
            <a:r>
              <a:rPr lang="en-US" cap="none" dirty="0">
                <a:solidFill>
                  <a:schemeClr val="bg1"/>
                </a:solidFill>
              </a:rPr>
              <a:t>The Independent Colleges of Washington</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Higher Education Re-Opening Workgroup</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48132"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Safe Back-to-School Plan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49156"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0180"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8"/>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9"/>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1204"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8"/>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9"/>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2228"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8"/>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9"/>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3252"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8"/>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Washington Department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9"/>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4276"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8"/>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 </a:t>
            </a:r>
            <a:r>
              <a:rPr lang="en-US" sz="1000" dirty="0">
                <a:solidFill>
                  <a:srgbClr val="575757"/>
                </a:solidFill>
              </a:rPr>
              <a:t>Association of College &amp; University Housing Officers-International, Other State's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8"/>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55300"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Safe Back-to-School Plan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988" name="think-cell Slide" r:id="rId7" imgW="352" imgH="355" progId="TCLayout.ActiveDocument.1">
                  <p:embed/>
                </p:oleObj>
              </mc:Choice>
              <mc:Fallback>
                <p:oleObj name="think-cell Slide" r:id="rId7" imgW="352" imgH="355" progId="TCLayout.ActiveDocument.1">
                  <p:embed/>
                  <p:pic>
                    <p:nvPicPr>
                      <p:cNvPr id="2" name="Object 1"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4"/>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Council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Independent Colleges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Community and Technical Colleges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University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Student Achievement Council</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King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Spokane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Whitman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Challenge Seattle</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"Safe Start"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 Reopening Matrix developed by the Higher Ed Leaders Re-Opening Workgroup</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Private Sector Employer Checklists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2"/>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3"/>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012" name="think-cell Slide" r:id="rId7" imgW="622" imgH="623" progId="TCLayout.ActiveDocument.1">
                  <p:embed/>
                </p:oleObj>
              </mc:Choice>
              <mc:Fallback>
                <p:oleObj name="think-cell Slide" r:id="rId7"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Washington State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Washington State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Washington State as a whole both in terms of economic impact on Washington State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Washington State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From Jan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From Terri Standish-Kuon: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From Paul Francis: COP has 6 Institutions with &gt;156K students </a:t>
            </a:r>
          </a:p>
        </p:txBody>
      </p:sp>
    </p:spTree>
    <p:custDataLst>
      <p:tags r:id="rId2"/>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3"/>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036" name="think-cell Slide" r:id="rId7" imgW="622" imgH="623" progId="TCLayout.ActiveDocument.1">
                  <p:embed/>
                </p:oleObj>
              </mc:Choice>
              <mc:Fallback>
                <p:oleObj name="think-cell Slide" r:id="rId7"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Washington State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Washington State,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2"/>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5060" name="think-cell Slide" r:id="rId6" imgW="415" imgH="416" progId="TCLayout.ActiveDocument.1">
                  <p:embed/>
                </p:oleObj>
              </mc:Choice>
              <mc:Fallback>
                <p:oleObj name="think-cell Slide" r:id="rId6"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Washington state</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"New Normal"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6084" name="think-cell Slide" r:id="rId6" imgW="592" imgH="591" progId="TCLayout.ActiveDocument.1">
                  <p:embed/>
                </p:oleObj>
              </mc:Choice>
              <mc:Fallback>
                <p:oleObj name="think-cell Slide" r:id="rId6"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Adjusted Washington Roundtable / Challenge Seattle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National Restaurant Association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Congregate Housing and Correctional/Detention Facilities</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2"/>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spid="_x0000_s47108" name="think-cell Slide" r:id="rId6" imgW="395" imgH="394" progId="TCLayout.ActiveDocument.1">
                  <p:embed/>
                </p:oleObj>
              </mc:Choice>
              <mc:Fallback>
                <p:oleObj name="think-cell Slide" r:id="rId6"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7"/>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3"/>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Safe Back-to-School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State Department of Health: </a:t>
              </a:r>
              <a:r>
                <a:rPr sz="900" dirty="0">
                  <a:solidFill>
                    <a:srgbClr val="575757"/>
                  </a:solidFill>
                  <a:hlinkClick r:id="rId8"/>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Communication of Safe Back-to-School Plan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Campus Safety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Safe Start</a:t>
              </a:r>
              <a:r>
                <a:rPr sz="900" dirty="0">
                  <a:solidFill>
                    <a:srgbClr val="575757"/>
                  </a:solidFill>
                </a:rPr>
                <a:t>" guidelines</a:t>
              </a:r>
              <a:r>
                <a:rPr lang="en-US" sz="900" dirty="0">
                  <a:solidFill>
                    <a:srgbClr val="575757"/>
                  </a:solidFill>
                </a:rPr>
                <a:t> and </a:t>
              </a:r>
              <a:r>
                <a:rPr lang="en-US" sz="900" dirty="0">
                  <a:solidFill>
                    <a:srgbClr val="575757"/>
                  </a:solidFill>
                  <a:hlinkClick r:id="rId9"/>
                </a:rPr>
                <a:t>WA Labor &amp; Industries guidelines</a:t>
              </a:r>
              <a:r>
                <a:rPr sz="900" dirty="0">
                  <a:solidFill>
                    <a:srgbClr val="575757"/>
                  </a:solidFill>
                  <a:hlinkClick r:id="rId9"/>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10"/>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Student/Personnel Support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Visitor Expectations</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"New Normal"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Washington State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Protecting Washingtonians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4659</TotalTime>
  <Words>5943</Words>
  <Application>Microsoft Office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Clarke, Robert Ames</cp:lastModifiedBy>
  <cp:revision>758</cp:revision>
  <cp:lastPrinted>2000-01-01T07:00:00Z</cp:lastPrinted>
  <dcterms:created xsi:type="dcterms:W3CDTF">2020-05-27T17:34:49Z</dcterms:created>
  <dcterms:modified xsi:type="dcterms:W3CDTF">2020-06-25T16:46:50Z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