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7"/>
  </p:notesMasterIdLst>
  <p:handoutMasterIdLst>
    <p:handoutMasterId r:id="rId8"/>
  </p:handoutMasterIdLst>
  <p:sldIdLst>
    <p:sldId id="1183" r:id="rId6"/>
  </p:sldIdLst>
  <p:sldSz cx="12192000" cy="6858000"/>
  <p:notesSz cx="6950075" cy="9236075"/>
  <p:custShowLst>
    <p:custShow name="Format Guide Workshop" id="0">
      <p:sldLst/>
    </p:custShow>
  </p:custShowLst>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0" autoAdjust="0"/>
    <p:restoredTop sz="96323" autoAdjust="0"/>
  </p:normalViewPr>
  <p:slideViewPr>
    <p:cSldViewPr snapToGrid="0">
      <p:cViewPr varScale="1">
        <p:scale>
          <a:sx n="126" d="100"/>
          <a:sy n="126" d="100"/>
        </p:scale>
        <p:origin x="480"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10/6/25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10/6/25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p:txBody>
          <a:bodyPr/>
          <a:lstStyle/>
          <a:p>
            <a:r>
              <a:rPr lang="en-US" dirty="0"/>
              <a:t>About Gripe Manufacturing</a:t>
            </a:r>
          </a:p>
        </p:txBody>
      </p:sp>
      <p:sp>
        <p:nvSpPr>
          <p:cNvPr id="8" name="TextBox 7">
            <a:extLst>
              <a:ext uri="{FF2B5EF4-FFF2-40B4-BE49-F238E27FC236}">
                <a16:creationId xmlns:a16="http://schemas.microsoft.com/office/drawing/2014/main" id="{FAD746FD-D1D4-4A17-A789-8A9CCFF846C1}"/>
              </a:ext>
            </a:extLst>
          </p:cNvPr>
          <p:cNvSpPr txBox="1"/>
          <p:nvPr/>
        </p:nvSpPr>
        <p:spPr>
          <a:xfrm>
            <a:off x="541564" y="1234001"/>
            <a:ext cx="6011636"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chemeClr val="tx1"/>
                </a:solidFill>
              </a:rPr>
              <a:t>Gripe is Hawaii's largest industrial equipment manufacturer, operating since 1987.</a:t>
            </a:r>
          </a:p>
        </p:txBody>
      </p:sp>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2C111F4A-60FF-41DE-BC65-F40DAD0113A1}">
  <ds:schemaRefs>
    <ds:schemaRef ds:uri="http://schemas.microsoft.com/sharepoint/v3/contenttype/forms"/>
  </ds:schemaRefs>
</ds:datastoreItem>
</file>

<file path=customXml/itemProps3.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6134</TotalTime>
  <Words>15</Words>
  <Application>Microsoft Macintosh PowerPoint</Application>
  <PresentationFormat>Widescreen</PresentationFormat>
  <Paragraphs>2</Paragraphs>
  <Slides>1</Slides>
  <Notes>0</Notes>
  <HiddenSlides>0</HiddenSlides>
  <MMClips>0</MMClips>
  <ScaleCrop>false</ScaleCrop>
  <HeadingPairs>
    <vt:vector size="10"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7" baseType="lpstr">
      <vt:lpstr>Arial</vt:lpstr>
      <vt:lpstr>Trebuchet MS</vt:lpstr>
      <vt:lpstr>BCG Grid 16:9</vt:lpstr>
      <vt:lpstr>1_BCG Grid 16:9</vt:lpstr>
      <vt:lpstr>think-cell Slide</vt:lpstr>
      <vt:lpstr>About Gripe Manufacturing</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761</cp:revision>
  <cp:lastPrinted>2000-01-01T07:00:00Z</cp:lastPrinted>
  <dcterms:created xsi:type="dcterms:W3CDTF">2020-05-27T17:34:49Z</dcterms:created>
  <dcterms:modified xsi:type="dcterms:W3CDTF">2025-10-06T20:32:30Z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