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The State Board for Community and Technical Colleges</a:t>
            </a:r>
          </a:p>
          <a:p>
            <a:pPr lvl="1" algn="l"/>
            <a:r>
              <a:rPr lang="en-US" cap="none" dirty="0">
                <a:solidFill>
                  <a:schemeClr val="bg1"/>
                </a:solidFill>
              </a:rPr>
              <a:t>The Council of Presidents</a:t>
            </a:r>
          </a:p>
          <a:p>
            <a:pPr lvl="1" algn="l"/>
            <a:r>
              <a:rPr lang="en-US" cap="none" dirty="0">
                <a:solidFill>
                  <a:schemeClr val="bg1"/>
                </a:solidFill>
              </a:rPr>
              <a:t>The Independent Colleges of Washington</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Higher Education Re-Opening Workgroup</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0.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Safe Back-to-School Plan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1.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2.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7"/>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8"/>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3.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4.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7"/>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8"/>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5.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Washington Department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6.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7"/>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 </a:t>
            </a:r>
            <a:r>
              <a:rPr lang="en-US" sz="1000" dirty="0">
                <a:solidFill>
                  <a:srgbClr val="575757"/>
                </a:solidFill>
              </a:rPr>
              <a:t>Association of College &amp; University Housing Officers-International, Other State's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7"/>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Safe Back-to-School Plan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7"/>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2.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3.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4.xml><?xml version="1.0" encoding="utf-8"?>
<p:sld xmlns:mc="http://schemas.openxmlformats.org/markup-compatibility/2006" xmlns:v="urn:schemas-microsoft-com:vml"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Council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Independent Colleges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 Community and Technical Colleges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 University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Student Achievement Council</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King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Spokane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Whitman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Challenge Seattle</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"Safe Start"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 Reopening Matrix developed by the Higher Ed Leaders Re-Opening Workgroup</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Private Sector Employer Checklists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5.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[REDACTED]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[REDACTED]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[REDACTED] as a whole both in terms of economic impact on [REDACTED]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[REDACTED]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From Jan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From Terri Standish-Kuon: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From Paul Francis: COP has 6 Institutions with &gt;156K students </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6.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[REDACTED]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[REDACTED],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[REDACTED]</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"New Normal"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8.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Adjusted Washington Roundtable / Challenge Seattle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National Restaurant Association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Congregate Housing and Correctional/Detention Facilities</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9.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Safe Back-to-School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State Department of Health: </a:t>
              </a:r>
              <a:r>
                <a:rPr sz="900" dirty="0">
                  <a:solidFill>
                    <a:srgbClr val="575757"/>
                  </a:solidFill>
                  <a:hlinkClick r:id="rId7"/>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Communication of Safe Back-to-School Plan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Campus Safety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Safe Start</a:t>
              </a:r>
              <a:r>
                <a:rPr sz="900" dirty="0">
                  <a:solidFill>
                    <a:srgbClr val="575757"/>
                  </a:solidFill>
                </a:rPr>
                <a:t>" guidelines</a:t>
              </a:r>
              <a:r>
                <a:rPr lang="en-US" sz="900" dirty="0">
                  <a:solidFill>
                    <a:srgbClr val="575757"/>
                  </a:solidFill>
                </a:rPr>
                <a:t> and </a:t>
              </a:r>
              <a:r>
                <a:rPr lang="en-US" sz="900" dirty="0">
                  <a:solidFill>
                    <a:srgbClr val="575757"/>
                  </a:solidFill>
                  <a:hlinkClick r:id="rId8"/>
                </a:rPr>
                <a:t>WA Labor &amp; Industries guidelines</a:t>
              </a:r>
              <a:r>
                <a:rPr sz="900" dirty="0">
                  <a:solidFill>
                    <a:srgbClr val="575757"/>
                  </a:solidFill>
                  <a:hlinkClick r:id="rId8"/>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9"/>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Student/Personnel Support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Visitor Expectations</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"New Normal"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[REDACTED]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Protecting Washingtonians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