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520" userDrawn="1">
          <p15:clr>
            <a:srgbClr val="A4A3A4"/>
          </p15:clr>
        </p15:guide>
        <p15:guide id="3" orient="horz" pos="907" userDrawn="1">
          <p15:clr>
            <a:srgbClr val="A4A3A4"/>
          </p15:clr>
        </p15:guide>
        <p15:guide id="4" pos="168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8" orient="horz" pos="12699" userDrawn="1">
          <p15:clr>
            <a:srgbClr val="A4A3A4"/>
          </p15:clr>
        </p15:guide>
        <p15:guide id="10" pos="5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4660"/>
  </p:normalViewPr>
  <p:slideViewPr>
    <p:cSldViewPr showGuides="1">
      <p:cViewPr varScale="1">
        <p:scale>
          <a:sx n="30" d="100"/>
          <a:sy n="30" d="100"/>
        </p:scale>
        <p:origin x="114" y="2586"/>
      </p:cViewPr>
      <p:guideLst>
        <p:guide pos="5520"/>
        <p:guide orient="horz" pos="907"/>
        <p:guide pos="16896"/>
        <p:guide pos="1248"/>
        <p:guide orient="horz" pos="12699"/>
        <p:guide pos="5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7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4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7E717-4656-47E4-97FB-8D73E534E7B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0ADA-59CA-880A-D260-1E28BCC0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D0C98C-A0B1-067A-4F5C-D983DF68F3E8}"/>
              </a:ext>
            </a:extLst>
          </p:cNvPr>
          <p:cNvSpPr/>
          <p:nvPr/>
        </p:nvSpPr>
        <p:spPr>
          <a:xfrm>
            <a:off x="8820056" y="144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6D430-4692-6038-A15E-B5DBC90BDBC4}"/>
              </a:ext>
            </a:extLst>
          </p:cNvPr>
          <p:cNvSpPr/>
          <p:nvPr/>
        </p:nvSpPr>
        <p:spPr>
          <a:xfrm>
            <a:off x="13499830" y="144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2EE8C-0430-D653-91F4-7F4723D6AFAF}"/>
              </a:ext>
            </a:extLst>
          </p:cNvPr>
          <p:cNvSpPr/>
          <p:nvPr/>
        </p:nvSpPr>
        <p:spPr>
          <a:xfrm>
            <a:off x="18179830" y="144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82F16A-D704-B4A3-F528-3EE227E1C100}"/>
              </a:ext>
            </a:extLst>
          </p:cNvPr>
          <p:cNvSpPr/>
          <p:nvPr/>
        </p:nvSpPr>
        <p:spPr>
          <a:xfrm>
            <a:off x="22859830" y="144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87A34-9F75-83E5-29B8-EA831A5840E7}"/>
              </a:ext>
            </a:extLst>
          </p:cNvPr>
          <p:cNvSpPr/>
          <p:nvPr/>
        </p:nvSpPr>
        <p:spPr>
          <a:xfrm>
            <a:off x="1980779" y="1440000"/>
            <a:ext cx="6120000" cy="10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다시 시작</a:t>
            </a:r>
            <a:endParaRPr lang="en-US" altLang="ko-KR" sz="5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2B7A23-E333-376B-696D-84B6946C7AC0}"/>
              </a:ext>
            </a:extLst>
          </p:cNvPr>
          <p:cNvSpPr/>
          <p:nvPr/>
        </p:nvSpPr>
        <p:spPr>
          <a:xfrm>
            <a:off x="1980779" y="2880000"/>
            <a:ext cx="6120000" cy="10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54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카드 교체</a:t>
            </a:r>
            <a:endParaRPr lang="en-US" altLang="ko-KR" sz="540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96C6F6-8472-C313-3696-5F9BD5FA3549}"/>
              </a:ext>
            </a:extLst>
          </p:cNvPr>
          <p:cNvSpPr/>
          <p:nvPr/>
        </p:nvSpPr>
        <p:spPr>
          <a:xfrm>
            <a:off x="1980779" y="16122400"/>
            <a:ext cx="6120000" cy="10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/>
              <a:t>찾은 세트</a:t>
            </a:r>
            <a:endParaRPr lang="en-US" altLang="ko-KR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2ED35E-F23E-89A0-A4AC-3B7D0F8F4523}"/>
              </a:ext>
            </a:extLst>
          </p:cNvPr>
          <p:cNvSpPr/>
          <p:nvPr/>
        </p:nvSpPr>
        <p:spPr>
          <a:xfrm>
            <a:off x="8820056" y="7920225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770-E64B-7C06-390E-B269E28A4853}"/>
              </a:ext>
            </a:extLst>
          </p:cNvPr>
          <p:cNvSpPr/>
          <p:nvPr/>
        </p:nvSpPr>
        <p:spPr>
          <a:xfrm>
            <a:off x="13499830" y="7920225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825883-0752-9D9B-CC53-911E458066D3}"/>
              </a:ext>
            </a:extLst>
          </p:cNvPr>
          <p:cNvSpPr/>
          <p:nvPr/>
        </p:nvSpPr>
        <p:spPr>
          <a:xfrm>
            <a:off x="18179830" y="7920225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4853B-45EF-2ACE-F8F0-D3EA1CFAB8D6}"/>
              </a:ext>
            </a:extLst>
          </p:cNvPr>
          <p:cNvSpPr/>
          <p:nvPr/>
        </p:nvSpPr>
        <p:spPr>
          <a:xfrm>
            <a:off x="22859830" y="7920225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903B96-79D6-6E95-4477-5DACB7819104}"/>
              </a:ext>
            </a:extLst>
          </p:cNvPr>
          <p:cNvSpPr/>
          <p:nvPr/>
        </p:nvSpPr>
        <p:spPr>
          <a:xfrm>
            <a:off x="8820056" y="1440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C936F8-0ECF-F168-4C41-3784EA26DF73}"/>
              </a:ext>
            </a:extLst>
          </p:cNvPr>
          <p:cNvSpPr/>
          <p:nvPr/>
        </p:nvSpPr>
        <p:spPr>
          <a:xfrm>
            <a:off x="13499830" y="1440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8E959-F41F-7DC1-6F49-AB189ACD6788}"/>
              </a:ext>
            </a:extLst>
          </p:cNvPr>
          <p:cNvSpPr/>
          <p:nvPr/>
        </p:nvSpPr>
        <p:spPr>
          <a:xfrm>
            <a:off x="18179830" y="1440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F3EF7B-04C7-F12E-0D51-475CDE79A4BF}"/>
              </a:ext>
            </a:extLst>
          </p:cNvPr>
          <p:cNvSpPr/>
          <p:nvPr/>
        </p:nvSpPr>
        <p:spPr>
          <a:xfrm>
            <a:off x="22859830" y="14400000"/>
            <a:ext cx="3960000" cy="576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4B0764-1EB1-8718-A2C1-DC97AB62C4B8}"/>
              </a:ext>
            </a:extLst>
          </p:cNvPr>
          <p:cNvSpPr/>
          <p:nvPr/>
        </p:nvSpPr>
        <p:spPr>
          <a:xfrm>
            <a:off x="1980781" y="17464573"/>
            <a:ext cx="1800000" cy="2617200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E97BF7-C2A8-9502-788E-C66E6E37D6A2}"/>
              </a:ext>
            </a:extLst>
          </p:cNvPr>
          <p:cNvSpPr/>
          <p:nvPr/>
        </p:nvSpPr>
        <p:spPr>
          <a:xfrm>
            <a:off x="4140780" y="17464573"/>
            <a:ext cx="1800000" cy="2617200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2CC1AA-3E00-D438-5F3E-6B4C9A6B7402}"/>
              </a:ext>
            </a:extLst>
          </p:cNvPr>
          <p:cNvSpPr/>
          <p:nvPr/>
        </p:nvSpPr>
        <p:spPr>
          <a:xfrm>
            <a:off x="6300593" y="17464573"/>
            <a:ext cx="1800000" cy="2617200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FEB4C-DCE7-F245-AB9C-2CD7796873EC}"/>
              </a:ext>
            </a:extLst>
          </p:cNvPr>
          <p:cNvSpPr/>
          <p:nvPr/>
        </p:nvSpPr>
        <p:spPr>
          <a:xfrm>
            <a:off x="1980779" y="4319373"/>
            <a:ext cx="6120000" cy="108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54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힌트 보기</a:t>
            </a:r>
            <a:endParaRPr lang="en-US" altLang="ko-KR" sz="540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26DB50-456C-32B0-D97D-9F189723BE3E}"/>
              </a:ext>
            </a:extLst>
          </p:cNvPr>
          <p:cNvSpPr txBox="1"/>
          <p:nvPr/>
        </p:nvSpPr>
        <p:spPr>
          <a:xfrm>
            <a:off x="2344371" y="5580002"/>
            <a:ext cx="5392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세트가 </a:t>
            </a:r>
            <a:r>
              <a:rPr lang="en-US" altLang="ko-KR" sz="4400" dirty="0"/>
              <a:t>2</a:t>
            </a:r>
            <a:r>
              <a:rPr lang="ko-KR" altLang="en-US" sz="4400" dirty="0"/>
              <a:t>개 있습니다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7CC908-274B-738B-3307-1D6EC9113F64}"/>
              </a:ext>
            </a:extLst>
          </p:cNvPr>
          <p:cNvSpPr/>
          <p:nvPr/>
        </p:nvSpPr>
        <p:spPr>
          <a:xfrm>
            <a:off x="1980595" y="7920225"/>
            <a:ext cx="3060000" cy="1080000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게임 시간</a:t>
            </a:r>
            <a:endParaRPr lang="en-US" altLang="ko-KR" sz="4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3EFB54-198E-170C-AFE2-805490F63E3E}"/>
              </a:ext>
            </a:extLst>
          </p:cNvPr>
          <p:cNvSpPr/>
          <p:nvPr/>
        </p:nvSpPr>
        <p:spPr>
          <a:xfrm>
            <a:off x="5040056" y="7920225"/>
            <a:ext cx="3060000" cy="108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altLang="ko-KR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1:10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932C8A-F62F-0EF0-AB83-94788052FDFD}"/>
              </a:ext>
            </a:extLst>
          </p:cNvPr>
          <p:cNvSpPr/>
          <p:nvPr/>
        </p:nvSpPr>
        <p:spPr>
          <a:xfrm>
            <a:off x="1980595" y="9000402"/>
            <a:ext cx="3060000" cy="1080000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남은 카드</a:t>
            </a:r>
            <a:endParaRPr lang="en-US" altLang="ko-KR" sz="480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67D7FD-3417-8990-D14B-02F7517B7282}"/>
              </a:ext>
            </a:extLst>
          </p:cNvPr>
          <p:cNvSpPr/>
          <p:nvPr/>
        </p:nvSpPr>
        <p:spPr>
          <a:xfrm>
            <a:off x="5040056" y="9000227"/>
            <a:ext cx="3060000" cy="108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altLang="ko-KR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51</a:t>
            </a:r>
            <a:r>
              <a:rPr lang="ko-KR" altLang="en-US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장</a:t>
            </a:r>
            <a:endParaRPr lang="en-US" altLang="ko-KR" sz="480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B1BD6D-63B9-745D-5920-69D81623DC14}"/>
              </a:ext>
            </a:extLst>
          </p:cNvPr>
          <p:cNvSpPr/>
          <p:nvPr/>
        </p:nvSpPr>
        <p:spPr>
          <a:xfrm>
            <a:off x="1980595" y="10080225"/>
            <a:ext cx="3060000" cy="1080000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힌트 확인</a:t>
            </a:r>
            <a:endParaRPr lang="en-US" altLang="ko-KR" sz="480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62D896-B1BC-2B40-1632-03D54990DB33}"/>
              </a:ext>
            </a:extLst>
          </p:cNvPr>
          <p:cNvSpPr/>
          <p:nvPr/>
        </p:nvSpPr>
        <p:spPr>
          <a:xfrm>
            <a:off x="5040056" y="10080225"/>
            <a:ext cx="3060000" cy="108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altLang="ko-KR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5</a:t>
            </a:r>
            <a:r>
              <a:rPr lang="ko-KR" altLang="en-US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번</a:t>
            </a:r>
            <a:endParaRPr lang="en-US" altLang="ko-KR" sz="480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42E0FA-517F-4703-30C7-6EB46BEE1350}"/>
              </a:ext>
            </a:extLst>
          </p:cNvPr>
          <p:cNvSpPr/>
          <p:nvPr/>
        </p:nvSpPr>
        <p:spPr>
          <a:xfrm>
            <a:off x="1980595" y="11160225"/>
            <a:ext cx="3060000" cy="1080000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현재 점수</a:t>
            </a:r>
            <a:endParaRPr lang="en-US" altLang="ko-KR" sz="480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24E1CD-949E-B7A7-2E46-C4213FC5F34D}"/>
              </a:ext>
            </a:extLst>
          </p:cNvPr>
          <p:cNvSpPr/>
          <p:nvPr/>
        </p:nvSpPr>
        <p:spPr>
          <a:xfrm>
            <a:off x="5040056" y="11160225"/>
            <a:ext cx="3060000" cy="108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en-US" altLang="ko-KR" sz="480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10</a:t>
            </a:r>
            <a:r>
              <a:rPr lang="ko-KR" altLang="en-US" sz="480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점</a:t>
            </a:r>
            <a:endParaRPr lang="en-US" altLang="ko-KR" sz="480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A61A92-FC46-31CA-89B6-0A090C8FD885}"/>
              </a:ext>
            </a:extLst>
          </p:cNvPr>
          <p:cNvSpPr txBox="1"/>
          <p:nvPr/>
        </p:nvSpPr>
        <p:spPr>
          <a:xfrm>
            <a:off x="2552765" y="12420000"/>
            <a:ext cx="4976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세트를 찾았습니다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724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31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승철 배</dc:creator>
  <cp:lastModifiedBy>승철 배</cp:lastModifiedBy>
  <cp:revision>4</cp:revision>
  <dcterms:created xsi:type="dcterms:W3CDTF">2025-08-07T00:07:59Z</dcterms:created>
  <dcterms:modified xsi:type="dcterms:W3CDTF">2025-08-08T09:02:08Z</dcterms:modified>
</cp:coreProperties>
</file>