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  <p:sldId id="259" r:id="rId3"/>
    <p:sldId id="262" r:id="rId4"/>
    <p:sldId id="261" r:id="rId5"/>
  </p:sldIdLst>
  <p:sldSz cx="21599525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3" autoAdjust="0"/>
    <p:restoredTop sz="91627" autoAdjust="0"/>
  </p:normalViewPr>
  <p:slideViewPr>
    <p:cSldViewPr showGuides="1">
      <p:cViewPr varScale="1">
        <p:scale>
          <a:sx n="28" d="100"/>
          <a:sy n="28" d="100"/>
        </p:scale>
        <p:origin x="138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713405"/>
            <a:ext cx="18359596" cy="1002681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126892"/>
            <a:ext cx="16199644" cy="695343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0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146734"/>
            <a:ext cx="10934760" cy="20466969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19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14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33356"/>
            <a:ext cx="4657398" cy="244070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33356"/>
            <a:ext cx="13702199" cy="244070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30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05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180114"/>
            <a:ext cx="18629590" cy="11980175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273626"/>
            <a:ext cx="18629590" cy="630009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80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666780"/>
            <a:ext cx="9179798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666780"/>
            <a:ext cx="9179798" cy="182736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33362"/>
            <a:ext cx="18629590" cy="556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060106"/>
            <a:ext cx="9137610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520155"/>
            <a:ext cx="9137610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060106"/>
            <a:ext cx="9182611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520155"/>
            <a:ext cx="9182611" cy="154735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32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2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87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71" userDrawn="1">
          <p15:clr>
            <a:srgbClr val="FBAE40"/>
          </p15:clr>
        </p15:guide>
        <p15:guide id="2" pos="680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12A9CE-1D87-1843-ED60-DA48D35E6462}"/>
              </a:ext>
            </a:extLst>
          </p:cNvPr>
          <p:cNvSpPr/>
          <p:nvPr userDrawn="1"/>
        </p:nvSpPr>
        <p:spPr>
          <a:xfrm>
            <a:off x="0" y="1800212"/>
            <a:ext cx="21599525" cy="1980000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>
                <a:solidFill>
                  <a:schemeClr val="tx1"/>
                </a:solidFill>
              </a:rPr>
              <a:t>현재 카드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8AB33B-61CD-A0F9-4775-B22B186611AE}"/>
              </a:ext>
            </a:extLst>
          </p:cNvPr>
          <p:cNvSpPr/>
          <p:nvPr userDrawn="1"/>
        </p:nvSpPr>
        <p:spPr>
          <a:xfrm>
            <a:off x="1" y="21600211"/>
            <a:ext cx="10799762" cy="723132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>
                <a:solidFill>
                  <a:schemeClr val="tx1"/>
                </a:solidFill>
              </a:rPr>
              <a:t>게임 로그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019B28-BD0B-B74D-48B4-DFF7D2C39EE5}"/>
              </a:ext>
            </a:extLst>
          </p:cNvPr>
          <p:cNvSpPr/>
          <p:nvPr userDrawn="1"/>
        </p:nvSpPr>
        <p:spPr>
          <a:xfrm>
            <a:off x="10799764" y="21600211"/>
            <a:ext cx="10799762" cy="7231325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>
                <a:solidFill>
                  <a:schemeClr val="tx1"/>
                </a:solidFill>
              </a:rPr>
              <a:t>찾은 세트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4C4E137-9D57-A37B-CD53-F6684DE64B7A}"/>
              </a:ext>
            </a:extLst>
          </p:cNvPr>
          <p:cNvGrpSpPr/>
          <p:nvPr userDrawn="1"/>
        </p:nvGrpSpPr>
        <p:grpSpPr>
          <a:xfrm>
            <a:off x="-22977" y="0"/>
            <a:ext cx="21622501" cy="1800212"/>
            <a:chOff x="-22976" y="0"/>
            <a:chExt cx="18045476" cy="18002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A6D973-F003-9AE8-BF0B-E39FB867C872}"/>
                </a:ext>
              </a:extLst>
            </p:cNvPr>
            <p:cNvSpPr/>
            <p:nvPr/>
          </p:nvSpPr>
          <p:spPr>
            <a:xfrm>
              <a:off x="-22976" y="0"/>
              <a:ext cx="3622738" cy="1800212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</a:rPr>
                <a:t>게임 시간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1DA332A-44B0-9DD2-D921-7329F75C20E8}"/>
                </a:ext>
              </a:extLst>
            </p:cNvPr>
            <p:cNvSpPr/>
            <p:nvPr/>
          </p:nvSpPr>
          <p:spPr>
            <a:xfrm>
              <a:off x="3599762" y="0"/>
              <a:ext cx="3622738" cy="180021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</a:rPr>
                <a:t>남은 카드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807734-890C-FFD5-8DCC-D049FBFC2DF7}"/>
                </a:ext>
              </a:extLst>
            </p:cNvPr>
            <p:cNvSpPr/>
            <p:nvPr/>
          </p:nvSpPr>
          <p:spPr>
            <a:xfrm>
              <a:off x="7199762" y="0"/>
              <a:ext cx="3622738" cy="180021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</a:rPr>
                <a:t>힌트 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502202-94E2-56A1-BDDA-473E3CB56D3C}"/>
                </a:ext>
              </a:extLst>
            </p:cNvPr>
            <p:cNvSpPr/>
            <p:nvPr/>
          </p:nvSpPr>
          <p:spPr>
            <a:xfrm>
              <a:off x="10799762" y="0"/>
              <a:ext cx="3622738" cy="180021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</a:rPr>
                <a:t>실패</a:t>
              </a:r>
              <a:r>
                <a:rPr lang="en-US" altLang="ko-KR" sz="6600" dirty="0">
                  <a:solidFill>
                    <a:schemeClr val="tx1"/>
                  </a:solidFill>
                </a:rPr>
                <a:t>/</a:t>
              </a:r>
              <a:r>
                <a:rPr lang="ko-KR" altLang="en-US" sz="6600" dirty="0">
                  <a:solidFill>
                    <a:schemeClr val="tx1"/>
                  </a:solidFill>
                </a:rPr>
                <a:t>성공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032F84-B1A5-2400-C09C-2ACC3098B6F2}"/>
                </a:ext>
              </a:extLst>
            </p:cNvPr>
            <p:cNvSpPr/>
            <p:nvPr/>
          </p:nvSpPr>
          <p:spPr>
            <a:xfrm>
              <a:off x="14399762" y="0"/>
              <a:ext cx="3622738" cy="1800212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>
                  <a:solidFill>
                    <a:schemeClr val="tx1"/>
                  </a:solidFill>
                </a:rPr>
                <a:t>현재 점수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3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71" userDrawn="1">
          <p15:clr>
            <a:srgbClr val="FBAE40"/>
          </p15:clr>
        </p15:guide>
        <p15:guide id="2" pos="68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146734"/>
            <a:ext cx="10934760" cy="20466969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4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33362"/>
            <a:ext cx="1862959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666780"/>
            <a:ext cx="1862959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A7E717-4656-47E4-97FB-8D73E534E7B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6693734"/>
            <a:ext cx="72898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7CDC1-807A-44F2-9FB3-40D1CEC2D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97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4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B0ADA-59CA-880A-D260-1E28BCC0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5D0C98C-A0B1-067A-4F5C-D983DF68F3E8}"/>
              </a:ext>
            </a:extLst>
          </p:cNvPr>
          <p:cNvSpPr/>
          <p:nvPr/>
        </p:nvSpPr>
        <p:spPr>
          <a:xfrm>
            <a:off x="755865" y="-2446727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76D430-4692-6038-A15E-B5DBC90BDBC4}"/>
              </a:ext>
            </a:extLst>
          </p:cNvPr>
          <p:cNvSpPr/>
          <p:nvPr/>
        </p:nvSpPr>
        <p:spPr>
          <a:xfrm>
            <a:off x="9179141" y="-2446727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22EE8C-0430-D653-91F4-7F4723D6AFAF}"/>
              </a:ext>
            </a:extLst>
          </p:cNvPr>
          <p:cNvSpPr/>
          <p:nvPr/>
        </p:nvSpPr>
        <p:spPr>
          <a:xfrm>
            <a:off x="17602829" y="-2446727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82F16A-D704-B4A3-F528-3EE227E1C100}"/>
              </a:ext>
            </a:extLst>
          </p:cNvPr>
          <p:cNvSpPr/>
          <p:nvPr/>
        </p:nvSpPr>
        <p:spPr>
          <a:xfrm>
            <a:off x="27106848" y="-2446727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D87A34-9F75-83E5-29B8-EA831A5840E7}"/>
              </a:ext>
            </a:extLst>
          </p:cNvPr>
          <p:cNvSpPr/>
          <p:nvPr/>
        </p:nvSpPr>
        <p:spPr>
          <a:xfrm>
            <a:off x="-12634719" y="-2034878"/>
            <a:ext cx="11015589" cy="19439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20" dirty="0"/>
              <a:t>다시 시작</a:t>
            </a:r>
            <a:endParaRPr lang="en-US" altLang="ko-KR" sz="972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2B7A23-E333-376B-696D-84B6946C7AC0}"/>
              </a:ext>
            </a:extLst>
          </p:cNvPr>
          <p:cNvSpPr/>
          <p:nvPr/>
        </p:nvSpPr>
        <p:spPr>
          <a:xfrm>
            <a:off x="-12634719" y="145173"/>
            <a:ext cx="11015589" cy="19439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9720" dirty="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rPr>
              <a:t>카드 교체</a:t>
            </a:r>
            <a:endParaRPr lang="en-US" altLang="ko-KR" sz="9720" dirty="0">
              <a:solidFill>
                <a:prstClr val="white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96C6F6-8472-C313-3696-5F9BD5FA3549}"/>
              </a:ext>
            </a:extLst>
          </p:cNvPr>
          <p:cNvSpPr/>
          <p:nvPr/>
        </p:nvSpPr>
        <p:spPr>
          <a:xfrm>
            <a:off x="-12634719" y="23980607"/>
            <a:ext cx="11015589" cy="19439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20"/>
              <a:t>찾은 세트</a:t>
            </a:r>
            <a:endParaRPr lang="en-US" altLang="ko-KR" sz="972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2ED35E-F23E-89A0-A4AC-3B7D0F8F4523}"/>
              </a:ext>
            </a:extLst>
          </p:cNvPr>
          <p:cNvSpPr/>
          <p:nvPr/>
        </p:nvSpPr>
        <p:spPr>
          <a:xfrm>
            <a:off x="755865" y="9217246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16770-E64B-7C06-390E-B269E28A4853}"/>
              </a:ext>
            </a:extLst>
          </p:cNvPr>
          <p:cNvSpPr/>
          <p:nvPr/>
        </p:nvSpPr>
        <p:spPr>
          <a:xfrm>
            <a:off x="9179141" y="9217246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825883-0752-9D9B-CC53-911E458066D3}"/>
              </a:ext>
            </a:extLst>
          </p:cNvPr>
          <p:cNvSpPr/>
          <p:nvPr/>
        </p:nvSpPr>
        <p:spPr>
          <a:xfrm>
            <a:off x="17602829" y="9217246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34853B-45EF-2ACE-F8F0-D3EA1CFAB8D6}"/>
              </a:ext>
            </a:extLst>
          </p:cNvPr>
          <p:cNvSpPr/>
          <p:nvPr/>
        </p:nvSpPr>
        <p:spPr>
          <a:xfrm>
            <a:off x="27106848" y="9217246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903B96-79D6-6E95-4477-5DACB7819104}"/>
              </a:ext>
            </a:extLst>
          </p:cNvPr>
          <p:cNvSpPr/>
          <p:nvPr/>
        </p:nvSpPr>
        <p:spPr>
          <a:xfrm>
            <a:off x="755865" y="20880402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C936F8-0ECF-F168-4C41-3784EA26DF73}"/>
              </a:ext>
            </a:extLst>
          </p:cNvPr>
          <p:cNvSpPr/>
          <p:nvPr/>
        </p:nvSpPr>
        <p:spPr>
          <a:xfrm>
            <a:off x="9179141" y="20880402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08E959-F41F-7DC1-6F49-AB189ACD6788}"/>
              </a:ext>
            </a:extLst>
          </p:cNvPr>
          <p:cNvSpPr/>
          <p:nvPr/>
        </p:nvSpPr>
        <p:spPr>
          <a:xfrm>
            <a:off x="17602829" y="20880402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EF3EF7B-04C7-F12E-0D51-475CDE79A4BF}"/>
              </a:ext>
            </a:extLst>
          </p:cNvPr>
          <p:cNvSpPr/>
          <p:nvPr/>
        </p:nvSpPr>
        <p:spPr>
          <a:xfrm>
            <a:off x="27106848" y="20880402"/>
            <a:ext cx="7127731" cy="10367616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44B0764-1EB1-8718-A2C1-DC97AB62C4B8}"/>
              </a:ext>
            </a:extLst>
          </p:cNvPr>
          <p:cNvSpPr/>
          <p:nvPr/>
        </p:nvSpPr>
        <p:spPr>
          <a:xfrm>
            <a:off x="-12634714" y="26396422"/>
            <a:ext cx="3239878" cy="4710784"/>
          </a:xfrm>
          <a:prstGeom prst="rect">
            <a:avLst/>
          </a:prstGeom>
          <a:solidFill>
            <a:schemeClr val="bg1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2E97BF7-C2A8-9502-788E-C66E6E37D6A2}"/>
              </a:ext>
            </a:extLst>
          </p:cNvPr>
          <p:cNvSpPr/>
          <p:nvPr/>
        </p:nvSpPr>
        <p:spPr>
          <a:xfrm>
            <a:off x="-8746864" y="26396422"/>
            <a:ext cx="3239878" cy="4710784"/>
          </a:xfrm>
          <a:prstGeom prst="rect">
            <a:avLst/>
          </a:prstGeom>
          <a:solidFill>
            <a:schemeClr val="bg1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2CC1AA-3E00-D438-5F3E-6B4C9A6B7402}"/>
              </a:ext>
            </a:extLst>
          </p:cNvPr>
          <p:cNvSpPr/>
          <p:nvPr/>
        </p:nvSpPr>
        <p:spPr>
          <a:xfrm>
            <a:off x="-4859342" y="26396422"/>
            <a:ext cx="3239878" cy="4710784"/>
          </a:xfrm>
          <a:prstGeom prst="rect">
            <a:avLst/>
          </a:prstGeom>
          <a:solidFill>
            <a:schemeClr val="bg1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BFEB4C-DCE7-F245-AB9C-2CD7796873EC}"/>
              </a:ext>
            </a:extLst>
          </p:cNvPr>
          <p:cNvSpPr/>
          <p:nvPr/>
        </p:nvSpPr>
        <p:spPr>
          <a:xfrm>
            <a:off x="-12634719" y="2735950"/>
            <a:ext cx="11015589" cy="194392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9720" dirty="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rPr>
              <a:t>힌트 보기</a:t>
            </a:r>
            <a:endParaRPr lang="en-US" altLang="ko-KR" sz="9720" dirty="0">
              <a:solidFill>
                <a:prstClr val="white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26DB50-456C-32B0-D97D-9F189723BE3E}"/>
              </a:ext>
            </a:extLst>
          </p:cNvPr>
          <p:cNvSpPr txBox="1"/>
          <p:nvPr/>
        </p:nvSpPr>
        <p:spPr>
          <a:xfrm>
            <a:off x="-11077225" y="5004999"/>
            <a:ext cx="9560631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920" dirty="0"/>
              <a:t>세트가 </a:t>
            </a:r>
            <a:r>
              <a:rPr lang="en-US" altLang="ko-KR" sz="7920" dirty="0"/>
              <a:t>2</a:t>
            </a:r>
            <a:r>
              <a:rPr lang="ko-KR" altLang="en-US" sz="7920" dirty="0"/>
              <a:t>개 있습니다</a:t>
            </a:r>
            <a:r>
              <a:rPr lang="en-US" altLang="ko-KR" sz="7920" dirty="0"/>
              <a:t>.</a:t>
            </a:r>
            <a:endParaRPr lang="ko-KR" altLang="en-US" sz="792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77CC908-274B-738B-3307-1D6EC9113F64}"/>
              </a:ext>
            </a:extLst>
          </p:cNvPr>
          <p:cNvSpPr/>
          <p:nvPr/>
        </p:nvSpPr>
        <p:spPr>
          <a:xfrm>
            <a:off x="-12635051" y="9217242"/>
            <a:ext cx="5507794" cy="1943928"/>
          </a:xfrm>
          <a:prstGeom prst="rect">
            <a:avLst/>
          </a:prstGeom>
          <a:solidFill>
            <a:srgbClr val="002060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640" dirty="0"/>
              <a:t>게임 시간</a:t>
            </a:r>
            <a:endParaRPr lang="en-US" altLang="ko-KR" sz="864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3EFB54-198E-170C-AFE2-805490F63E3E}"/>
              </a:ext>
            </a:extLst>
          </p:cNvPr>
          <p:cNvSpPr/>
          <p:nvPr/>
        </p:nvSpPr>
        <p:spPr>
          <a:xfrm>
            <a:off x="-7128231" y="9217242"/>
            <a:ext cx="5507794" cy="1943928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7976" rtlCol="0" anchor="ctr"/>
          <a:lstStyle/>
          <a:p>
            <a:pPr algn="r"/>
            <a:r>
              <a:rPr lang="en-US" altLang="ko-KR" sz="864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1:10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F932C8A-F62F-0EF0-AB83-94788052FDFD}"/>
              </a:ext>
            </a:extLst>
          </p:cNvPr>
          <p:cNvSpPr/>
          <p:nvPr/>
        </p:nvSpPr>
        <p:spPr>
          <a:xfrm>
            <a:off x="-12635051" y="11161490"/>
            <a:ext cx="5507794" cy="1943928"/>
          </a:xfrm>
          <a:prstGeom prst="rect">
            <a:avLst/>
          </a:prstGeom>
          <a:solidFill>
            <a:srgbClr val="002060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640" dirty="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rPr>
              <a:t>남은 카드</a:t>
            </a:r>
            <a:endParaRPr lang="en-US" altLang="ko-KR" sz="8640" dirty="0">
              <a:solidFill>
                <a:prstClr val="white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67D7FD-3417-8990-D14B-02F7517B7282}"/>
              </a:ext>
            </a:extLst>
          </p:cNvPr>
          <p:cNvSpPr/>
          <p:nvPr/>
        </p:nvSpPr>
        <p:spPr>
          <a:xfrm>
            <a:off x="-7128231" y="11161173"/>
            <a:ext cx="5507794" cy="1943928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7976" rtlCol="0" anchor="ctr"/>
          <a:lstStyle/>
          <a:p>
            <a:pPr algn="r"/>
            <a:r>
              <a:rPr lang="en-US" altLang="ko-KR" sz="864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51</a:t>
            </a:r>
            <a:r>
              <a:rPr lang="ko-KR" altLang="en-US" sz="864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장</a:t>
            </a:r>
            <a:endParaRPr lang="en-US" altLang="ko-KR" sz="8640" dirty="0">
              <a:solidFill>
                <a:srgbClr val="002060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7B1BD6D-63B9-745D-5920-69D81623DC14}"/>
              </a:ext>
            </a:extLst>
          </p:cNvPr>
          <p:cNvSpPr/>
          <p:nvPr/>
        </p:nvSpPr>
        <p:spPr>
          <a:xfrm>
            <a:off x="-12635051" y="13105100"/>
            <a:ext cx="5507794" cy="1943928"/>
          </a:xfrm>
          <a:prstGeom prst="rect">
            <a:avLst/>
          </a:prstGeom>
          <a:solidFill>
            <a:srgbClr val="002060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64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rPr>
              <a:t>힌트 확인</a:t>
            </a:r>
            <a:endParaRPr lang="en-US" altLang="ko-KR" sz="8640" dirty="0">
              <a:solidFill>
                <a:prstClr val="white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862D896-B1BC-2B40-1632-03D54990DB33}"/>
              </a:ext>
            </a:extLst>
          </p:cNvPr>
          <p:cNvSpPr/>
          <p:nvPr/>
        </p:nvSpPr>
        <p:spPr>
          <a:xfrm>
            <a:off x="-7128231" y="13105100"/>
            <a:ext cx="5507794" cy="1943928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7976" rtlCol="0" anchor="ctr"/>
          <a:lstStyle/>
          <a:p>
            <a:pPr algn="r"/>
            <a:r>
              <a:rPr lang="en-US" altLang="ko-KR" sz="864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5</a:t>
            </a:r>
            <a:r>
              <a:rPr lang="ko-KR" altLang="en-US" sz="864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번</a:t>
            </a:r>
            <a:endParaRPr lang="en-US" altLang="ko-KR" sz="8640" dirty="0">
              <a:solidFill>
                <a:srgbClr val="002060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842E0FA-517F-4703-30C7-6EB46BEE1350}"/>
              </a:ext>
            </a:extLst>
          </p:cNvPr>
          <p:cNvSpPr/>
          <p:nvPr/>
        </p:nvSpPr>
        <p:spPr>
          <a:xfrm>
            <a:off x="-12635051" y="15049026"/>
            <a:ext cx="5507794" cy="1943928"/>
          </a:xfrm>
          <a:prstGeom prst="rect">
            <a:avLst/>
          </a:prstGeom>
          <a:solidFill>
            <a:srgbClr val="002060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640" dirty="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rPr>
              <a:t>현재 점수</a:t>
            </a:r>
            <a:endParaRPr lang="en-US" altLang="ko-KR" sz="8640" dirty="0">
              <a:solidFill>
                <a:prstClr val="white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624E1CD-949E-B7A7-2E46-C4213FC5F34D}"/>
              </a:ext>
            </a:extLst>
          </p:cNvPr>
          <p:cNvSpPr/>
          <p:nvPr/>
        </p:nvSpPr>
        <p:spPr>
          <a:xfrm>
            <a:off x="-7128231" y="15049026"/>
            <a:ext cx="5507794" cy="1943928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7976" rtlCol="0" anchor="ctr"/>
          <a:lstStyle/>
          <a:p>
            <a:pPr algn="r"/>
            <a:r>
              <a:rPr lang="en-US" altLang="ko-KR" sz="864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10</a:t>
            </a:r>
            <a:r>
              <a:rPr lang="ko-KR" altLang="en-US" sz="8640" dirty="0">
                <a:solidFill>
                  <a:srgbClr val="002060"/>
                </a:solidFill>
                <a:latin typeface="Aptos" panose="02110004020202020204"/>
                <a:ea typeface="맑은 고딕" panose="020B0503020000020004" pitchFamily="50" charset="-127"/>
              </a:rPr>
              <a:t>점</a:t>
            </a:r>
            <a:endParaRPr lang="en-US" altLang="ko-KR" sz="8640" dirty="0">
              <a:solidFill>
                <a:srgbClr val="002060"/>
              </a:solidFill>
              <a:latin typeface="Aptos" panose="02110004020202020204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A61A92-FC46-31CA-89B6-0A090C8FD885}"/>
              </a:ext>
            </a:extLst>
          </p:cNvPr>
          <p:cNvSpPr txBox="1"/>
          <p:nvPr/>
        </p:nvSpPr>
        <p:spPr>
          <a:xfrm>
            <a:off x="-11532927" y="17316536"/>
            <a:ext cx="8812028" cy="1311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920" dirty="0"/>
              <a:t>세트를 찾았습니다</a:t>
            </a:r>
            <a:r>
              <a:rPr lang="en-US" altLang="ko-KR" sz="7920" dirty="0"/>
              <a:t>.</a:t>
            </a:r>
            <a:endParaRPr lang="ko-KR" altLang="en-US" sz="7920" dirty="0"/>
          </a:p>
        </p:txBody>
      </p:sp>
    </p:spTree>
    <p:extLst>
      <p:ext uri="{BB962C8B-B14F-4D97-AF65-F5344CB8AC3E}">
        <p14:creationId xmlns:p14="http://schemas.microsoft.com/office/powerpoint/2010/main" val="417242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61534-7886-4F1B-C915-38CA26A42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DC90B31-B187-243A-98DC-2F8E55CEABAF}"/>
              </a:ext>
            </a:extLst>
          </p:cNvPr>
          <p:cNvGrpSpPr/>
          <p:nvPr/>
        </p:nvGrpSpPr>
        <p:grpSpPr>
          <a:xfrm>
            <a:off x="5940001" y="23047135"/>
            <a:ext cx="4679999" cy="4733815"/>
            <a:chOff x="10643300" y="30008365"/>
            <a:chExt cx="9138695" cy="775317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BBAA172-4359-D413-6AB7-128D0C8AE37D}"/>
                </a:ext>
              </a:extLst>
            </p:cNvPr>
            <p:cNvSpPr/>
            <p:nvPr/>
          </p:nvSpPr>
          <p:spPr>
            <a:xfrm>
              <a:off x="10643859" y="30008365"/>
              <a:ext cx="9138136" cy="166158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/>
                <a:t>다시 시작</a:t>
              </a:r>
              <a:endParaRPr lang="en-US" altLang="ko-KR" sz="48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C109E60D-BC58-A5AB-5774-D3F4DE6D18A7}"/>
                </a:ext>
              </a:extLst>
            </p:cNvPr>
            <p:cNvSpPr/>
            <p:nvPr/>
          </p:nvSpPr>
          <p:spPr>
            <a:xfrm>
              <a:off x="10643859" y="32223806"/>
              <a:ext cx="9138136" cy="166158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4800" dirty="0">
                  <a:solidFill>
                    <a:prstClr val="white"/>
                  </a:solidFill>
                  <a:latin typeface="Aptos" panose="02110004020202020204"/>
                  <a:ea typeface="맑은 고딕" panose="020B0503020000020004" pitchFamily="50" charset="-127"/>
                </a:rPr>
                <a:t>카드 교체</a:t>
              </a:r>
              <a:endParaRPr lang="en-US" altLang="ko-KR" sz="4800" dirty="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D07BEC3-CABD-CFF7-7CEC-11C0B8A3FCAD}"/>
                </a:ext>
              </a:extLst>
            </p:cNvPr>
            <p:cNvSpPr/>
            <p:nvPr/>
          </p:nvSpPr>
          <p:spPr>
            <a:xfrm>
              <a:off x="10643859" y="34439247"/>
              <a:ext cx="9138136" cy="1661581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ko-KR" altLang="en-US" sz="4800" dirty="0">
                  <a:solidFill>
                    <a:prstClr val="white"/>
                  </a:solidFill>
                  <a:latin typeface="Aptos" panose="02110004020202020204"/>
                  <a:ea typeface="맑은 고딕" panose="020B0503020000020004" pitchFamily="50" charset="-127"/>
                </a:rPr>
                <a:t>힌트 보기</a:t>
              </a:r>
              <a:endParaRPr lang="en-US" altLang="ko-KR" sz="4800" dirty="0">
                <a:solidFill>
                  <a:prstClr val="white"/>
                </a:solidFill>
                <a:latin typeface="Aptos" panose="02110004020202020204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E820BE-6158-76D8-C5C0-3E4C67ACED24}"/>
                </a:ext>
              </a:extLst>
            </p:cNvPr>
            <p:cNvSpPr txBox="1"/>
            <p:nvPr/>
          </p:nvSpPr>
          <p:spPr>
            <a:xfrm>
              <a:off x="10643300" y="36653977"/>
              <a:ext cx="9138694" cy="110756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ko-KR" altLang="en-US" sz="4000" dirty="0"/>
                <a:t>세트가 </a:t>
              </a:r>
              <a:r>
                <a:rPr lang="en-US" altLang="ko-KR" sz="4000" dirty="0"/>
                <a:t>2</a:t>
              </a:r>
              <a:r>
                <a:rPr lang="ko-KR" altLang="en-US" sz="4000" dirty="0"/>
                <a:t>개 있습니다</a:t>
              </a:r>
              <a:r>
                <a:rPr lang="en-US" altLang="ko-KR" sz="4000" dirty="0"/>
                <a:t>.</a:t>
              </a:r>
              <a:endParaRPr lang="ko-KR" altLang="en-US" sz="4000" dirty="0"/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4143DA1-0E77-84D3-FBAA-FB9E3FDB8DF6}"/>
              </a:ext>
            </a:extLst>
          </p:cNvPr>
          <p:cNvGrpSpPr/>
          <p:nvPr/>
        </p:nvGrpSpPr>
        <p:grpSpPr>
          <a:xfrm>
            <a:off x="996962" y="23040001"/>
            <a:ext cx="4680000" cy="4860311"/>
            <a:chOff x="6660352" y="13320000"/>
            <a:chExt cx="5939635" cy="4499900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BE3E620-C8D5-EDD0-5C26-5DD35305F896}"/>
                </a:ext>
              </a:extLst>
            </p:cNvPr>
            <p:cNvGrpSpPr/>
            <p:nvPr/>
          </p:nvGrpSpPr>
          <p:grpSpPr>
            <a:xfrm>
              <a:off x="6660352" y="13320000"/>
              <a:ext cx="5939635" cy="900000"/>
              <a:chOff x="6597050" y="13496479"/>
              <a:chExt cx="7159317" cy="1263521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F57A357-B9CE-FC42-A79E-F74F91D43B15}"/>
                  </a:ext>
                </a:extLst>
              </p:cNvPr>
              <p:cNvSpPr/>
              <p:nvPr/>
            </p:nvSpPr>
            <p:spPr>
              <a:xfrm>
                <a:off x="6597050" y="13496479"/>
                <a:ext cx="3579975" cy="1263521"/>
              </a:xfrm>
              <a:prstGeom prst="rect">
                <a:avLst/>
              </a:prstGeom>
              <a:solidFill>
                <a:srgbClr val="002060"/>
              </a:solidFill>
              <a:ln w="1270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/>
                  <a:t>게임 시간</a:t>
                </a:r>
                <a:endParaRPr lang="en-US" altLang="ko-KR" sz="3600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36054D3-761B-35BA-EA3D-9AB71A3082AC}"/>
                  </a:ext>
                </a:extLst>
              </p:cNvPr>
              <p:cNvSpPr/>
              <p:nvPr/>
            </p:nvSpPr>
            <p:spPr>
              <a:xfrm>
                <a:off x="10176392" y="13496479"/>
                <a:ext cx="3579975" cy="1263521"/>
              </a:xfrm>
              <a:prstGeom prst="rect">
                <a:avLst/>
              </a:prstGeom>
              <a:solidFill>
                <a:schemeClr val="bg1"/>
              </a:solidFill>
              <a:ln w="1270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647976" rtlCol="0" anchor="ctr"/>
              <a:lstStyle/>
              <a:p>
                <a:pPr algn="r"/>
                <a:r>
                  <a:rPr lang="en-US" altLang="ko-KR" sz="3600" dirty="0">
                    <a:solidFill>
                      <a:srgbClr val="002060"/>
                    </a:solidFill>
                    <a:latin typeface="Aptos" panose="02110004020202020204"/>
                    <a:ea typeface="맑은 고딕" panose="020B0503020000020004" pitchFamily="50" charset="-127"/>
                  </a:rPr>
                  <a:t>1:10</a:t>
                </a: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42EEF33-C7B5-0197-3E22-0DA04C960F27}"/>
                </a:ext>
              </a:extLst>
            </p:cNvPr>
            <p:cNvGrpSpPr/>
            <p:nvPr/>
          </p:nvGrpSpPr>
          <p:grpSpPr>
            <a:xfrm>
              <a:off x="6660352" y="14219900"/>
              <a:ext cx="5939635" cy="900000"/>
              <a:chOff x="6597050" y="13496479"/>
              <a:chExt cx="7159317" cy="1263521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4BB7FA2D-ED98-BF95-3E1B-3AF75DC4EF3C}"/>
                  </a:ext>
                </a:extLst>
              </p:cNvPr>
              <p:cNvSpPr/>
              <p:nvPr/>
            </p:nvSpPr>
            <p:spPr>
              <a:xfrm>
                <a:off x="6597050" y="13496479"/>
                <a:ext cx="3579975" cy="1263521"/>
              </a:xfrm>
              <a:prstGeom prst="rect">
                <a:avLst/>
              </a:prstGeom>
              <a:solidFill>
                <a:srgbClr val="002060"/>
              </a:solidFill>
              <a:ln w="1270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/>
                  <a:t>남은 카드</a:t>
                </a:r>
                <a:endParaRPr lang="en-US" altLang="ko-KR" sz="3600" dirty="0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B73E347F-C81D-24BA-A283-9D7A4F10DAB7}"/>
                  </a:ext>
                </a:extLst>
              </p:cNvPr>
              <p:cNvSpPr/>
              <p:nvPr/>
            </p:nvSpPr>
            <p:spPr>
              <a:xfrm>
                <a:off x="10176392" y="13496479"/>
                <a:ext cx="3579975" cy="1263521"/>
              </a:xfrm>
              <a:prstGeom prst="rect">
                <a:avLst/>
              </a:prstGeom>
              <a:solidFill>
                <a:schemeClr val="bg1"/>
              </a:solidFill>
              <a:ln w="1270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647976" rtlCol="0" anchor="ctr"/>
              <a:lstStyle/>
              <a:p>
                <a:pPr algn="r"/>
                <a:r>
                  <a:rPr lang="en-US" altLang="ko-KR" sz="3600" dirty="0">
                    <a:solidFill>
                      <a:srgbClr val="002060"/>
                    </a:solidFill>
                    <a:latin typeface="Aptos" panose="02110004020202020204"/>
                    <a:ea typeface="맑은 고딕" panose="020B0503020000020004" pitchFamily="50" charset="-127"/>
                  </a:rPr>
                  <a:t>1:10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D5535FE4-8440-44F9-53DC-25FF1D7F3BC7}"/>
                </a:ext>
              </a:extLst>
            </p:cNvPr>
            <p:cNvGrpSpPr/>
            <p:nvPr/>
          </p:nvGrpSpPr>
          <p:grpSpPr>
            <a:xfrm>
              <a:off x="6660352" y="15119900"/>
              <a:ext cx="5939635" cy="900000"/>
              <a:chOff x="6597050" y="13496479"/>
              <a:chExt cx="7159317" cy="1263521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1711DA3C-7A68-2B08-0224-6137694BE045}"/>
                  </a:ext>
                </a:extLst>
              </p:cNvPr>
              <p:cNvSpPr/>
              <p:nvPr/>
            </p:nvSpPr>
            <p:spPr>
              <a:xfrm>
                <a:off x="6597050" y="13496479"/>
                <a:ext cx="3579975" cy="1263521"/>
              </a:xfrm>
              <a:prstGeom prst="rect">
                <a:avLst/>
              </a:prstGeom>
              <a:solidFill>
                <a:srgbClr val="002060"/>
              </a:solidFill>
              <a:ln w="1270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/>
                  <a:t>힌트 확인</a:t>
                </a:r>
                <a:endParaRPr lang="en-US" altLang="ko-KR" sz="3600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5CB4292-82FC-D7DD-C8B6-7C141CB38DD0}"/>
                  </a:ext>
                </a:extLst>
              </p:cNvPr>
              <p:cNvSpPr/>
              <p:nvPr/>
            </p:nvSpPr>
            <p:spPr>
              <a:xfrm>
                <a:off x="10176392" y="13496479"/>
                <a:ext cx="3579975" cy="1263521"/>
              </a:xfrm>
              <a:prstGeom prst="rect">
                <a:avLst/>
              </a:prstGeom>
              <a:solidFill>
                <a:schemeClr val="bg1"/>
              </a:solidFill>
              <a:ln w="1270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647976" rtlCol="0" anchor="ctr"/>
              <a:lstStyle/>
              <a:p>
                <a:pPr algn="r"/>
                <a:r>
                  <a:rPr lang="en-US" altLang="ko-KR" sz="3600" dirty="0">
                    <a:solidFill>
                      <a:srgbClr val="002060"/>
                    </a:solidFill>
                    <a:latin typeface="Aptos" panose="02110004020202020204"/>
                    <a:ea typeface="맑은 고딕" panose="020B0503020000020004" pitchFamily="50" charset="-127"/>
                  </a:rPr>
                  <a:t>1:10</a:t>
                </a: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D9BAFED1-DF93-57C2-2B69-FB9470EF0267}"/>
                </a:ext>
              </a:extLst>
            </p:cNvPr>
            <p:cNvGrpSpPr/>
            <p:nvPr/>
          </p:nvGrpSpPr>
          <p:grpSpPr>
            <a:xfrm>
              <a:off x="6660352" y="16019900"/>
              <a:ext cx="5939635" cy="900000"/>
              <a:chOff x="6597050" y="13496479"/>
              <a:chExt cx="7159317" cy="1263521"/>
            </a:xfrm>
          </p:grpSpPr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302F2E17-B440-B4D3-B739-6D41CED996AD}"/>
                  </a:ext>
                </a:extLst>
              </p:cNvPr>
              <p:cNvSpPr/>
              <p:nvPr/>
            </p:nvSpPr>
            <p:spPr>
              <a:xfrm>
                <a:off x="6597050" y="13496479"/>
                <a:ext cx="3579975" cy="1263521"/>
              </a:xfrm>
              <a:prstGeom prst="rect">
                <a:avLst/>
              </a:prstGeom>
              <a:solidFill>
                <a:srgbClr val="002060"/>
              </a:solidFill>
              <a:ln w="1270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/>
                  <a:t>실패</a:t>
                </a:r>
                <a:r>
                  <a:rPr lang="en-US" altLang="ko-KR" sz="3600" dirty="0"/>
                  <a:t>/</a:t>
                </a:r>
                <a:r>
                  <a:rPr lang="ko-KR" altLang="en-US" sz="3600" dirty="0"/>
                  <a:t>성공</a:t>
                </a:r>
                <a:endParaRPr lang="en-US" altLang="ko-KR" sz="3600" dirty="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8E49496-BCAB-D1B4-627D-7532C99DE34E}"/>
                  </a:ext>
                </a:extLst>
              </p:cNvPr>
              <p:cNvSpPr/>
              <p:nvPr/>
            </p:nvSpPr>
            <p:spPr>
              <a:xfrm>
                <a:off x="10176392" y="13496479"/>
                <a:ext cx="3579975" cy="1263521"/>
              </a:xfrm>
              <a:prstGeom prst="rect">
                <a:avLst/>
              </a:prstGeom>
              <a:solidFill>
                <a:schemeClr val="bg1"/>
              </a:solidFill>
              <a:ln w="1270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647976" rtlCol="0" anchor="ctr"/>
              <a:lstStyle/>
              <a:p>
                <a:pPr algn="r"/>
                <a:r>
                  <a:rPr lang="en-US" altLang="ko-KR" sz="3600" dirty="0">
                    <a:solidFill>
                      <a:srgbClr val="002060"/>
                    </a:solidFill>
                    <a:latin typeface="Aptos" panose="02110004020202020204"/>
                    <a:ea typeface="맑은 고딕" panose="020B0503020000020004" pitchFamily="50" charset="-127"/>
                  </a:rPr>
                  <a:t>1:10</a:t>
                </a:r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781D36C-9341-132E-6228-7148C5EEAD33}"/>
                </a:ext>
              </a:extLst>
            </p:cNvPr>
            <p:cNvGrpSpPr/>
            <p:nvPr/>
          </p:nvGrpSpPr>
          <p:grpSpPr>
            <a:xfrm>
              <a:off x="6660352" y="16919900"/>
              <a:ext cx="5939635" cy="900000"/>
              <a:chOff x="6597050" y="13496479"/>
              <a:chExt cx="7159317" cy="1263521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E05DA287-109A-123C-0169-31E3029657EA}"/>
                  </a:ext>
                </a:extLst>
              </p:cNvPr>
              <p:cNvSpPr/>
              <p:nvPr/>
            </p:nvSpPr>
            <p:spPr>
              <a:xfrm>
                <a:off x="6597050" y="13496479"/>
                <a:ext cx="3579975" cy="1263521"/>
              </a:xfrm>
              <a:prstGeom prst="rect">
                <a:avLst/>
              </a:prstGeom>
              <a:solidFill>
                <a:srgbClr val="002060"/>
              </a:solidFill>
              <a:ln w="1270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3600" dirty="0"/>
                  <a:t>현재 점수</a:t>
                </a:r>
                <a:endParaRPr lang="en-US" altLang="ko-KR" sz="3600" dirty="0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DCED2270-4E8E-FCEC-F50F-FC5C02197700}"/>
                  </a:ext>
                </a:extLst>
              </p:cNvPr>
              <p:cNvSpPr/>
              <p:nvPr/>
            </p:nvSpPr>
            <p:spPr>
              <a:xfrm>
                <a:off x="10176392" y="13496479"/>
                <a:ext cx="3579975" cy="1263521"/>
              </a:xfrm>
              <a:prstGeom prst="rect">
                <a:avLst/>
              </a:prstGeom>
              <a:solidFill>
                <a:schemeClr val="bg1"/>
              </a:solidFill>
              <a:ln w="1270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647976" rtlCol="0" anchor="ctr"/>
              <a:lstStyle/>
              <a:p>
                <a:pPr algn="r"/>
                <a:r>
                  <a:rPr lang="en-US" altLang="ko-KR" sz="3600" dirty="0">
                    <a:solidFill>
                      <a:srgbClr val="002060"/>
                    </a:solidFill>
                    <a:latin typeface="Aptos" panose="02110004020202020204"/>
                    <a:ea typeface="맑은 고딕" panose="020B0503020000020004" pitchFamily="50" charset="-127"/>
                  </a:rPr>
                  <a:t>1:10</a:t>
                </a:r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93B44D6-F1A7-EA90-D7BD-ED6C30F8E362}"/>
              </a:ext>
            </a:extLst>
          </p:cNvPr>
          <p:cNvSpPr>
            <a:spLocks/>
          </p:cNvSpPr>
          <p:nvPr/>
        </p:nvSpPr>
        <p:spPr>
          <a:xfrm>
            <a:off x="900113" y="900113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DDC741C-7174-141A-ED5E-8491E753E6DB}"/>
              </a:ext>
            </a:extLst>
          </p:cNvPr>
          <p:cNvSpPr>
            <a:spLocks/>
          </p:cNvSpPr>
          <p:nvPr/>
        </p:nvSpPr>
        <p:spPr>
          <a:xfrm>
            <a:off x="5940000" y="900113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5A63F82-55BC-2BB0-4F56-1674554F0487}"/>
              </a:ext>
            </a:extLst>
          </p:cNvPr>
          <p:cNvSpPr>
            <a:spLocks/>
          </p:cNvSpPr>
          <p:nvPr/>
        </p:nvSpPr>
        <p:spPr>
          <a:xfrm>
            <a:off x="10980000" y="900113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B1FD000-3E35-43EC-A3B0-5316372EB801}"/>
              </a:ext>
            </a:extLst>
          </p:cNvPr>
          <p:cNvSpPr>
            <a:spLocks/>
          </p:cNvSpPr>
          <p:nvPr/>
        </p:nvSpPr>
        <p:spPr>
          <a:xfrm>
            <a:off x="16020000" y="900113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A93EC43-AA2F-C895-37CF-2DFFB31AE67C}"/>
              </a:ext>
            </a:extLst>
          </p:cNvPr>
          <p:cNvSpPr>
            <a:spLocks/>
          </p:cNvSpPr>
          <p:nvPr/>
        </p:nvSpPr>
        <p:spPr>
          <a:xfrm>
            <a:off x="900113" y="8280000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006686E-2417-BF1A-EDF8-691B2F0C05BD}"/>
              </a:ext>
            </a:extLst>
          </p:cNvPr>
          <p:cNvSpPr>
            <a:spLocks/>
          </p:cNvSpPr>
          <p:nvPr/>
        </p:nvSpPr>
        <p:spPr>
          <a:xfrm>
            <a:off x="5940000" y="8280000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3ADD899-A9FB-D8D9-A882-B9FC5F8D4314}"/>
              </a:ext>
            </a:extLst>
          </p:cNvPr>
          <p:cNvSpPr>
            <a:spLocks/>
          </p:cNvSpPr>
          <p:nvPr/>
        </p:nvSpPr>
        <p:spPr>
          <a:xfrm>
            <a:off x="10980000" y="8280000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D93A253-E273-821E-E1CF-BF48CFD5CCE6}"/>
              </a:ext>
            </a:extLst>
          </p:cNvPr>
          <p:cNvSpPr>
            <a:spLocks/>
          </p:cNvSpPr>
          <p:nvPr/>
        </p:nvSpPr>
        <p:spPr>
          <a:xfrm>
            <a:off x="16020000" y="8280000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7498F82-C847-A789-587F-4545C3A827C2}"/>
              </a:ext>
            </a:extLst>
          </p:cNvPr>
          <p:cNvSpPr>
            <a:spLocks/>
          </p:cNvSpPr>
          <p:nvPr/>
        </p:nvSpPr>
        <p:spPr>
          <a:xfrm>
            <a:off x="900113" y="15660000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3CB561B-CF69-0348-0571-46D8C3A41672}"/>
              </a:ext>
            </a:extLst>
          </p:cNvPr>
          <p:cNvSpPr>
            <a:spLocks/>
          </p:cNvSpPr>
          <p:nvPr/>
        </p:nvSpPr>
        <p:spPr>
          <a:xfrm>
            <a:off x="5940000" y="15660000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565A43B-309F-7938-6465-015E6BF534A2}"/>
              </a:ext>
            </a:extLst>
          </p:cNvPr>
          <p:cNvSpPr>
            <a:spLocks/>
          </p:cNvSpPr>
          <p:nvPr/>
        </p:nvSpPr>
        <p:spPr>
          <a:xfrm>
            <a:off x="10980000" y="15660000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5A5EB3-0922-B1B7-065B-D086E0907A7A}"/>
              </a:ext>
            </a:extLst>
          </p:cNvPr>
          <p:cNvSpPr>
            <a:spLocks/>
          </p:cNvSpPr>
          <p:nvPr/>
        </p:nvSpPr>
        <p:spPr>
          <a:xfrm>
            <a:off x="16020000" y="15660000"/>
            <a:ext cx="4680000" cy="7020000"/>
          </a:xfrm>
          <a:prstGeom prst="rect">
            <a:avLst/>
          </a:prstGeom>
          <a:solidFill>
            <a:schemeClr val="bg1"/>
          </a:solidFill>
          <a:ln w="1270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402" dirty="0"/>
          </a:p>
        </p:txBody>
      </p:sp>
    </p:spTree>
    <p:extLst>
      <p:ext uri="{BB962C8B-B14F-4D97-AF65-F5344CB8AC3E}">
        <p14:creationId xmlns:p14="http://schemas.microsoft.com/office/powerpoint/2010/main" val="14403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AC7F9-C753-FF6E-D036-FBB59E5C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06CD47-4852-3F88-E30C-51115286A2BC}"/>
              </a:ext>
            </a:extLst>
          </p:cNvPr>
          <p:cNvSpPr/>
          <p:nvPr/>
        </p:nvSpPr>
        <p:spPr>
          <a:xfrm>
            <a:off x="0" y="1080212"/>
            <a:ext cx="21599525" cy="21599999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>
                <a:solidFill>
                  <a:schemeClr val="tx1"/>
                </a:solidFill>
              </a:rPr>
              <a:t>현재 카드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0CD068-7299-6605-7FB3-F9391031FD45}"/>
              </a:ext>
            </a:extLst>
          </p:cNvPr>
          <p:cNvGrpSpPr/>
          <p:nvPr/>
        </p:nvGrpSpPr>
        <p:grpSpPr>
          <a:xfrm>
            <a:off x="1" y="22680211"/>
            <a:ext cx="21599525" cy="6120213"/>
            <a:chOff x="1" y="22680212"/>
            <a:chExt cx="21599525" cy="597143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3AF16BF-63D3-F9AB-53B0-B6D95A65C02E}"/>
                </a:ext>
              </a:extLst>
            </p:cNvPr>
            <p:cNvSpPr/>
            <p:nvPr/>
          </p:nvSpPr>
          <p:spPr>
            <a:xfrm>
              <a:off x="1" y="22680212"/>
              <a:ext cx="10799762" cy="5971438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00" dirty="0">
                  <a:solidFill>
                    <a:schemeClr val="tx1"/>
                  </a:solidFill>
                </a:rPr>
                <a:t>게임 로그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C33522-0274-D7A2-655F-4F52F3202B3A}"/>
                </a:ext>
              </a:extLst>
            </p:cNvPr>
            <p:cNvSpPr/>
            <p:nvPr/>
          </p:nvSpPr>
          <p:spPr>
            <a:xfrm>
              <a:off x="10799764" y="22680212"/>
              <a:ext cx="10799762" cy="5971438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00" dirty="0">
                  <a:solidFill>
                    <a:schemeClr val="tx1"/>
                  </a:solidFill>
                </a:rPr>
                <a:t>찾은 세트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882C9E-BC56-5211-D423-6CC1A13E53F9}"/>
              </a:ext>
            </a:extLst>
          </p:cNvPr>
          <p:cNvGrpSpPr/>
          <p:nvPr/>
        </p:nvGrpSpPr>
        <p:grpSpPr>
          <a:xfrm>
            <a:off x="0" y="0"/>
            <a:ext cx="21599525" cy="1080212"/>
            <a:chOff x="-22976" y="0"/>
            <a:chExt cx="18045476" cy="18002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400A49-446B-4F69-C80A-CAC9C79647AA}"/>
                </a:ext>
              </a:extLst>
            </p:cNvPr>
            <p:cNvSpPr/>
            <p:nvPr/>
          </p:nvSpPr>
          <p:spPr>
            <a:xfrm>
              <a:off x="-22976" y="0"/>
              <a:ext cx="3622738" cy="1800212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게임 시간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A94DDC-F0A5-10E3-7F41-5B17282B5CDF}"/>
                </a:ext>
              </a:extLst>
            </p:cNvPr>
            <p:cNvSpPr/>
            <p:nvPr/>
          </p:nvSpPr>
          <p:spPr>
            <a:xfrm>
              <a:off x="3599762" y="0"/>
              <a:ext cx="3622738" cy="180021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남은 카드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096D776-2240-16B2-67B0-FA194F42589A}"/>
                </a:ext>
              </a:extLst>
            </p:cNvPr>
            <p:cNvSpPr/>
            <p:nvPr/>
          </p:nvSpPr>
          <p:spPr>
            <a:xfrm>
              <a:off x="7199762" y="0"/>
              <a:ext cx="3622738" cy="180021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힌트 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237FDB-3357-C9D9-01E8-A1D370104E92}"/>
                </a:ext>
              </a:extLst>
            </p:cNvPr>
            <p:cNvSpPr/>
            <p:nvPr/>
          </p:nvSpPr>
          <p:spPr>
            <a:xfrm>
              <a:off x="10799762" y="0"/>
              <a:ext cx="3622738" cy="180021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실패</a:t>
              </a:r>
              <a:r>
                <a:rPr lang="en-US" altLang="ko-KR" sz="4800" dirty="0">
                  <a:solidFill>
                    <a:schemeClr val="tx1"/>
                  </a:solidFill>
                </a:rPr>
                <a:t>/</a:t>
              </a:r>
              <a:r>
                <a:rPr lang="ko-KR" altLang="en-US" sz="4800" dirty="0">
                  <a:solidFill>
                    <a:schemeClr val="tx1"/>
                  </a:solidFill>
                </a:rPr>
                <a:t>성공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B1EA9F1-6321-4B4C-35D1-D03AE9348E5D}"/>
                </a:ext>
              </a:extLst>
            </p:cNvPr>
            <p:cNvSpPr/>
            <p:nvPr/>
          </p:nvSpPr>
          <p:spPr>
            <a:xfrm>
              <a:off x="14399762" y="0"/>
              <a:ext cx="3622738" cy="1800212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현재 점수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8447D3-80C0-C3F0-5E15-F79A43476AC5}"/>
              </a:ext>
            </a:extLst>
          </p:cNvPr>
          <p:cNvGrpSpPr>
            <a:grpSpLocks noChangeAspect="1"/>
          </p:cNvGrpSpPr>
          <p:nvPr/>
        </p:nvGrpSpPr>
        <p:grpSpPr>
          <a:xfrm>
            <a:off x="1619763" y="1800000"/>
            <a:ext cx="18359998" cy="20159998"/>
            <a:chOff x="900113" y="900113"/>
            <a:chExt cx="19052725" cy="212813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DC11C0-7566-B1DF-B6C5-6773C1B3CC87}"/>
                </a:ext>
              </a:extLst>
            </p:cNvPr>
            <p:cNvSpPr>
              <a:spLocks/>
            </p:cNvSpPr>
            <p:nvPr/>
          </p:nvSpPr>
          <p:spPr>
            <a:xfrm>
              <a:off x="900113" y="900113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9D829BE-D2BE-CBED-35C7-45C601FA15CF}"/>
                </a:ext>
              </a:extLst>
            </p:cNvPr>
            <p:cNvSpPr>
              <a:spLocks/>
            </p:cNvSpPr>
            <p:nvPr/>
          </p:nvSpPr>
          <p:spPr>
            <a:xfrm>
              <a:off x="5756690" y="900113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A46979-DB2F-6C4B-612F-A430EE0EA48A}"/>
                </a:ext>
              </a:extLst>
            </p:cNvPr>
            <p:cNvSpPr>
              <a:spLocks/>
            </p:cNvSpPr>
            <p:nvPr/>
          </p:nvSpPr>
          <p:spPr>
            <a:xfrm>
              <a:off x="10613266" y="900113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EDCC120-356E-E845-5953-F338E9C71A5F}"/>
                </a:ext>
              </a:extLst>
            </p:cNvPr>
            <p:cNvSpPr>
              <a:spLocks/>
            </p:cNvSpPr>
            <p:nvPr/>
          </p:nvSpPr>
          <p:spPr>
            <a:xfrm>
              <a:off x="15469845" y="900113"/>
              <a:ext cx="4482992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1107893-CA96-AF0A-E042-22938DB8ED8C}"/>
                </a:ext>
              </a:extLst>
            </p:cNvPr>
            <p:cNvSpPr>
              <a:spLocks/>
            </p:cNvSpPr>
            <p:nvPr/>
          </p:nvSpPr>
          <p:spPr>
            <a:xfrm>
              <a:off x="900113" y="8120569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27182F6-1808-8B2B-D727-BACDBE36D91A}"/>
                </a:ext>
              </a:extLst>
            </p:cNvPr>
            <p:cNvSpPr>
              <a:spLocks/>
            </p:cNvSpPr>
            <p:nvPr/>
          </p:nvSpPr>
          <p:spPr>
            <a:xfrm>
              <a:off x="5756690" y="8120569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A63577-DF7B-AC6D-126F-841A1DA0C5E6}"/>
                </a:ext>
              </a:extLst>
            </p:cNvPr>
            <p:cNvSpPr>
              <a:spLocks/>
            </p:cNvSpPr>
            <p:nvPr/>
          </p:nvSpPr>
          <p:spPr>
            <a:xfrm>
              <a:off x="10613266" y="8120569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7F04BD-2AC9-A778-DEC2-0CADFDE20A13}"/>
                </a:ext>
              </a:extLst>
            </p:cNvPr>
            <p:cNvSpPr>
              <a:spLocks/>
            </p:cNvSpPr>
            <p:nvPr/>
          </p:nvSpPr>
          <p:spPr>
            <a:xfrm>
              <a:off x="15469845" y="8120569"/>
              <a:ext cx="4482993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137D8B-6019-04BB-431C-04D9194D9D37}"/>
                </a:ext>
              </a:extLst>
            </p:cNvPr>
            <p:cNvSpPr>
              <a:spLocks/>
            </p:cNvSpPr>
            <p:nvPr/>
          </p:nvSpPr>
          <p:spPr>
            <a:xfrm>
              <a:off x="900113" y="15341026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52F6D40-3C64-7BEF-D962-9CF5AA49677B}"/>
                </a:ext>
              </a:extLst>
            </p:cNvPr>
            <p:cNvSpPr>
              <a:spLocks/>
            </p:cNvSpPr>
            <p:nvPr/>
          </p:nvSpPr>
          <p:spPr>
            <a:xfrm>
              <a:off x="5756690" y="15341026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822D4E-5652-5E0D-C5B4-D6E1B155C3D2}"/>
                </a:ext>
              </a:extLst>
            </p:cNvPr>
            <p:cNvSpPr>
              <a:spLocks/>
            </p:cNvSpPr>
            <p:nvPr/>
          </p:nvSpPr>
          <p:spPr>
            <a:xfrm>
              <a:off x="10613266" y="15341026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D5EFDC-E7C0-2FF5-803C-46C9DAF88FE8}"/>
                </a:ext>
              </a:extLst>
            </p:cNvPr>
            <p:cNvSpPr>
              <a:spLocks/>
            </p:cNvSpPr>
            <p:nvPr/>
          </p:nvSpPr>
          <p:spPr>
            <a:xfrm>
              <a:off x="15469845" y="15341026"/>
              <a:ext cx="4482993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EB71D-B82F-1CD5-DF7E-01EAB95A2823}"/>
              </a:ext>
            </a:extLst>
          </p:cNvPr>
          <p:cNvGrpSpPr>
            <a:grpSpLocks noChangeAspect="1"/>
          </p:cNvGrpSpPr>
          <p:nvPr/>
        </p:nvGrpSpPr>
        <p:grpSpPr>
          <a:xfrm>
            <a:off x="11519762" y="24120212"/>
            <a:ext cx="9269882" cy="4390996"/>
            <a:chOff x="6452163" y="15632400"/>
            <a:chExt cx="13679998" cy="647999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84CDA5-E000-26F0-64E6-D39C8F7FCD9E}"/>
                </a:ext>
              </a:extLst>
            </p:cNvPr>
            <p:cNvSpPr>
              <a:spLocks/>
            </p:cNvSpPr>
            <p:nvPr/>
          </p:nvSpPr>
          <p:spPr>
            <a:xfrm>
              <a:off x="6452163" y="15632400"/>
              <a:ext cx="4319999" cy="6479998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FC1630-0D6B-EA49-F384-26C44B972441}"/>
                </a:ext>
              </a:extLst>
            </p:cNvPr>
            <p:cNvSpPr>
              <a:spLocks/>
            </p:cNvSpPr>
            <p:nvPr/>
          </p:nvSpPr>
          <p:spPr>
            <a:xfrm>
              <a:off x="11132161" y="15632400"/>
              <a:ext cx="4319999" cy="6479998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11BD957-E21A-C860-582E-9DC5A9C0C8A1}"/>
                </a:ext>
              </a:extLst>
            </p:cNvPr>
            <p:cNvSpPr>
              <a:spLocks/>
            </p:cNvSpPr>
            <p:nvPr/>
          </p:nvSpPr>
          <p:spPr>
            <a:xfrm>
              <a:off x="15812163" y="15632400"/>
              <a:ext cx="4319998" cy="6479998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</p:grpSp>
    </p:spTree>
    <p:extLst>
      <p:ext uri="{BB962C8B-B14F-4D97-AF65-F5344CB8AC3E}">
        <p14:creationId xmlns:p14="http://schemas.microsoft.com/office/powerpoint/2010/main" val="395679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DCA781-F97A-2D36-0E0E-36A733AC4237}"/>
              </a:ext>
            </a:extLst>
          </p:cNvPr>
          <p:cNvSpPr/>
          <p:nvPr/>
        </p:nvSpPr>
        <p:spPr>
          <a:xfrm>
            <a:off x="359999" y="1799997"/>
            <a:ext cx="20879526" cy="2016000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dirty="0">
                <a:solidFill>
                  <a:schemeClr val="tx1"/>
                </a:solidFill>
              </a:rPr>
              <a:t>현재 카드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66F2C8-96D1-0525-2C98-9122AAC2D6F9}"/>
              </a:ext>
            </a:extLst>
          </p:cNvPr>
          <p:cNvGrpSpPr/>
          <p:nvPr/>
        </p:nvGrpSpPr>
        <p:grpSpPr>
          <a:xfrm>
            <a:off x="359997" y="22319784"/>
            <a:ext cx="20879528" cy="6120212"/>
            <a:chOff x="359997" y="22680212"/>
            <a:chExt cx="20879528" cy="597143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1BA0C90-0ED0-DA0A-1CFF-1052BA1D37F2}"/>
                </a:ext>
              </a:extLst>
            </p:cNvPr>
            <p:cNvSpPr/>
            <p:nvPr/>
          </p:nvSpPr>
          <p:spPr>
            <a:xfrm>
              <a:off x="359997" y="22680212"/>
              <a:ext cx="10439765" cy="5971438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00" dirty="0">
                  <a:solidFill>
                    <a:schemeClr val="tx1"/>
                  </a:solidFill>
                </a:rPr>
                <a:t>게임 로그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67915AF-A3B9-F9A6-013B-D3D119E8D2BD}"/>
                </a:ext>
              </a:extLst>
            </p:cNvPr>
            <p:cNvSpPr/>
            <p:nvPr/>
          </p:nvSpPr>
          <p:spPr>
            <a:xfrm>
              <a:off x="10799764" y="22680212"/>
              <a:ext cx="10439761" cy="5971438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800" dirty="0">
                  <a:solidFill>
                    <a:schemeClr val="tx1"/>
                  </a:solidFill>
                </a:rPr>
                <a:t>찾은 세트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D0BA65D-F0FE-78CC-F655-CBBF7728AEB6}"/>
              </a:ext>
            </a:extLst>
          </p:cNvPr>
          <p:cNvGrpSpPr/>
          <p:nvPr/>
        </p:nvGrpSpPr>
        <p:grpSpPr>
          <a:xfrm>
            <a:off x="360000" y="360430"/>
            <a:ext cx="20879525" cy="1079782"/>
            <a:chOff x="-22976" y="0"/>
            <a:chExt cx="18045476" cy="18002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DE2F95-6E3D-0AD4-B3BA-31514531622E}"/>
                </a:ext>
              </a:extLst>
            </p:cNvPr>
            <p:cNvSpPr/>
            <p:nvPr/>
          </p:nvSpPr>
          <p:spPr>
            <a:xfrm>
              <a:off x="-22976" y="0"/>
              <a:ext cx="3622738" cy="1800212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게임 시간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2674659-450B-1996-30D3-0E1C64BE1F1E}"/>
                </a:ext>
              </a:extLst>
            </p:cNvPr>
            <p:cNvSpPr/>
            <p:nvPr/>
          </p:nvSpPr>
          <p:spPr>
            <a:xfrm>
              <a:off x="3599762" y="0"/>
              <a:ext cx="3622738" cy="180021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남은 카드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B5802BD-631E-86E0-6D34-826A0786E4AE}"/>
                </a:ext>
              </a:extLst>
            </p:cNvPr>
            <p:cNvSpPr/>
            <p:nvPr/>
          </p:nvSpPr>
          <p:spPr>
            <a:xfrm>
              <a:off x="7199762" y="0"/>
              <a:ext cx="3622738" cy="1800212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힌트 확인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7B0D213-5EF4-3250-1AE6-D06F9B20455C}"/>
                </a:ext>
              </a:extLst>
            </p:cNvPr>
            <p:cNvSpPr/>
            <p:nvPr/>
          </p:nvSpPr>
          <p:spPr>
            <a:xfrm>
              <a:off x="10799762" y="0"/>
              <a:ext cx="3622738" cy="180021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실패</a:t>
              </a:r>
              <a:r>
                <a:rPr lang="en-US" altLang="ko-KR" sz="4800" dirty="0">
                  <a:solidFill>
                    <a:schemeClr val="tx1"/>
                  </a:solidFill>
                </a:rPr>
                <a:t>/</a:t>
              </a:r>
              <a:r>
                <a:rPr lang="ko-KR" altLang="en-US" sz="4800" dirty="0">
                  <a:solidFill>
                    <a:schemeClr val="tx1"/>
                  </a:solidFill>
                </a:rPr>
                <a:t>성공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0582CA-82C8-B5AE-18B0-D323CB288219}"/>
                </a:ext>
              </a:extLst>
            </p:cNvPr>
            <p:cNvSpPr/>
            <p:nvPr/>
          </p:nvSpPr>
          <p:spPr>
            <a:xfrm>
              <a:off x="14399762" y="0"/>
              <a:ext cx="3622738" cy="1800212"/>
            </a:xfrm>
            <a:prstGeom prst="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800" dirty="0">
                  <a:solidFill>
                    <a:schemeClr val="tx1"/>
                  </a:solidFill>
                </a:rPr>
                <a:t>현재 점수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90DC8C-A7A1-DA36-C4EA-D28D98155F2C}"/>
              </a:ext>
            </a:extLst>
          </p:cNvPr>
          <p:cNvGrpSpPr>
            <a:grpSpLocks noChangeAspect="1"/>
          </p:cNvGrpSpPr>
          <p:nvPr/>
        </p:nvGrpSpPr>
        <p:grpSpPr>
          <a:xfrm>
            <a:off x="360000" y="1800000"/>
            <a:ext cx="20879526" cy="20159998"/>
            <a:chOff x="-407181" y="900113"/>
            <a:chExt cx="21667315" cy="212813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155C2D8-B035-C3A7-8F1B-EA3C0D8B0853}"/>
                </a:ext>
              </a:extLst>
            </p:cNvPr>
            <p:cNvSpPr>
              <a:spLocks/>
            </p:cNvSpPr>
            <p:nvPr/>
          </p:nvSpPr>
          <p:spPr>
            <a:xfrm>
              <a:off x="-407181" y="900113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42B1B4-6A0A-FEA8-9C30-BF790E104B85}"/>
                </a:ext>
              </a:extLst>
            </p:cNvPr>
            <p:cNvSpPr>
              <a:spLocks/>
            </p:cNvSpPr>
            <p:nvPr/>
          </p:nvSpPr>
          <p:spPr>
            <a:xfrm>
              <a:off x="5320926" y="900113"/>
              <a:ext cx="4482993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13EE0BF-B519-B5D2-609E-3920D3698EFB}"/>
                </a:ext>
              </a:extLst>
            </p:cNvPr>
            <p:cNvSpPr>
              <a:spLocks/>
            </p:cNvSpPr>
            <p:nvPr/>
          </p:nvSpPr>
          <p:spPr>
            <a:xfrm>
              <a:off x="11049033" y="900113"/>
              <a:ext cx="4482993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DBEBC11-46D3-702F-9203-444555B36105}"/>
                </a:ext>
              </a:extLst>
            </p:cNvPr>
            <p:cNvSpPr>
              <a:spLocks/>
            </p:cNvSpPr>
            <p:nvPr/>
          </p:nvSpPr>
          <p:spPr>
            <a:xfrm>
              <a:off x="16777141" y="900113"/>
              <a:ext cx="4482992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0E8058E-0EC0-000F-99FF-DFD4DAA9A148}"/>
                </a:ext>
              </a:extLst>
            </p:cNvPr>
            <p:cNvSpPr>
              <a:spLocks/>
            </p:cNvSpPr>
            <p:nvPr/>
          </p:nvSpPr>
          <p:spPr>
            <a:xfrm>
              <a:off x="-407181" y="8120569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0FE73C9-9CFC-4DBC-5B8F-B3324082CDD2}"/>
                </a:ext>
              </a:extLst>
            </p:cNvPr>
            <p:cNvSpPr>
              <a:spLocks/>
            </p:cNvSpPr>
            <p:nvPr/>
          </p:nvSpPr>
          <p:spPr>
            <a:xfrm>
              <a:off x="5320926" y="8120569"/>
              <a:ext cx="4482993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DD7A47B-2977-4DFF-0BF8-0AAA01E52A37}"/>
                </a:ext>
              </a:extLst>
            </p:cNvPr>
            <p:cNvSpPr>
              <a:spLocks/>
            </p:cNvSpPr>
            <p:nvPr/>
          </p:nvSpPr>
          <p:spPr>
            <a:xfrm>
              <a:off x="11049033" y="8120569"/>
              <a:ext cx="4482993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85EED4C-37F0-531A-AC08-423852FC2643}"/>
                </a:ext>
              </a:extLst>
            </p:cNvPr>
            <p:cNvSpPr>
              <a:spLocks/>
            </p:cNvSpPr>
            <p:nvPr/>
          </p:nvSpPr>
          <p:spPr>
            <a:xfrm>
              <a:off x="16777141" y="8120569"/>
              <a:ext cx="4482993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E63299-D821-3EE5-DCC2-EE11A43A368D}"/>
                </a:ext>
              </a:extLst>
            </p:cNvPr>
            <p:cNvSpPr>
              <a:spLocks/>
            </p:cNvSpPr>
            <p:nvPr/>
          </p:nvSpPr>
          <p:spPr>
            <a:xfrm>
              <a:off x="-407181" y="15341026"/>
              <a:ext cx="4482994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E273C8-3454-D5E0-91FA-2A5012C8BE0B}"/>
                </a:ext>
              </a:extLst>
            </p:cNvPr>
            <p:cNvSpPr>
              <a:spLocks/>
            </p:cNvSpPr>
            <p:nvPr/>
          </p:nvSpPr>
          <p:spPr>
            <a:xfrm>
              <a:off x="5320926" y="15341026"/>
              <a:ext cx="4482993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B77536-C2DB-1608-3DF1-F3876C285942}"/>
                </a:ext>
              </a:extLst>
            </p:cNvPr>
            <p:cNvSpPr>
              <a:spLocks/>
            </p:cNvSpPr>
            <p:nvPr/>
          </p:nvSpPr>
          <p:spPr>
            <a:xfrm>
              <a:off x="11049033" y="15341026"/>
              <a:ext cx="4482993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CFA70C-F175-08B5-DED7-B909853EED49}"/>
                </a:ext>
              </a:extLst>
            </p:cNvPr>
            <p:cNvSpPr>
              <a:spLocks/>
            </p:cNvSpPr>
            <p:nvPr/>
          </p:nvSpPr>
          <p:spPr>
            <a:xfrm>
              <a:off x="16777141" y="15341026"/>
              <a:ext cx="4482993" cy="6840431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289ED76-8C27-96E5-8BC4-1FFACC3BA8B7}"/>
              </a:ext>
            </a:extLst>
          </p:cNvPr>
          <p:cNvGrpSpPr>
            <a:grpSpLocks noChangeAspect="1"/>
          </p:cNvGrpSpPr>
          <p:nvPr/>
        </p:nvGrpSpPr>
        <p:grpSpPr>
          <a:xfrm>
            <a:off x="11399683" y="23779018"/>
            <a:ext cx="9839841" cy="4660977"/>
            <a:chOff x="6452163" y="15632400"/>
            <a:chExt cx="13679998" cy="647999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1C59A84-3216-C647-BB76-7F729136328F}"/>
                </a:ext>
              </a:extLst>
            </p:cNvPr>
            <p:cNvSpPr>
              <a:spLocks/>
            </p:cNvSpPr>
            <p:nvPr/>
          </p:nvSpPr>
          <p:spPr>
            <a:xfrm>
              <a:off x="6452163" y="15632400"/>
              <a:ext cx="4319999" cy="6479998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A0D5D1E-230A-8A1D-AE39-7B5417B25A64}"/>
                </a:ext>
              </a:extLst>
            </p:cNvPr>
            <p:cNvSpPr>
              <a:spLocks/>
            </p:cNvSpPr>
            <p:nvPr/>
          </p:nvSpPr>
          <p:spPr>
            <a:xfrm>
              <a:off x="11132161" y="15632400"/>
              <a:ext cx="4319999" cy="6479998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28DE07-EA7A-0CA0-2FD3-07E6D0ACDFEF}"/>
                </a:ext>
              </a:extLst>
            </p:cNvPr>
            <p:cNvSpPr>
              <a:spLocks/>
            </p:cNvSpPr>
            <p:nvPr/>
          </p:nvSpPr>
          <p:spPr>
            <a:xfrm>
              <a:off x="15812163" y="15632400"/>
              <a:ext cx="4319998" cy="6479998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402" dirty="0"/>
            </a:p>
          </p:txBody>
        </p:sp>
      </p:grpSp>
    </p:spTree>
    <p:extLst>
      <p:ext uri="{BB962C8B-B14F-4D97-AF65-F5344CB8AC3E}">
        <p14:creationId xmlns:p14="http://schemas.microsoft.com/office/powerpoint/2010/main" val="37646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92</Words>
  <Application>Microsoft Office PowerPoint</Application>
  <PresentationFormat>사용자 지정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승철 배</dc:creator>
  <cp:lastModifiedBy>승철 배</cp:lastModifiedBy>
  <cp:revision>6</cp:revision>
  <dcterms:created xsi:type="dcterms:W3CDTF">2025-08-07T00:07:59Z</dcterms:created>
  <dcterms:modified xsi:type="dcterms:W3CDTF">2025-08-13T09:10:25Z</dcterms:modified>
</cp:coreProperties>
</file>