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4" r:id="rId5"/>
    <p:sldId id="265" r:id="rId6"/>
    <p:sldId id="266" r:id="rId7"/>
    <p:sldId id="261" r:id="rId8"/>
    <p:sldId id="262" r:id="rId9"/>
    <p:sldId id="263" r:id="rId10"/>
    <p:sldId id="260" r:id="rId11"/>
    <p:sldId id="267" r:id="rId12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E4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8" autoAdjust="0"/>
    <p:restoredTop sz="94617" autoAdjust="0"/>
  </p:normalViewPr>
  <p:slideViewPr>
    <p:cSldViewPr snapToGrid="0" showGuides="1">
      <p:cViewPr varScale="1">
        <p:scale>
          <a:sx n="102" d="100"/>
          <a:sy n="102" d="100"/>
        </p:scale>
        <p:origin x="1314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B7AAC-6DC1-488D-AE47-15E258A812CE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10405-8540-4F40-A72C-4B83535F5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86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6ED9-CCD5-4709-95D7-BC18C7E31682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9383-9786-4B69-AC3F-81E572ED7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44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6ED9-CCD5-4709-95D7-BC18C7E31682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9383-9786-4B69-AC3F-81E572ED7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94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6ED9-CCD5-4709-95D7-BC18C7E31682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9383-9786-4B69-AC3F-81E572ED7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1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6ED9-CCD5-4709-95D7-BC18C7E31682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9383-9786-4B69-AC3F-81E572ED7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91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6ED9-CCD5-4709-95D7-BC18C7E31682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9383-9786-4B69-AC3F-81E572ED7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36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6ED9-CCD5-4709-95D7-BC18C7E31682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9383-9786-4B69-AC3F-81E572ED7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40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6ED9-CCD5-4709-95D7-BC18C7E31682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9383-9786-4B69-AC3F-81E572ED7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42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6ED9-CCD5-4709-95D7-BC18C7E31682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9383-9786-4B69-AC3F-81E572ED7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84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119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6ED9-CCD5-4709-95D7-BC18C7E31682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9383-9786-4B69-AC3F-81E572ED7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81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6ED9-CCD5-4709-95D7-BC18C7E31682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9383-9786-4B69-AC3F-81E572ED7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0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77362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66ED9-CCD5-4709-95D7-BC18C7E31682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66612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81362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A9383-9786-4B69-AC3F-81E572ED7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2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55521" y="413795"/>
            <a:ext cx="1776571" cy="2601410"/>
            <a:chOff x="711042" y="827591"/>
            <a:chExt cx="3553142" cy="5202820"/>
          </a:xfrm>
          <a:solidFill>
            <a:schemeClr val="accent2"/>
          </a:solidFill>
        </p:grpSpPr>
        <p:sp>
          <p:nvSpPr>
            <p:cNvPr id="10" name="모서리가 둥근 직사각형 9"/>
            <p:cNvSpPr/>
            <p:nvPr/>
          </p:nvSpPr>
          <p:spPr>
            <a:xfrm>
              <a:off x="711042" y="2782266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11042" y="827591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11042" y="4736941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843133" y="413795"/>
            <a:ext cx="1776571" cy="2601410"/>
            <a:chOff x="711042" y="827591"/>
            <a:chExt cx="3553142" cy="5202820"/>
          </a:xfrm>
          <a:solidFill>
            <a:schemeClr val="bg1"/>
          </a:solidFill>
        </p:grpSpPr>
        <p:sp>
          <p:nvSpPr>
            <p:cNvPr id="31" name="모서리가 둥근 직사각형 30"/>
            <p:cNvSpPr/>
            <p:nvPr/>
          </p:nvSpPr>
          <p:spPr>
            <a:xfrm>
              <a:off x="711042" y="2782266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711042" y="827591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711042" y="4736941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330745" y="413795"/>
            <a:ext cx="1776571" cy="2601410"/>
            <a:chOff x="711042" y="827591"/>
            <a:chExt cx="3553142" cy="5202820"/>
          </a:xfrm>
          <a:pattFill prst="ltVert">
            <a:fgClr>
              <a:schemeClr val="accent2"/>
            </a:fgClr>
            <a:bgClr>
              <a:schemeClr val="bg1"/>
            </a:bgClr>
          </a:pattFill>
        </p:grpSpPr>
        <p:sp>
          <p:nvSpPr>
            <p:cNvPr id="35" name="모서리가 둥근 직사각형 34"/>
            <p:cNvSpPr/>
            <p:nvPr/>
          </p:nvSpPr>
          <p:spPr>
            <a:xfrm>
              <a:off x="711042" y="2782266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711042" y="827591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11042" y="4736941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7818357" y="413795"/>
            <a:ext cx="1776571" cy="2601410"/>
            <a:chOff x="711042" y="827591"/>
            <a:chExt cx="3553142" cy="5202820"/>
          </a:xfrm>
          <a:solidFill>
            <a:schemeClr val="accent3"/>
          </a:solidFill>
        </p:grpSpPr>
        <p:sp>
          <p:nvSpPr>
            <p:cNvPr id="39" name="모서리가 둥근 직사각형 38"/>
            <p:cNvSpPr/>
            <p:nvPr/>
          </p:nvSpPr>
          <p:spPr>
            <a:xfrm>
              <a:off x="711042" y="2782266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711042" y="827591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711042" y="4736941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55521" y="3842795"/>
            <a:ext cx="1776571" cy="2601410"/>
            <a:chOff x="711042" y="827591"/>
            <a:chExt cx="3553142" cy="5202820"/>
          </a:xfrm>
          <a:solidFill>
            <a:schemeClr val="accent1"/>
          </a:solidFill>
        </p:grpSpPr>
        <p:sp>
          <p:nvSpPr>
            <p:cNvPr id="43" name="모서리가 둥근 직사각형 42"/>
            <p:cNvSpPr/>
            <p:nvPr/>
          </p:nvSpPr>
          <p:spPr>
            <a:xfrm>
              <a:off x="711042" y="2782266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711042" y="827591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711042" y="4736941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843133" y="3842795"/>
            <a:ext cx="1776571" cy="2601410"/>
            <a:chOff x="711042" y="827591"/>
            <a:chExt cx="3553142" cy="5202820"/>
          </a:xfrm>
          <a:solidFill>
            <a:schemeClr val="bg1"/>
          </a:solidFill>
        </p:grpSpPr>
        <p:sp>
          <p:nvSpPr>
            <p:cNvPr id="47" name="모서리가 둥근 직사각형 46"/>
            <p:cNvSpPr/>
            <p:nvPr/>
          </p:nvSpPr>
          <p:spPr>
            <a:xfrm>
              <a:off x="711042" y="2782266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711042" y="827591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711042" y="4736941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330745" y="3842795"/>
            <a:ext cx="1776571" cy="2601410"/>
            <a:chOff x="711042" y="827591"/>
            <a:chExt cx="3553142" cy="5202820"/>
          </a:xfrm>
          <a:pattFill prst="ltVert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51" name="모서리가 둥근 직사각형 50"/>
            <p:cNvSpPr/>
            <p:nvPr/>
          </p:nvSpPr>
          <p:spPr>
            <a:xfrm>
              <a:off x="711042" y="2782266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711042" y="827591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711042" y="4736941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7818357" y="3842795"/>
            <a:ext cx="1776571" cy="2601410"/>
            <a:chOff x="711042" y="827591"/>
            <a:chExt cx="3553142" cy="5202820"/>
          </a:xfrm>
          <a:solidFill>
            <a:schemeClr val="bg1"/>
          </a:solidFill>
        </p:grpSpPr>
        <p:sp>
          <p:nvSpPr>
            <p:cNvPr id="55" name="모서리가 둥근 직사각형 54"/>
            <p:cNvSpPr/>
            <p:nvPr/>
          </p:nvSpPr>
          <p:spPr>
            <a:xfrm>
              <a:off x="711042" y="2782266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711042" y="827591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711042" y="4736941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863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355520" y="413795"/>
            <a:ext cx="1776571" cy="2601410"/>
            <a:chOff x="711042" y="827591"/>
            <a:chExt cx="3553142" cy="5202820"/>
          </a:xfrm>
          <a:pattFill prst="ltVert">
            <a:fgClr>
              <a:schemeClr val="accent3"/>
            </a:fgClr>
            <a:bgClr>
              <a:schemeClr val="bg1"/>
            </a:bgClr>
          </a:pattFill>
        </p:grpSpPr>
        <p:sp>
          <p:nvSpPr>
            <p:cNvPr id="39" name="모서리가 둥근 직사각형 38"/>
            <p:cNvSpPr/>
            <p:nvPr/>
          </p:nvSpPr>
          <p:spPr>
            <a:xfrm>
              <a:off x="711042" y="2782266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711042" y="827591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711042" y="4736941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2842219" y="372600"/>
            <a:ext cx="1778400" cy="2683800"/>
            <a:chOff x="587561" y="745200"/>
            <a:chExt cx="3800104" cy="5367600"/>
          </a:xfrm>
          <a:pattFill prst="ltVert">
            <a:fgClr>
              <a:schemeClr val="accent3"/>
            </a:fgClr>
            <a:bgClr>
              <a:schemeClr val="bg1"/>
            </a:bgClr>
          </a:pattFill>
        </p:grpSpPr>
        <p:sp>
          <p:nvSpPr>
            <p:cNvPr id="59" name="다이아몬드 58"/>
            <p:cNvSpPr/>
            <p:nvPr/>
          </p:nvSpPr>
          <p:spPr>
            <a:xfrm>
              <a:off x="587561" y="27828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다이아몬드 59"/>
            <p:cNvSpPr/>
            <p:nvPr/>
          </p:nvSpPr>
          <p:spPr>
            <a:xfrm>
              <a:off x="587561" y="7452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다이아몬드 60"/>
            <p:cNvSpPr/>
            <p:nvPr/>
          </p:nvSpPr>
          <p:spPr>
            <a:xfrm>
              <a:off x="587561" y="48204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330732" y="414062"/>
            <a:ext cx="1776600" cy="2600876"/>
            <a:chOff x="711011" y="828658"/>
            <a:chExt cx="3553199" cy="5201752"/>
          </a:xfrm>
          <a:pattFill prst="ltVert">
            <a:fgClr>
              <a:schemeClr val="accent3"/>
            </a:fgClr>
            <a:bgClr>
              <a:schemeClr val="bg1"/>
            </a:bgClr>
          </a:pattFill>
        </p:grpSpPr>
        <p:sp>
          <p:nvSpPr>
            <p:cNvPr id="63" name="자유형 62"/>
            <p:cNvSpPr/>
            <p:nvPr/>
          </p:nvSpPr>
          <p:spPr>
            <a:xfrm>
              <a:off x="711011" y="2782800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자유형 63"/>
            <p:cNvSpPr/>
            <p:nvPr/>
          </p:nvSpPr>
          <p:spPr>
            <a:xfrm>
              <a:off x="711011" y="828658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 64"/>
            <p:cNvSpPr/>
            <p:nvPr/>
          </p:nvSpPr>
          <p:spPr>
            <a:xfrm>
              <a:off x="711011" y="4738008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355520" y="4331464"/>
            <a:ext cx="1776571" cy="1624073"/>
            <a:chOff x="711042" y="2782266"/>
            <a:chExt cx="3553142" cy="3248145"/>
          </a:xfrm>
          <a:pattFill prst="ltVert">
            <a:fgClr>
              <a:schemeClr val="accent3"/>
            </a:fgClr>
            <a:bgClr>
              <a:schemeClr val="bg1"/>
            </a:bgClr>
          </a:pattFill>
        </p:grpSpPr>
        <p:sp>
          <p:nvSpPr>
            <p:cNvPr id="91" name="모서리가 둥근 직사각형 90"/>
            <p:cNvSpPr/>
            <p:nvPr/>
          </p:nvSpPr>
          <p:spPr>
            <a:xfrm>
              <a:off x="711042" y="2782266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711042" y="4736941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2842219" y="4311000"/>
            <a:ext cx="1778400" cy="1665000"/>
            <a:chOff x="587561" y="2782800"/>
            <a:chExt cx="3800104" cy="3330000"/>
          </a:xfrm>
          <a:pattFill prst="ltVert">
            <a:fgClr>
              <a:schemeClr val="accent3"/>
            </a:fgClr>
            <a:bgClr>
              <a:schemeClr val="bg1"/>
            </a:bgClr>
          </a:pattFill>
        </p:grpSpPr>
        <p:sp>
          <p:nvSpPr>
            <p:cNvPr id="94" name="다이아몬드 93"/>
            <p:cNvSpPr/>
            <p:nvPr/>
          </p:nvSpPr>
          <p:spPr>
            <a:xfrm>
              <a:off x="587561" y="27828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다이아몬드 94"/>
            <p:cNvSpPr/>
            <p:nvPr/>
          </p:nvSpPr>
          <p:spPr>
            <a:xfrm>
              <a:off x="587561" y="48204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330732" y="4331598"/>
            <a:ext cx="1776600" cy="1623805"/>
            <a:chOff x="711011" y="2782800"/>
            <a:chExt cx="3553199" cy="3247610"/>
          </a:xfrm>
          <a:pattFill prst="ltVert">
            <a:fgClr>
              <a:schemeClr val="accent3"/>
            </a:fgClr>
            <a:bgClr>
              <a:schemeClr val="bg1"/>
            </a:bgClr>
          </a:pattFill>
        </p:grpSpPr>
        <p:sp>
          <p:nvSpPr>
            <p:cNvPr id="97" name="자유형 96"/>
            <p:cNvSpPr/>
            <p:nvPr/>
          </p:nvSpPr>
          <p:spPr>
            <a:xfrm>
              <a:off x="711011" y="2782800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자유형 97"/>
            <p:cNvSpPr/>
            <p:nvPr/>
          </p:nvSpPr>
          <p:spPr>
            <a:xfrm>
              <a:off x="711011" y="4738008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6241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/>
          <p:cNvSpPr/>
          <p:nvPr/>
        </p:nvSpPr>
        <p:spPr>
          <a:xfrm>
            <a:off x="355520" y="1391133"/>
            <a:ext cx="1776571" cy="646735"/>
          </a:xfrm>
          <a:prstGeom prst="roundRect">
            <a:avLst>
              <a:gd name="adj" fmla="val 50000"/>
            </a:avLst>
          </a:prstGeom>
          <a:pattFill prst="ltVert">
            <a:fgClr>
              <a:schemeClr val="accent3"/>
            </a:fgClr>
            <a:bgClr>
              <a:schemeClr val="bg1"/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2842219" y="1391400"/>
            <a:ext cx="1778400" cy="646200"/>
          </a:xfrm>
          <a:prstGeom prst="diamond">
            <a:avLst/>
          </a:prstGeom>
          <a:pattFill prst="ltVert">
            <a:fgClr>
              <a:schemeClr val="accent3"/>
            </a:fgClr>
            <a:bgClr>
              <a:schemeClr val="bg1"/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5330732" y="1391400"/>
            <a:ext cx="1776600" cy="646201"/>
          </a:xfrm>
          <a:custGeom>
            <a:avLst/>
            <a:gdLst>
              <a:gd name="connsiteX0" fmla="*/ 1525511 w 3065469"/>
              <a:gd name="connsiteY0" fmla="*/ 241300 h 1440452"/>
              <a:gd name="connsiteX1" fmla="*/ 1462011 w 3065469"/>
              <a:gd name="connsiteY1" fmla="*/ 203200 h 1440452"/>
              <a:gd name="connsiteX2" fmla="*/ 712711 w 3065469"/>
              <a:gd name="connsiteY2" fmla="*/ 25400 h 1440452"/>
              <a:gd name="connsiteX3" fmla="*/ 192011 w 3065469"/>
              <a:gd name="connsiteY3" fmla="*/ 330200 h 1440452"/>
              <a:gd name="connsiteX4" fmla="*/ 1511 w 3065469"/>
              <a:gd name="connsiteY4" fmla="*/ 876300 h 1440452"/>
              <a:gd name="connsiteX5" fmla="*/ 115811 w 3065469"/>
              <a:gd name="connsiteY5" fmla="*/ 1320800 h 1440452"/>
              <a:gd name="connsiteX6" fmla="*/ 344411 w 3065469"/>
              <a:gd name="connsiteY6" fmla="*/ 1435100 h 1440452"/>
              <a:gd name="connsiteX7" fmla="*/ 725411 w 3065469"/>
              <a:gd name="connsiteY7" fmla="*/ 1193800 h 1440452"/>
              <a:gd name="connsiteX8" fmla="*/ 1246111 w 3065469"/>
              <a:gd name="connsiteY8" fmla="*/ 1092200 h 1440452"/>
              <a:gd name="connsiteX9" fmla="*/ 1639811 w 3065469"/>
              <a:gd name="connsiteY9" fmla="*/ 1295400 h 1440452"/>
              <a:gd name="connsiteX10" fmla="*/ 2338311 w 3065469"/>
              <a:gd name="connsiteY10" fmla="*/ 1320800 h 1440452"/>
              <a:gd name="connsiteX11" fmla="*/ 2922511 w 3065469"/>
              <a:gd name="connsiteY11" fmla="*/ 914400 h 1440452"/>
              <a:gd name="connsiteX12" fmla="*/ 3062211 w 3065469"/>
              <a:gd name="connsiteY12" fmla="*/ 406400 h 1440452"/>
              <a:gd name="connsiteX13" fmla="*/ 2833611 w 3065469"/>
              <a:gd name="connsiteY13" fmla="*/ 0 h 1440452"/>
              <a:gd name="connsiteX14" fmla="*/ 2490711 w 3065469"/>
              <a:gd name="connsiteY14" fmla="*/ 152400 h 1440452"/>
              <a:gd name="connsiteX15" fmla="*/ 2135111 w 3065469"/>
              <a:gd name="connsiteY15" fmla="*/ 304800 h 1440452"/>
              <a:gd name="connsiteX16" fmla="*/ 1525511 w 3065469"/>
              <a:gd name="connsiteY16" fmla="*/ 241300 h 1440452"/>
              <a:gd name="connsiteX0" fmla="*/ 2135111 w 3065469"/>
              <a:gd name="connsiteY0" fmla="*/ 304800 h 1440452"/>
              <a:gd name="connsiteX1" fmla="*/ 1462011 w 3065469"/>
              <a:gd name="connsiteY1" fmla="*/ 203200 h 1440452"/>
              <a:gd name="connsiteX2" fmla="*/ 712711 w 3065469"/>
              <a:gd name="connsiteY2" fmla="*/ 25400 h 1440452"/>
              <a:gd name="connsiteX3" fmla="*/ 192011 w 3065469"/>
              <a:gd name="connsiteY3" fmla="*/ 330200 h 1440452"/>
              <a:gd name="connsiteX4" fmla="*/ 1511 w 3065469"/>
              <a:gd name="connsiteY4" fmla="*/ 876300 h 1440452"/>
              <a:gd name="connsiteX5" fmla="*/ 115811 w 3065469"/>
              <a:gd name="connsiteY5" fmla="*/ 1320800 h 1440452"/>
              <a:gd name="connsiteX6" fmla="*/ 344411 w 3065469"/>
              <a:gd name="connsiteY6" fmla="*/ 1435100 h 1440452"/>
              <a:gd name="connsiteX7" fmla="*/ 725411 w 3065469"/>
              <a:gd name="connsiteY7" fmla="*/ 1193800 h 1440452"/>
              <a:gd name="connsiteX8" fmla="*/ 1246111 w 3065469"/>
              <a:gd name="connsiteY8" fmla="*/ 1092200 h 1440452"/>
              <a:gd name="connsiteX9" fmla="*/ 1639811 w 3065469"/>
              <a:gd name="connsiteY9" fmla="*/ 1295400 h 1440452"/>
              <a:gd name="connsiteX10" fmla="*/ 2338311 w 3065469"/>
              <a:gd name="connsiteY10" fmla="*/ 1320800 h 1440452"/>
              <a:gd name="connsiteX11" fmla="*/ 2922511 w 3065469"/>
              <a:gd name="connsiteY11" fmla="*/ 914400 h 1440452"/>
              <a:gd name="connsiteX12" fmla="*/ 3062211 w 3065469"/>
              <a:gd name="connsiteY12" fmla="*/ 406400 h 1440452"/>
              <a:gd name="connsiteX13" fmla="*/ 2833611 w 3065469"/>
              <a:gd name="connsiteY13" fmla="*/ 0 h 1440452"/>
              <a:gd name="connsiteX14" fmla="*/ 2490711 w 3065469"/>
              <a:gd name="connsiteY14" fmla="*/ 152400 h 1440452"/>
              <a:gd name="connsiteX15" fmla="*/ 2135111 w 3065469"/>
              <a:gd name="connsiteY15" fmla="*/ 304800 h 1440452"/>
              <a:gd name="connsiteX0" fmla="*/ 1977948 w 3065469"/>
              <a:gd name="connsiteY0" fmla="*/ 328613 h 1440452"/>
              <a:gd name="connsiteX1" fmla="*/ 1462011 w 3065469"/>
              <a:gd name="connsiteY1" fmla="*/ 203200 h 1440452"/>
              <a:gd name="connsiteX2" fmla="*/ 712711 w 3065469"/>
              <a:gd name="connsiteY2" fmla="*/ 25400 h 1440452"/>
              <a:gd name="connsiteX3" fmla="*/ 192011 w 3065469"/>
              <a:gd name="connsiteY3" fmla="*/ 330200 h 1440452"/>
              <a:gd name="connsiteX4" fmla="*/ 1511 w 3065469"/>
              <a:gd name="connsiteY4" fmla="*/ 876300 h 1440452"/>
              <a:gd name="connsiteX5" fmla="*/ 115811 w 3065469"/>
              <a:gd name="connsiteY5" fmla="*/ 1320800 h 1440452"/>
              <a:gd name="connsiteX6" fmla="*/ 344411 w 3065469"/>
              <a:gd name="connsiteY6" fmla="*/ 1435100 h 1440452"/>
              <a:gd name="connsiteX7" fmla="*/ 725411 w 3065469"/>
              <a:gd name="connsiteY7" fmla="*/ 1193800 h 1440452"/>
              <a:gd name="connsiteX8" fmla="*/ 1246111 w 3065469"/>
              <a:gd name="connsiteY8" fmla="*/ 1092200 h 1440452"/>
              <a:gd name="connsiteX9" fmla="*/ 1639811 w 3065469"/>
              <a:gd name="connsiteY9" fmla="*/ 1295400 h 1440452"/>
              <a:gd name="connsiteX10" fmla="*/ 2338311 w 3065469"/>
              <a:gd name="connsiteY10" fmla="*/ 1320800 h 1440452"/>
              <a:gd name="connsiteX11" fmla="*/ 2922511 w 3065469"/>
              <a:gd name="connsiteY11" fmla="*/ 914400 h 1440452"/>
              <a:gd name="connsiteX12" fmla="*/ 3062211 w 3065469"/>
              <a:gd name="connsiteY12" fmla="*/ 406400 h 1440452"/>
              <a:gd name="connsiteX13" fmla="*/ 2833611 w 3065469"/>
              <a:gd name="connsiteY13" fmla="*/ 0 h 1440452"/>
              <a:gd name="connsiteX14" fmla="*/ 2490711 w 3065469"/>
              <a:gd name="connsiteY14" fmla="*/ 152400 h 1440452"/>
              <a:gd name="connsiteX15" fmla="*/ 1977948 w 3065469"/>
              <a:gd name="connsiteY15" fmla="*/ 328613 h 1440452"/>
              <a:gd name="connsiteX0" fmla="*/ 1977948 w 3065469"/>
              <a:gd name="connsiteY0" fmla="*/ 331842 h 1443681"/>
              <a:gd name="connsiteX1" fmla="*/ 1462011 w 3065469"/>
              <a:gd name="connsiteY1" fmla="*/ 206429 h 1443681"/>
              <a:gd name="connsiteX2" fmla="*/ 712711 w 3065469"/>
              <a:gd name="connsiteY2" fmla="*/ 28629 h 1443681"/>
              <a:gd name="connsiteX3" fmla="*/ 192011 w 3065469"/>
              <a:gd name="connsiteY3" fmla="*/ 333429 h 1443681"/>
              <a:gd name="connsiteX4" fmla="*/ 1511 w 3065469"/>
              <a:gd name="connsiteY4" fmla="*/ 879529 h 1443681"/>
              <a:gd name="connsiteX5" fmla="*/ 115811 w 3065469"/>
              <a:gd name="connsiteY5" fmla="*/ 1324029 h 1443681"/>
              <a:gd name="connsiteX6" fmla="*/ 344411 w 3065469"/>
              <a:gd name="connsiteY6" fmla="*/ 1438329 h 1443681"/>
              <a:gd name="connsiteX7" fmla="*/ 725411 w 3065469"/>
              <a:gd name="connsiteY7" fmla="*/ 1197029 h 1443681"/>
              <a:gd name="connsiteX8" fmla="*/ 1246111 w 3065469"/>
              <a:gd name="connsiteY8" fmla="*/ 1095429 h 1443681"/>
              <a:gd name="connsiteX9" fmla="*/ 1639811 w 3065469"/>
              <a:gd name="connsiteY9" fmla="*/ 1298629 h 1443681"/>
              <a:gd name="connsiteX10" fmla="*/ 2338311 w 3065469"/>
              <a:gd name="connsiteY10" fmla="*/ 1324029 h 1443681"/>
              <a:gd name="connsiteX11" fmla="*/ 2922511 w 3065469"/>
              <a:gd name="connsiteY11" fmla="*/ 917629 h 1443681"/>
              <a:gd name="connsiteX12" fmla="*/ 3062211 w 3065469"/>
              <a:gd name="connsiteY12" fmla="*/ 409629 h 1443681"/>
              <a:gd name="connsiteX13" fmla="*/ 2833611 w 3065469"/>
              <a:gd name="connsiteY13" fmla="*/ 3229 h 1443681"/>
              <a:gd name="connsiteX14" fmla="*/ 2381173 w 3065469"/>
              <a:gd name="connsiteY14" fmla="*/ 231829 h 1443681"/>
              <a:gd name="connsiteX15" fmla="*/ 1977948 w 3065469"/>
              <a:gd name="connsiteY15" fmla="*/ 331842 h 1443681"/>
              <a:gd name="connsiteX0" fmla="*/ 1977948 w 3074641"/>
              <a:gd name="connsiteY0" fmla="*/ 331842 h 1443681"/>
              <a:gd name="connsiteX1" fmla="*/ 1462011 w 3074641"/>
              <a:gd name="connsiteY1" fmla="*/ 206429 h 1443681"/>
              <a:gd name="connsiteX2" fmla="*/ 712711 w 3074641"/>
              <a:gd name="connsiteY2" fmla="*/ 28629 h 1443681"/>
              <a:gd name="connsiteX3" fmla="*/ 192011 w 3074641"/>
              <a:gd name="connsiteY3" fmla="*/ 333429 h 1443681"/>
              <a:gd name="connsiteX4" fmla="*/ 1511 w 3074641"/>
              <a:gd name="connsiteY4" fmla="*/ 879529 h 1443681"/>
              <a:gd name="connsiteX5" fmla="*/ 115811 w 3074641"/>
              <a:gd name="connsiteY5" fmla="*/ 1324029 h 1443681"/>
              <a:gd name="connsiteX6" fmla="*/ 344411 w 3074641"/>
              <a:gd name="connsiteY6" fmla="*/ 1438329 h 1443681"/>
              <a:gd name="connsiteX7" fmla="*/ 725411 w 3074641"/>
              <a:gd name="connsiteY7" fmla="*/ 1197029 h 1443681"/>
              <a:gd name="connsiteX8" fmla="*/ 1246111 w 3074641"/>
              <a:gd name="connsiteY8" fmla="*/ 1095429 h 1443681"/>
              <a:gd name="connsiteX9" fmla="*/ 1639811 w 3074641"/>
              <a:gd name="connsiteY9" fmla="*/ 1298629 h 1443681"/>
              <a:gd name="connsiteX10" fmla="*/ 2338311 w 3074641"/>
              <a:gd name="connsiteY10" fmla="*/ 1324029 h 1443681"/>
              <a:gd name="connsiteX11" fmla="*/ 2922511 w 3074641"/>
              <a:gd name="connsiteY11" fmla="*/ 917629 h 1443681"/>
              <a:gd name="connsiteX12" fmla="*/ 3071789 w 3074641"/>
              <a:gd name="connsiteY12" fmla="*/ 409630 h 1443681"/>
              <a:gd name="connsiteX13" fmla="*/ 2833611 w 3074641"/>
              <a:gd name="connsiteY13" fmla="*/ 3229 h 1443681"/>
              <a:gd name="connsiteX14" fmla="*/ 2381173 w 3074641"/>
              <a:gd name="connsiteY14" fmla="*/ 231829 h 1443681"/>
              <a:gd name="connsiteX15" fmla="*/ 1977948 w 3074641"/>
              <a:gd name="connsiteY15" fmla="*/ 331842 h 1443681"/>
              <a:gd name="connsiteX0" fmla="*/ 1977948 w 3047494"/>
              <a:gd name="connsiteY0" fmla="*/ 331527 h 1443366"/>
              <a:gd name="connsiteX1" fmla="*/ 1462011 w 3047494"/>
              <a:gd name="connsiteY1" fmla="*/ 206114 h 1443366"/>
              <a:gd name="connsiteX2" fmla="*/ 712711 w 3047494"/>
              <a:gd name="connsiteY2" fmla="*/ 28314 h 1443366"/>
              <a:gd name="connsiteX3" fmla="*/ 192011 w 3047494"/>
              <a:gd name="connsiteY3" fmla="*/ 333114 h 1443366"/>
              <a:gd name="connsiteX4" fmla="*/ 1511 w 3047494"/>
              <a:gd name="connsiteY4" fmla="*/ 879214 h 1443366"/>
              <a:gd name="connsiteX5" fmla="*/ 115811 w 3047494"/>
              <a:gd name="connsiteY5" fmla="*/ 1323714 h 1443366"/>
              <a:gd name="connsiteX6" fmla="*/ 344411 w 3047494"/>
              <a:gd name="connsiteY6" fmla="*/ 1438014 h 1443366"/>
              <a:gd name="connsiteX7" fmla="*/ 725411 w 3047494"/>
              <a:gd name="connsiteY7" fmla="*/ 1196714 h 1443366"/>
              <a:gd name="connsiteX8" fmla="*/ 1246111 w 3047494"/>
              <a:gd name="connsiteY8" fmla="*/ 1095114 h 1443366"/>
              <a:gd name="connsiteX9" fmla="*/ 1639811 w 3047494"/>
              <a:gd name="connsiteY9" fmla="*/ 1298314 h 1443366"/>
              <a:gd name="connsiteX10" fmla="*/ 2338311 w 3047494"/>
              <a:gd name="connsiteY10" fmla="*/ 1323714 h 1443366"/>
              <a:gd name="connsiteX11" fmla="*/ 2922511 w 3047494"/>
              <a:gd name="connsiteY11" fmla="*/ 917314 h 1443366"/>
              <a:gd name="connsiteX12" fmla="*/ 3043049 w 3047494"/>
              <a:gd name="connsiteY12" fmla="*/ 399178 h 1443366"/>
              <a:gd name="connsiteX13" fmla="*/ 2833611 w 3047494"/>
              <a:gd name="connsiteY13" fmla="*/ 2914 h 1443366"/>
              <a:gd name="connsiteX14" fmla="*/ 2381173 w 3047494"/>
              <a:gd name="connsiteY14" fmla="*/ 231514 h 1443366"/>
              <a:gd name="connsiteX15" fmla="*/ 1977948 w 3047494"/>
              <a:gd name="connsiteY15" fmla="*/ 331527 h 1443366"/>
              <a:gd name="connsiteX0" fmla="*/ 1977948 w 3044481"/>
              <a:gd name="connsiteY0" fmla="*/ 331527 h 1443366"/>
              <a:gd name="connsiteX1" fmla="*/ 1462011 w 3044481"/>
              <a:gd name="connsiteY1" fmla="*/ 206114 h 1443366"/>
              <a:gd name="connsiteX2" fmla="*/ 712711 w 3044481"/>
              <a:gd name="connsiteY2" fmla="*/ 28314 h 1443366"/>
              <a:gd name="connsiteX3" fmla="*/ 192011 w 3044481"/>
              <a:gd name="connsiteY3" fmla="*/ 333114 h 1443366"/>
              <a:gd name="connsiteX4" fmla="*/ 1511 w 3044481"/>
              <a:gd name="connsiteY4" fmla="*/ 879214 h 1443366"/>
              <a:gd name="connsiteX5" fmla="*/ 115811 w 3044481"/>
              <a:gd name="connsiteY5" fmla="*/ 1323714 h 1443366"/>
              <a:gd name="connsiteX6" fmla="*/ 344411 w 3044481"/>
              <a:gd name="connsiteY6" fmla="*/ 1438014 h 1443366"/>
              <a:gd name="connsiteX7" fmla="*/ 725411 w 3044481"/>
              <a:gd name="connsiteY7" fmla="*/ 1196714 h 1443366"/>
              <a:gd name="connsiteX8" fmla="*/ 1246111 w 3044481"/>
              <a:gd name="connsiteY8" fmla="*/ 1095114 h 1443366"/>
              <a:gd name="connsiteX9" fmla="*/ 1639811 w 3044481"/>
              <a:gd name="connsiteY9" fmla="*/ 1298314 h 1443366"/>
              <a:gd name="connsiteX10" fmla="*/ 2338311 w 3044481"/>
              <a:gd name="connsiteY10" fmla="*/ 1323714 h 1443366"/>
              <a:gd name="connsiteX11" fmla="*/ 2893770 w 3044481"/>
              <a:gd name="connsiteY11" fmla="*/ 917314 h 1443366"/>
              <a:gd name="connsiteX12" fmla="*/ 3043049 w 3044481"/>
              <a:gd name="connsiteY12" fmla="*/ 399178 h 1443366"/>
              <a:gd name="connsiteX13" fmla="*/ 2833611 w 3044481"/>
              <a:gd name="connsiteY13" fmla="*/ 2914 h 1443366"/>
              <a:gd name="connsiteX14" fmla="*/ 2381173 w 3044481"/>
              <a:gd name="connsiteY14" fmla="*/ 231514 h 1443366"/>
              <a:gd name="connsiteX15" fmla="*/ 1977948 w 3044481"/>
              <a:gd name="connsiteY15" fmla="*/ 331527 h 1443366"/>
              <a:gd name="connsiteX0" fmla="*/ 1977948 w 3043338"/>
              <a:gd name="connsiteY0" fmla="*/ 331527 h 1443366"/>
              <a:gd name="connsiteX1" fmla="*/ 1462011 w 3043338"/>
              <a:gd name="connsiteY1" fmla="*/ 206114 h 1443366"/>
              <a:gd name="connsiteX2" fmla="*/ 712711 w 3043338"/>
              <a:gd name="connsiteY2" fmla="*/ 28314 h 1443366"/>
              <a:gd name="connsiteX3" fmla="*/ 192011 w 3043338"/>
              <a:gd name="connsiteY3" fmla="*/ 333114 h 1443366"/>
              <a:gd name="connsiteX4" fmla="*/ 1511 w 3043338"/>
              <a:gd name="connsiteY4" fmla="*/ 879214 h 1443366"/>
              <a:gd name="connsiteX5" fmla="*/ 115811 w 3043338"/>
              <a:gd name="connsiteY5" fmla="*/ 1323714 h 1443366"/>
              <a:gd name="connsiteX6" fmla="*/ 344411 w 3043338"/>
              <a:gd name="connsiteY6" fmla="*/ 1438014 h 1443366"/>
              <a:gd name="connsiteX7" fmla="*/ 725411 w 3043338"/>
              <a:gd name="connsiteY7" fmla="*/ 1196714 h 1443366"/>
              <a:gd name="connsiteX8" fmla="*/ 1246111 w 3043338"/>
              <a:gd name="connsiteY8" fmla="*/ 1095114 h 1443366"/>
              <a:gd name="connsiteX9" fmla="*/ 1639811 w 3043338"/>
              <a:gd name="connsiteY9" fmla="*/ 1298314 h 1443366"/>
              <a:gd name="connsiteX10" fmla="*/ 2338311 w 3043338"/>
              <a:gd name="connsiteY10" fmla="*/ 1323714 h 1443366"/>
              <a:gd name="connsiteX11" fmla="*/ 2865030 w 3043338"/>
              <a:gd name="connsiteY11" fmla="*/ 927447 h 1443366"/>
              <a:gd name="connsiteX12" fmla="*/ 3043049 w 3043338"/>
              <a:gd name="connsiteY12" fmla="*/ 399178 h 1443366"/>
              <a:gd name="connsiteX13" fmla="*/ 2833611 w 3043338"/>
              <a:gd name="connsiteY13" fmla="*/ 2914 h 1443366"/>
              <a:gd name="connsiteX14" fmla="*/ 2381173 w 3043338"/>
              <a:gd name="connsiteY14" fmla="*/ 231514 h 1443366"/>
              <a:gd name="connsiteX15" fmla="*/ 1977948 w 3043338"/>
              <a:gd name="connsiteY15" fmla="*/ 331527 h 1443366"/>
              <a:gd name="connsiteX0" fmla="*/ 1977948 w 3044143"/>
              <a:gd name="connsiteY0" fmla="*/ 351529 h 1463368"/>
              <a:gd name="connsiteX1" fmla="*/ 1462011 w 3044143"/>
              <a:gd name="connsiteY1" fmla="*/ 226116 h 1463368"/>
              <a:gd name="connsiteX2" fmla="*/ 712711 w 3044143"/>
              <a:gd name="connsiteY2" fmla="*/ 48316 h 1463368"/>
              <a:gd name="connsiteX3" fmla="*/ 192011 w 3044143"/>
              <a:gd name="connsiteY3" fmla="*/ 353116 h 1463368"/>
              <a:gd name="connsiteX4" fmla="*/ 1511 w 3044143"/>
              <a:gd name="connsiteY4" fmla="*/ 899216 h 1463368"/>
              <a:gd name="connsiteX5" fmla="*/ 115811 w 3044143"/>
              <a:gd name="connsiteY5" fmla="*/ 1343716 h 1463368"/>
              <a:gd name="connsiteX6" fmla="*/ 344411 w 3044143"/>
              <a:gd name="connsiteY6" fmla="*/ 1458016 h 1463368"/>
              <a:gd name="connsiteX7" fmla="*/ 725411 w 3044143"/>
              <a:gd name="connsiteY7" fmla="*/ 1216716 h 1463368"/>
              <a:gd name="connsiteX8" fmla="*/ 1246111 w 3044143"/>
              <a:gd name="connsiteY8" fmla="*/ 1115116 h 1463368"/>
              <a:gd name="connsiteX9" fmla="*/ 1639811 w 3044143"/>
              <a:gd name="connsiteY9" fmla="*/ 1318316 h 1463368"/>
              <a:gd name="connsiteX10" fmla="*/ 2338311 w 3044143"/>
              <a:gd name="connsiteY10" fmla="*/ 1343716 h 1463368"/>
              <a:gd name="connsiteX11" fmla="*/ 2865030 w 3044143"/>
              <a:gd name="connsiteY11" fmla="*/ 947449 h 1463368"/>
              <a:gd name="connsiteX12" fmla="*/ 3043049 w 3044143"/>
              <a:gd name="connsiteY12" fmla="*/ 419180 h 1463368"/>
              <a:gd name="connsiteX13" fmla="*/ 2910248 w 3044143"/>
              <a:gd name="connsiteY13" fmla="*/ 2647 h 1463368"/>
              <a:gd name="connsiteX14" fmla="*/ 2381173 w 3044143"/>
              <a:gd name="connsiteY14" fmla="*/ 251516 h 1463368"/>
              <a:gd name="connsiteX15" fmla="*/ 1977948 w 3044143"/>
              <a:gd name="connsiteY15" fmla="*/ 351529 h 1463368"/>
              <a:gd name="connsiteX0" fmla="*/ 1977948 w 3043149"/>
              <a:gd name="connsiteY0" fmla="*/ 311584 h 1423423"/>
              <a:gd name="connsiteX1" fmla="*/ 1462011 w 3043149"/>
              <a:gd name="connsiteY1" fmla="*/ 186171 h 1423423"/>
              <a:gd name="connsiteX2" fmla="*/ 712711 w 3043149"/>
              <a:gd name="connsiteY2" fmla="*/ 8371 h 1423423"/>
              <a:gd name="connsiteX3" fmla="*/ 192011 w 3043149"/>
              <a:gd name="connsiteY3" fmla="*/ 313171 h 1423423"/>
              <a:gd name="connsiteX4" fmla="*/ 1511 w 3043149"/>
              <a:gd name="connsiteY4" fmla="*/ 859271 h 1423423"/>
              <a:gd name="connsiteX5" fmla="*/ 115811 w 3043149"/>
              <a:gd name="connsiteY5" fmla="*/ 1303771 h 1423423"/>
              <a:gd name="connsiteX6" fmla="*/ 344411 w 3043149"/>
              <a:gd name="connsiteY6" fmla="*/ 1418071 h 1423423"/>
              <a:gd name="connsiteX7" fmla="*/ 725411 w 3043149"/>
              <a:gd name="connsiteY7" fmla="*/ 1176771 h 1423423"/>
              <a:gd name="connsiteX8" fmla="*/ 1246111 w 3043149"/>
              <a:gd name="connsiteY8" fmla="*/ 1075171 h 1423423"/>
              <a:gd name="connsiteX9" fmla="*/ 1639811 w 3043149"/>
              <a:gd name="connsiteY9" fmla="*/ 1278371 h 1423423"/>
              <a:gd name="connsiteX10" fmla="*/ 2338311 w 3043149"/>
              <a:gd name="connsiteY10" fmla="*/ 1303771 h 1423423"/>
              <a:gd name="connsiteX11" fmla="*/ 2865030 w 3043149"/>
              <a:gd name="connsiteY11" fmla="*/ 907504 h 1423423"/>
              <a:gd name="connsiteX12" fmla="*/ 3043049 w 3043149"/>
              <a:gd name="connsiteY12" fmla="*/ 379235 h 1423423"/>
              <a:gd name="connsiteX13" fmla="*/ 2881508 w 3043149"/>
              <a:gd name="connsiteY13" fmla="*/ 3239 h 1423423"/>
              <a:gd name="connsiteX14" fmla="*/ 2381173 w 3043149"/>
              <a:gd name="connsiteY14" fmla="*/ 211571 h 1423423"/>
              <a:gd name="connsiteX15" fmla="*/ 1977948 w 3043149"/>
              <a:gd name="connsiteY15" fmla="*/ 311584 h 142342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246111 w 3043644"/>
              <a:gd name="connsiteY8" fmla="*/ 1105111 h 1453363"/>
              <a:gd name="connsiteX9" fmla="*/ 1639811 w 3043644"/>
              <a:gd name="connsiteY9" fmla="*/ 1308311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198216 w 3043644"/>
              <a:gd name="connsiteY8" fmla="*/ 1145647 h 1453363"/>
              <a:gd name="connsiteX9" fmla="*/ 1639811 w 3043644"/>
              <a:gd name="connsiteY9" fmla="*/ 1308311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217373 w 3043644"/>
              <a:gd name="connsiteY8" fmla="*/ 1094977 h 1453363"/>
              <a:gd name="connsiteX9" fmla="*/ 1639811 w 3043644"/>
              <a:gd name="connsiteY9" fmla="*/ 1308311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217373 w 3043644"/>
              <a:gd name="connsiteY8" fmla="*/ 1094977 h 1453363"/>
              <a:gd name="connsiteX9" fmla="*/ 1706870 w 3043644"/>
              <a:gd name="connsiteY9" fmla="*/ 1318445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868 w 3043564"/>
              <a:gd name="connsiteY0" fmla="*/ 341524 h 1453363"/>
              <a:gd name="connsiteX1" fmla="*/ 1461931 w 3043564"/>
              <a:gd name="connsiteY1" fmla="*/ 216111 h 1453363"/>
              <a:gd name="connsiteX2" fmla="*/ 712631 w 3043564"/>
              <a:gd name="connsiteY2" fmla="*/ 38311 h 1453363"/>
              <a:gd name="connsiteX3" fmla="*/ 191931 w 3043564"/>
              <a:gd name="connsiteY3" fmla="*/ 343111 h 1453363"/>
              <a:gd name="connsiteX4" fmla="*/ 1431 w 3043564"/>
              <a:gd name="connsiteY4" fmla="*/ 889211 h 1453363"/>
              <a:gd name="connsiteX5" fmla="*/ 115731 w 3043564"/>
              <a:gd name="connsiteY5" fmla="*/ 1333711 h 1453363"/>
              <a:gd name="connsiteX6" fmla="*/ 315591 w 3043564"/>
              <a:gd name="connsiteY6" fmla="*/ 1448009 h 1453363"/>
              <a:gd name="connsiteX7" fmla="*/ 725331 w 3043564"/>
              <a:gd name="connsiteY7" fmla="*/ 1206711 h 1453363"/>
              <a:gd name="connsiteX8" fmla="*/ 1217293 w 3043564"/>
              <a:gd name="connsiteY8" fmla="*/ 1094977 h 1453363"/>
              <a:gd name="connsiteX9" fmla="*/ 1706790 w 3043564"/>
              <a:gd name="connsiteY9" fmla="*/ 1318445 h 1453363"/>
              <a:gd name="connsiteX10" fmla="*/ 2338231 w 3043564"/>
              <a:gd name="connsiteY10" fmla="*/ 1333711 h 1453363"/>
              <a:gd name="connsiteX11" fmla="*/ 2864950 w 3043564"/>
              <a:gd name="connsiteY11" fmla="*/ 937444 h 1453363"/>
              <a:gd name="connsiteX12" fmla="*/ 3042969 w 3043564"/>
              <a:gd name="connsiteY12" fmla="*/ 409175 h 1453363"/>
              <a:gd name="connsiteX13" fmla="*/ 2900585 w 3043564"/>
              <a:gd name="connsiteY13" fmla="*/ 2775 h 1453363"/>
              <a:gd name="connsiteX14" fmla="*/ 2381093 w 3043564"/>
              <a:gd name="connsiteY14" fmla="*/ 241511 h 1453363"/>
              <a:gd name="connsiteX15" fmla="*/ 1977868 w 3043564"/>
              <a:gd name="connsiteY15" fmla="*/ 341524 h 1453363"/>
              <a:gd name="connsiteX0" fmla="*/ 1977868 w 3043564"/>
              <a:gd name="connsiteY0" fmla="*/ 341524 h 1453363"/>
              <a:gd name="connsiteX1" fmla="*/ 1461931 w 3043564"/>
              <a:gd name="connsiteY1" fmla="*/ 216111 h 1453363"/>
              <a:gd name="connsiteX2" fmla="*/ 712631 w 3043564"/>
              <a:gd name="connsiteY2" fmla="*/ 38311 h 1453363"/>
              <a:gd name="connsiteX3" fmla="*/ 191931 w 3043564"/>
              <a:gd name="connsiteY3" fmla="*/ 343111 h 1453363"/>
              <a:gd name="connsiteX4" fmla="*/ 1431 w 3043564"/>
              <a:gd name="connsiteY4" fmla="*/ 889211 h 1453363"/>
              <a:gd name="connsiteX5" fmla="*/ 115731 w 3043564"/>
              <a:gd name="connsiteY5" fmla="*/ 1333711 h 1453363"/>
              <a:gd name="connsiteX6" fmla="*/ 315591 w 3043564"/>
              <a:gd name="connsiteY6" fmla="*/ 1448009 h 1453363"/>
              <a:gd name="connsiteX7" fmla="*/ 725331 w 3043564"/>
              <a:gd name="connsiteY7" fmla="*/ 1206711 h 1453363"/>
              <a:gd name="connsiteX8" fmla="*/ 1207714 w 3043564"/>
              <a:gd name="connsiteY8" fmla="*/ 1115243 h 1453363"/>
              <a:gd name="connsiteX9" fmla="*/ 1706790 w 3043564"/>
              <a:gd name="connsiteY9" fmla="*/ 1318445 h 1453363"/>
              <a:gd name="connsiteX10" fmla="*/ 2338231 w 3043564"/>
              <a:gd name="connsiteY10" fmla="*/ 1333711 h 1453363"/>
              <a:gd name="connsiteX11" fmla="*/ 2864950 w 3043564"/>
              <a:gd name="connsiteY11" fmla="*/ 937444 h 1453363"/>
              <a:gd name="connsiteX12" fmla="*/ 3042969 w 3043564"/>
              <a:gd name="connsiteY12" fmla="*/ 409175 h 1453363"/>
              <a:gd name="connsiteX13" fmla="*/ 2900585 w 3043564"/>
              <a:gd name="connsiteY13" fmla="*/ 2775 h 1453363"/>
              <a:gd name="connsiteX14" fmla="*/ 2381093 w 3043564"/>
              <a:gd name="connsiteY14" fmla="*/ 241511 h 1453363"/>
              <a:gd name="connsiteX15" fmla="*/ 1977868 w 3043564"/>
              <a:gd name="connsiteY15" fmla="*/ 341524 h 1453363"/>
              <a:gd name="connsiteX0" fmla="*/ 1979956 w 3045652"/>
              <a:gd name="connsiteY0" fmla="*/ 341524 h 1451158"/>
              <a:gd name="connsiteX1" fmla="*/ 1464019 w 3045652"/>
              <a:gd name="connsiteY1" fmla="*/ 216111 h 1451158"/>
              <a:gd name="connsiteX2" fmla="*/ 714719 w 3045652"/>
              <a:gd name="connsiteY2" fmla="*/ 38311 h 1451158"/>
              <a:gd name="connsiteX3" fmla="*/ 194019 w 3045652"/>
              <a:gd name="connsiteY3" fmla="*/ 343111 h 1451158"/>
              <a:gd name="connsiteX4" fmla="*/ 3519 w 3045652"/>
              <a:gd name="connsiteY4" fmla="*/ 889211 h 1451158"/>
              <a:gd name="connsiteX5" fmla="*/ 89080 w 3045652"/>
              <a:gd name="connsiteY5" fmla="*/ 1313441 h 1451158"/>
              <a:gd name="connsiteX6" fmla="*/ 317679 w 3045652"/>
              <a:gd name="connsiteY6" fmla="*/ 1448009 h 1451158"/>
              <a:gd name="connsiteX7" fmla="*/ 727419 w 3045652"/>
              <a:gd name="connsiteY7" fmla="*/ 1206711 h 1451158"/>
              <a:gd name="connsiteX8" fmla="*/ 1209802 w 3045652"/>
              <a:gd name="connsiteY8" fmla="*/ 1115243 h 1451158"/>
              <a:gd name="connsiteX9" fmla="*/ 1708878 w 3045652"/>
              <a:gd name="connsiteY9" fmla="*/ 1318445 h 1451158"/>
              <a:gd name="connsiteX10" fmla="*/ 2340319 w 3045652"/>
              <a:gd name="connsiteY10" fmla="*/ 1333711 h 1451158"/>
              <a:gd name="connsiteX11" fmla="*/ 2867038 w 3045652"/>
              <a:gd name="connsiteY11" fmla="*/ 937444 h 1451158"/>
              <a:gd name="connsiteX12" fmla="*/ 3045057 w 3045652"/>
              <a:gd name="connsiteY12" fmla="*/ 409175 h 1451158"/>
              <a:gd name="connsiteX13" fmla="*/ 2902673 w 3045652"/>
              <a:gd name="connsiteY13" fmla="*/ 2775 h 1451158"/>
              <a:gd name="connsiteX14" fmla="*/ 2383181 w 3045652"/>
              <a:gd name="connsiteY14" fmla="*/ 241511 h 1451158"/>
              <a:gd name="connsiteX15" fmla="*/ 1979956 w 3045652"/>
              <a:gd name="connsiteY15" fmla="*/ 341524 h 1451158"/>
              <a:gd name="connsiteX0" fmla="*/ 1979957 w 3045651"/>
              <a:gd name="connsiteY0" fmla="*/ 341524 h 1451160"/>
              <a:gd name="connsiteX1" fmla="*/ 1464020 w 3045651"/>
              <a:gd name="connsiteY1" fmla="*/ 216111 h 1451160"/>
              <a:gd name="connsiteX2" fmla="*/ 714720 w 3045651"/>
              <a:gd name="connsiteY2" fmla="*/ 38311 h 1451160"/>
              <a:gd name="connsiteX3" fmla="*/ 194020 w 3045651"/>
              <a:gd name="connsiteY3" fmla="*/ 343111 h 1451160"/>
              <a:gd name="connsiteX4" fmla="*/ 3520 w 3045651"/>
              <a:gd name="connsiteY4" fmla="*/ 889211 h 1451160"/>
              <a:gd name="connsiteX5" fmla="*/ 89081 w 3045651"/>
              <a:gd name="connsiteY5" fmla="*/ 1313441 h 1451160"/>
              <a:gd name="connsiteX6" fmla="*/ 317680 w 3045651"/>
              <a:gd name="connsiteY6" fmla="*/ 1448009 h 1451160"/>
              <a:gd name="connsiteX7" fmla="*/ 727420 w 3045651"/>
              <a:gd name="connsiteY7" fmla="*/ 1206711 h 1451160"/>
              <a:gd name="connsiteX8" fmla="*/ 1209803 w 3045651"/>
              <a:gd name="connsiteY8" fmla="*/ 1115243 h 1451160"/>
              <a:gd name="connsiteX9" fmla="*/ 1749701 w 3045651"/>
              <a:gd name="connsiteY9" fmla="*/ 1329140 h 1451160"/>
              <a:gd name="connsiteX10" fmla="*/ 2340320 w 3045651"/>
              <a:gd name="connsiteY10" fmla="*/ 1333711 h 1451160"/>
              <a:gd name="connsiteX11" fmla="*/ 2867039 w 3045651"/>
              <a:gd name="connsiteY11" fmla="*/ 937444 h 1451160"/>
              <a:gd name="connsiteX12" fmla="*/ 3045058 w 3045651"/>
              <a:gd name="connsiteY12" fmla="*/ 409175 h 1451160"/>
              <a:gd name="connsiteX13" fmla="*/ 2902674 w 3045651"/>
              <a:gd name="connsiteY13" fmla="*/ 2775 h 1451160"/>
              <a:gd name="connsiteX14" fmla="*/ 2383182 w 3045651"/>
              <a:gd name="connsiteY14" fmla="*/ 241511 h 1451160"/>
              <a:gd name="connsiteX15" fmla="*/ 1979957 w 3045651"/>
              <a:gd name="connsiteY15" fmla="*/ 341524 h 145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45651" h="1451160">
                <a:moveTo>
                  <a:pt x="1979957" y="341524"/>
                </a:moveTo>
                <a:cubicBezTo>
                  <a:pt x="1826763" y="337291"/>
                  <a:pt x="1674893" y="266647"/>
                  <a:pt x="1464020" y="216111"/>
                </a:cubicBezTo>
                <a:cubicBezTo>
                  <a:pt x="1253147" y="165576"/>
                  <a:pt x="926387" y="17144"/>
                  <a:pt x="714720" y="38311"/>
                </a:cubicBezTo>
                <a:cubicBezTo>
                  <a:pt x="503053" y="59478"/>
                  <a:pt x="312553" y="201294"/>
                  <a:pt x="194020" y="343111"/>
                </a:cubicBezTo>
                <a:cubicBezTo>
                  <a:pt x="75487" y="484928"/>
                  <a:pt x="21010" y="727489"/>
                  <a:pt x="3520" y="889211"/>
                </a:cubicBezTo>
                <a:cubicBezTo>
                  <a:pt x="-13970" y="1050933"/>
                  <a:pt x="36721" y="1220308"/>
                  <a:pt x="89081" y="1313441"/>
                </a:cubicBezTo>
                <a:cubicBezTo>
                  <a:pt x="141441" y="1406574"/>
                  <a:pt x="211290" y="1465797"/>
                  <a:pt x="317680" y="1448009"/>
                </a:cubicBezTo>
                <a:cubicBezTo>
                  <a:pt x="424070" y="1430221"/>
                  <a:pt x="578733" y="1262172"/>
                  <a:pt x="727420" y="1206711"/>
                </a:cubicBezTo>
                <a:cubicBezTo>
                  <a:pt x="876107" y="1151250"/>
                  <a:pt x="1039423" y="1094838"/>
                  <a:pt x="1209803" y="1115243"/>
                </a:cubicBezTo>
                <a:cubicBezTo>
                  <a:pt x="1380183" y="1135648"/>
                  <a:pt x="1561282" y="1292729"/>
                  <a:pt x="1749701" y="1329140"/>
                </a:cubicBezTo>
                <a:cubicBezTo>
                  <a:pt x="1938120" y="1365551"/>
                  <a:pt x="2154097" y="1398994"/>
                  <a:pt x="2340320" y="1333711"/>
                </a:cubicBezTo>
                <a:cubicBezTo>
                  <a:pt x="2526543" y="1268428"/>
                  <a:pt x="2749583" y="1091533"/>
                  <a:pt x="2867039" y="937444"/>
                </a:cubicBezTo>
                <a:cubicBezTo>
                  <a:pt x="2984495" y="783355"/>
                  <a:pt x="3039119" y="564953"/>
                  <a:pt x="3045058" y="409175"/>
                </a:cubicBezTo>
                <a:cubicBezTo>
                  <a:pt x="3050997" y="253397"/>
                  <a:pt x="3012987" y="30719"/>
                  <a:pt x="2902674" y="2775"/>
                </a:cubicBezTo>
                <a:cubicBezTo>
                  <a:pt x="2792361" y="-25169"/>
                  <a:pt x="2533995" y="165311"/>
                  <a:pt x="2383182" y="241511"/>
                </a:cubicBezTo>
                <a:cubicBezTo>
                  <a:pt x="2266765" y="292311"/>
                  <a:pt x="2133151" y="345757"/>
                  <a:pt x="1979957" y="341524"/>
                </a:cubicBezTo>
                <a:close/>
              </a:path>
            </a:pathLst>
          </a:custGeom>
          <a:pattFill prst="ltVert">
            <a:fgClr>
              <a:schemeClr val="accent3"/>
            </a:fgClr>
            <a:bgClr>
              <a:schemeClr val="bg1"/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02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54606" y="372600"/>
            <a:ext cx="1778400" cy="2683800"/>
            <a:chOff x="587561" y="745200"/>
            <a:chExt cx="3800104" cy="5367600"/>
          </a:xfrm>
          <a:solidFill>
            <a:schemeClr val="accent2"/>
          </a:solidFill>
        </p:grpSpPr>
        <p:sp>
          <p:nvSpPr>
            <p:cNvPr id="2" name="다이아몬드 1"/>
            <p:cNvSpPr/>
            <p:nvPr/>
          </p:nvSpPr>
          <p:spPr>
            <a:xfrm>
              <a:off x="587561" y="27828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다이아몬드 6"/>
            <p:cNvSpPr/>
            <p:nvPr/>
          </p:nvSpPr>
          <p:spPr>
            <a:xfrm>
              <a:off x="587561" y="7452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다이아몬드 7"/>
            <p:cNvSpPr/>
            <p:nvPr/>
          </p:nvSpPr>
          <p:spPr>
            <a:xfrm>
              <a:off x="587561" y="48204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842219" y="372600"/>
            <a:ext cx="1778400" cy="2683800"/>
            <a:chOff x="587561" y="745200"/>
            <a:chExt cx="3800104" cy="5367600"/>
          </a:xfrm>
          <a:solidFill>
            <a:schemeClr val="bg1"/>
          </a:solidFill>
        </p:grpSpPr>
        <p:sp>
          <p:nvSpPr>
            <p:cNvPr id="19" name="다이아몬드 18"/>
            <p:cNvSpPr/>
            <p:nvPr/>
          </p:nvSpPr>
          <p:spPr>
            <a:xfrm>
              <a:off x="587561" y="27828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다이아몬드 19"/>
            <p:cNvSpPr/>
            <p:nvPr/>
          </p:nvSpPr>
          <p:spPr>
            <a:xfrm>
              <a:off x="587561" y="7452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다이아몬드 20"/>
            <p:cNvSpPr/>
            <p:nvPr/>
          </p:nvSpPr>
          <p:spPr>
            <a:xfrm>
              <a:off x="587561" y="48204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329832" y="372600"/>
            <a:ext cx="1778400" cy="2683800"/>
            <a:chOff x="587561" y="745200"/>
            <a:chExt cx="3800104" cy="5367600"/>
          </a:xfrm>
          <a:pattFill prst="ltVert">
            <a:fgClr>
              <a:schemeClr val="accent2"/>
            </a:fgClr>
            <a:bgClr>
              <a:schemeClr val="bg1"/>
            </a:bgClr>
          </a:pattFill>
        </p:grpSpPr>
        <p:sp>
          <p:nvSpPr>
            <p:cNvPr id="23" name="다이아몬드 22"/>
            <p:cNvSpPr/>
            <p:nvPr/>
          </p:nvSpPr>
          <p:spPr>
            <a:xfrm>
              <a:off x="587561" y="27828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다이아몬드 23"/>
            <p:cNvSpPr/>
            <p:nvPr/>
          </p:nvSpPr>
          <p:spPr>
            <a:xfrm>
              <a:off x="587561" y="7452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다이아몬드 24"/>
            <p:cNvSpPr/>
            <p:nvPr/>
          </p:nvSpPr>
          <p:spPr>
            <a:xfrm>
              <a:off x="587561" y="48204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817445" y="372600"/>
            <a:ext cx="1778400" cy="2683800"/>
            <a:chOff x="587561" y="745200"/>
            <a:chExt cx="3800104" cy="5367600"/>
          </a:xfrm>
          <a:solidFill>
            <a:schemeClr val="accent3"/>
          </a:solidFill>
        </p:grpSpPr>
        <p:sp>
          <p:nvSpPr>
            <p:cNvPr id="27" name="다이아몬드 26"/>
            <p:cNvSpPr/>
            <p:nvPr/>
          </p:nvSpPr>
          <p:spPr>
            <a:xfrm>
              <a:off x="587561" y="27828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다이아몬드 27"/>
            <p:cNvSpPr/>
            <p:nvPr/>
          </p:nvSpPr>
          <p:spPr>
            <a:xfrm>
              <a:off x="587561" y="7452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다이아몬드 28"/>
            <p:cNvSpPr/>
            <p:nvPr/>
          </p:nvSpPr>
          <p:spPr>
            <a:xfrm>
              <a:off x="587561" y="48204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54606" y="3801600"/>
            <a:ext cx="1778400" cy="2683800"/>
            <a:chOff x="587561" y="745200"/>
            <a:chExt cx="3800104" cy="5367600"/>
          </a:xfrm>
          <a:solidFill>
            <a:schemeClr val="accent1"/>
          </a:solidFill>
        </p:grpSpPr>
        <p:sp>
          <p:nvSpPr>
            <p:cNvPr id="31" name="다이아몬드 30"/>
            <p:cNvSpPr/>
            <p:nvPr/>
          </p:nvSpPr>
          <p:spPr>
            <a:xfrm>
              <a:off x="587561" y="27828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다이아몬드 31"/>
            <p:cNvSpPr/>
            <p:nvPr/>
          </p:nvSpPr>
          <p:spPr>
            <a:xfrm>
              <a:off x="587561" y="7452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다이아몬드 32"/>
            <p:cNvSpPr/>
            <p:nvPr/>
          </p:nvSpPr>
          <p:spPr>
            <a:xfrm>
              <a:off x="587561" y="48204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842219" y="3801600"/>
            <a:ext cx="1778400" cy="2683800"/>
            <a:chOff x="587561" y="745200"/>
            <a:chExt cx="3800104" cy="5367600"/>
          </a:xfrm>
          <a:solidFill>
            <a:schemeClr val="bg1"/>
          </a:solidFill>
        </p:grpSpPr>
        <p:sp>
          <p:nvSpPr>
            <p:cNvPr id="35" name="다이아몬드 34"/>
            <p:cNvSpPr/>
            <p:nvPr/>
          </p:nvSpPr>
          <p:spPr>
            <a:xfrm>
              <a:off x="587561" y="27828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다이아몬드 35"/>
            <p:cNvSpPr/>
            <p:nvPr/>
          </p:nvSpPr>
          <p:spPr>
            <a:xfrm>
              <a:off x="587561" y="7452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다이아몬드 36"/>
            <p:cNvSpPr/>
            <p:nvPr/>
          </p:nvSpPr>
          <p:spPr>
            <a:xfrm>
              <a:off x="587561" y="48204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329832" y="3801600"/>
            <a:ext cx="1778400" cy="2683800"/>
            <a:chOff x="587561" y="745200"/>
            <a:chExt cx="3800104" cy="5367600"/>
          </a:xfrm>
          <a:pattFill prst="ltVert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39" name="다이아몬드 38"/>
            <p:cNvSpPr/>
            <p:nvPr/>
          </p:nvSpPr>
          <p:spPr>
            <a:xfrm>
              <a:off x="587561" y="27828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다이아몬드 39"/>
            <p:cNvSpPr/>
            <p:nvPr/>
          </p:nvSpPr>
          <p:spPr>
            <a:xfrm>
              <a:off x="587561" y="7452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다이아몬드 40"/>
            <p:cNvSpPr/>
            <p:nvPr/>
          </p:nvSpPr>
          <p:spPr>
            <a:xfrm>
              <a:off x="587561" y="48204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817445" y="3801600"/>
            <a:ext cx="1778400" cy="2683800"/>
            <a:chOff x="587561" y="745200"/>
            <a:chExt cx="3800104" cy="5367600"/>
          </a:xfrm>
          <a:solidFill>
            <a:schemeClr val="bg1"/>
          </a:solidFill>
        </p:grpSpPr>
        <p:sp>
          <p:nvSpPr>
            <p:cNvPr id="43" name="다이아몬드 42"/>
            <p:cNvSpPr/>
            <p:nvPr/>
          </p:nvSpPr>
          <p:spPr>
            <a:xfrm>
              <a:off x="587561" y="27828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다이아몬드 43"/>
            <p:cNvSpPr/>
            <p:nvPr/>
          </p:nvSpPr>
          <p:spPr>
            <a:xfrm>
              <a:off x="587561" y="7452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다이아몬드 44"/>
            <p:cNvSpPr/>
            <p:nvPr/>
          </p:nvSpPr>
          <p:spPr>
            <a:xfrm>
              <a:off x="587561" y="48204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212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5506" y="414062"/>
            <a:ext cx="1776600" cy="2600876"/>
            <a:chOff x="711011" y="828658"/>
            <a:chExt cx="3553199" cy="5201752"/>
          </a:xfrm>
          <a:solidFill>
            <a:schemeClr val="accent2"/>
          </a:solidFill>
        </p:grpSpPr>
        <p:sp>
          <p:nvSpPr>
            <p:cNvPr id="3" name="자유형 2"/>
            <p:cNvSpPr/>
            <p:nvPr/>
          </p:nvSpPr>
          <p:spPr>
            <a:xfrm>
              <a:off x="711011" y="2782800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자유형 3"/>
            <p:cNvSpPr/>
            <p:nvPr/>
          </p:nvSpPr>
          <p:spPr>
            <a:xfrm>
              <a:off x="711011" y="828658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>
              <a:off x="711011" y="4738008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843119" y="414062"/>
            <a:ext cx="1776600" cy="2600876"/>
            <a:chOff x="711011" y="828658"/>
            <a:chExt cx="3553199" cy="5201752"/>
          </a:xfrm>
          <a:solidFill>
            <a:schemeClr val="bg1"/>
          </a:solidFill>
        </p:grpSpPr>
        <p:sp>
          <p:nvSpPr>
            <p:cNvPr id="15" name="자유형 14"/>
            <p:cNvSpPr/>
            <p:nvPr/>
          </p:nvSpPr>
          <p:spPr>
            <a:xfrm>
              <a:off x="711011" y="2782800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711011" y="828658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711011" y="4738008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330732" y="414062"/>
            <a:ext cx="1776600" cy="2600876"/>
            <a:chOff x="711011" y="828658"/>
            <a:chExt cx="3553199" cy="5201752"/>
          </a:xfrm>
          <a:pattFill prst="ltVert">
            <a:fgClr>
              <a:schemeClr val="accent2"/>
            </a:fgClr>
            <a:bgClr>
              <a:schemeClr val="bg1"/>
            </a:bgClr>
          </a:pattFill>
        </p:grpSpPr>
        <p:sp>
          <p:nvSpPr>
            <p:cNvPr id="19" name="자유형 18"/>
            <p:cNvSpPr/>
            <p:nvPr/>
          </p:nvSpPr>
          <p:spPr>
            <a:xfrm>
              <a:off x="711011" y="2782800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711011" y="828658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711011" y="4738008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18345" y="414062"/>
            <a:ext cx="1776600" cy="2600876"/>
            <a:chOff x="711011" y="828658"/>
            <a:chExt cx="3553199" cy="5201752"/>
          </a:xfrm>
          <a:solidFill>
            <a:schemeClr val="accent3"/>
          </a:solidFill>
        </p:grpSpPr>
        <p:sp>
          <p:nvSpPr>
            <p:cNvPr id="23" name="자유형 22"/>
            <p:cNvSpPr/>
            <p:nvPr/>
          </p:nvSpPr>
          <p:spPr>
            <a:xfrm>
              <a:off x="711011" y="2782800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11011" y="828658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711011" y="4738008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55506" y="3843062"/>
            <a:ext cx="1776600" cy="2600876"/>
            <a:chOff x="711011" y="828658"/>
            <a:chExt cx="3553199" cy="5201752"/>
          </a:xfrm>
          <a:solidFill>
            <a:schemeClr val="accent1"/>
          </a:solidFill>
        </p:grpSpPr>
        <p:sp>
          <p:nvSpPr>
            <p:cNvPr id="27" name="자유형 26"/>
            <p:cNvSpPr/>
            <p:nvPr/>
          </p:nvSpPr>
          <p:spPr>
            <a:xfrm>
              <a:off x="711011" y="2782800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rgbClr val="EF3E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711011" y="828658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rgbClr val="EF3E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711011" y="4738008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rgbClr val="EF3E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843119" y="3843062"/>
            <a:ext cx="1776600" cy="2600876"/>
            <a:chOff x="711011" y="828658"/>
            <a:chExt cx="3553199" cy="5201752"/>
          </a:xfrm>
          <a:solidFill>
            <a:schemeClr val="bg1"/>
          </a:solidFill>
        </p:grpSpPr>
        <p:sp>
          <p:nvSpPr>
            <p:cNvPr id="31" name="자유형 30"/>
            <p:cNvSpPr/>
            <p:nvPr/>
          </p:nvSpPr>
          <p:spPr>
            <a:xfrm>
              <a:off x="711011" y="2782800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>
              <a:off x="711011" y="828658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11011" y="4738008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330732" y="3843062"/>
            <a:ext cx="1776600" cy="2600876"/>
            <a:chOff x="711011" y="828658"/>
            <a:chExt cx="3553199" cy="5201752"/>
          </a:xfrm>
          <a:pattFill prst="ltVert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35" name="자유형 34"/>
            <p:cNvSpPr/>
            <p:nvPr/>
          </p:nvSpPr>
          <p:spPr>
            <a:xfrm>
              <a:off x="711011" y="2782800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 35"/>
            <p:cNvSpPr/>
            <p:nvPr/>
          </p:nvSpPr>
          <p:spPr>
            <a:xfrm>
              <a:off x="711011" y="828658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 36"/>
            <p:cNvSpPr/>
            <p:nvPr/>
          </p:nvSpPr>
          <p:spPr>
            <a:xfrm>
              <a:off x="711011" y="4738008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7818345" y="3843062"/>
            <a:ext cx="1776600" cy="2600876"/>
            <a:chOff x="711011" y="828658"/>
            <a:chExt cx="3553199" cy="5201752"/>
          </a:xfrm>
          <a:solidFill>
            <a:schemeClr val="bg1"/>
          </a:solidFill>
        </p:grpSpPr>
        <p:sp>
          <p:nvSpPr>
            <p:cNvPr id="39" name="자유형 38"/>
            <p:cNvSpPr/>
            <p:nvPr/>
          </p:nvSpPr>
          <p:spPr>
            <a:xfrm>
              <a:off x="711011" y="2782800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>
              <a:off x="711011" y="828658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11011" y="4738008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690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55521" y="902464"/>
            <a:ext cx="1776571" cy="1624073"/>
            <a:chOff x="711042" y="2782266"/>
            <a:chExt cx="3553142" cy="3248145"/>
          </a:xfrm>
          <a:solidFill>
            <a:schemeClr val="accent2"/>
          </a:solidFill>
        </p:grpSpPr>
        <p:sp>
          <p:nvSpPr>
            <p:cNvPr id="10" name="모서리가 둥근 직사각형 9"/>
            <p:cNvSpPr/>
            <p:nvPr/>
          </p:nvSpPr>
          <p:spPr>
            <a:xfrm>
              <a:off x="711042" y="2782266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11042" y="4736941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843133" y="902464"/>
            <a:ext cx="1776571" cy="1624073"/>
            <a:chOff x="711042" y="2782266"/>
            <a:chExt cx="3553142" cy="3248145"/>
          </a:xfrm>
          <a:solidFill>
            <a:schemeClr val="bg1"/>
          </a:solidFill>
        </p:grpSpPr>
        <p:sp>
          <p:nvSpPr>
            <p:cNvPr id="31" name="모서리가 둥근 직사각형 30"/>
            <p:cNvSpPr/>
            <p:nvPr/>
          </p:nvSpPr>
          <p:spPr>
            <a:xfrm>
              <a:off x="711042" y="2782266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711042" y="4736941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330745" y="902464"/>
            <a:ext cx="1776571" cy="1624073"/>
            <a:chOff x="711042" y="2782266"/>
            <a:chExt cx="3553142" cy="3248145"/>
          </a:xfrm>
          <a:pattFill prst="ltVert">
            <a:fgClr>
              <a:schemeClr val="accent2"/>
            </a:fgClr>
            <a:bgClr>
              <a:schemeClr val="bg1"/>
            </a:bgClr>
          </a:pattFill>
        </p:grpSpPr>
        <p:sp>
          <p:nvSpPr>
            <p:cNvPr id="35" name="모서리가 둥근 직사각형 34"/>
            <p:cNvSpPr/>
            <p:nvPr/>
          </p:nvSpPr>
          <p:spPr>
            <a:xfrm>
              <a:off x="711042" y="2782266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11042" y="4736941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7818357" y="902464"/>
            <a:ext cx="1776571" cy="1624073"/>
            <a:chOff x="711042" y="2782266"/>
            <a:chExt cx="3553142" cy="3248145"/>
          </a:xfrm>
          <a:solidFill>
            <a:schemeClr val="accent3"/>
          </a:solidFill>
        </p:grpSpPr>
        <p:sp>
          <p:nvSpPr>
            <p:cNvPr id="39" name="모서리가 둥근 직사각형 38"/>
            <p:cNvSpPr/>
            <p:nvPr/>
          </p:nvSpPr>
          <p:spPr>
            <a:xfrm>
              <a:off x="711042" y="2782266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711042" y="4736941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55521" y="4331464"/>
            <a:ext cx="1776571" cy="1624073"/>
            <a:chOff x="711042" y="2782266"/>
            <a:chExt cx="3553142" cy="3248145"/>
          </a:xfrm>
          <a:solidFill>
            <a:schemeClr val="accent1"/>
          </a:solidFill>
        </p:grpSpPr>
        <p:sp>
          <p:nvSpPr>
            <p:cNvPr id="43" name="모서리가 둥근 직사각형 42"/>
            <p:cNvSpPr/>
            <p:nvPr/>
          </p:nvSpPr>
          <p:spPr>
            <a:xfrm>
              <a:off x="711042" y="2782266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711042" y="4736941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843133" y="4331464"/>
            <a:ext cx="1776571" cy="1624073"/>
            <a:chOff x="711042" y="2782266"/>
            <a:chExt cx="3553142" cy="3248145"/>
          </a:xfrm>
          <a:solidFill>
            <a:schemeClr val="bg1"/>
          </a:solidFill>
        </p:grpSpPr>
        <p:sp>
          <p:nvSpPr>
            <p:cNvPr id="47" name="모서리가 둥근 직사각형 46"/>
            <p:cNvSpPr/>
            <p:nvPr/>
          </p:nvSpPr>
          <p:spPr>
            <a:xfrm>
              <a:off x="711042" y="2782266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711042" y="4736941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330745" y="4331464"/>
            <a:ext cx="1776571" cy="1624073"/>
            <a:chOff x="711042" y="2782266"/>
            <a:chExt cx="3553142" cy="3248145"/>
          </a:xfrm>
          <a:pattFill prst="ltVert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51" name="모서리가 둥근 직사각형 50"/>
            <p:cNvSpPr/>
            <p:nvPr/>
          </p:nvSpPr>
          <p:spPr>
            <a:xfrm>
              <a:off x="711042" y="2782266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711042" y="4736941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7818357" y="4331464"/>
            <a:ext cx="1776571" cy="1624073"/>
            <a:chOff x="711042" y="2782266"/>
            <a:chExt cx="3553142" cy="3248145"/>
          </a:xfrm>
          <a:solidFill>
            <a:schemeClr val="bg1"/>
          </a:solidFill>
        </p:grpSpPr>
        <p:sp>
          <p:nvSpPr>
            <p:cNvPr id="55" name="모서리가 둥근 직사각형 54"/>
            <p:cNvSpPr/>
            <p:nvPr/>
          </p:nvSpPr>
          <p:spPr>
            <a:xfrm>
              <a:off x="711042" y="2782266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711042" y="4736941"/>
              <a:ext cx="3553142" cy="129347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647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54606" y="882000"/>
            <a:ext cx="1778400" cy="1665000"/>
            <a:chOff x="587561" y="2782800"/>
            <a:chExt cx="3800104" cy="3330000"/>
          </a:xfrm>
          <a:solidFill>
            <a:schemeClr val="accent2"/>
          </a:solidFill>
        </p:grpSpPr>
        <p:sp>
          <p:nvSpPr>
            <p:cNvPr id="2" name="다이아몬드 1"/>
            <p:cNvSpPr/>
            <p:nvPr/>
          </p:nvSpPr>
          <p:spPr>
            <a:xfrm>
              <a:off x="587561" y="27828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다이아몬드 7"/>
            <p:cNvSpPr/>
            <p:nvPr/>
          </p:nvSpPr>
          <p:spPr>
            <a:xfrm>
              <a:off x="587561" y="48204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842219" y="882000"/>
            <a:ext cx="1778400" cy="1665000"/>
            <a:chOff x="587561" y="2782800"/>
            <a:chExt cx="3800104" cy="3330000"/>
          </a:xfrm>
          <a:solidFill>
            <a:schemeClr val="bg1"/>
          </a:solidFill>
        </p:grpSpPr>
        <p:sp>
          <p:nvSpPr>
            <p:cNvPr id="19" name="다이아몬드 18"/>
            <p:cNvSpPr/>
            <p:nvPr/>
          </p:nvSpPr>
          <p:spPr>
            <a:xfrm>
              <a:off x="587561" y="27828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다이아몬드 20"/>
            <p:cNvSpPr/>
            <p:nvPr/>
          </p:nvSpPr>
          <p:spPr>
            <a:xfrm>
              <a:off x="587561" y="48204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329832" y="882000"/>
            <a:ext cx="1778400" cy="1665000"/>
            <a:chOff x="587561" y="2782800"/>
            <a:chExt cx="3800104" cy="3330000"/>
          </a:xfrm>
          <a:pattFill prst="ltVert">
            <a:fgClr>
              <a:schemeClr val="accent2"/>
            </a:fgClr>
            <a:bgClr>
              <a:schemeClr val="bg1"/>
            </a:bgClr>
          </a:pattFill>
        </p:grpSpPr>
        <p:sp>
          <p:nvSpPr>
            <p:cNvPr id="23" name="다이아몬드 22"/>
            <p:cNvSpPr/>
            <p:nvPr/>
          </p:nvSpPr>
          <p:spPr>
            <a:xfrm>
              <a:off x="587561" y="27828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다이아몬드 24"/>
            <p:cNvSpPr/>
            <p:nvPr/>
          </p:nvSpPr>
          <p:spPr>
            <a:xfrm>
              <a:off x="587561" y="48204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817445" y="882000"/>
            <a:ext cx="1778400" cy="1665000"/>
            <a:chOff x="587561" y="2782800"/>
            <a:chExt cx="3800104" cy="3330000"/>
          </a:xfrm>
          <a:solidFill>
            <a:schemeClr val="accent3"/>
          </a:solidFill>
        </p:grpSpPr>
        <p:sp>
          <p:nvSpPr>
            <p:cNvPr id="27" name="다이아몬드 26"/>
            <p:cNvSpPr/>
            <p:nvPr/>
          </p:nvSpPr>
          <p:spPr>
            <a:xfrm>
              <a:off x="587561" y="27828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다이아몬드 28"/>
            <p:cNvSpPr/>
            <p:nvPr/>
          </p:nvSpPr>
          <p:spPr>
            <a:xfrm>
              <a:off x="587561" y="48204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54606" y="4311000"/>
            <a:ext cx="1778400" cy="1665000"/>
            <a:chOff x="587561" y="2782800"/>
            <a:chExt cx="3800104" cy="3330000"/>
          </a:xfrm>
          <a:solidFill>
            <a:schemeClr val="accent1"/>
          </a:solidFill>
        </p:grpSpPr>
        <p:sp>
          <p:nvSpPr>
            <p:cNvPr id="31" name="다이아몬드 30"/>
            <p:cNvSpPr/>
            <p:nvPr/>
          </p:nvSpPr>
          <p:spPr>
            <a:xfrm>
              <a:off x="587561" y="2782800"/>
              <a:ext cx="3800104" cy="1292400"/>
            </a:xfrm>
            <a:prstGeom prst="diamond">
              <a:avLst/>
            </a:prstGeom>
            <a:grpFill/>
            <a:ln>
              <a:solidFill>
                <a:srgbClr val="EF3E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다이아몬드 32"/>
            <p:cNvSpPr/>
            <p:nvPr/>
          </p:nvSpPr>
          <p:spPr>
            <a:xfrm>
              <a:off x="587561" y="4820400"/>
              <a:ext cx="3800104" cy="1292400"/>
            </a:xfrm>
            <a:prstGeom prst="diamond">
              <a:avLst/>
            </a:prstGeom>
            <a:grpFill/>
            <a:ln>
              <a:solidFill>
                <a:srgbClr val="EF3E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842219" y="4311000"/>
            <a:ext cx="1778400" cy="1665000"/>
            <a:chOff x="587561" y="2782800"/>
            <a:chExt cx="3800104" cy="3330000"/>
          </a:xfrm>
          <a:solidFill>
            <a:schemeClr val="bg1"/>
          </a:solidFill>
        </p:grpSpPr>
        <p:sp>
          <p:nvSpPr>
            <p:cNvPr id="35" name="다이아몬드 34"/>
            <p:cNvSpPr/>
            <p:nvPr/>
          </p:nvSpPr>
          <p:spPr>
            <a:xfrm>
              <a:off x="587561" y="27828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다이아몬드 36"/>
            <p:cNvSpPr/>
            <p:nvPr/>
          </p:nvSpPr>
          <p:spPr>
            <a:xfrm>
              <a:off x="587561" y="48204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329832" y="4311000"/>
            <a:ext cx="1778400" cy="1665000"/>
            <a:chOff x="587561" y="2782800"/>
            <a:chExt cx="3800104" cy="3330000"/>
          </a:xfrm>
          <a:pattFill prst="ltVert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39" name="다이아몬드 38"/>
            <p:cNvSpPr/>
            <p:nvPr/>
          </p:nvSpPr>
          <p:spPr>
            <a:xfrm>
              <a:off x="587561" y="27828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다이아몬드 40"/>
            <p:cNvSpPr/>
            <p:nvPr/>
          </p:nvSpPr>
          <p:spPr>
            <a:xfrm>
              <a:off x="587561" y="48204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817445" y="4311000"/>
            <a:ext cx="1778400" cy="1665000"/>
            <a:chOff x="587561" y="2782800"/>
            <a:chExt cx="3800104" cy="3330000"/>
          </a:xfrm>
          <a:solidFill>
            <a:schemeClr val="bg1"/>
          </a:solidFill>
        </p:grpSpPr>
        <p:sp>
          <p:nvSpPr>
            <p:cNvPr id="43" name="다이아몬드 42"/>
            <p:cNvSpPr/>
            <p:nvPr/>
          </p:nvSpPr>
          <p:spPr>
            <a:xfrm>
              <a:off x="587561" y="27828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다이아몬드 44"/>
            <p:cNvSpPr/>
            <p:nvPr/>
          </p:nvSpPr>
          <p:spPr>
            <a:xfrm>
              <a:off x="587561" y="4820400"/>
              <a:ext cx="3800104" cy="1292400"/>
            </a:xfrm>
            <a:prstGeom prst="diamond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008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5506" y="902598"/>
            <a:ext cx="1776600" cy="1623805"/>
            <a:chOff x="711011" y="2782800"/>
            <a:chExt cx="3553199" cy="3247610"/>
          </a:xfrm>
          <a:solidFill>
            <a:schemeClr val="accent2"/>
          </a:solidFill>
        </p:grpSpPr>
        <p:sp>
          <p:nvSpPr>
            <p:cNvPr id="3" name="자유형 2"/>
            <p:cNvSpPr/>
            <p:nvPr/>
          </p:nvSpPr>
          <p:spPr>
            <a:xfrm>
              <a:off x="711011" y="2782800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>
              <a:off x="711011" y="4738008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843119" y="902598"/>
            <a:ext cx="1776600" cy="1623805"/>
            <a:chOff x="711011" y="2782800"/>
            <a:chExt cx="3553199" cy="3247610"/>
          </a:xfrm>
          <a:solidFill>
            <a:schemeClr val="bg1"/>
          </a:solidFill>
        </p:grpSpPr>
        <p:sp>
          <p:nvSpPr>
            <p:cNvPr id="15" name="자유형 14"/>
            <p:cNvSpPr/>
            <p:nvPr/>
          </p:nvSpPr>
          <p:spPr>
            <a:xfrm>
              <a:off x="711011" y="2782800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711011" y="4738008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330732" y="902598"/>
            <a:ext cx="1776600" cy="1623805"/>
            <a:chOff x="711011" y="2782800"/>
            <a:chExt cx="3553199" cy="3247610"/>
          </a:xfrm>
          <a:pattFill prst="ltVert">
            <a:fgClr>
              <a:schemeClr val="accent2"/>
            </a:fgClr>
            <a:bgClr>
              <a:schemeClr val="bg1"/>
            </a:bgClr>
          </a:pattFill>
        </p:grpSpPr>
        <p:sp>
          <p:nvSpPr>
            <p:cNvPr id="19" name="자유형 18"/>
            <p:cNvSpPr/>
            <p:nvPr/>
          </p:nvSpPr>
          <p:spPr>
            <a:xfrm>
              <a:off x="711011" y="2782800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711011" y="4738008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18345" y="902598"/>
            <a:ext cx="1776600" cy="1623805"/>
            <a:chOff x="711011" y="2782800"/>
            <a:chExt cx="3553199" cy="3247610"/>
          </a:xfrm>
          <a:solidFill>
            <a:schemeClr val="accent3"/>
          </a:solidFill>
        </p:grpSpPr>
        <p:sp>
          <p:nvSpPr>
            <p:cNvPr id="23" name="자유형 22"/>
            <p:cNvSpPr/>
            <p:nvPr/>
          </p:nvSpPr>
          <p:spPr>
            <a:xfrm>
              <a:off x="711011" y="2782800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711011" y="4738008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55506" y="4331598"/>
            <a:ext cx="1776600" cy="1623805"/>
            <a:chOff x="711011" y="2782800"/>
            <a:chExt cx="3553199" cy="3247610"/>
          </a:xfrm>
          <a:solidFill>
            <a:schemeClr val="accent1"/>
          </a:solidFill>
        </p:grpSpPr>
        <p:sp>
          <p:nvSpPr>
            <p:cNvPr id="27" name="자유형 26"/>
            <p:cNvSpPr/>
            <p:nvPr/>
          </p:nvSpPr>
          <p:spPr>
            <a:xfrm>
              <a:off x="711011" y="2782800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711011" y="4738008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843119" y="4331598"/>
            <a:ext cx="1776600" cy="1623805"/>
            <a:chOff x="711011" y="2782800"/>
            <a:chExt cx="3553199" cy="3247610"/>
          </a:xfrm>
          <a:solidFill>
            <a:schemeClr val="bg1"/>
          </a:solidFill>
        </p:grpSpPr>
        <p:sp>
          <p:nvSpPr>
            <p:cNvPr id="31" name="자유형 30"/>
            <p:cNvSpPr/>
            <p:nvPr/>
          </p:nvSpPr>
          <p:spPr>
            <a:xfrm>
              <a:off x="711011" y="2782800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11011" y="4738008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330732" y="4331598"/>
            <a:ext cx="1776600" cy="1623805"/>
            <a:chOff x="711011" y="2782800"/>
            <a:chExt cx="3553199" cy="3247610"/>
          </a:xfrm>
          <a:pattFill prst="ltVert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35" name="자유형 34"/>
            <p:cNvSpPr/>
            <p:nvPr/>
          </p:nvSpPr>
          <p:spPr>
            <a:xfrm>
              <a:off x="711011" y="2782800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 36"/>
            <p:cNvSpPr/>
            <p:nvPr/>
          </p:nvSpPr>
          <p:spPr>
            <a:xfrm>
              <a:off x="711011" y="4738008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7818345" y="4331598"/>
            <a:ext cx="1776600" cy="1623805"/>
            <a:chOff x="711011" y="2782800"/>
            <a:chExt cx="3553199" cy="3247610"/>
          </a:xfrm>
          <a:solidFill>
            <a:schemeClr val="bg1"/>
          </a:solidFill>
        </p:grpSpPr>
        <p:sp>
          <p:nvSpPr>
            <p:cNvPr id="39" name="자유형 38"/>
            <p:cNvSpPr/>
            <p:nvPr/>
          </p:nvSpPr>
          <p:spPr>
            <a:xfrm>
              <a:off x="711011" y="2782800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11011" y="4738008"/>
              <a:ext cx="3553199" cy="1292402"/>
            </a:xfrm>
            <a:custGeom>
              <a:avLst/>
              <a:gdLst>
                <a:gd name="connsiteX0" fmla="*/ 1525511 w 3065469"/>
                <a:gd name="connsiteY0" fmla="*/ 2413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16" fmla="*/ 1525511 w 3065469"/>
                <a:gd name="connsiteY16" fmla="*/ 241300 h 1440452"/>
                <a:gd name="connsiteX0" fmla="*/ 2135111 w 3065469"/>
                <a:gd name="connsiteY0" fmla="*/ 304800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2135111 w 3065469"/>
                <a:gd name="connsiteY15" fmla="*/ 304800 h 1440452"/>
                <a:gd name="connsiteX0" fmla="*/ 1977948 w 3065469"/>
                <a:gd name="connsiteY0" fmla="*/ 328613 h 1440452"/>
                <a:gd name="connsiteX1" fmla="*/ 1462011 w 3065469"/>
                <a:gd name="connsiteY1" fmla="*/ 203200 h 1440452"/>
                <a:gd name="connsiteX2" fmla="*/ 712711 w 3065469"/>
                <a:gd name="connsiteY2" fmla="*/ 25400 h 1440452"/>
                <a:gd name="connsiteX3" fmla="*/ 192011 w 3065469"/>
                <a:gd name="connsiteY3" fmla="*/ 330200 h 1440452"/>
                <a:gd name="connsiteX4" fmla="*/ 1511 w 3065469"/>
                <a:gd name="connsiteY4" fmla="*/ 876300 h 1440452"/>
                <a:gd name="connsiteX5" fmla="*/ 115811 w 3065469"/>
                <a:gd name="connsiteY5" fmla="*/ 1320800 h 1440452"/>
                <a:gd name="connsiteX6" fmla="*/ 344411 w 3065469"/>
                <a:gd name="connsiteY6" fmla="*/ 1435100 h 1440452"/>
                <a:gd name="connsiteX7" fmla="*/ 725411 w 3065469"/>
                <a:gd name="connsiteY7" fmla="*/ 1193800 h 1440452"/>
                <a:gd name="connsiteX8" fmla="*/ 1246111 w 3065469"/>
                <a:gd name="connsiteY8" fmla="*/ 1092200 h 1440452"/>
                <a:gd name="connsiteX9" fmla="*/ 1639811 w 3065469"/>
                <a:gd name="connsiteY9" fmla="*/ 1295400 h 1440452"/>
                <a:gd name="connsiteX10" fmla="*/ 2338311 w 3065469"/>
                <a:gd name="connsiteY10" fmla="*/ 1320800 h 1440452"/>
                <a:gd name="connsiteX11" fmla="*/ 2922511 w 3065469"/>
                <a:gd name="connsiteY11" fmla="*/ 914400 h 1440452"/>
                <a:gd name="connsiteX12" fmla="*/ 3062211 w 3065469"/>
                <a:gd name="connsiteY12" fmla="*/ 406400 h 1440452"/>
                <a:gd name="connsiteX13" fmla="*/ 2833611 w 3065469"/>
                <a:gd name="connsiteY13" fmla="*/ 0 h 1440452"/>
                <a:gd name="connsiteX14" fmla="*/ 2490711 w 3065469"/>
                <a:gd name="connsiteY14" fmla="*/ 152400 h 1440452"/>
                <a:gd name="connsiteX15" fmla="*/ 1977948 w 3065469"/>
                <a:gd name="connsiteY15" fmla="*/ 328613 h 1440452"/>
                <a:gd name="connsiteX0" fmla="*/ 1977948 w 3065469"/>
                <a:gd name="connsiteY0" fmla="*/ 331842 h 1443681"/>
                <a:gd name="connsiteX1" fmla="*/ 1462011 w 3065469"/>
                <a:gd name="connsiteY1" fmla="*/ 206429 h 1443681"/>
                <a:gd name="connsiteX2" fmla="*/ 712711 w 3065469"/>
                <a:gd name="connsiteY2" fmla="*/ 28629 h 1443681"/>
                <a:gd name="connsiteX3" fmla="*/ 192011 w 3065469"/>
                <a:gd name="connsiteY3" fmla="*/ 333429 h 1443681"/>
                <a:gd name="connsiteX4" fmla="*/ 1511 w 3065469"/>
                <a:gd name="connsiteY4" fmla="*/ 879529 h 1443681"/>
                <a:gd name="connsiteX5" fmla="*/ 115811 w 3065469"/>
                <a:gd name="connsiteY5" fmla="*/ 1324029 h 1443681"/>
                <a:gd name="connsiteX6" fmla="*/ 344411 w 3065469"/>
                <a:gd name="connsiteY6" fmla="*/ 1438329 h 1443681"/>
                <a:gd name="connsiteX7" fmla="*/ 725411 w 3065469"/>
                <a:gd name="connsiteY7" fmla="*/ 1197029 h 1443681"/>
                <a:gd name="connsiteX8" fmla="*/ 1246111 w 3065469"/>
                <a:gd name="connsiteY8" fmla="*/ 1095429 h 1443681"/>
                <a:gd name="connsiteX9" fmla="*/ 1639811 w 3065469"/>
                <a:gd name="connsiteY9" fmla="*/ 1298629 h 1443681"/>
                <a:gd name="connsiteX10" fmla="*/ 2338311 w 3065469"/>
                <a:gd name="connsiteY10" fmla="*/ 1324029 h 1443681"/>
                <a:gd name="connsiteX11" fmla="*/ 2922511 w 3065469"/>
                <a:gd name="connsiteY11" fmla="*/ 917629 h 1443681"/>
                <a:gd name="connsiteX12" fmla="*/ 3062211 w 3065469"/>
                <a:gd name="connsiteY12" fmla="*/ 409629 h 1443681"/>
                <a:gd name="connsiteX13" fmla="*/ 2833611 w 3065469"/>
                <a:gd name="connsiteY13" fmla="*/ 3229 h 1443681"/>
                <a:gd name="connsiteX14" fmla="*/ 2381173 w 3065469"/>
                <a:gd name="connsiteY14" fmla="*/ 231829 h 1443681"/>
                <a:gd name="connsiteX15" fmla="*/ 1977948 w 3065469"/>
                <a:gd name="connsiteY15" fmla="*/ 331842 h 1443681"/>
                <a:gd name="connsiteX0" fmla="*/ 1977948 w 3074641"/>
                <a:gd name="connsiteY0" fmla="*/ 331842 h 1443681"/>
                <a:gd name="connsiteX1" fmla="*/ 1462011 w 3074641"/>
                <a:gd name="connsiteY1" fmla="*/ 206429 h 1443681"/>
                <a:gd name="connsiteX2" fmla="*/ 712711 w 3074641"/>
                <a:gd name="connsiteY2" fmla="*/ 28629 h 1443681"/>
                <a:gd name="connsiteX3" fmla="*/ 192011 w 3074641"/>
                <a:gd name="connsiteY3" fmla="*/ 333429 h 1443681"/>
                <a:gd name="connsiteX4" fmla="*/ 1511 w 3074641"/>
                <a:gd name="connsiteY4" fmla="*/ 879529 h 1443681"/>
                <a:gd name="connsiteX5" fmla="*/ 115811 w 3074641"/>
                <a:gd name="connsiteY5" fmla="*/ 1324029 h 1443681"/>
                <a:gd name="connsiteX6" fmla="*/ 344411 w 3074641"/>
                <a:gd name="connsiteY6" fmla="*/ 1438329 h 1443681"/>
                <a:gd name="connsiteX7" fmla="*/ 725411 w 3074641"/>
                <a:gd name="connsiteY7" fmla="*/ 1197029 h 1443681"/>
                <a:gd name="connsiteX8" fmla="*/ 1246111 w 3074641"/>
                <a:gd name="connsiteY8" fmla="*/ 1095429 h 1443681"/>
                <a:gd name="connsiteX9" fmla="*/ 1639811 w 3074641"/>
                <a:gd name="connsiteY9" fmla="*/ 1298629 h 1443681"/>
                <a:gd name="connsiteX10" fmla="*/ 2338311 w 3074641"/>
                <a:gd name="connsiteY10" fmla="*/ 1324029 h 1443681"/>
                <a:gd name="connsiteX11" fmla="*/ 2922511 w 3074641"/>
                <a:gd name="connsiteY11" fmla="*/ 917629 h 1443681"/>
                <a:gd name="connsiteX12" fmla="*/ 3071789 w 3074641"/>
                <a:gd name="connsiteY12" fmla="*/ 409630 h 1443681"/>
                <a:gd name="connsiteX13" fmla="*/ 2833611 w 3074641"/>
                <a:gd name="connsiteY13" fmla="*/ 3229 h 1443681"/>
                <a:gd name="connsiteX14" fmla="*/ 2381173 w 3074641"/>
                <a:gd name="connsiteY14" fmla="*/ 231829 h 1443681"/>
                <a:gd name="connsiteX15" fmla="*/ 1977948 w 3074641"/>
                <a:gd name="connsiteY15" fmla="*/ 331842 h 1443681"/>
                <a:gd name="connsiteX0" fmla="*/ 1977948 w 3047494"/>
                <a:gd name="connsiteY0" fmla="*/ 331527 h 1443366"/>
                <a:gd name="connsiteX1" fmla="*/ 1462011 w 3047494"/>
                <a:gd name="connsiteY1" fmla="*/ 206114 h 1443366"/>
                <a:gd name="connsiteX2" fmla="*/ 712711 w 3047494"/>
                <a:gd name="connsiteY2" fmla="*/ 28314 h 1443366"/>
                <a:gd name="connsiteX3" fmla="*/ 192011 w 3047494"/>
                <a:gd name="connsiteY3" fmla="*/ 333114 h 1443366"/>
                <a:gd name="connsiteX4" fmla="*/ 1511 w 3047494"/>
                <a:gd name="connsiteY4" fmla="*/ 879214 h 1443366"/>
                <a:gd name="connsiteX5" fmla="*/ 115811 w 3047494"/>
                <a:gd name="connsiteY5" fmla="*/ 1323714 h 1443366"/>
                <a:gd name="connsiteX6" fmla="*/ 344411 w 3047494"/>
                <a:gd name="connsiteY6" fmla="*/ 1438014 h 1443366"/>
                <a:gd name="connsiteX7" fmla="*/ 725411 w 3047494"/>
                <a:gd name="connsiteY7" fmla="*/ 1196714 h 1443366"/>
                <a:gd name="connsiteX8" fmla="*/ 1246111 w 3047494"/>
                <a:gd name="connsiteY8" fmla="*/ 1095114 h 1443366"/>
                <a:gd name="connsiteX9" fmla="*/ 1639811 w 3047494"/>
                <a:gd name="connsiteY9" fmla="*/ 1298314 h 1443366"/>
                <a:gd name="connsiteX10" fmla="*/ 2338311 w 3047494"/>
                <a:gd name="connsiteY10" fmla="*/ 1323714 h 1443366"/>
                <a:gd name="connsiteX11" fmla="*/ 2922511 w 3047494"/>
                <a:gd name="connsiteY11" fmla="*/ 917314 h 1443366"/>
                <a:gd name="connsiteX12" fmla="*/ 3043049 w 3047494"/>
                <a:gd name="connsiteY12" fmla="*/ 399178 h 1443366"/>
                <a:gd name="connsiteX13" fmla="*/ 2833611 w 3047494"/>
                <a:gd name="connsiteY13" fmla="*/ 2914 h 1443366"/>
                <a:gd name="connsiteX14" fmla="*/ 2381173 w 3047494"/>
                <a:gd name="connsiteY14" fmla="*/ 231514 h 1443366"/>
                <a:gd name="connsiteX15" fmla="*/ 1977948 w 3047494"/>
                <a:gd name="connsiteY15" fmla="*/ 331527 h 1443366"/>
                <a:gd name="connsiteX0" fmla="*/ 1977948 w 3044481"/>
                <a:gd name="connsiteY0" fmla="*/ 331527 h 1443366"/>
                <a:gd name="connsiteX1" fmla="*/ 1462011 w 3044481"/>
                <a:gd name="connsiteY1" fmla="*/ 206114 h 1443366"/>
                <a:gd name="connsiteX2" fmla="*/ 712711 w 3044481"/>
                <a:gd name="connsiteY2" fmla="*/ 28314 h 1443366"/>
                <a:gd name="connsiteX3" fmla="*/ 192011 w 3044481"/>
                <a:gd name="connsiteY3" fmla="*/ 333114 h 1443366"/>
                <a:gd name="connsiteX4" fmla="*/ 1511 w 3044481"/>
                <a:gd name="connsiteY4" fmla="*/ 879214 h 1443366"/>
                <a:gd name="connsiteX5" fmla="*/ 115811 w 3044481"/>
                <a:gd name="connsiteY5" fmla="*/ 1323714 h 1443366"/>
                <a:gd name="connsiteX6" fmla="*/ 344411 w 3044481"/>
                <a:gd name="connsiteY6" fmla="*/ 1438014 h 1443366"/>
                <a:gd name="connsiteX7" fmla="*/ 725411 w 3044481"/>
                <a:gd name="connsiteY7" fmla="*/ 1196714 h 1443366"/>
                <a:gd name="connsiteX8" fmla="*/ 1246111 w 3044481"/>
                <a:gd name="connsiteY8" fmla="*/ 1095114 h 1443366"/>
                <a:gd name="connsiteX9" fmla="*/ 1639811 w 3044481"/>
                <a:gd name="connsiteY9" fmla="*/ 1298314 h 1443366"/>
                <a:gd name="connsiteX10" fmla="*/ 2338311 w 3044481"/>
                <a:gd name="connsiteY10" fmla="*/ 1323714 h 1443366"/>
                <a:gd name="connsiteX11" fmla="*/ 2893770 w 3044481"/>
                <a:gd name="connsiteY11" fmla="*/ 917314 h 1443366"/>
                <a:gd name="connsiteX12" fmla="*/ 3043049 w 3044481"/>
                <a:gd name="connsiteY12" fmla="*/ 399178 h 1443366"/>
                <a:gd name="connsiteX13" fmla="*/ 2833611 w 3044481"/>
                <a:gd name="connsiteY13" fmla="*/ 2914 h 1443366"/>
                <a:gd name="connsiteX14" fmla="*/ 2381173 w 3044481"/>
                <a:gd name="connsiteY14" fmla="*/ 231514 h 1443366"/>
                <a:gd name="connsiteX15" fmla="*/ 1977948 w 3044481"/>
                <a:gd name="connsiteY15" fmla="*/ 331527 h 1443366"/>
                <a:gd name="connsiteX0" fmla="*/ 1977948 w 3043338"/>
                <a:gd name="connsiteY0" fmla="*/ 331527 h 1443366"/>
                <a:gd name="connsiteX1" fmla="*/ 1462011 w 3043338"/>
                <a:gd name="connsiteY1" fmla="*/ 206114 h 1443366"/>
                <a:gd name="connsiteX2" fmla="*/ 712711 w 3043338"/>
                <a:gd name="connsiteY2" fmla="*/ 28314 h 1443366"/>
                <a:gd name="connsiteX3" fmla="*/ 192011 w 3043338"/>
                <a:gd name="connsiteY3" fmla="*/ 333114 h 1443366"/>
                <a:gd name="connsiteX4" fmla="*/ 1511 w 3043338"/>
                <a:gd name="connsiteY4" fmla="*/ 879214 h 1443366"/>
                <a:gd name="connsiteX5" fmla="*/ 115811 w 3043338"/>
                <a:gd name="connsiteY5" fmla="*/ 1323714 h 1443366"/>
                <a:gd name="connsiteX6" fmla="*/ 344411 w 3043338"/>
                <a:gd name="connsiteY6" fmla="*/ 1438014 h 1443366"/>
                <a:gd name="connsiteX7" fmla="*/ 725411 w 3043338"/>
                <a:gd name="connsiteY7" fmla="*/ 1196714 h 1443366"/>
                <a:gd name="connsiteX8" fmla="*/ 1246111 w 3043338"/>
                <a:gd name="connsiteY8" fmla="*/ 1095114 h 1443366"/>
                <a:gd name="connsiteX9" fmla="*/ 1639811 w 3043338"/>
                <a:gd name="connsiteY9" fmla="*/ 1298314 h 1443366"/>
                <a:gd name="connsiteX10" fmla="*/ 2338311 w 3043338"/>
                <a:gd name="connsiteY10" fmla="*/ 1323714 h 1443366"/>
                <a:gd name="connsiteX11" fmla="*/ 2865030 w 3043338"/>
                <a:gd name="connsiteY11" fmla="*/ 927447 h 1443366"/>
                <a:gd name="connsiteX12" fmla="*/ 3043049 w 3043338"/>
                <a:gd name="connsiteY12" fmla="*/ 399178 h 1443366"/>
                <a:gd name="connsiteX13" fmla="*/ 2833611 w 3043338"/>
                <a:gd name="connsiteY13" fmla="*/ 2914 h 1443366"/>
                <a:gd name="connsiteX14" fmla="*/ 2381173 w 3043338"/>
                <a:gd name="connsiteY14" fmla="*/ 231514 h 1443366"/>
                <a:gd name="connsiteX15" fmla="*/ 1977948 w 3043338"/>
                <a:gd name="connsiteY15" fmla="*/ 331527 h 1443366"/>
                <a:gd name="connsiteX0" fmla="*/ 1977948 w 3044143"/>
                <a:gd name="connsiteY0" fmla="*/ 351529 h 1463368"/>
                <a:gd name="connsiteX1" fmla="*/ 1462011 w 3044143"/>
                <a:gd name="connsiteY1" fmla="*/ 226116 h 1463368"/>
                <a:gd name="connsiteX2" fmla="*/ 712711 w 3044143"/>
                <a:gd name="connsiteY2" fmla="*/ 48316 h 1463368"/>
                <a:gd name="connsiteX3" fmla="*/ 192011 w 3044143"/>
                <a:gd name="connsiteY3" fmla="*/ 353116 h 1463368"/>
                <a:gd name="connsiteX4" fmla="*/ 1511 w 3044143"/>
                <a:gd name="connsiteY4" fmla="*/ 899216 h 1463368"/>
                <a:gd name="connsiteX5" fmla="*/ 115811 w 3044143"/>
                <a:gd name="connsiteY5" fmla="*/ 1343716 h 1463368"/>
                <a:gd name="connsiteX6" fmla="*/ 344411 w 3044143"/>
                <a:gd name="connsiteY6" fmla="*/ 1458016 h 1463368"/>
                <a:gd name="connsiteX7" fmla="*/ 725411 w 3044143"/>
                <a:gd name="connsiteY7" fmla="*/ 1216716 h 1463368"/>
                <a:gd name="connsiteX8" fmla="*/ 1246111 w 3044143"/>
                <a:gd name="connsiteY8" fmla="*/ 1115116 h 1463368"/>
                <a:gd name="connsiteX9" fmla="*/ 1639811 w 3044143"/>
                <a:gd name="connsiteY9" fmla="*/ 1318316 h 1463368"/>
                <a:gd name="connsiteX10" fmla="*/ 2338311 w 3044143"/>
                <a:gd name="connsiteY10" fmla="*/ 1343716 h 1463368"/>
                <a:gd name="connsiteX11" fmla="*/ 2865030 w 3044143"/>
                <a:gd name="connsiteY11" fmla="*/ 947449 h 1463368"/>
                <a:gd name="connsiteX12" fmla="*/ 3043049 w 3044143"/>
                <a:gd name="connsiteY12" fmla="*/ 419180 h 1463368"/>
                <a:gd name="connsiteX13" fmla="*/ 2910248 w 3044143"/>
                <a:gd name="connsiteY13" fmla="*/ 2647 h 1463368"/>
                <a:gd name="connsiteX14" fmla="*/ 2381173 w 3044143"/>
                <a:gd name="connsiteY14" fmla="*/ 251516 h 1463368"/>
                <a:gd name="connsiteX15" fmla="*/ 1977948 w 3044143"/>
                <a:gd name="connsiteY15" fmla="*/ 351529 h 1463368"/>
                <a:gd name="connsiteX0" fmla="*/ 1977948 w 3043149"/>
                <a:gd name="connsiteY0" fmla="*/ 311584 h 1423423"/>
                <a:gd name="connsiteX1" fmla="*/ 1462011 w 3043149"/>
                <a:gd name="connsiteY1" fmla="*/ 186171 h 1423423"/>
                <a:gd name="connsiteX2" fmla="*/ 712711 w 3043149"/>
                <a:gd name="connsiteY2" fmla="*/ 8371 h 1423423"/>
                <a:gd name="connsiteX3" fmla="*/ 192011 w 3043149"/>
                <a:gd name="connsiteY3" fmla="*/ 313171 h 1423423"/>
                <a:gd name="connsiteX4" fmla="*/ 1511 w 3043149"/>
                <a:gd name="connsiteY4" fmla="*/ 859271 h 1423423"/>
                <a:gd name="connsiteX5" fmla="*/ 115811 w 3043149"/>
                <a:gd name="connsiteY5" fmla="*/ 1303771 h 1423423"/>
                <a:gd name="connsiteX6" fmla="*/ 344411 w 3043149"/>
                <a:gd name="connsiteY6" fmla="*/ 1418071 h 1423423"/>
                <a:gd name="connsiteX7" fmla="*/ 725411 w 3043149"/>
                <a:gd name="connsiteY7" fmla="*/ 1176771 h 1423423"/>
                <a:gd name="connsiteX8" fmla="*/ 1246111 w 3043149"/>
                <a:gd name="connsiteY8" fmla="*/ 1075171 h 1423423"/>
                <a:gd name="connsiteX9" fmla="*/ 1639811 w 3043149"/>
                <a:gd name="connsiteY9" fmla="*/ 1278371 h 1423423"/>
                <a:gd name="connsiteX10" fmla="*/ 2338311 w 3043149"/>
                <a:gd name="connsiteY10" fmla="*/ 1303771 h 1423423"/>
                <a:gd name="connsiteX11" fmla="*/ 2865030 w 3043149"/>
                <a:gd name="connsiteY11" fmla="*/ 907504 h 1423423"/>
                <a:gd name="connsiteX12" fmla="*/ 3043049 w 3043149"/>
                <a:gd name="connsiteY12" fmla="*/ 379235 h 1423423"/>
                <a:gd name="connsiteX13" fmla="*/ 2881508 w 3043149"/>
                <a:gd name="connsiteY13" fmla="*/ 3239 h 1423423"/>
                <a:gd name="connsiteX14" fmla="*/ 2381173 w 3043149"/>
                <a:gd name="connsiteY14" fmla="*/ 211571 h 1423423"/>
                <a:gd name="connsiteX15" fmla="*/ 1977948 w 3043149"/>
                <a:gd name="connsiteY15" fmla="*/ 311584 h 142342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46111 w 3043644"/>
                <a:gd name="connsiteY8" fmla="*/ 1105111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198216 w 3043644"/>
                <a:gd name="connsiteY8" fmla="*/ 114564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639811 w 3043644"/>
                <a:gd name="connsiteY9" fmla="*/ 1308311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948 w 3043644"/>
                <a:gd name="connsiteY0" fmla="*/ 341524 h 1453363"/>
                <a:gd name="connsiteX1" fmla="*/ 1462011 w 3043644"/>
                <a:gd name="connsiteY1" fmla="*/ 216111 h 1453363"/>
                <a:gd name="connsiteX2" fmla="*/ 712711 w 3043644"/>
                <a:gd name="connsiteY2" fmla="*/ 38311 h 1453363"/>
                <a:gd name="connsiteX3" fmla="*/ 192011 w 3043644"/>
                <a:gd name="connsiteY3" fmla="*/ 343111 h 1453363"/>
                <a:gd name="connsiteX4" fmla="*/ 1511 w 3043644"/>
                <a:gd name="connsiteY4" fmla="*/ 889211 h 1453363"/>
                <a:gd name="connsiteX5" fmla="*/ 115811 w 3043644"/>
                <a:gd name="connsiteY5" fmla="*/ 1333711 h 1453363"/>
                <a:gd name="connsiteX6" fmla="*/ 344411 w 3043644"/>
                <a:gd name="connsiteY6" fmla="*/ 1448011 h 1453363"/>
                <a:gd name="connsiteX7" fmla="*/ 725411 w 3043644"/>
                <a:gd name="connsiteY7" fmla="*/ 1206711 h 1453363"/>
                <a:gd name="connsiteX8" fmla="*/ 1217373 w 3043644"/>
                <a:gd name="connsiteY8" fmla="*/ 1094977 h 1453363"/>
                <a:gd name="connsiteX9" fmla="*/ 1706870 w 3043644"/>
                <a:gd name="connsiteY9" fmla="*/ 1318445 h 1453363"/>
                <a:gd name="connsiteX10" fmla="*/ 2338311 w 3043644"/>
                <a:gd name="connsiteY10" fmla="*/ 1333711 h 1453363"/>
                <a:gd name="connsiteX11" fmla="*/ 2865030 w 3043644"/>
                <a:gd name="connsiteY11" fmla="*/ 937444 h 1453363"/>
                <a:gd name="connsiteX12" fmla="*/ 3043049 w 3043644"/>
                <a:gd name="connsiteY12" fmla="*/ 409175 h 1453363"/>
                <a:gd name="connsiteX13" fmla="*/ 2900665 w 3043644"/>
                <a:gd name="connsiteY13" fmla="*/ 2775 h 1453363"/>
                <a:gd name="connsiteX14" fmla="*/ 2381173 w 3043644"/>
                <a:gd name="connsiteY14" fmla="*/ 241511 h 1453363"/>
                <a:gd name="connsiteX15" fmla="*/ 1977948 w 304364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17293 w 3043564"/>
                <a:gd name="connsiteY8" fmla="*/ 1094977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7868 w 3043564"/>
                <a:gd name="connsiteY0" fmla="*/ 341524 h 1453363"/>
                <a:gd name="connsiteX1" fmla="*/ 1461931 w 3043564"/>
                <a:gd name="connsiteY1" fmla="*/ 216111 h 1453363"/>
                <a:gd name="connsiteX2" fmla="*/ 712631 w 3043564"/>
                <a:gd name="connsiteY2" fmla="*/ 38311 h 1453363"/>
                <a:gd name="connsiteX3" fmla="*/ 191931 w 3043564"/>
                <a:gd name="connsiteY3" fmla="*/ 343111 h 1453363"/>
                <a:gd name="connsiteX4" fmla="*/ 1431 w 3043564"/>
                <a:gd name="connsiteY4" fmla="*/ 889211 h 1453363"/>
                <a:gd name="connsiteX5" fmla="*/ 115731 w 3043564"/>
                <a:gd name="connsiteY5" fmla="*/ 1333711 h 1453363"/>
                <a:gd name="connsiteX6" fmla="*/ 315591 w 3043564"/>
                <a:gd name="connsiteY6" fmla="*/ 1448009 h 1453363"/>
                <a:gd name="connsiteX7" fmla="*/ 725331 w 3043564"/>
                <a:gd name="connsiteY7" fmla="*/ 1206711 h 1453363"/>
                <a:gd name="connsiteX8" fmla="*/ 1207714 w 3043564"/>
                <a:gd name="connsiteY8" fmla="*/ 1115243 h 1453363"/>
                <a:gd name="connsiteX9" fmla="*/ 1706790 w 3043564"/>
                <a:gd name="connsiteY9" fmla="*/ 1318445 h 1453363"/>
                <a:gd name="connsiteX10" fmla="*/ 2338231 w 3043564"/>
                <a:gd name="connsiteY10" fmla="*/ 1333711 h 1453363"/>
                <a:gd name="connsiteX11" fmla="*/ 2864950 w 3043564"/>
                <a:gd name="connsiteY11" fmla="*/ 937444 h 1453363"/>
                <a:gd name="connsiteX12" fmla="*/ 3042969 w 3043564"/>
                <a:gd name="connsiteY12" fmla="*/ 409175 h 1453363"/>
                <a:gd name="connsiteX13" fmla="*/ 2900585 w 3043564"/>
                <a:gd name="connsiteY13" fmla="*/ 2775 h 1453363"/>
                <a:gd name="connsiteX14" fmla="*/ 2381093 w 3043564"/>
                <a:gd name="connsiteY14" fmla="*/ 241511 h 1453363"/>
                <a:gd name="connsiteX15" fmla="*/ 1977868 w 3043564"/>
                <a:gd name="connsiteY15" fmla="*/ 341524 h 1453363"/>
                <a:gd name="connsiteX0" fmla="*/ 1979956 w 3045652"/>
                <a:gd name="connsiteY0" fmla="*/ 341524 h 1451158"/>
                <a:gd name="connsiteX1" fmla="*/ 1464019 w 3045652"/>
                <a:gd name="connsiteY1" fmla="*/ 216111 h 1451158"/>
                <a:gd name="connsiteX2" fmla="*/ 714719 w 3045652"/>
                <a:gd name="connsiteY2" fmla="*/ 38311 h 1451158"/>
                <a:gd name="connsiteX3" fmla="*/ 194019 w 3045652"/>
                <a:gd name="connsiteY3" fmla="*/ 343111 h 1451158"/>
                <a:gd name="connsiteX4" fmla="*/ 3519 w 3045652"/>
                <a:gd name="connsiteY4" fmla="*/ 889211 h 1451158"/>
                <a:gd name="connsiteX5" fmla="*/ 89080 w 3045652"/>
                <a:gd name="connsiteY5" fmla="*/ 1313441 h 1451158"/>
                <a:gd name="connsiteX6" fmla="*/ 317679 w 3045652"/>
                <a:gd name="connsiteY6" fmla="*/ 1448009 h 1451158"/>
                <a:gd name="connsiteX7" fmla="*/ 727419 w 3045652"/>
                <a:gd name="connsiteY7" fmla="*/ 1206711 h 1451158"/>
                <a:gd name="connsiteX8" fmla="*/ 1209802 w 3045652"/>
                <a:gd name="connsiteY8" fmla="*/ 1115243 h 1451158"/>
                <a:gd name="connsiteX9" fmla="*/ 1708878 w 3045652"/>
                <a:gd name="connsiteY9" fmla="*/ 1318445 h 1451158"/>
                <a:gd name="connsiteX10" fmla="*/ 2340319 w 3045652"/>
                <a:gd name="connsiteY10" fmla="*/ 1333711 h 1451158"/>
                <a:gd name="connsiteX11" fmla="*/ 2867038 w 3045652"/>
                <a:gd name="connsiteY11" fmla="*/ 937444 h 1451158"/>
                <a:gd name="connsiteX12" fmla="*/ 3045057 w 3045652"/>
                <a:gd name="connsiteY12" fmla="*/ 409175 h 1451158"/>
                <a:gd name="connsiteX13" fmla="*/ 2902673 w 3045652"/>
                <a:gd name="connsiteY13" fmla="*/ 2775 h 1451158"/>
                <a:gd name="connsiteX14" fmla="*/ 2383181 w 3045652"/>
                <a:gd name="connsiteY14" fmla="*/ 241511 h 1451158"/>
                <a:gd name="connsiteX15" fmla="*/ 1979956 w 3045652"/>
                <a:gd name="connsiteY15" fmla="*/ 341524 h 1451158"/>
                <a:gd name="connsiteX0" fmla="*/ 1979957 w 3045651"/>
                <a:gd name="connsiteY0" fmla="*/ 341524 h 1451160"/>
                <a:gd name="connsiteX1" fmla="*/ 1464020 w 3045651"/>
                <a:gd name="connsiteY1" fmla="*/ 216111 h 1451160"/>
                <a:gd name="connsiteX2" fmla="*/ 714720 w 3045651"/>
                <a:gd name="connsiteY2" fmla="*/ 38311 h 1451160"/>
                <a:gd name="connsiteX3" fmla="*/ 194020 w 3045651"/>
                <a:gd name="connsiteY3" fmla="*/ 343111 h 1451160"/>
                <a:gd name="connsiteX4" fmla="*/ 3520 w 3045651"/>
                <a:gd name="connsiteY4" fmla="*/ 889211 h 1451160"/>
                <a:gd name="connsiteX5" fmla="*/ 89081 w 3045651"/>
                <a:gd name="connsiteY5" fmla="*/ 1313441 h 1451160"/>
                <a:gd name="connsiteX6" fmla="*/ 317680 w 3045651"/>
                <a:gd name="connsiteY6" fmla="*/ 1448009 h 1451160"/>
                <a:gd name="connsiteX7" fmla="*/ 727420 w 3045651"/>
                <a:gd name="connsiteY7" fmla="*/ 1206711 h 1451160"/>
                <a:gd name="connsiteX8" fmla="*/ 1209803 w 3045651"/>
                <a:gd name="connsiteY8" fmla="*/ 1115243 h 1451160"/>
                <a:gd name="connsiteX9" fmla="*/ 1749701 w 3045651"/>
                <a:gd name="connsiteY9" fmla="*/ 1329140 h 1451160"/>
                <a:gd name="connsiteX10" fmla="*/ 2340320 w 3045651"/>
                <a:gd name="connsiteY10" fmla="*/ 1333711 h 1451160"/>
                <a:gd name="connsiteX11" fmla="*/ 2867039 w 3045651"/>
                <a:gd name="connsiteY11" fmla="*/ 937444 h 1451160"/>
                <a:gd name="connsiteX12" fmla="*/ 3045058 w 3045651"/>
                <a:gd name="connsiteY12" fmla="*/ 409175 h 1451160"/>
                <a:gd name="connsiteX13" fmla="*/ 2902674 w 3045651"/>
                <a:gd name="connsiteY13" fmla="*/ 2775 h 1451160"/>
                <a:gd name="connsiteX14" fmla="*/ 2383182 w 3045651"/>
                <a:gd name="connsiteY14" fmla="*/ 241511 h 1451160"/>
                <a:gd name="connsiteX15" fmla="*/ 1979957 w 3045651"/>
                <a:gd name="connsiteY15" fmla="*/ 341524 h 145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5651" h="1451160">
                  <a:moveTo>
                    <a:pt x="1979957" y="341524"/>
                  </a:moveTo>
                  <a:cubicBezTo>
                    <a:pt x="1826763" y="337291"/>
                    <a:pt x="1674893" y="266647"/>
                    <a:pt x="1464020" y="216111"/>
                  </a:cubicBezTo>
                  <a:cubicBezTo>
                    <a:pt x="1253147" y="165576"/>
                    <a:pt x="926387" y="17144"/>
                    <a:pt x="714720" y="38311"/>
                  </a:cubicBezTo>
                  <a:cubicBezTo>
                    <a:pt x="503053" y="59478"/>
                    <a:pt x="312553" y="201294"/>
                    <a:pt x="194020" y="343111"/>
                  </a:cubicBezTo>
                  <a:cubicBezTo>
                    <a:pt x="75487" y="484928"/>
                    <a:pt x="21010" y="727489"/>
                    <a:pt x="3520" y="889211"/>
                  </a:cubicBezTo>
                  <a:cubicBezTo>
                    <a:pt x="-13970" y="1050933"/>
                    <a:pt x="36721" y="1220308"/>
                    <a:pt x="89081" y="1313441"/>
                  </a:cubicBezTo>
                  <a:cubicBezTo>
                    <a:pt x="141441" y="1406574"/>
                    <a:pt x="211290" y="1465797"/>
                    <a:pt x="317680" y="1448009"/>
                  </a:cubicBezTo>
                  <a:cubicBezTo>
                    <a:pt x="424070" y="1430221"/>
                    <a:pt x="578733" y="1262172"/>
                    <a:pt x="727420" y="1206711"/>
                  </a:cubicBezTo>
                  <a:cubicBezTo>
                    <a:pt x="876107" y="1151250"/>
                    <a:pt x="1039423" y="1094838"/>
                    <a:pt x="1209803" y="1115243"/>
                  </a:cubicBezTo>
                  <a:cubicBezTo>
                    <a:pt x="1380183" y="1135648"/>
                    <a:pt x="1561282" y="1292729"/>
                    <a:pt x="1749701" y="1329140"/>
                  </a:cubicBezTo>
                  <a:cubicBezTo>
                    <a:pt x="1938120" y="1365551"/>
                    <a:pt x="2154097" y="1398994"/>
                    <a:pt x="2340320" y="1333711"/>
                  </a:cubicBezTo>
                  <a:cubicBezTo>
                    <a:pt x="2526543" y="1268428"/>
                    <a:pt x="2749583" y="1091533"/>
                    <a:pt x="2867039" y="937444"/>
                  </a:cubicBezTo>
                  <a:cubicBezTo>
                    <a:pt x="2984495" y="783355"/>
                    <a:pt x="3039119" y="564953"/>
                    <a:pt x="3045058" y="409175"/>
                  </a:cubicBezTo>
                  <a:cubicBezTo>
                    <a:pt x="3050997" y="253397"/>
                    <a:pt x="3012987" y="30719"/>
                    <a:pt x="2902674" y="2775"/>
                  </a:cubicBezTo>
                  <a:cubicBezTo>
                    <a:pt x="2792361" y="-25169"/>
                    <a:pt x="2533995" y="165311"/>
                    <a:pt x="2383182" y="241511"/>
                  </a:cubicBezTo>
                  <a:cubicBezTo>
                    <a:pt x="2266765" y="292311"/>
                    <a:pt x="2133151" y="345757"/>
                    <a:pt x="1979957" y="341524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750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55521" y="1391133"/>
            <a:ext cx="1776571" cy="6467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43133" y="1391133"/>
            <a:ext cx="1776571" cy="646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330745" y="1391133"/>
            <a:ext cx="1776571" cy="646735"/>
          </a:xfrm>
          <a:prstGeom prst="roundRect">
            <a:avLst>
              <a:gd name="adj" fmla="val 50000"/>
            </a:avLst>
          </a:prstGeom>
          <a:pattFill prst="ltVert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818357" y="1391133"/>
            <a:ext cx="1776571" cy="64673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55521" y="4820133"/>
            <a:ext cx="1776571" cy="6467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843133" y="4820133"/>
            <a:ext cx="1776571" cy="646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30745" y="4820133"/>
            <a:ext cx="1776571" cy="646735"/>
          </a:xfrm>
          <a:prstGeom prst="roundRect">
            <a:avLst>
              <a:gd name="adj" fmla="val 50000"/>
            </a:avLst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7818357" y="4820133"/>
            <a:ext cx="1776571" cy="646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79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354606" y="1391400"/>
            <a:ext cx="1778400" cy="646200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/>
          <p:cNvSpPr/>
          <p:nvPr/>
        </p:nvSpPr>
        <p:spPr>
          <a:xfrm>
            <a:off x="2842219" y="1391400"/>
            <a:ext cx="1778400" cy="646200"/>
          </a:xfrm>
          <a:prstGeom prst="diamond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/>
          <p:cNvSpPr/>
          <p:nvPr/>
        </p:nvSpPr>
        <p:spPr>
          <a:xfrm>
            <a:off x="5329832" y="1391400"/>
            <a:ext cx="1778400" cy="646200"/>
          </a:xfrm>
          <a:prstGeom prst="diamond">
            <a:avLst/>
          </a:prstGeom>
          <a:pattFill prst="ltVert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/>
          <p:cNvSpPr/>
          <p:nvPr/>
        </p:nvSpPr>
        <p:spPr>
          <a:xfrm>
            <a:off x="7817445" y="1391400"/>
            <a:ext cx="1778400" cy="646200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다이아몬드 30"/>
          <p:cNvSpPr/>
          <p:nvPr/>
        </p:nvSpPr>
        <p:spPr>
          <a:xfrm>
            <a:off x="354606" y="4820400"/>
            <a:ext cx="1778400" cy="646200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다이아몬드 34"/>
          <p:cNvSpPr/>
          <p:nvPr/>
        </p:nvSpPr>
        <p:spPr>
          <a:xfrm>
            <a:off x="2842219" y="4820400"/>
            <a:ext cx="1778400" cy="646200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다이아몬드 38"/>
          <p:cNvSpPr/>
          <p:nvPr/>
        </p:nvSpPr>
        <p:spPr>
          <a:xfrm>
            <a:off x="5329832" y="4820400"/>
            <a:ext cx="1778400" cy="646200"/>
          </a:xfrm>
          <a:prstGeom prst="diamond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다이아몬드 42"/>
          <p:cNvSpPr/>
          <p:nvPr/>
        </p:nvSpPr>
        <p:spPr>
          <a:xfrm>
            <a:off x="7817445" y="4820400"/>
            <a:ext cx="1778400" cy="646200"/>
          </a:xfrm>
          <a:prstGeom prst="diamond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355506" y="1391132"/>
            <a:ext cx="1776600" cy="646201"/>
          </a:xfrm>
          <a:custGeom>
            <a:avLst/>
            <a:gdLst>
              <a:gd name="connsiteX0" fmla="*/ 1525511 w 3065469"/>
              <a:gd name="connsiteY0" fmla="*/ 241300 h 1440452"/>
              <a:gd name="connsiteX1" fmla="*/ 1462011 w 3065469"/>
              <a:gd name="connsiteY1" fmla="*/ 203200 h 1440452"/>
              <a:gd name="connsiteX2" fmla="*/ 712711 w 3065469"/>
              <a:gd name="connsiteY2" fmla="*/ 25400 h 1440452"/>
              <a:gd name="connsiteX3" fmla="*/ 192011 w 3065469"/>
              <a:gd name="connsiteY3" fmla="*/ 330200 h 1440452"/>
              <a:gd name="connsiteX4" fmla="*/ 1511 w 3065469"/>
              <a:gd name="connsiteY4" fmla="*/ 876300 h 1440452"/>
              <a:gd name="connsiteX5" fmla="*/ 115811 w 3065469"/>
              <a:gd name="connsiteY5" fmla="*/ 1320800 h 1440452"/>
              <a:gd name="connsiteX6" fmla="*/ 344411 w 3065469"/>
              <a:gd name="connsiteY6" fmla="*/ 1435100 h 1440452"/>
              <a:gd name="connsiteX7" fmla="*/ 725411 w 3065469"/>
              <a:gd name="connsiteY7" fmla="*/ 1193800 h 1440452"/>
              <a:gd name="connsiteX8" fmla="*/ 1246111 w 3065469"/>
              <a:gd name="connsiteY8" fmla="*/ 1092200 h 1440452"/>
              <a:gd name="connsiteX9" fmla="*/ 1639811 w 3065469"/>
              <a:gd name="connsiteY9" fmla="*/ 1295400 h 1440452"/>
              <a:gd name="connsiteX10" fmla="*/ 2338311 w 3065469"/>
              <a:gd name="connsiteY10" fmla="*/ 1320800 h 1440452"/>
              <a:gd name="connsiteX11" fmla="*/ 2922511 w 3065469"/>
              <a:gd name="connsiteY11" fmla="*/ 914400 h 1440452"/>
              <a:gd name="connsiteX12" fmla="*/ 3062211 w 3065469"/>
              <a:gd name="connsiteY12" fmla="*/ 406400 h 1440452"/>
              <a:gd name="connsiteX13" fmla="*/ 2833611 w 3065469"/>
              <a:gd name="connsiteY13" fmla="*/ 0 h 1440452"/>
              <a:gd name="connsiteX14" fmla="*/ 2490711 w 3065469"/>
              <a:gd name="connsiteY14" fmla="*/ 152400 h 1440452"/>
              <a:gd name="connsiteX15" fmla="*/ 2135111 w 3065469"/>
              <a:gd name="connsiteY15" fmla="*/ 304800 h 1440452"/>
              <a:gd name="connsiteX16" fmla="*/ 1525511 w 3065469"/>
              <a:gd name="connsiteY16" fmla="*/ 241300 h 1440452"/>
              <a:gd name="connsiteX0" fmla="*/ 2135111 w 3065469"/>
              <a:gd name="connsiteY0" fmla="*/ 304800 h 1440452"/>
              <a:gd name="connsiteX1" fmla="*/ 1462011 w 3065469"/>
              <a:gd name="connsiteY1" fmla="*/ 203200 h 1440452"/>
              <a:gd name="connsiteX2" fmla="*/ 712711 w 3065469"/>
              <a:gd name="connsiteY2" fmla="*/ 25400 h 1440452"/>
              <a:gd name="connsiteX3" fmla="*/ 192011 w 3065469"/>
              <a:gd name="connsiteY3" fmla="*/ 330200 h 1440452"/>
              <a:gd name="connsiteX4" fmla="*/ 1511 w 3065469"/>
              <a:gd name="connsiteY4" fmla="*/ 876300 h 1440452"/>
              <a:gd name="connsiteX5" fmla="*/ 115811 w 3065469"/>
              <a:gd name="connsiteY5" fmla="*/ 1320800 h 1440452"/>
              <a:gd name="connsiteX6" fmla="*/ 344411 w 3065469"/>
              <a:gd name="connsiteY6" fmla="*/ 1435100 h 1440452"/>
              <a:gd name="connsiteX7" fmla="*/ 725411 w 3065469"/>
              <a:gd name="connsiteY7" fmla="*/ 1193800 h 1440452"/>
              <a:gd name="connsiteX8" fmla="*/ 1246111 w 3065469"/>
              <a:gd name="connsiteY8" fmla="*/ 1092200 h 1440452"/>
              <a:gd name="connsiteX9" fmla="*/ 1639811 w 3065469"/>
              <a:gd name="connsiteY9" fmla="*/ 1295400 h 1440452"/>
              <a:gd name="connsiteX10" fmla="*/ 2338311 w 3065469"/>
              <a:gd name="connsiteY10" fmla="*/ 1320800 h 1440452"/>
              <a:gd name="connsiteX11" fmla="*/ 2922511 w 3065469"/>
              <a:gd name="connsiteY11" fmla="*/ 914400 h 1440452"/>
              <a:gd name="connsiteX12" fmla="*/ 3062211 w 3065469"/>
              <a:gd name="connsiteY12" fmla="*/ 406400 h 1440452"/>
              <a:gd name="connsiteX13" fmla="*/ 2833611 w 3065469"/>
              <a:gd name="connsiteY13" fmla="*/ 0 h 1440452"/>
              <a:gd name="connsiteX14" fmla="*/ 2490711 w 3065469"/>
              <a:gd name="connsiteY14" fmla="*/ 152400 h 1440452"/>
              <a:gd name="connsiteX15" fmla="*/ 2135111 w 3065469"/>
              <a:gd name="connsiteY15" fmla="*/ 304800 h 1440452"/>
              <a:gd name="connsiteX0" fmla="*/ 1977948 w 3065469"/>
              <a:gd name="connsiteY0" fmla="*/ 328613 h 1440452"/>
              <a:gd name="connsiteX1" fmla="*/ 1462011 w 3065469"/>
              <a:gd name="connsiteY1" fmla="*/ 203200 h 1440452"/>
              <a:gd name="connsiteX2" fmla="*/ 712711 w 3065469"/>
              <a:gd name="connsiteY2" fmla="*/ 25400 h 1440452"/>
              <a:gd name="connsiteX3" fmla="*/ 192011 w 3065469"/>
              <a:gd name="connsiteY3" fmla="*/ 330200 h 1440452"/>
              <a:gd name="connsiteX4" fmla="*/ 1511 w 3065469"/>
              <a:gd name="connsiteY4" fmla="*/ 876300 h 1440452"/>
              <a:gd name="connsiteX5" fmla="*/ 115811 w 3065469"/>
              <a:gd name="connsiteY5" fmla="*/ 1320800 h 1440452"/>
              <a:gd name="connsiteX6" fmla="*/ 344411 w 3065469"/>
              <a:gd name="connsiteY6" fmla="*/ 1435100 h 1440452"/>
              <a:gd name="connsiteX7" fmla="*/ 725411 w 3065469"/>
              <a:gd name="connsiteY7" fmla="*/ 1193800 h 1440452"/>
              <a:gd name="connsiteX8" fmla="*/ 1246111 w 3065469"/>
              <a:gd name="connsiteY8" fmla="*/ 1092200 h 1440452"/>
              <a:gd name="connsiteX9" fmla="*/ 1639811 w 3065469"/>
              <a:gd name="connsiteY9" fmla="*/ 1295400 h 1440452"/>
              <a:gd name="connsiteX10" fmla="*/ 2338311 w 3065469"/>
              <a:gd name="connsiteY10" fmla="*/ 1320800 h 1440452"/>
              <a:gd name="connsiteX11" fmla="*/ 2922511 w 3065469"/>
              <a:gd name="connsiteY11" fmla="*/ 914400 h 1440452"/>
              <a:gd name="connsiteX12" fmla="*/ 3062211 w 3065469"/>
              <a:gd name="connsiteY12" fmla="*/ 406400 h 1440452"/>
              <a:gd name="connsiteX13" fmla="*/ 2833611 w 3065469"/>
              <a:gd name="connsiteY13" fmla="*/ 0 h 1440452"/>
              <a:gd name="connsiteX14" fmla="*/ 2490711 w 3065469"/>
              <a:gd name="connsiteY14" fmla="*/ 152400 h 1440452"/>
              <a:gd name="connsiteX15" fmla="*/ 1977948 w 3065469"/>
              <a:gd name="connsiteY15" fmla="*/ 328613 h 1440452"/>
              <a:gd name="connsiteX0" fmla="*/ 1977948 w 3065469"/>
              <a:gd name="connsiteY0" fmla="*/ 331842 h 1443681"/>
              <a:gd name="connsiteX1" fmla="*/ 1462011 w 3065469"/>
              <a:gd name="connsiteY1" fmla="*/ 206429 h 1443681"/>
              <a:gd name="connsiteX2" fmla="*/ 712711 w 3065469"/>
              <a:gd name="connsiteY2" fmla="*/ 28629 h 1443681"/>
              <a:gd name="connsiteX3" fmla="*/ 192011 w 3065469"/>
              <a:gd name="connsiteY3" fmla="*/ 333429 h 1443681"/>
              <a:gd name="connsiteX4" fmla="*/ 1511 w 3065469"/>
              <a:gd name="connsiteY4" fmla="*/ 879529 h 1443681"/>
              <a:gd name="connsiteX5" fmla="*/ 115811 w 3065469"/>
              <a:gd name="connsiteY5" fmla="*/ 1324029 h 1443681"/>
              <a:gd name="connsiteX6" fmla="*/ 344411 w 3065469"/>
              <a:gd name="connsiteY6" fmla="*/ 1438329 h 1443681"/>
              <a:gd name="connsiteX7" fmla="*/ 725411 w 3065469"/>
              <a:gd name="connsiteY7" fmla="*/ 1197029 h 1443681"/>
              <a:gd name="connsiteX8" fmla="*/ 1246111 w 3065469"/>
              <a:gd name="connsiteY8" fmla="*/ 1095429 h 1443681"/>
              <a:gd name="connsiteX9" fmla="*/ 1639811 w 3065469"/>
              <a:gd name="connsiteY9" fmla="*/ 1298629 h 1443681"/>
              <a:gd name="connsiteX10" fmla="*/ 2338311 w 3065469"/>
              <a:gd name="connsiteY10" fmla="*/ 1324029 h 1443681"/>
              <a:gd name="connsiteX11" fmla="*/ 2922511 w 3065469"/>
              <a:gd name="connsiteY11" fmla="*/ 917629 h 1443681"/>
              <a:gd name="connsiteX12" fmla="*/ 3062211 w 3065469"/>
              <a:gd name="connsiteY12" fmla="*/ 409629 h 1443681"/>
              <a:gd name="connsiteX13" fmla="*/ 2833611 w 3065469"/>
              <a:gd name="connsiteY13" fmla="*/ 3229 h 1443681"/>
              <a:gd name="connsiteX14" fmla="*/ 2381173 w 3065469"/>
              <a:gd name="connsiteY14" fmla="*/ 231829 h 1443681"/>
              <a:gd name="connsiteX15" fmla="*/ 1977948 w 3065469"/>
              <a:gd name="connsiteY15" fmla="*/ 331842 h 1443681"/>
              <a:gd name="connsiteX0" fmla="*/ 1977948 w 3074641"/>
              <a:gd name="connsiteY0" fmla="*/ 331842 h 1443681"/>
              <a:gd name="connsiteX1" fmla="*/ 1462011 w 3074641"/>
              <a:gd name="connsiteY1" fmla="*/ 206429 h 1443681"/>
              <a:gd name="connsiteX2" fmla="*/ 712711 w 3074641"/>
              <a:gd name="connsiteY2" fmla="*/ 28629 h 1443681"/>
              <a:gd name="connsiteX3" fmla="*/ 192011 w 3074641"/>
              <a:gd name="connsiteY3" fmla="*/ 333429 h 1443681"/>
              <a:gd name="connsiteX4" fmla="*/ 1511 w 3074641"/>
              <a:gd name="connsiteY4" fmla="*/ 879529 h 1443681"/>
              <a:gd name="connsiteX5" fmla="*/ 115811 w 3074641"/>
              <a:gd name="connsiteY5" fmla="*/ 1324029 h 1443681"/>
              <a:gd name="connsiteX6" fmla="*/ 344411 w 3074641"/>
              <a:gd name="connsiteY6" fmla="*/ 1438329 h 1443681"/>
              <a:gd name="connsiteX7" fmla="*/ 725411 w 3074641"/>
              <a:gd name="connsiteY7" fmla="*/ 1197029 h 1443681"/>
              <a:gd name="connsiteX8" fmla="*/ 1246111 w 3074641"/>
              <a:gd name="connsiteY8" fmla="*/ 1095429 h 1443681"/>
              <a:gd name="connsiteX9" fmla="*/ 1639811 w 3074641"/>
              <a:gd name="connsiteY9" fmla="*/ 1298629 h 1443681"/>
              <a:gd name="connsiteX10" fmla="*/ 2338311 w 3074641"/>
              <a:gd name="connsiteY10" fmla="*/ 1324029 h 1443681"/>
              <a:gd name="connsiteX11" fmla="*/ 2922511 w 3074641"/>
              <a:gd name="connsiteY11" fmla="*/ 917629 h 1443681"/>
              <a:gd name="connsiteX12" fmla="*/ 3071789 w 3074641"/>
              <a:gd name="connsiteY12" fmla="*/ 409630 h 1443681"/>
              <a:gd name="connsiteX13" fmla="*/ 2833611 w 3074641"/>
              <a:gd name="connsiteY13" fmla="*/ 3229 h 1443681"/>
              <a:gd name="connsiteX14" fmla="*/ 2381173 w 3074641"/>
              <a:gd name="connsiteY14" fmla="*/ 231829 h 1443681"/>
              <a:gd name="connsiteX15" fmla="*/ 1977948 w 3074641"/>
              <a:gd name="connsiteY15" fmla="*/ 331842 h 1443681"/>
              <a:gd name="connsiteX0" fmla="*/ 1977948 w 3047494"/>
              <a:gd name="connsiteY0" fmla="*/ 331527 h 1443366"/>
              <a:gd name="connsiteX1" fmla="*/ 1462011 w 3047494"/>
              <a:gd name="connsiteY1" fmla="*/ 206114 h 1443366"/>
              <a:gd name="connsiteX2" fmla="*/ 712711 w 3047494"/>
              <a:gd name="connsiteY2" fmla="*/ 28314 h 1443366"/>
              <a:gd name="connsiteX3" fmla="*/ 192011 w 3047494"/>
              <a:gd name="connsiteY3" fmla="*/ 333114 h 1443366"/>
              <a:gd name="connsiteX4" fmla="*/ 1511 w 3047494"/>
              <a:gd name="connsiteY4" fmla="*/ 879214 h 1443366"/>
              <a:gd name="connsiteX5" fmla="*/ 115811 w 3047494"/>
              <a:gd name="connsiteY5" fmla="*/ 1323714 h 1443366"/>
              <a:gd name="connsiteX6" fmla="*/ 344411 w 3047494"/>
              <a:gd name="connsiteY6" fmla="*/ 1438014 h 1443366"/>
              <a:gd name="connsiteX7" fmla="*/ 725411 w 3047494"/>
              <a:gd name="connsiteY7" fmla="*/ 1196714 h 1443366"/>
              <a:gd name="connsiteX8" fmla="*/ 1246111 w 3047494"/>
              <a:gd name="connsiteY8" fmla="*/ 1095114 h 1443366"/>
              <a:gd name="connsiteX9" fmla="*/ 1639811 w 3047494"/>
              <a:gd name="connsiteY9" fmla="*/ 1298314 h 1443366"/>
              <a:gd name="connsiteX10" fmla="*/ 2338311 w 3047494"/>
              <a:gd name="connsiteY10" fmla="*/ 1323714 h 1443366"/>
              <a:gd name="connsiteX11" fmla="*/ 2922511 w 3047494"/>
              <a:gd name="connsiteY11" fmla="*/ 917314 h 1443366"/>
              <a:gd name="connsiteX12" fmla="*/ 3043049 w 3047494"/>
              <a:gd name="connsiteY12" fmla="*/ 399178 h 1443366"/>
              <a:gd name="connsiteX13" fmla="*/ 2833611 w 3047494"/>
              <a:gd name="connsiteY13" fmla="*/ 2914 h 1443366"/>
              <a:gd name="connsiteX14" fmla="*/ 2381173 w 3047494"/>
              <a:gd name="connsiteY14" fmla="*/ 231514 h 1443366"/>
              <a:gd name="connsiteX15" fmla="*/ 1977948 w 3047494"/>
              <a:gd name="connsiteY15" fmla="*/ 331527 h 1443366"/>
              <a:gd name="connsiteX0" fmla="*/ 1977948 w 3044481"/>
              <a:gd name="connsiteY0" fmla="*/ 331527 h 1443366"/>
              <a:gd name="connsiteX1" fmla="*/ 1462011 w 3044481"/>
              <a:gd name="connsiteY1" fmla="*/ 206114 h 1443366"/>
              <a:gd name="connsiteX2" fmla="*/ 712711 w 3044481"/>
              <a:gd name="connsiteY2" fmla="*/ 28314 h 1443366"/>
              <a:gd name="connsiteX3" fmla="*/ 192011 w 3044481"/>
              <a:gd name="connsiteY3" fmla="*/ 333114 h 1443366"/>
              <a:gd name="connsiteX4" fmla="*/ 1511 w 3044481"/>
              <a:gd name="connsiteY4" fmla="*/ 879214 h 1443366"/>
              <a:gd name="connsiteX5" fmla="*/ 115811 w 3044481"/>
              <a:gd name="connsiteY5" fmla="*/ 1323714 h 1443366"/>
              <a:gd name="connsiteX6" fmla="*/ 344411 w 3044481"/>
              <a:gd name="connsiteY6" fmla="*/ 1438014 h 1443366"/>
              <a:gd name="connsiteX7" fmla="*/ 725411 w 3044481"/>
              <a:gd name="connsiteY7" fmla="*/ 1196714 h 1443366"/>
              <a:gd name="connsiteX8" fmla="*/ 1246111 w 3044481"/>
              <a:gd name="connsiteY8" fmla="*/ 1095114 h 1443366"/>
              <a:gd name="connsiteX9" fmla="*/ 1639811 w 3044481"/>
              <a:gd name="connsiteY9" fmla="*/ 1298314 h 1443366"/>
              <a:gd name="connsiteX10" fmla="*/ 2338311 w 3044481"/>
              <a:gd name="connsiteY10" fmla="*/ 1323714 h 1443366"/>
              <a:gd name="connsiteX11" fmla="*/ 2893770 w 3044481"/>
              <a:gd name="connsiteY11" fmla="*/ 917314 h 1443366"/>
              <a:gd name="connsiteX12" fmla="*/ 3043049 w 3044481"/>
              <a:gd name="connsiteY12" fmla="*/ 399178 h 1443366"/>
              <a:gd name="connsiteX13" fmla="*/ 2833611 w 3044481"/>
              <a:gd name="connsiteY13" fmla="*/ 2914 h 1443366"/>
              <a:gd name="connsiteX14" fmla="*/ 2381173 w 3044481"/>
              <a:gd name="connsiteY14" fmla="*/ 231514 h 1443366"/>
              <a:gd name="connsiteX15" fmla="*/ 1977948 w 3044481"/>
              <a:gd name="connsiteY15" fmla="*/ 331527 h 1443366"/>
              <a:gd name="connsiteX0" fmla="*/ 1977948 w 3043338"/>
              <a:gd name="connsiteY0" fmla="*/ 331527 h 1443366"/>
              <a:gd name="connsiteX1" fmla="*/ 1462011 w 3043338"/>
              <a:gd name="connsiteY1" fmla="*/ 206114 h 1443366"/>
              <a:gd name="connsiteX2" fmla="*/ 712711 w 3043338"/>
              <a:gd name="connsiteY2" fmla="*/ 28314 h 1443366"/>
              <a:gd name="connsiteX3" fmla="*/ 192011 w 3043338"/>
              <a:gd name="connsiteY3" fmla="*/ 333114 h 1443366"/>
              <a:gd name="connsiteX4" fmla="*/ 1511 w 3043338"/>
              <a:gd name="connsiteY4" fmla="*/ 879214 h 1443366"/>
              <a:gd name="connsiteX5" fmla="*/ 115811 w 3043338"/>
              <a:gd name="connsiteY5" fmla="*/ 1323714 h 1443366"/>
              <a:gd name="connsiteX6" fmla="*/ 344411 w 3043338"/>
              <a:gd name="connsiteY6" fmla="*/ 1438014 h 1443366"/>
              <a:gd name="connsiteX7" fmla="*/ 725411 w 3043338"/>
              <a:gd name="connsiteY7" fmla="*/ 1196714 h 1443366"/>
              <a:gd name="connsiteX8" fmla="*/ 1246111 w 3043338"/>
              <a:gd name="connsiteY8" fmla="*/ 1095114 h 1443366"/>
              <a:gd name="connsiteX9" fmla="*/ 1639811 w 3043338"/>
              <a:gd name="connsiteY9" fmla="*/ 1298314 h 1443366"/>
              <a:gd name="connsiteX10" fmla="*/ 2338311 w 3043338"/>
              <a:gd name="connsiteY10" fmla="*/ 1323714 h 1443366"/>
              <a:gd name="connsiteX11" fmla="*/ 2865030 w 3043338"/>
              <a:gd name="connsiteY11" fmla="*/ 927447 h 1443366"/>
              <a:gd name="connsiteX12" fmla="*/ 3043049 w 3043338"/>
              <a:gd name="connsiteY12" fmla="*/ 399178 h 1443366"/>
              <a:gd name="connsiteX13" fmla="*/ 2833611 w 3043338"/>
              <a:gd name="connsiteY13" fmla="*/ 2914 h 1443366"/>
              <a:gd name="connsiteX14" fmla="*/ 2381173 w 3043338"/>
              <a:gd name="connsiteY14" fmla="*/ 231514 h 1443366"/>
              <a:gd name="connsiteX15" fmla="*/ 1977948 w 3043338"/>
              <a:gd name="connsiteY15" fmla="*/ 331527 h 1443366"/>
              <a:gd name="connsiteX0" fmla="*/ 1977948 w 3044143"/>
              <a:gd name="connsiteY0" fmla="*/ 351529 h 1463368"/>
              <a:gd name="connsiteX1" fmla="*/ 1462011 w 3044143"/>
              <a:gd name="connsiteY1" fmla="*/ 226116 h 1463368"/>
              <a:gd name="connsiteX2" fmla="*/ 712711 w 3044143"/>
              <a:gd name="connsiteY2" fmla="*/ 48316 h 1463368"/>
              <a:gd name="connsiteX3" fmla="*/ 192011 w 3044143"/>
              <a:gd name="connsiteY3" fmla="*/ 353116 h 1463368"/>
              <a:gd name="connsiteX4" fmla="*/ 1511 w 3044143"/>
              <a:gd name="connsiteY4" fmla="*/ 899216 h 1463368"/>
              <a:gd name="connsiteX5" fmla="*/ 115811 w 3044143"/>
              <a:gd name="connsiteY5" fmla="*/ 1343716 h 1463368"/>
              <a:gd name="connsiteX6" fmla="*/ 344411 w 3044143"/>
              <a:gd name="connsiteY6" fmla="*/ 1458016 h 1463368"/>
              <a:gd name="connsiteX7" fmla="*/ 725411 w 3044143"/>
              <a:gd name="connsiteY7" fmla="*/ 1216716 h 1463368"/>
              <a:gd name="connsiteX8" fmla="*/ 1246111 w 3044143"/>
              <a:gd name="connsiteY8" fmla="*/ 1115116 h 1463368"/>
              <a:gd name="connsiteX9" fmla="*/ 1639811 w 3044143"/>
              <a:gd name="connsiteY9" fmla="*/ 1318316 h 1463368"/>
              <a:gd name="connsiteX10" fmla="*/ 2338311 w 3044143"/>
              <a:gd name="connsiteY10" fmla="*/ 1343716 h 1463368"/>
              <a:gd name="connsiteX11" fmla="*/ 2865030 w 3044143"/>
              <a:gd name="connsiteY11" fmla="*/ 947449 h 1463368"/>
              <a:gd name="connsiteX12" fmla="*/ 3043049 w 3044143"/>
              <a:gd name="connsiteY12" fmla="*/ 419180 h 1463368"/>
              <a:gd name="connsiteX13" fmla="*/ 2910248 w 3044143"/>
              <a:gd name="connsiteY13" fmla="*/ 2647 h 1463368"/>
              <a:gd name="connsiteX14" fmla="*/ 2381173 w 3044143"/>
              <a:gd name="connsiteY14" fmla="*/ 251516 h 1463368"/>
              <a:gd name="connsiteX15" fmla="*/ 1977948 w 3044143"/>
              <a:gd name="connsiteY15" fmla="*/ 351529 h 1463368"/>
              <a:gd name="connsiteX0" fmla="*/ 1977948 w 3043149"/>
              <a:gd name="connsiteY0" fmla="*/ 311584 h 1423423"/>
              <a:gd name="connsiteX1" fmla="*/ 1462011 w 3043149"/>
              <a:gd name="connsiteY1" fmla="*/ 186171 h 1423423"/>
              <a:gd name="connsiteX2" fmla="*/ 712711 w 3043149"/>
              <a:gd name="connsiteY2" fmla="*/ 8371 h 1423423"/>
              <a:gd name="connsiteX3" fmla="*/ 192011 w 3043149"/>
              <a:gd name="connsiteY3" fmla="*/ 313171 h 1423423"/>
              <a:gd name="connsiteX4" fmla="*/ 1511 w 3043149"/>
              <a:gd name="connsiteY4" fmla="*/ 859271 h 1423423"/>
              <a:gd name="connsiteX5" fmla="*/ 115811 w 3043149"/>
              <a:gd name="connsiteY5" fmla="*/ 1303771 h 1423423"/>
              <a:gd name="connsiteX6" fmla="*/ 344411 w 3043149"/>
              <a:gd name="connsiteY6" fmla="*/ 1418071 h 1423423"/>
              <a:gd name="connsiteX7" fmla="*/ 725411 w 3043149"/>
              <a:gd name="connsiteY7" fmla="*/ 1176771 h 1423423"/>
              <a:gd name="connsiteX8" fmla="*/ 1246111 w 3043149"/>
              <a:gd name="connsiteY8" fmla="*/ 1075171 h 1423423"/>
              <a:gd name="connsiteX9" fmla="*/ 1639811 w 3043149"/>
              <a:gd name="connsiteY9" fmla="*/ 1278371 h 1423423"/>
              <a:gd name="connsiteX10" fmla="*/ 2338311 w 3043149"/>
              <a:gd name="connsiteY10" fmla="*/ 1303771 h 1423423"/>
              <a:gd name="connsiteX11" fmla="*/ 2865030 w 3043149"/>
              <a:gd name="connsiteY11" fmla="*/ 907504 h 1423423"/>
              <a:gd name="connsiteX12" fmla="*/ 3043049 w 3043149"/>
              <a:gd name="connsiteY12" fmla="*/ 379235 h 1423423"/>
              <a:gd name="connsiteX13" fmla="*/ 2881508 w 3043149"/>
              <a:gd name="connsiteY13" fmla="*/ 3239 h 1423423"/>
              <a:gd name="connsiteX14" fmla="*/ 2381173 w 3043149"/>
              <a:gd name="connsiteY14" fmla="*/ 211571 h 1423423"/>
              <a:gd name="connsiteX15" fmla="*/ 1977948 w 3043149"/>
              <a:gd name="connsiteY15" fmla="*/ 311584 h 142342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246111 w 3043644"/>
              <a:gd name="connsiteY8" fmla="*/ 1105111 h 1453363"/>
              <a:gd name="connsiteX9" fmla="*/ 1639811 w 3043644"/>
              <a:gd name="connsiteY9" fmla="*/ 1308311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198216 w 3043644"/>
              <a:gd name="connsiteY8" fmla="*/ 1145647 h 1453363"/>
              <a:gd name="connsiteX9" fmla="*/ 1639811 w 3043644"/>
              <a:gd name="connsiteY9" fmla="*/ 1308311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217373 w 3043644"/>
              <a:gd name="connsiteY8" fmla="*/ 1094977 h 1453363"/>
              <a:gd name="connsiteX9" fmla="*/ 1639811 w 3043644"/>
              <a:gd name="connsiteY9" fmla="*/ 1308311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217373 w 3043644"/>
              <a:gd name="connsiteY8" fmla="*/ 1094977 h 1453363"/>
              <a:gd name="connsiteX9" fmla="*/ 1706870 w 3043644"/>
              <a:gd name="connsiteY9" fmla="*/ 1318445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868 w 3043564"/>
              <a:gd name="connsiteY0" fmla="*/ 341524 h 1453363"/>
              <a:gd name="connsiteX1" fmla="*/ 1461931 w 3043564"/>
              <a:gd name="connsiteY1" fmla="*/ 216111 h 1453363"/>
              <a:gd name="connsiteX2" fmla="*/ 712631 w 3043564"/>
              <a:gd name="connsiteY2" fmla="*/ 38311 h 1453363"/>
              <a:gd name="connsiteX3" fmla="*/ 191931 w 3043564"/>
              <a:gd name="connsiteY3" fmla="*/ 343111 h 1453363"/>
              <a:gd name="connsiteX4" fmla="*/ 1431 w 3043564"/>
              <a:gd name="connsiteY4" fmla="*/ 889211 h 1453363"/>
              <a:gd name="connsiteX5" fmla="*/ 115731 w 3043564"/>
              <a:gd name="connsiteY5" fmla="*/ 1333711 h 1453363"/>
              <a:gd name="connsiteX6" fmla="*/ 315591 w 3043564"/>
              <a:gd name="connsiteY6" fmla="*/ 1448009 h 1453363"/>
              <a:gd name="connsiteX7" fmla="*/ 725331 w 3043564"/>
              <a:gd name="connsiteY7" fmla="*/ 1206711 h 1453363"/>
              <a:gd name="connsiteX8" fmla="*/ 1217293 w 3043564"/>
              <a:gd name="connsiteY8" fmla="*/ 1094977 h 1453363"/>
              <a:gd name="connsiteX9" fmla="*/ 1706790 w 3043564"/>
              <a:gd name="connsiteY9" fmla="*/ 1318445 h 1453363"/>
              <a:gd name="connsiteX10" fmla="*/ 2338231 w 3043564"/>
              <a:gd name="connsiteY10" fmla="*/ 1333711 h 1453363"/>
              <a:gd name="connsiteX11" fmla="*/ 2864950 w 3043564"/>
              <a:gd name="connsiteY11" fmla="*/ 937444 h 1453363"/>
              <a:gd name="connsiteX12" fmla="*/ 3042969 w 3043564"/>
              <a:gd name="connsiteY12" fmla="*/ 409175 h 1453363"/>
              <a:gd name="connsiteX13" fmla="*/ 2900585 w 3043564"/>
              <a:gd name="connsiteY13" fmla="*/ 2775 h 1453363"/>
              <a:gd name="connsiteX14" fmla="*/ 2381093 w 3043564"/>
              <a:gd name="connsiteY14" fmla="*/ 241511 h 1453363"/>
              <a:gd name="connsiteX15" fmla="*/ 1977868 w 3043564"/>
              <a:gd name="connsiteY15" fmla="*/ 341524 h 1453363"/>
              <a:gd name="connsiteX0" fmla="*/ 1977868 w 3043564"/>
              <a:gd name="connsiteY0" fmla="*/ 341524 h 1453363"/>
              <a:gd name="connsiteX1" fmla="*/ 1461931 w 3043564"/>
              <a:gd name="connsiteY1" fmla="*/ 216111 h 1453363"/>
              <a:gd name="connsiteX2" fmla="*/ 712631 w 3043564"/>
              <a:gd name="connsiteY2" fmla="*/ 38311 h 1453363"/>
              <a:gd name="connsiteX3" fmla="*/ 191931 w 3043564"/>
              <a:gd name="connsiteY3" fmla="*/ 343111 h 1453363"/>
              <a:gd name="connsiteX4" fmla="*/ 1431 w 3043564"/>
              <a:gd name="connsiteY4" fmla="*/ 889211 h 1453363"/>
              <a:gd name="connsiteX5" fmla="*/ 115731 w 3043564"/>
              <a:gd name="connsiteY5" fmla="*/ 1333711 h 1453363"/>
              <a:gd name="connsiteX6" fmla="*/ 315591 w 3043564"/>
              <a:gd name="connsiteY6" fmla="*/ 1448009 h 1453363"/>
              <a:gd name="connsiteX7" fmla="*/ 725331 w 3043564"/>
              <a:gd name="connsiteY7" fmla="*/ 1206711 h 1453363"/>
              <a:gd name="connsiteX8" fmla="*/ 1207714 w 3043564"/>
              <a:gd name="connsiteY8" fmla="*/ 1115243 h 1453363"/>
              <a:gd name="connsiteX9" fmla="*/ 1706790 w 3043564"/>
              <a:gd name="connsiteY9" fmla="*/ 1318445 h 1453363"/>
              <a:gd name="connsiteX10" fmla="*/ 2338231 w 3043564"/>
              <a:gd name="connsiteY10" fmla="*/ 1333711 h 1453363"/>
              <a:gd name="connsiteX11" fmla="*/ 2864950 w 3043564"/>
              <a:gd name="connsiteY11" fmla="*/ 937444 h 1453363"/>
              <a:gd name="connsiteX12" fmla="*/ 3042969 w 3043564"/>
              <a:gd name="connsiteY12" fmla="*/ 409175 h 1453363"/>
              <a:gd name="connsiteX13" fmla="*/ 2900585 w 3043564"/>
              <a:gd name="connsiteY13" fmla="*/ 2775 h 1453363"/>
              <a:gd name="connsiteX14" fmla="*/ 2381093 w 3043564"/>
              <a:gd name="connsiteY14" fmla="*/ 241511 h 1453363"/>
              <a:gd name="connsiteX15" fmla="*/ 1977868 w 3043564"/>
              <a:gd name="connsiteY15" fmla="*/ 341524 h 1453363"/>
              <a:gd name="connsiteX0" fmla="*/ 1979956 w 3045652"/>
              <a:gd name="connsiteY0" fmla="*/ 341524 h 1451158"/>
              <a:gd name="connsiteX1" fmla="*/ 1464019 w 3045652"/>
              <a:gd name="connsiteY1" fmla="*/ 216111 h 1451158"/>
              <a:gd name="connsiteX2" fmla="*/ 714719 w 3045652"/>
              <a:gd name="connsiteY2" fmla="*/ 38311 h 1451158"/>
              <a:gd name="connsiteX3" fmla="*/ 194019 w 3045652"/>
              <a:gd name="connsiteY3" fmla="*/ 343111 h 1451158"/>
              <a:gd name="connsiteX4" fmla="*/ 3519 w 3045652"/>
              <a:gd name="connsiteY4" fmla="*/ 889211 h 1451158"/>
              <a:gd name="connsiteX5" fmla="*/ 89080 w 3045652"/>
              <a:gd name="connsiteY5" fmla="*/ 1313441 h 1451158"/>
              <a:gd name="connsiteX6" fmla="*/ 317679 w 3045652"/>
              <a:gd name="connsiteY6" fmla="*/ 1448009 h 1451158"/>
              <a:gd name="connsiteX7" fmla="*/ 727419 w 3045652"/>
              <a:gd name="connsiteY7" fmla="*/ 1206711 h 1451158"/>
              <a:gd name="connsiteX8" fmla="*/ 1209802 w 3045652"/>
              <a:gd name="connsiteY8" fmla="*/ 1115243 h 1451158"/>
              <a:gd name="connsiteX9" fmla="*/ 1708878 w 3045652"/>
              <a:gd name="connsiteY9" fmla="*/ 1318445 h 1451158"/>
              <a:gd name="connsiteX10" fmla="*/ 2340319 w 3045652"/>
              <a:gd name="connsiteY10" fmla="*/ 1333711 h 1451158"/>
              <a:gd name="connsiteX11" fmla="*/ 2867038 w 3045652"/>
              <a:gd name="connsiteY11" fmla="*/ 937444 h 1451158"/>
              <a:gd name="connsiteX12" fmla="*/ 3045057 w 3045652"/>
              <a:gd name="connsiteY12" fmla="*/ 409175 h 1451158"/>
              <a:gd name="connsiteX13" fmla="*/ 2902673 w 3045652"/>
              <a:gd name="connsiteY13" fmla="*/ 2775 h 1451158"/>
              <a:gd name="connsiteX14" fmla="*/ 2383181 w 3045652"/>
              <a:gd name="connsiteY14" fmla="*/ 241511 h 1451158"/>
              <a:gd name="connsiteX15" fmla="*/ 1979956 w 3045652"/>
              <a:gd name="connsiteY15" fmla="*/ 341524 h 1451158"/>
              <a:gd name="connsiteX0" fmla="*/ 1979957 w 3045651"/>
              <a:gd name="connsiteY0" fmla="*/ 341524 h 1451160"/>
              <a:gd name="connsiteX1" fmla="*/ 1464020 w 3045651"/>
              <a:gd name="connsiteY1" fmla="*/ 216111 h 1451160"/>
              <a:gd name="connsiteX2" fmla="*/ 714720 w 3045651"/>
              <a:gd name="connsiteY2" fmla="*/ 38311 h 1451160"/>
              <a:gd name="connsiteX3" fmla="*/ 194020 w 3045651"/>
              <a:gd name="connsiteY3" fmla="*/ 343111 h 1451160"/>
              <a:gd name="connsiteX4" fmla="*/ 3520 w 3045651"/>
              <a:gd name="connsiteY4" fmla="*/ 889211 h 1451160"/>
              <a:gd name="connsiteX5" fmla="*/ 89081 w 3045651"/>
              <a:gd name="connsiteY5" fmla="*/ 1313441 h 1451160"/>
              <a:gd name="connsiteX6" fmla="*/ 317680 w 3045651"/>
              <a:gd name="connsiteY6" fmla="*/ 1448009 h 1451160"/>
              <a:gd name="connsiteX7" fmla="*/ 727420 w 3045651"/>
              <a:gd name="connsiteY7" fmla="*/ 1206711 h 1451160"/>
              <a:gd name="connsiteX8" fmla="*/ 1209803 w 3045651"/>
              <a:gd name="connsiteY8" fmla="*/ 1115243 h 1451160"/>
              <a:gd name="connsiteX9" fmla="*/ 1749701 w 3045651"/>
              <a:gd name="connsiteY9" fmla="*/ 1329140 h 1451160"/>
              <a:gd name="connsiteX10" fmla="*/ 2340320 w 3045651"/>
              <a:gd name="connsiteY10" fmla="*/ 1333711 h 1451160"/>
              <a:gd name="connsiteX11" fmla="*/ 2867039 w 3045651"/>
              <a:gd name="connsiteY11" fmla="*/ 937444 h 1451160"/>
              <a:gd name="connsiteX12" fmla="*/ 3045058 w 3045651"/>
              <a:gd name="connsiteY12" fmla="*/ 409175 h 1451160"/>
              <a:gd name="connsiteX13" fmla="*/ 2902674 w 3045651"/>
              <a:gd name="connsiteY13" fmla="*/ 2775 h 1451160"/>
              <a:gd name="connsiteX14" fmla="*/ 2383182 w 3045651"/>
              <a:gd name="connsiteY14" fmla="*/ 241511 h 1451160"/>
              <a:gd name="connsiteX15" fmla="*/ 1979957 w 3045651"/>
              <a:gd name="connsiteY15" fmla="*/ 341524 h 145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45651" h="1451160">
                <a:moveTo>
                  <a:pt x="1979957" y="341524"/>
                </a:moveTo>
                <a:cubicBezTo>
                  <a:pt x="1826763" y="337291"/>
                  <a:pt x="1674893" y="266647"/>
                  <a:pt x="1464020" y="216111"/>
                </a:cubicBezTo>
                <a:cubicBezTo>
                  <a:pt x="1253147" y="165576"/>
                  <a:pt x="926387" y="17144"/>
                  <a:pt x="714720" y="38311"/>
                </a:cubicBezTo>
                <a:cubicBezTo>
                  <a:pt x="503053" y="59478"/>
                  <a:pt x="312553" y="201294"/>
                  <a:pt x="194020" y="343111"/>
                </a:cubicBezTo>
                <a:cubicBezTo>
                  <a:pt x="75487" y="484928"/>
                  <a:pt x="21010" y="727489"/>
                  <a:pt x="3520" y="889211"/>
                </a:cubicBezTo>
                <a:cubicBezTo>
                  <a:pt x="-13970" y="1050933"/>
                  <a:pt x="36721" y="1220308"/>
                  <a:pt x="89081" y="1313441"/>
                </a:cubicBezTo>
                <a:cubicBezTo>
                  <a:pt x="141441" y="1406574"/>
                  <a:pt x="211290" y="1465797"/>
                  <a:pt x="317680" y="1448009"/>
                </a:cubicBezTo>
                <a:cubicBezTo>
                  <a:pt x="424070" y="1430221"/>
                  <a:pt x="578733" y="1262172"/>
                  <a:pt x="727420" y="1206711"/>
                </a:cubicBezTo>
                <a:cubicBezTo>
                  <a:pt x="876107" y="1151250"/>
                  <a:pt x="1039423" y="1094838"/>
                  <a:pt x="1209803" y="1115243"/>
                </a:cubicBezTo>
                <a:cubicBezTo>
                  <a:pt x="1380183" y="1135648"/>
                  <a:pt x="1561282" y="1292729"/>
                  <a:pt x="1749701" y="1329140"/>
                </a:cubicBezTo>
                <a:cubicBezTo>
                  <a:pt x="1938120" y="1365551"/>
                  <a:pt x="2154097" y="1398994"/>
                  <a:pt x="2340320" y="1333711"/>
                </a:cubicBezTo>
                <a:cubicBezTo>
                  <a:pt x="2526543" y="1268428"/>
                  <a:pt x="2749583" y="1091533"/>
                  <a:pt x="2867039" y="937444"/>
                </a:cubicBezTo>
                <a:cubicBezTo>
                  <a:pt x="2984495" y="783355"/>
                  <a:pt x="3039119" y="564953"/>
                  <a:pt x="3045058" y="409175"/>
                </a:cubicBezTo>
                <a:cubicBezTo>
                  <a:pt x="3050997" y="253397"/>
                  <a:pt x="3012987" y="30719"/>
                  <a:pt x="2902674" y="2775"/>
                </a:cubicBezTo>
                <a:cubicBezTo>
                  <a:pt x="2792361" y="-25169"/>
                  <a:pt x="2533995" y="165311"/>
                  <a:pt x="2383182" y="241511"/>
                </a:cubicBezTo>
                <a:cubicBezTo>
                  <a:pt x="2266765" y="292311"/>
                  <a:pt x="2133151" y="345757"/>
                  <a:pt x="1979957" y="341524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2843119" y="1391132"/>
            <a:ext cx="1776600" cy="646201"/>
          </a:xfrm>
          <a:custGeom>
            <a:avLst/>
            <a:gdLst>
              <a:gd name="connsiteX0" fmla="*/ 1525511 w 3065469"/>
              <a:gd name="connsiteY0" fmla="*/ 241300 h 1440452"/>
              <a:gd name="connsiteX1" fmla="*/ 1462011 w 3065469"/>
              <a:gd name="connsiteY1" fmla="*/ 203200 h 1440452"/>
              <a:gd name="connsiteX2" fmla="*/ 712711 w 3065469"/>
              <a:gd name="connsiteY2" fmla="*/ 25400 h 1440452"/>
              <a:gd name="connsiteX3" fmla="*/ 192011 w 3065469"/>
              <a:gd name="connsiteY3" fmla="*/ 330200 h 1440452"/>
              <a:gd name="connsiteX4" fmla="*/ 1511 w 3065469"/>
              <a:gd name="connsiteY4" fmla="*/ 876300 h 1440452"/>
              <a:gd name="connsiteX5" fmla="*/ 115811 w 3065469"/>
              <a:gd name="connsiteY5" fmla="*/ 1320800 h 1440452"/>
              <a:gd name="connsiteX6" fmla="*/ 344411 w 3065469"/>
              <a:gd name="connsiteY6" fmla="*/ 1435100 h 1440452"/>
              <a:gd name="connsiteX7" fmla="*/ 725411 w 3065469"/>
              <a:gd name="connsiteY7" fmla="*/ 1193800 h 1440452"/>
              <a:gd name="connsiteX8" fmla="*/ 1246111 w 3065469"/>
              <a:gd name="connsiteY8" fmla="*/ 1092200 h 1440452"/>
              <a:gd name="connsiteX9" fmla="*/ 1639811 w 3065469"/>
              <a:gd name="connsiteY9" fmla="*/ 1295400 h 1440452"/>
              <a:gd name="connsiteX10" fmla="*/ 2338311 w 3065469"/>
              <a:gd name="connsiteY10" fmla="*/ 1320800 h 1440452"/>
              <a:gd name="connsiteX11" fmla="*/ 2922511 w 3065469"/>
              <a:gd name="connsiteY11" fmla="*/ 914400 h 1440452"/>
              <a:gd name="connsiteX12" fmla="*/ 3062211 w 3065469"/>
              <a:gd name="connsiteY12" fmla="*/ 406400 h 1440452"/>
              <a:gd name="connsiteX13" fmla="*/ 2833611 w 3065469"/>
              <a:gd name="connsiteY13" fmla="*/ 0 h 1440452"/>
              <a:gd name="connsiteX14" fmla="*/ 2490711 w 3065469"/>
              <a:gd name="connsiteY14" fmla="*/ 152400 h 1440452"/>
              <a:gd name="connsiteX15" fmla="*/ 2135111 w 3065469"/>
              <a:gd name="connsiteY15" fmla="*/ 304800 h 1440452"/>
              <a:gd name="connsiteX16" fmla="*/ 1525511 w 3065469"/>
              <a:gd name="connsiteY16" fmla="*/ 241300 h 1440452"/>
              <a:gd name="connsiteX0" fmla="*/ 2135111 w 3065469"/>
              <a:gd name="connsiteY0" fmla="*/ 304800 h 1440452"/>
              <a:gd name="connsiteX1" fmla="*/ 1462011 w 3065469"/>
              <a:gd name="connsiteY1" fmla="*/ 203200 h 1440452"/>
              <a:gd name="connsiteX2" fmla="*/ 712711 w 3065469"/>
              <a:gd name="connsiteY2" fmla="*/ 25400 h 1440452"/>
              <a:gd name="connsiteX3" fmla="*/ 192011 w 3065469"/>
              <a:gd name="connsiteY3" fmla="*/ 330200 h 1440452"/>
              <a:gd name="connsiteX4" fmla="*/ 1511 w 3065469"/>
              <a:gd name="connsiteY4" fmla="*/ 876300 h 1440452"/>
              <a:gd name="connsiteX5" fmla="*/ 115811 w 3065469"/>
              <a:gd name="connsiteY5" fmla="*/ 1320800 h 1440452"/>
              <a:gd name="connsiteX6" fmla="*/ 344411 w 3065469"/>
              <a:gd name="connsiteY6" fmla="*/ 1435100 h 1440452"/>
              <a:gd name="connsiteX7" fmla="*/ 725411 w 3065469"/>
              <a:gd name="connsiteY7" fmla="*/ 1193800 h 1440452"/>
              <a:gd name="connsiteX8" fmla="*/ 1246111 w 3065469"/>
              <a:gd name="connsiteY8" fmla="*/ 1092200 h 1440452"/>
              <a:gd name="connsiteX9" fmla="*/ 1639811 w 3065469"/>
              <a:gd name="connsiteY9" fmla="*/ 1295400 h 1440452"/>
              <a:gd name="connsiteX10" fmla="*/ 2338311 w 3065469"/>
              <a:gd name="connsiteY10" fmla="*/ 1320800 h 1440452"/>
              <a:gd name="connsiteX11" fmla="*/ 2922511 w 3065469"/>
              <a:gd name="connsiteY11" fmla="*/ 914400 h 1440452"/>
              <a:gd name="connsiteX12" fmla="*/ 3062211 w 3065469"/>
              <a:gd name="connsiteY12" fmla="*/ 406400 h 1440452"/>
              <a:gd name="connsiteX13" fmla="*/ 2833611 w 3065469"/>
              <a:gd name="connsiteY13" fmla="*/ 0 h 1440452"/>
              <a:gd name="connsiteX14" fmla="*/ 2490711 w 3065469"/>
              <a:gd name="connsiteY14" fmla="*/ 152400 h 1440452"/>
              <a:gd name="connsiteX15" fmla="*/ 2135111 w 3065469"/>
              <a:gd name="connsiteY15" fmla="*/ 304800 h 1440452"/>
              <a:gd name="connsiteX0" fmla="*/ 1977948 w 3065469"/>
              <a:gd name="connsiteY0" fmla="*/ 328613 h 1440452"/>
              <a:gd name="connsiteX1" fmla="*/ 1462011 w 3065469"/>
              <a:gd name="connsiteY1" fmla="*/ 203200 h 1440452"/>
              <a:gd name="connsiteX2" fmla="*/ 712711 w 3065469"/>
              <a:gd name="connsiteY2" fmla="*/ 25400 h 1440452"/>
              <a:gd name="connsiteX3" fmla="*/ 192011 w 3065469"/>
              <a:gd name="connsiteY3" fmla="*/ 330200 h 1440452"/>
              <a:gd name="connsiteX4" fmla="*/ 1511 w 3065469"/>
              <a:gd name="connsiteY4" fmla="*/ 876300 h 1440452"/>
              <a:gd name="connsiteX5" fmla="*/ 115811 w 3065469"/>
              <a:gd name="connsiteY5" fmla="*/ 1320800 h 1440452"/>
              <a:gd name="connsiteX6" fmla="*/ 344411 w 3065469"/>
              <a:gd name="connsiteY6" fmla="*/ 1435100 h 1440452"/>
              <a:gd name="connsiteX7" fmla="*/ 725411 w 3065469"/>
              <a:gd name="connsiteY7" fmla="*/ 1193800 h 1440452"/>
              <a:gd name="connsiteX8" fmla="*/ 1246111 w 3065469"/>
              <a:gd name="connsiteY8" fmla="*/ 1092200 h 1440452"/>
              <a:gd name="connsiteX9" fmla="*/ 1639811 w 3065469"/>
              <a:gd name="connsiteY9" fmla="*/ 1295400 h 1440452"/>
              <a:gd name="connsiteX10" fmla="*/ 2338311 w 3065469"/>
              <a:gd name="connsiteY10" fmla="*/ 1320800 h 1440452"/>
              <a:gd name="connsiteX11" fmla="*/ 2922511 w 3065469"/>
              <a:gd name="connsiteY11" fmla="*/ 914400 h 1440452"/>
              <a:gd name="connsiteX12" fmla="*/ 3062211 w 3065469"/>
              <a:gd name="connsiteY12" fmla="*/ 406400 h 1440452"/>
              <a:gd name="connsiteX13" fmla="*/ 2833611 w 3065469"/>
              <a:gd name="connsiteY13" fmla="*/ 0 h 1440452"/>
              <a:gd name="connsiteX14" fmla="*/ 2490711 w 3065469"/>
              <a:gd name="connsiteY14" fmla="*/ 152400 h 1440452"/>
              <a:gd name="connsiteX15" fmla="*/ 1977948 w 3065469"/>
              <a:gd name="connsiteY15" fmla="*/ 328613 h 1440452"/>
              <a:gd name="connsiteX0" fmla="*/ 1977948 w 3065469"/>
              <a:gd name="connsiteY0" fmla="*/ 331842 h 1443681"/>
              <a:gd name="connsiteX1" fmla="*/ 1462011 w 3065469"/>
              <a:gd name="connsiteY1" fmla="*/ 206429 h 1443681"/>
              <a:gd name="connsiteX2" fmla="*/ 712711 w 3065469"/>
              <a:gd name="connsiteY2" fmla="*/ 28629 h 1443681"/>
              <a:gd name="connsiteX3" fmla="*/ 192011 w 3065469"/>
              <a:gd name="connsiteY3" fmla="*/ 333429 h 1443681"/>
              <a:gd name="connsiteX4" fmla="*/ 1511 w 3065469"/>
              <a:gd name="connsiteY4" fmla="*/ 879529 h 1443681"/>
              <a:gd name="connsiteX5" fmla="*/ 115811 w 3065469"/>
              <a:gd name="connsiteY5" fmla="*/ 1324029 h 1443681"/>
              <a:gd name="connsiteX6" fmla="*/ 344411 w 3065469"/>
              <a:gd name="connsiteY6" fmla="*/ 1438329 h 1443681"/>
              <a:gd name="connsiteX7" fmla="*/ 725411 w 3065469"/>
              <a:gd name="connsiteY7" fmla="*/ 1197029 h 1443681"/>
              <a:gd name="connsiteX8" fmla="*/ 1246111 w 3065469"/>
              <a:gd name="connsiteY8" fmla="*/ 1095429 h 1443681"/>
              <a:gd name="connsiteX9" fmla="*/ 1639811 w 3065469"/>
              <a:gd name="connsiteY9" fmla="*/ 1298629 h 1443681"/>
              <a:gd name="connsiteX10" fmla="*/ 2338311 w 3065469"/>
              <a:gd name="connsiteY10" fmla="*/ 1324029 h 1443681"/>
              <a:gd name="connsiteX11" fmla="*/ 2922511 w 3065469"/>
              <a:gd name="connsiteY11" fmla="*/ 917629 h 1443681"/>
              <a:gd name="connsiteX12" fmla="*/ 3062211 w 3065469"/>
              <a:gd name="connsiteY12" fmla="*/ 409629 h 1443681"/>
              <a:gd name="connsiteX13" fmla="*/ 2833611 w 3065469"/>
              <a:gd name="connsiteY13" fmla="*/ 3229 h 1443681"/>
              <a:gd name="connsiteX14" fmla="*/ 2381173 w 3065469"/>
              <a:gd name="connsiteY14" fmla="*/ 231829 h 1443681"/>
              <a:gd name="connsiteX15" fmla="*/ 1977948 w 3065469"/>
              <a:gd name="connsiteY15" fmla="*/ 331842 h 1443681"/>
              <a:gd name="connsiteX0" fmla="*/ 1977948 w 3074641"/>
              <a:gd name="connsiteY0" fmla="*/ 331842 h 1443681"/>
              <a:gd name="connsiteX1" fmla="*/ 1462011 w 3074641"/>
              <a:gd name="connsiteY1" fmla="*/ 206429 h 1443681"/>
              <a:gd name="connsiteX2" fmla="*/ 712711 w 3074641"/>
              <a:gd name="connsiteY2" fmla="*/ 28629 h 1443681"/>
              <a:gd name="connsiteX3" fmla="*/ 192011 w 3074641"/>
              <a:gd name="connsiteY3" fmla="*/ 333429 h 1443681"/>
              <a:gd name="connsiteX4" fmla="*/ 1511 w 3074641"/>
              <a:gd name="connsiteY4" fmla="*/ 879529 h 1443681"/>
              <a:gd name="connsiteX5" fmla="*/ 115811 w 3074641"/>
              <a:gd name="connsiteY5" fmla="*/ 1324029 h 1443681"/>
              <a:gd name="connsiteX6" fmla="*/ 344411 w 3074641"/>
              <a:gd name="connsiteY6" fmla="*/ 1438329 h 1443681"/>
              <a:gd name="connsiteX7" fmla="*/ 725411 w 3074641"/>
              <a:gd name="connsiteY7" fmla="*/ 1197029 h 1443681"/>
              <a:gd name="connsiteX8" fmla="*/ 1246111 w 3074641"/>
              <a:gd name="connsiteY8" fmla="*/ 1095429 h 1443681"/>
              <a:gd name="connsiteX9" fmla="*/ 1639811 w 3074641"/>
              <a:gd name="connsiteY9" fmla="*/ 1298629 h 1443681"/>
              <a:gd name="connsiteX10" fmla="*/ 2338311 w 3074641"/>
              <a:gd name="connsiteY10" fmla="*/ 1324029 h 1443681"/>
              <a:gd name="connsiteX11" fmla="*/ 2922511 w 3074641"/>
              <a:gd name="connsiteY11" fmla="*/ 917629 h 1443681"/>
              <a:gd name="connsiteX12" fmla="*/ 3071789 w 3074641"/>
              <a:gd name="connsiteY12" fmla="*/ 409630 h 1443681"/>
              <a:gd name="connsiteX13" fmla="*/ 2833611 w 3074641"/>
              <a:gd name="connsiteY13" fmla="*/ 3229 h 1443681"/>
              <a:gd name="connsiteX14" fmla="*/ 2381173 w 3074641"/>
              <a:gd name="connsiteY14" fmla="*/ 231829 h 1443681"/>
              <a:gd name="connsiteX15" fmla="*/ 1977948 w 3074641"/>
              <a:gd name="connsiteY15" fmla="*/ 331842 h 1443681"/>
              <a:gd name="connsiteX0" fmla="*/ 1977948 w 3047494"/>
              <a:gd name="connsiteY0" fmla="*/ 331527 h 1443366"/>
              <a:gd name="connsiteX1" fmla="*/ 1462011 w 3047494"/>
              <a:gd name="connsiteY1" fmla="*/ 206114 h 1443366"/>
              <a:gd name="connsiteX2" fmla="*/ 712711 w 3047494"/>
              <a:gd name="connsiteY2" fmla="*/ 28314 h 1443366"/>
              <a:gd name="connsiteX3" fmla="*/ 192011 w 3047494"/>
              <a:gd name="connsiteY3" fmla="*/ 333114 h 1443366"/>
              <a:gd name="connsiteX4" fmla="*/ 1511 w 3047494"/>
              <a:gd name="connsiteY4" fmla="*/ 879214 h 1443366"/>
              <a:gd name="connsiteX5" fmla="*/ 115811 w 3047494"/>
              <a:gd name="connsiteY5" fmla="*/ 1323714 h 1443366"/>
              <a:gd name="connsiteX6" fmla="*/ 344411 w 3047494"/>
              <a:gd name="connsiteY6" fmla="*/ 1438014 h 1443366"/>
              <a:gd name="connsiteX7" fmla="*/ 725411 w 3047494"/>
              <a:gd name="connsiteY7" fmla="*/ 1196714 h 1443366"/>
              <a:gd name="connsiteX8" fmla="*/ 1246111 w 3047494"/>
              <a:gd name="connsiteY8" fmla="*/ 1095114 h 1443366"/>
              <a:gd name="connsiteX9" fmla="*/ 1639811 w 3047494"/>
              <a:gd name="connsiteY9" fmla="*/ 1298314 h 1443366"/>
              <a:gd name="connsiteX10" fmla="*/ 2338311 w 3047494"/>
              <a:gd name="connsiteY10" fmla="*/ 1323714 h 1443366"/>
              <a:gd name="connsiteX11" fmla="*/ 2922511 w 3047494"/>
              <a:gd name="connsiteY11" fmla="*/ 917314 h 1443366"/>
              <a:gd name="connsiteX12" fmla="*/ 3043049 w 3047494"/>
              <a:gd name="connsiteY12" fmla="*/ 399178 h 1443366"/>
              <a:gd name="connsiteX13" fmla="*/ 2833611 w 3047494"/>
              <a:gd name="connsiteY13" fmla="*/ 2914 h 1443366"/>
              <a:gd name="connsiteX14" fmla="*/ 2381173 w 3047494"/>
              <a:gd name="connsiteY14" fmla="*/ 231514 h 1443366"/>
              <a:gd name="connsiteX15" fmla="*/ 1977948 w 3047494"/>
              <a:gd name="connsiteY15" fmla="*/ 331527 h 1443366"/>
              <a:gd name="connsiteX0" fmla="*/ 1977948 w 3044481"/>
              <a:gd name="connsiteY0" fmla="*/ 331527 h 1443366"/>
              <a:gd name="connsiteX1" fmla="*/ 1462011 w 3044481"/>
              <a:gd name="connsiteY1" fmla="*/ 206114 h 1443366"/>
              <a:gd name="connsiteX2" fmla="*/ 712711 w 3044481"/>
              <a:gd name="connsiteY2" fmla="*/ 28314 h 1443366"/>
              <a:gd name="connsiteX3" fmla="*/ 192011 w 3044481"/>
              <a:gd name="connsiteY3" fmla="*/ 333114 h 1443366"/>
              <a:gd name="connsiteX4" fmla="*/ 1511 w 3044481"/>
              <a:gd name="connsiteY4" fmla="*/ 879214 h 1443366"/>
              <a:gd name="connsiteX5" fmla="*/ 115811 w 3044481"/>
              <a:gd name="connsiteY5" fmla="*/ 1323714 h 1443366"/>
              <a:gd name="connsiteX6" fmla="*/ 344411 w 3044481"/>
              <a:gd name="connsiteY6" fmla="*/ 1438014 h 1443366"/>
              <a:gd name="connsiteX7" fmla="*/ 725411 w 3044481"/>
              <a:gd name="connsiteY7" fmla="*/ 1196714 h 1443366"/>
              <a:gd name="connsiteX8" fmla="*/ 1246111 w 3044481"/>
              <a:gd name="connsiteY8" fmla="*/ 1095114 h 1443366"/>
              <a:gd name="connsiteX9" fmla="*/ 1639811 w 3044481"/>
              <a:gd name="connsiteY9" fmla="*/ 1298314 h 1443366"/>
              <a:gd name="connsiteX10" fmla="*/ 2338311 w 3044481"/>
              <a:gd name="connsiteY10" fmla="*/ 1323714 h 1443366"/>
              <a:gd name="connsiteX11" fmla="*/ 2893770 w 3044481"/>
              <a:gd name="connsiteY11" fmla="*/ 917314 h 1443366"/>
              <a:gd name="connsiteX12" fmla="*/ 3043049 w 3044481"/>
              <a:gd name="connsiteY12" fmla="*/ 399178 h 1443366"/>
              <a:gd name="connsiteX13" fmla="*/ 2833611 w 3044481"/>
              <a:gd name="connsiteY13" fmla="*/ 2914 h 1443366"/>
              <a:gd name="connsiteX14" fmla="*/ 2381173 w 3044481"/>
              <a:gd name="connsiteY14" fmla="*/ 231514 h 1443366"/>
              <a:gd name="connsiteX15" fmla="*/ 1977948 w 3044481"/>
              <a:gd name="connsiteY15" fmla="*/ 331527 h 1443366"/>
              <a:gd name="connsiteX0" fmla="*/ 1977948 w 3043338"/>
              <a:gd name="connsiteY0" fmla="*/ 331527 h 1443366"/>
              <a:gd name="connsiteX1" fmla="*/ 1462011 w 3043338"/>
              <a:gd name="connsiteY1" fmla="*/ 206114 h 1443366"/>
              <a:gd name="connsiteX2" fmla="*/ 712711 w 3043338"/>
              <a:gd name="connsiteY2" fmla="*/ 28314 h 1443366"/>
              <a:gd name="connsiteX3" fmla="*/ 192011 w 3043338"/>
              <a:gd name="connsiteY3" fmla="*/ 333114 h 1443366"/>
              <a:gd name="connsiteX4" fmla="*/ 1511 w 3043338"/>
              <a:gd name="connsiteY4" fmla="*/ 879214 h 1443366"/>
              <a:gd name="connsiteX5" fmla="*/ 115811 w 3043338"/>
              <a:gd name="connsiteY5" fmla="*/ 1323714 h 1443366"/>
              <a:gd name="connsiteX6" fmla="*/ 344411 w 3043338"/>
              <a:gd name="connsiteY6" fmla="*/ 1438014 h 1443366"/>
              <a:gd name="connsiteX7" fmla="*/ 725411 w 3043338"/>
              <a:gd name="connsiteY7" fmla="*/ 1196714 h 1443366"/>
              <a:gd name="connsiteX8" fmla="*/ 1246111 w 3043338"/>
              <a:gd name="connsiteY8" fmla="*/ 1095114 h 1443366"/>
              <a:gd name="connsiteX9" fmla="*/ 1639811 w 3043338"/>
              <a:gd name="connsiteY9" fmla="*/ 1298314 h 1443366"/>
              <a:gd name="connsiteX10" fmla="*/ 2338311 w 3043338"/>
              <a:gd name="connsiteY10" fmla="*/ 1323714 h 1443366"/>
              <a:gd name="connsiteX11" fmla="*/ 2865030 w 3043338"/>
              <a:gd name="connsiteY11" fmla="*/ 927447 h 1443366"/>
              <a:gd name="connsiteX12" fmla="*/ 3043049 w 3043338"/>
              <a:gd name="connsiteY12" fmla="*/ 399178 h 1443366"/>
              <a:gd name="connsiteX13" fmla="*/ 2833611 w 3043338"/>
              <a:gd name="connsiteY13" fmla="*/ 2914 h 1443366"/>
              <a:gd name="connsiteX14" fmla="*/ 2381173 w 3043338"/>
              <a:gd name="connsiteY14" fmla="*/ 231514 h 1443366"/>
              <a:gd name="connsiteX15" fmla="*/ 1977948 w 3043338"/>
              <a:gd name="connsiteY15" fmla="*/ 331527 h 1443366"/>
              <a:gd name="connsiteX0" fmla="*/ 1977948 w 3044143"/>
              <a:gd name="connsiteY0" fmla="*/ 351529 h 1463368"/>
              <a:gd name="connsiteX1" fmla="*/ 1462011 w 3044143"/>
              <a:gd name="connsiteY1" fmla="*/ 226116 h 1463368"/>
              <a:gd name="connsiteX2" fmla="*/ 712711 w 3044143"/>
              <a:gd name="connsiteY2" fmla="*/ 48316 h 1463368"/>
              <a:gd name="connsiteX3" fmla="*/ 192011 w 3044143"/>
              <a:gd name="connsiteY3" fmla="*/ 353116 h 1463368"/>
              <a:gd name="connsiteX4" fmla="*/ 1511 w 3044143"/>
              <a:gd name="connsiteY4" fmla="*/ 899216 h 1463368"/>
              <a:gd name="connsiteX5" fmla="*/ 115811 w 3044143"/>
              <a:gd name="connsiteY5" fmla="*/ 1343716 h 1463368"/>
              <a:gd name="connsiteX6" fmla="*/ 344411 w 3044143"/>
              <a:gd name="connsiteY6" fmla="*/ 1458016 h 1463368"/>
              <a:gd name="connsiteX7" fmla="*/ 725411 w 3044143"/>
              <a:gd name="connsiteY7" fmla="*/ 1216716 h 1463368"/>
              <a:gd name="connsiteX8" fmla="*/ 1246111 w 3044143"/>
              <a:gd name="connsiteY8" fmla="*/ 1115116 h 1463368"/>
              <a:gd name="connsiteX9" fmla="*/ 1639811 w 3044143"/>
              <a:gd name="connsiteY9" fmla="*/ 1318316 h 1463368"/>
              <a:gd name="connsiteX10" fmla="*/ 2338311 w 3044143"/>
              <a:gd name="connsiteY10" fmla="*/ 1343716 h 1463368"/>
              <a:gd name="connsiteX11" fmla="*/ 2865030 w 3044143"/>
              <a:gd name="connsiteY11" fmla="*/ 947449 h 1463368"/>
              <a:gd name="connsiteX12" fmla="*/ 3043049 w 3044143"/>
              <a:gd name="connsiteY12" fmla="*/ 419180 h 1463368"/>
              <a:gd name="connsiteX13" fmla="*/ 2910248 w 3044143"/>
              <a:gd name="connsiteY13" fmla="*/ 2647 h 1463368"/>
              <a:gd name="connsiteX14" fmla="*/ 2381173 w 3044143"/>
              <a:gd name="connsiteY14" fmla="*/ 251516 h 1463368"/>
              <a:gd name="connsiteX15" fmla="*/ 1977948 w 3044143"/>
              <a:gd name="connsiteY15" fmla="*/ 351529 h 1463368"/>
              <a:gd name="connsiteX0" fmla="*/ 1977948 w 3043149"/>
              <a:gd name="connsiteY0" fmla="*/ 311584 h 1423423"/>
              <a:gd name="connsiteX1" fmla="*/ 1462011 w 3043149"/>
              <a:gd name="connsiteY1" fmla="*/ 186171 h 1423423"/>
              <a:gd name="connsiteX2" fmla="*/ 712711 w 3043149"/>
              <a:gd name="connsiteY2" fmla="*/ 8371 h 1423423"/>
              <a:gd name="connsiteX3" fmla="*/ 192011 w 3043149"/>
              <a:gd name="connsiteY3" fmla="*/ 313171 h 1423423"/>
              <a:gd name="connsiteX4" fmla="*/ 1511 w 3043149"/>
              <a:gd name="connsiteY4" fmla="*/ 859271 h 1423423"/>
              <a:gd name="connsiteX5" fmla="*/ 115811 w 3043149"/>
              <a:gd name="connsiteY5" fmla="*/ 1303771 h 1423423"/>
              <a:gd name="connsiteX6" fmla="*/ 344411 w 3043149"/>
              <a:gd name="connsiteY6" fmla="*/ 1418071 h 1423423"/>
              <a:gd name="connsiteX7" fmla="*/ 725411 w 3043149"/>
              <a:gd name="connsiteY7" fmla="*/ 1176771 h 1423423"/>
              <a:gd name="connsiteX8" fmla="*/ 1246111 w 3043149"/>
              <a:gd name="connsiteY8" fmla="*/ 1075171 h 1423423"/>
              <a:gd name="connsiteX9" fmla="*/ 1639811 w 3043149"/>
              <a:gd name="connsiteY9" fmla="*/ 1278371 h 1423423"/>
              <a:gd name="connsiteX10" fmla="*/ 2338311 w 3043149"/>
              <a:gd name="connsiteY10" fmla="*/ 1303771 h 1423423"/>
              <a:gd name="connsiteX11" fmla="*/ 2865030 w 3043149"/>
              <a:gd name="connsiteY11" fmla="*/ 907504 h 1423423"/>
              <a:gd name="connsiteX12" fmla="*/ 3043049 w 3043149"/>
              <a:gd name="connsiteY12" fmla="*/ 379235 h 1423423"/>
              <a:gd name="connsiteX13" fmla="*/ 2881508 w 3043149"/>
              <a:gd name="connsiteY13" fmla="*/ 3239 h 1423423"/>
              <a:gd name="connsiteX14" fmla="*/ 2381173 w 3043149"/>
              <a:gd name="connsiteY14" fmla="*/ 211571 h 1423423"/>
              <a:gd name="connsiteX15" fmla="*/ 1977948 w 3043149"/>
              <a:gd name="connsiteY15" fmla="*/ 311584 h 142342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246111 w 3043644"/>
              <a:gd name="connsiteY8" fmla="*/ 1105111 h 1453363"/>
              <a:gd name="connsiteX9" fmla="*/ 1639811 w 3043644"/>
              <a:gd name="connsiteY9" fmla="*/ 1308311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198216 w 3043644"/>
              <a:gd name="connsiteY8" fmla="*/ 1145647 h 1453363"/>
              <a:gd name="connsiteX9" fmla="*/ 1639811 w 3043644"/>
              <a:gd name="connsiteY9" fmla="*/ 1308311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217373 w 3043644"/>
              <a:gd name="connsiteY8" fmla="*/ 1094977 h 1453363"/>
              <a:gd name="connsiteX9" fmla="*/ 1639811 w 3043644"/>
              <a:gd name="connsiteY9" fmla="*/ 1308311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217373 w 3043644"/>
              <a:gd name="connsiteY8" fmla="*/ 1094977 h 1453363"/>
              <a:gd name="connsiteX9" fmla="*/ 1706870 w 3043644"/>
              <a:gd name="connsiteY9" fmla="*/ 1318445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868 w 3043564"/>
              <a:gd name="connsiteY0" fmla="*/ 341524 h 1453363"/>
              <a:gd name="connsiteX1" fmla="*/ 1461931 w 3043564"/>
              <a:gd name="connsiteY1" fmla="*/ 216111 h 1453363"/>
              <a:gd name="connsiteX2" fmla="*/ 712631 w 3043564"/>
              <a:gd name="connsiteY2" fmla="*/ 38311 h 1453363"/>
              <a:gd name="connsiteX3" fmla="*/ 191931 w 3043564"/>
              <a:gd name="connsiteY3" fmla="*/ 343111 h 1453363"/>
              <a:gd name="connsiteX4" fmla="*/ 1431 w 3043564"/>
              <a:gd name="connsiteY4" fmla="*/ 889211 h 1453363"/>
              <a:gd name="connsiteX5" fmla="*/ 115731 w 3043564"/>
              <a:gd name="connsiteY5" fmla="*/ 1333711 h 1453363"/>
              <a:gd name="connsiteX6" fmla="*/ 315591 w 3043564"/>
              <a:gd name="connsiteY6" fmla="*/ 1448009 h 1453363"/>
              <a:gd name="connsiteX7" fmla="*/ 725331 w 3043564"/>
              <a:gd name="connsiteY7" fmla="*/ 1206711 h 1453363"/>
              <a:gd name="connsiteX8" fmla="*/ 1217293 w 3043564"/>
              <a:gd name="connsiteY8" fmla="*/ 1094977 h 1453363"/>
              <a:gd name="connsiteX9" fmla="*/ 1706790 w 3043564"/>
              <a:gd name="connsiteY9" fmla="*/ 1318445 h 1453363"/>
              <a:gd name="connsiteX10" fmla="*/ 2338231 w 3043564"/>
              <a:gd name="connsiteY10" fmla="*/ 1333711 h 1453363"/>
              <a:gd name="connsiteX11" fmla="*/ 2864950 w 3043564"/>
              <a:gd name="connsiteY11" fmla="*/ 937444 h 1453363"/>
              <a:gd name="connsiteX12" fmla="*/ 3042969 w 3043564"/>
              <a:gd name="connsiteY12" fmla="*/ 409175 h 1453363"/>
              <a:gd name="connsiteX13" fmla="*/ 2900585 w 3043564"/>
              <a:gd name="connsiteY13" fmla="*/ 2775 h 1453363"/>
              <a:gd name="connsiteX14" fmla="*/ 2381093 w 3043564"/>
              <a:gd name="connsiteY14" fmla="*/ 241511 h 1453363"/>
              <a:gd name="connsiteX15" fmla="*/ 1977868 w 3043564"/>
              <a:gd name="connsiteY15" fmla="*/ 341524 h 1453363"/>
              <a:gd name="connsiteX0" fmla="*/ 1977868 w 3043564"/>
              <a:gd name="connsiteY0" fmla="*/ 341524 h 1453363"/>
              <a:gd name="connsiteX1" fmla="*/ 1461931 w 3043564"/>
              <a:gd name="connsiteY1" fmla="*/ 216111 h 1453363"/>
              <a:gd name="connsiteX2" fmla="*/ 712631 w 3043564"/>
              <a:gd name="connsiteY2" fmla="*/ 38311 h 1453363"/>
              <a:gd name="connsiteX3" fmla="*/ 191931 w 3043564"/>
              <a:gd name="connsiteY3" fmla="*/ 343111 h 1453363"/>
              <a:gd name="connsiteX4" fmla="*/ 1431 w 3043564"/>
              <a:gd name="connsiteY4" fmla="*/ 889211 h 1453363"/>
              <a:gd name="connsiteX5" fmla="*/ 115731 w 3043564"/>
              <a:gd name="connsiteY5" fmla="*/ 1333711 h 1453363"/>
              <a:gd name="connsiteX6" fmla="*/ 315591 w 3043564"/>
              <a:gd name="connsiteY6" fmla="*/ 1448009 h 1453363"/>
              <a:gd name="connsiteX7" fmla="*/ 725331 w 3043564"/>
              <a:gd name="connsiteY7" fmla="*/ 1206711 h 1453363"/>
              <a:gd name="connsiteX8" fmla="*/ 1207714 w 3043564"/>
              <a:gd name="connsiteY8" fmla="*/ 1115243 h 1453363"/>
              <a:gd name="connsiteX9" fmla="*/ 1706790 w 3043564"/>
              <a:gd name="connsiteY9" fmla="*/ 1318445 h 1453363"/>
              <a:gd name="connsiteX10" fmla="*/ 2338231 w 3043564"/>
              <a:gd name="connsiteY10" fmla="*/ 1333711 h 1453363"/>
              <a:gd name="connsiteX11" fmla="*/ 2864950 w 3043564"/>
              <a:gd name="connsiteY11" fmla="*/ 937444 h 1453363"/>
              <a:gd name="connsiteX12" fmla="*/ 3042969 w 3043564"/>
              <a:gd name="connsiteY12" fmla="*/ 409175 h 1453363"/>
              <a:gd name="connsiteX13" fmla="*/ 2900585 w 3043564"/>
              <a:gd name="connsiteY13" fmla="*/ 2775 h 1453363"/>
              <a:gd name="connsiteX14" fmla="*/ 2381093 w 3043564"/>
              <a:gd name="connsiteY14" fmla="*/ 241511 h 1453363"/>
              <a:gd name="connsiteX15" fmla="*/ 1977868 w 3043564"/>
              <a:gd name="connsiteY15" fmla="*/ 341524 h 1453363"/>
              <a:gd name="connsiteX0" fmla="*/ 1979956 w 3045652"/>
              <a:gd name="connsiteY0" fmla="*/ 341524 h 1451158"/>
              <a:gd name="connsiteX1" fmla="*/ 1464019 w 3045652"/>
              <a:gd name="connsiteY1" fmla="*/ 216111 h 1451158"/>
              <a:gd name="connsiteX2" fmla="*/ 714719 w 3045652"/>
              <a:gd name="connsiteY2" fmla="*/ 38311 h 1451158"/>
              <a:gd name="connsiteX3" fmla="*/ 194019 w 3045652"/>
              <a:gd name="connsiteY3" fmla="*/ 343111 h 1451158"/>
              <a:gd name="connsiteX4" fmla="*/ 3519 w 3045652"/>
              <a:gd name="connsiteY4" fmla="*/ 889211 h 1451158"/>
              <a:gd name="connsiteX5" fmla="*/ 89080 w 3045652"/>
              <a:gd name="connsiteY5" fmla="*/ 1313441 h 1451158"/>
              <a:gd name="connsiteX6" fmla="*/ 317679 w 3045652"/>
              <a:gd name="connsiteY6" fmla="*/ 1448009 h 1451158"/>
              <a:gd name="connsiteX7" fmla="*/ 727419 w 3045652"/>
              <a:gd name="connsiteY7" fmla="*/ 1206711 h 1451158"/>
              <a:gd name="connsiteX8" fmla="*/ 1209802 w 3045652"/>
              <a:gd name="connsiteY8" fmla="*/ 1115243 h 1451158"/>
              <a:gd name="connsiteX9" fmla="*/ 1708878 w 3045652"/>
              <a:gd name="connsiteY9" fmla="*/ 1318445 h 1451158"/>
              <a:gd name="connsiteX10" fmla="*/ 2340319 w 3045652"/>
              <a:gd name="connsiteY10" fmla="*/ 1333711 h 1451158"/>
              <a:gd name="connsiteX11" fmla="*/ 2867038 w 3045652"/>
              <a:gd name="connsiteY11" fmla="*/ 937444 h 1451158"/>
              <a:gd name="connsiteX12" fmla="*/ 3045057 w 3045652"/>
              <a:gd name="connsiteY12" fmla="*/ 409175 h 1451158"/>
              <a:gd name="connsiteX13" fmla="*/ 2902673 w 3045652"/>
              <a:gd name="connsiteY13" fmla="*/ 2775 h 1451158"/>
              <a:gd name="connsiteX14" fmla="*/ 2383181 w 3045652"/>
              <a:gd name="connsiteY14" fmla="*/ 241511 h 1451158"/>
              <a:gd name="connsiteX15" fmla="*/ 1979956 w 3045652"/>
              <a:gd name="connsiteY15" fmla="*/ 341524 h 1451158"/>
              <a:gd name="connsiteX0" fmla="*/ 1979957 w 3045651"/>
              <a:gd name="connsiteY0" fmla="*/ 341524 h 1451160"/>
              <a:gd name="connsiteX1" fmla="*/ 1464020 w 3045651"/>
              <a:gd name="connsiteY1" fmla="*/ 216111 h 1451160"/>
              <a:gd name="connsiteX2" fmla="*/ 714720 w 3045651"/>
              <a:gd name="connsiteY2" fmla="*/ 38311 h 1451160"/>
              <a:gd name="connsiteX3" fmla="*/ 194020 w 3045651"/>
              <a:gd name="connsiteY3" fmla="*/ 343111 h 1451160"/>
              <a:gd name="connsiteX4" fmla="*/ 3520 w 3045651"/>
              <a:gd name="connsiteY4" fmla="*/ 889211 h 1451160"/>
              <a:gd name="connsiteX5" fmla="*/ 89081 w 3045651"/>
              <a:gd name="connsiteY5" fmla="*/ 1313441 h 1451160"/>
              <a:gd name="connsiteX6" fmla="*/ 317680 w 3045651"/>
              <a:gd name="connsiteY6" fmla="*/ 1448009 h 1451160"/>
              <a:gd name="connsiteX7" fmla="*/ 727420 w 3045651"/>
              <a:gd name="connsiteY7" fmla="*/ 1206711 h 1451160"/>
              <a:gd name="connsiteX8" fmla="*/ 1209803 w 3045651"/>
              <a:gd name="connsiteY8" fmla="*/ 1115243 h 1451160"/>
              <a:gd name="connsiteX9" fmla="*/ 1749701 w 3045651"/>
              <a:gd name="connsiteY9" fmla="*/ 1329140 h 1451160"/>
              <a:gd name="connsiteX10" fmla="*/ 2340320 w 3045651"/>
              <a:gd name="connsiteY10" fmla="*/ 1333711 h 1451160"/>
              <a:gd name="connsiteX11" fmla="*/ 2867039 w 3045651"/>
              <a:gd name="connsiteY11" fmla="*/ 937444 h 1451160"/>
              <a:gd name="connsiteX12" fmla="*/ 3045058 w 3045651"/>
              <a:gd name="connsiteY12" fmla="*/ 409175 h 1451160"/>
              <a:gd name="connsiteX13" fmla="*/ 2902674 w 3045651"/>
              <a:gd name="connsiteY13" fmla="*/ 2775 h 1451160"/>
              <a:gd name="connsiteX14" fmla="*/ 2383182 w 3045651"/>
              <a:gd name="connsiteY14" fmla="*/ 241511 h 1451160"/>
              <a:gd name="connsiteX15" fmla="*/ 1979957 w 3045651"/>
              <a:gd name="connsiteY15" fmla="*/ 341524 h 145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45651" h="1451160">
                <a:moveTo>
                  <a:pt x="1979957" y="341524"/>
                </a:moveTo>
                <a:cubicBezTo>
                  <a:pt x="1826763" y="337291"/>
                  <a:pt x="1674893" y="266647"/>
                  <a:pt x="1464020" y="216111"/>
                </a:cubicBezTo>
                <a:cubicBezTo>
                  <a:pt x="1253147" y="165576"/>
                  <a:pt x="926387" y="17144"/>
                  <a:pt x="714720" y="38311"/>
                </a:cubicBezTo>
                <a:cubicBezTo>
                  <a:pt x="503053" y="59478"/>
                  <a:pt x="312553" y="201294"/>
                  <a:pt x="194020" y="343111"/>
                </a:cubicBezTo>
                <a:cubicBezTo>
                  <a:pt x="75487" y="484928"/>
                  <a:pt x="21010" y="727489"/>
                  <a:pt x="3520" y="889211"/>
                </a:cubicBezTo>
                <a:cubicBezTo>
                  <a:pt x="-13970" y="1050933"/>
                  <a:pt x="36721" y="1220308"/>
                  <a:pt x="89081" y="1313441"/>
                </a:cubicBezTo>
                <a:cubicBezTo>
                  <a:pt x="141441" y="1406574"/>
                  <a:pt x="211290" y="1465797"/>
                  <a:pt x="317680" y="1448009"/>
                </a:cubicBezTo>
                <a:cubicBezTo>
                  <a:pt x="424070" y="1430221"/>
                  <a:pt x="578733" y="1262172"/>
                  <a:pt x="727420" y="1206711"/>
                </a:cubicBezTo>
                <a:cubicBezTo>
                  <a:pt x="876107" y="1151250"/>
                  <a:pt x="1039423" y="1094838"/>
                  <a:pt x="1209803" y="1115243"/>
                </a:cubicBezTo>
                <a:cubicBezTo>
                  <a:pt x="1380183" y="1135648"/>
                  <a:pt x="1561282" y="1292729"/>
                  <a:pt x="1749701" y="1329140"/>
                </a:cubicBezTo>
                <a:cubicBezTo>
                  <a:pt x="1938120" y="1365551"/>
                  <a:pt x="2154097" y="1398994"/>
                  <a:pt x="2340320" y="1333711"/>
                </a:cubicBezTo>
                <a:cubicBezTo>
                  <a:pt x="2526543" y="1268428"/>
                  <a:pt x="2749583" y="1091533"/>
                  <a:pt x="2867039" y="937444"/>
                </a:cubicBezTo>
                <a:cubicBezTo>
                  <a:pt x="2984495" y="783355"/>
                  <a:pt x="3039119" y="564953"/>
                  <a:pt x="3045058" y="409175"/>
                </a:cubicBezTo>
                <a:cubicBezTo>
                  <a:pt x="3050997" y="253397"/>
                  <a:pt x="3012987" y="30719"/>
                  <a:pt x="2902674" y="2775"/>
                </a:cubicBezTo>
                <a:cubicBezTo>
                  <a:pt x="2792361" y="-25169"/>
                  <a:pt x="2533995" y="165311"/>
                  <a:pt x="2383182" y="241511"/>
                </a:cubicBezTo>
                <a:cubicBezTo>
                  <a:pt x="2266765" y="292311"/>
                  <a:pt x="2133151" y="345757"/>
                  <a:pt x="1979957" y="34152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5330732" y="1391132"/>
            <a:ext cx="1776600" cy="646201"/>
          </a:xfrm>
          <a:custGeom>
            <a:avLst/>
            <a:gdLst>
              <a:gd name="connsiteX0" fmla="*/ 1525511 w 3065469"/>
              <a:gd name="connsiteY0" fmla="*/ 241300 h 1440452"/>
              <a:gd name="connsiteX1" fmla="*/ 1462011 w 3065469"/>
              <a:gd name="connsiteY1" fmla="*/ 203200 h 1440452"/>
              <a:gd name="connsiteX2" fmla="*/ 712711 w 3065469"/>
              <a:gd name="connsiteY2" fmla="*/ 25400 h 1440452"/>
              <a:gd name="connsiteX3" fmla="*/ 192011 w 3065469"/>
              <a:gd name="connsiteY3" fmla="*/ 330200 h 1440452"/>
              <a:gd name="connsiteX4" fmla="*/ 1511 w 3065469"/>
              <a:gd name="connsiteY4" fmla="*/ 876300 h 1440452"/>
              <a:gd name="connsiteX5" fmla="*/ 115811 w 3065469"/>
              <a:gd name="connsiteY5" fmla="*/ 1320800 h 1440452"/>
              <a:gd name="connsiteX6" fmla="*/ 344411 w 3065469"/>
              <a:gd name="connsiteY6" fmla="*/ 1435100 h 1440452"/>
              <a:gd name="connsiteX7" fmla="*/ 725411 w 3065469"/>
              <a:gd name="connsiteY7" fmla="*/ 1193800 h 1440452"/>
              <a:gd name="connsiteX8" fmla="*/ 1246111 w 3065469"/>
              <a:gd name="connsiteY8" fmla="*/ 1092200 h 1440452"/>
              <a:gd name="connsiteX9" fmla="*/ 1639811 w 3065469"/>
              <a:gd name="connsiteY9" fmla="*/ 1295400 h 1440452"/>
              <a:gd name="connsiteX10" fmla="*/ 2338311 w 3065469"/>
              <a:gd name="connsiteY10" fmla="*/ 1320800 h 1440452"/>
              <a:gd name="connsiteX11" fmla="*/ 2922511 w 3065469"/>
              <a:gd name="connsiteY11" fmla="*/ 914400 h 1440452"/>
              <a:gd name="connsiteX12" fmla="*/ 3062211 w 3065469"/>
              <a:gd name="connsiteY12" fmla="*/ 406400 h 1440452"/>
              <a:gd name="connsiteX13" fmla="*/ 2833611 w 3065469"/>
              <a:gd name="connsiteY13" fmla="*/ 0 h 1440452"/>
              <a:gd name="connsiteX14" fmla="*/ 2490711 w 3065469"/>
              <a:gd name="connsiteY14" fmla="*/ 152400 h 1440452"/>
              <a:gd name="connsiteX15" fmla="*/ 2135111 w 3065469"/>
              <a:gd name="connsiteY15" fmla="*/ 304800 h 1440452"/>
              <a:gd name="connsiteX16" fmla="*/ 1525511 w 3065469"/>
              <a:gd name="connsiteY16" fmla="*/ 241300 h 1440452"/>
              <a:gd name="connsiteX0" fmla="*/ 2135111 w 3065469"/>
              <a:gd name="connsiteY0" fmla="*/ 304800 h 1440452"/>
              <a:gd name="connsiteX1" fmla="*/ 1462011 w 3065469"/>
              <a:gd name="connsiteY1" fmla="*/ 203200 h 1440452"/>
              <a:gd name="connsiteX2" fmla="*/ 712711 w 3065469"/>
              <a:gd name="connsiteY2" fmla="*/ 25400 h 1440452"/>
              <a:gd name="connsiteX3" fmla="*/ 192011 w 3065469"/>
              <a:gd name="connsiteY3" fmla="*/ 330200 h 1440452"/>
              <a:gd name="connsiteX4" fmla="*/ 1511 w 3065469"/>
              <a:gd name="connsiteY4" fmla="*/ 876300 h 1440452"/>
              <a:gd name="connsiteX5" fmla="*/ 115811 w 3065469"/>
              <a:gd name="connsiteY5" fmla="*/ 1320800 h 1440452"/>
              <a:gd name="connsiteX6" fmla="*/ 344411 w 3065469"/>
              <a:gd name="connsiteY6" fmla="*/ 1435100 h 1440452"/>
              <a:gd name="connsiteX7" fmla="*/ 725411 w 3065469"/>
              <a:gd name="connsiteY7" fmla="*/ 1193800 h 1440452"/>
              <a:gd name="connsiteX8" fmla="*/ 1246111 w 3065469"/>
              <a:gd name="connsiteY8" fmla="*/ 1092200 h 1440452"/>
              <a:gd name="connsiteX9" fmla="*/ 1639811 w 3065469"/>
              <a:gd name="connsiteY9" fmla="*/ 1295400 h 1440452"/>
              <a:gd name="connsiteX10" fmla="*/ 2338311 w 3065469"/>
              <a:gd name="connsiteY10" fmla="*/ 1320800 h 1440452"/>
              <a:gd name="connsiteX11" fmla="*/ 2922511 w 3065469"/>
              <a:gd name="connsiteY11" fmla="*/ 914400 h 1440452"/>
              <a:gd name="connsiteX12" fmla="*/ 3062211 w 3065469"/>
              <a:gd name="connsiteY12" fmla="*/ 406400 h 1440452"/>
              <a:gd name="connsiteX13" fmla="*/ 2833611 w 3065469"/>
              <a:gd name="connsiteY13" fmla="*/ 0 h 1440452"/>
              <a:gd name="connsiteX14" fmla="*/ 2490711 w 3065469"/>
              <a:gd name="connsiteY14" fmla="*/ 152400 h 1440452"/>
              <a:gd name="connsiteX15" fmla="*/ 2135111 w 3065469"/>
              <a:gd name="connsiteY15" fmla="*/ 304800 h 1440452"/>
              <a:gd name="connsiteX0" fmla="*/ 1977948 w 3065469"/>
              <a:gd name="connsiteY0" fmla="*/ 328613 h 1440452"/>
              <a:gd name="connsiteX1" fmla="*/ 1462011 w 3065469"/>
              <a:gd name="connsiteY1" fmla="*/ 203200 h 1440452"/>
              <a:gd name="connsiteX2" fmla="*/ 712711 w 3065469"/>
              <a:gd name="connsiteY2" fmla="*/ 25400 h 1440452"/>
              <a:gd name="connsiteX3" fmla="*/ 192011 w 3065469"/>
              <a:gd name="connsiteY3" fmla="*/ 330200 h 1440452"/>
              <a:gd name="connsiteX4" fmla="*/ 1511 w 3065469"/>
              <a:gd name="connsiteY4" fmla="*/ 876300 h 1440452"/>
              <a:gd name="connsiteX5" fmla="*/ 115811 w 3065469"/>
              <a:gd name="connsiteY5" fmla="*/ 1320800 h 1440452"/>
              <a:gd name="connsiteX6" fmla="*/ 344411 w 3065469"/>
              <a:gd name="connsiteY6" fmla="*/ 1435100 h 1440452"/>
              <a:gd name="connsiteX7" fmla="*/ 725411 w 3065469"/>
              <a:gd name="connsiteY7" fmla="*/ 1193800 h 1440452"/>
              <a:gd name="connsiteX8" fmla="*/ 1246111 w 3065469"/>
              <a:gd name="connsiteY8" fmla="*/ 1092200 h 1440452"/>
              <a:gd name="connsiteX9" fmla="*/ 1639811 w 3065469"/>
              <a:gd name="connsiteY9" fmla="*/ 1295400 h 1440452"/>
              <a:gd name="connsiteX10" fmla="*/ 2338311 w 3065469"/>
              <a:gd name="connsiteY10" fmla="*/ 1320800 h 1440452"/>
              <a:gd name="connsiteX11" fmla="*/ 2922511 w 3065469"/>
              <a:gd name="connsiteY11" fmla="*/ 914400 h 1440452"/>
              <a:gd name="connsiteX12" fmla="*/ 3062211 w 3065469"/>
              <a:gd name="connsiteY12" fmla="*/ 406400 h 1440452"/>
              <a:gd name="connsiteX13" fmla="*/ 2833611 w 3065469"/>
              <a:gd name="connsiteY13" fmla="*/ 0 h 1440452"/>
              <a:gd name="connsiteX14" fmla="*/ 2490711 w 3065469"/>
              <a:gd name="connsiteY14" fmla="*/ 152400 h 1440452"/>
              <a:gd name="connsiteX15" fmla="*/ 1977948 w 3065469"/>
              <a:gd name="connsiteY15" fmla="*/ 328613 h 1440452"/>
              <a:gd name="connsiteX0" fmla="*/ 1977948 w 3065469"/>
              <a:gd name="connsiteY0" fmla="*/ 331842 h 1443681"/>
              <a:gd name="connsiteX1" fmla="*/ 1462011 w 3065469"/>
              <a:gd name="connsiteY1" fmla="*/ 206429 h 1443681"/>
              <a:gd name="connsiteX2" fmla="*/ 712711 w 3065469"/>
              <a:gd name="connsiteY2" fmla="*/ 28629 h 1443681"/>
              <a:gd name="connsiteX3" fmla="*/ 192011 w 3065469"/>
              <a:gd name="connsiteY3" fmla="*/ 333429 h 1443681"/>
              <a:gd name="connsiteX4" fmla="*/ 1511 w 3065469"/>
              <a:gd name="connsiteY4" fmla="*/ 879529 h 1443681"/>
              <a:gd name="connsiteX5" fmla="*/ 115811 w 3065469"/>
              <a:gd name="connsiteY5" fmla="*/ 1324029 h 1443681"/>
              <a:gd name="connsiteX6" fmla="*/ 344411 w 3065469"/>
              <a:gd name="connsiteY6" fmla="*/ 1438329 h 1443681"/>
              <a:gd name="connsiteX7" fmla="*/ 725411 w 3065469"/>
              <a:gd name="connsiteY7" fmla="*/ 1197029 h 1443681"/>
              <a:gd name="connsiteX8" fmla="*/ 1246111 w 3065469"/>
              <a:gd name="connsiteY8" fmla="*/ 1095429 h 1443681"/>
              <a:gd name="connsiteX9" fmla="*/ 1639811 w 3065469"/>
              <a:gd name="connsiteY9" fmla="*/ 1298629 h 1443681"/>
              <a:gd name="connsiteX10" fmla="*/ 2338311 w 3065469"/>
              <a:gd name="connsiteY10" fmla="*/ 1324029 h 1443681"/>
              <a:gd name="connsiteX11" fmla="*/ 2922511 w 3065469"/>
              <a:gd name="connsiteY11" fmla="*/ 917629 h 1443681"/>
              <a:gd name="connsiteX12" fmla="*/ 3062211 w 3065469"/>
              <a:gd name="connsiteY12" fmla="*/ 409629 h 1443681"/>
              <a:gd name="connsiteX13" fmla="*/ 2833611 w 3065469"/>
              <a:gd name="connsiteY13" fmla="*/ 3229 h 1443681"/>
              <a:gd name="connsiteX14" fmla="*/ 2381173 w 3065469"/>
              <a:gd name="connsiteY14" fmla="*/ 231829 h 1443681"/>
              <a:gd name="connsiteX15" fmla="*/ 1977948 w 3065469"/>
              <a:gd name="connsiteY15" fmla="*/ 331842 h 1443681"/>
              <a:gd name="connsiteX0" fmla="*/ 1977948 w 3074641"/>
              <a:gd name="connsiteY0" fmla="*/ 331842 h 1443681"/>
              <a:gd name="connsiteX1" fmla="*/ 1462011 w 3074641"/>
              <a:gd name="connsiteY1" fmla="*/ 206429 h 1443681"/>
              <a:gd name="connsiteX2" fmla="*/ 712711 w 3074641"/>
              <a:gd name="connsiteY2" fmla="*/ 28629 h 1443681"/>
              <a:gd name="connsiteX3" fmla="*/ 192011 w 3074641"/>
              <a:gd name="connsiteY3" fmla="*/ 333429 h 1443681"/>
              <a:gd name="connsiteX4" fmla="*/ 1511 w 3074641"/>
              <a:gd name="connsiteY4" fmla="*/ 879529 h 1443681"/>
              <a:gd name="connsiteX5" fmla="*/ 115811 w 3074641"/>
              <a:gd name="connsiteY5" fmla="*/ 1324029 h 1443681"/>
              <a:gd name="connsiteX6" fmla="*/ 344411 w 3074641"/>
              <a:gd name="connsiteY6" fmla="*/ 1438329 h 1443681"/>
              <a:gd name="connsiteX7" fmla="*/ 725411 w 3074641"/>
              <a:gd name="connsiteY7" fmla="*/ 1197029 h 1443681"/>
              <a:gd name="connsiteX8" fmla="*/ 1246111 w 3074641"/>
              <a:gd name="connsiteY8" fmla="*/ 1095429 h 1443681"/>
              <a:gd name="connsiteX9" fmla="*/ 1639811 w 3074641"/>
              <a:gd name="connsiteY9" fmla="*/ 1298629 h 1443681"/>
              <a:gd name="connsiteX10" fmla="*/ 2338311 w 3074641"/>
              <a:gd name="connsiteY10" fmla="*/ 1324029 h 1443681"/>
              <a:gd name="connsiteX11" fmla="*/ 2922511 w 3074641"/>
              <a:gd name="connsiteY11" fmla="*/ 917629 h 1443681"/>
              <a:gd name="connsiteX12" fmla="*/ 3071789 w 3074641"/>
              <a:gd name="connsiteY12" fmla="*/ 409630 h 1443681"/>
              <a:gd name="connsiteX13" fmla="*/ 2833611 w 3074641"/>
              <a:gd name="connsiteY13" fmla="*/ 3229 h 1443681"/>
              <a:gd name="connsiteX14" fmla="*/ 2381173 w 3074641"/>
              <a:gd name="connsiteY14" fmla="*/ 231829 h 1443681"/>
              <a:gd name="connsiteX15" fmla="*/ 1977948 w 3074641"/>
              <a:gd name="connsiteY15" fmla="*/ 331842 h 1443681"/>
              <a:gd name="connsiteX0" fmla="*/ 1977948 w 3047494"/>
              <a:gd name="connsiteY0" fmla="*/ 331527 h 1443366"/>
              <a:gd name="connsiteX1" fmla="*/ 1462011 w 3047494"/>
              <a:gd name="connsiteY1" fmla="*/ 206114 h 1443366"/>
              <a:gd name="connsiteX2" fmla="*/ 712711 w 3047494"/>
              <a:gd name="connsiteY2" fmla="*/ 28314 h 1443366"/>
              <a:gd name="connsiteX3" fmla="*/ 192011 w 3047494"/>
              <a:gd name="connsiteY3" fmla="*/ 333114 h 1443366"/>
              <a:gd name="connsiteX4" fmla="*/ 1511 w 3047494"/>
              <a:gd name="connsiteY4" fmla="*/ 879214 h 1443366"/>
              <a:gd name="connsiteX5" fmla="*/ 115811 w 3047494"/>
              <a:gd name="connsiteY5" fmla="*/ 1323714 h 1443366"/>
              <a:gd name="connsiteX6" fmla="*/ 344411 w 3047494"/>
              <a:gd name="connsiteY6" fmla="*/ 1438014 h 1443366"/>
              <a:gd name="connsiteX7" fmla="*/ 725411 w 3047494"/>
              <a:gd name="connsiteY7" fmla="*/ 1196714 h 1443366"/>
              <a:gd name="connsiteX8" fmla="*/ 1246111 w 3047494"/>
              <a:gd name="connsiteY8" fmla="*/ 1095114 h 1443366"/>
              <a:gd name="connsiteX9" fmla="*/ 1639811 w 3047494"/>
              <a:gd name="connsiteY9" fmla="*/ 1298314 h 1443366"/>
              <a:gd name="connsiteX10" fmla="*/ 2338311 w 3047494"/>
              <a:gd name="connsiteY10" fmla="*/ 1323714 h 1443366"/>
              <a:gd name="connsiteX11" fmla="*/ 2922511 w 3047494"/>
              <a:gd name="connsiteY11" fmla="*/ 917314 h 1443366"/>
              <a:gd name="connsiteX12" fmla="*/ 3043049 w 3047494"/>
              <a:gd name="connsiteY12" fmla="*/ 399178 h 1443366"/>
              <a:gd name="connsiteX13" fmla="*/ 2833611 w 3047494"/>
              <a:gd name="connsiteY13" fmla="*/ 2914 h 1443366"/>
              <a:gd name="connsiteX14" fmla="*/ 2381173 w 3047494"/>
              <a:gd name="connsiteY14" fmla="*/ 231514 h 1443366"/>
              <a:gd name="connsiteX15" fmla="*/ 1977948 w 3047494"/>
              <a:gd name="connsiteY15" fmla="*/ 331527 h 1443366"/>
              <a:gd name="connsiteX0" fmla="*/ 1977948 w 3044481"/>
              <a:gd name="connsiteY0" fmla="*/ 331527 h 1443366"/>
              <a:gd name="connsiteX1" fmla="*/ 1462011 w 3044481"/>
              <a:gd name="connsiteY1" fmla="*/ 206114 h 1443366"/>
              <a:gd name="connsiteX2" fmla="*/ 712711 w 3044481"/>
              <a:gd name="connsiteY2" fmla="*/ 28314 h 1443366"/>
              <a:gd name="connsiteX3" fmla="*/ 192011 w 3044481"/>
              <a:gd name="connsiteY3" fmla="*/ 333114 h 1443366"/>
              <a:gd name="connsiteX4" fmla="*/ 1511 w 3044481"/>
              <a:gd name="connsiteY4" fmla="*/ 879214 h 1443366"/>
              <a:gd name="connsiteX5" fmla="*/ 115811 w 3044481"/>
              <a:gd name="connsiteY5" fmla="*/ 1323714 h 1443366"/>
              <a:gd name="connsiteX6" fmla="*/ 344411 w 3044481"/>
              <a:gd name="connsiteY6" fmla="*/ 1438014 h 1443366"/>
              <a:gd name="connsiteX7" fmla="*/ 725411 w 3044481"/>
              <a:gd name="connsiteY7" fmla="*/ 1196714 h 1443366"/>
              <a:gd name="connsiteX8" fmla="*/ 1246111 w 3044481"/>
              <a:gd name="connsiteY8" fmla="*/ 1095114 h 1443366"/>
              <a:gd name="connsiteX9" fmla="*/ 1639811 w 3044481"/>
              <a:gd name="connsiteY9" fmla="*/ 1298314 h 1443366"/>
              <a:gd name="connsiteX10" fmla="*/ 2338311 w 3044481"/>
              <a:gd name="connsiteY10" fmla="*/ 1323714 h 1443366"/>
              <a:gd name="connsiteX11" fmla="*/ 2893770 w 3044481"/>
              <a:gd name="connsiteY11" fmla="*/ 917314 h 1443366"/>
              <a:gd name="connsiteX12" fmla="*/ 3043049 w 3044481"/>
              <a:gd name="connsiteY12" fmla="*/ 399178 h 1443366"/>
              <a:gd name="connsiteX13" fmla="*/ 2833611 w 3044481"/>
              <a:gd name="connsiteY13" fmla="*/ 2914 h 1443366"/>
              <a:gd name="connsiteX14" fmla="*/ 2381173 w 3044481"/>
              <a:gd name="connsiteY14" fmla="*/ 231514 h 1443366"/>
              <a:gd name="connsiteX15" fmla="*/ 1977948 w 3044481"/>
              <a:gd name="connsiteY15" fmla="*/ 331527 h 1443366"/>
              <a:gd name="connsiteX0" fmla="*/ 1977948 w 3043338"/>
              <a:gd name="connsiteY0" fmla="*/ 331527 h 1443366"/>
              <a:gd name="connsiteX1" fmla="*/ 1462011 w 3043338"/>
              <a:gd name="connsiteY1" fmla="*/ 206114 h 1443366"/>
              <a:gd name="connsiteX2" fmla="*/ 712711 w 3043338"/>
              <a:gd name="connsiteY2" fmla="*/ 28314 h 1443366"/>
              <a:gd name="connsiteX3" fmla="*/ 192011 w 3043338"/>
              <a:gd name="connsiteY3" fmla="*/ 333114 h 1443366"/>
              <a:gd name="connsiteX4" fmla="*/ 1511 w 3043338"/>
              <a:gd name="connsiteY4" fmla="*/ 879214 h 1443366"/>
              <a:gd name="connsiteX5" fmla="*/ 115811 w 3043338"/>
              <a:gd name="connsiteY5" fmla="*/ 1323714 h 1443366"/>
              <a:gd name="connsiteX6" fmla="*/ 344411 w 3043338"/>
              <a:gd name="connsiteY6" fmla="*/ 1438014 h 1443366"/>
              <a:gd name="connsiteX7" fmla="*/ 725411 w 3043338"/>
              <a:gd name="connsiteY7" fmla="*/ 1196714 h 1443366"/>
              <a:gd name="connsiteX8" fmla="*/ 1246111 w 3043338"/>
              <a:gd name="connsiteY8" fmla="*/ 1095114 h 1443366"/>
              <a:gd name="connsiteX9" fmla="*/ 1639811 w 3043338"/>
              <a:gd name="connsiteY9" fmla="*/ 1298314 h 1443366"/>
              <a:gd name="connsiteX10" fmla="*/ 2338311 w 3043338"/>
              <a:gd name="connsiteY10" fmla="*/ 1323714 h 1443366"/>
              <a:gd name="connsiteX11" fmla="*/ 2865030 w 3043338"/>
              <a:gd name="connsiteY11" fmla="*/ 927447 h 1443366"/>
              <a:gd name="connsiteX12" fmla="*/ 3043049 w 3043338"/>
              <a:gd name="connsiteY12" fmla="*/ 399178 h 1443366"/>
              <a:gd name="connsiteX13" fmla="*/ 2833611 w 3043338"/>
              <a:gd name="connsiteY13" fmla="*/ 2914 h 1443366"/>
              <a:gd name="connsiteX14" fmla="*/ 2381173 w 3043338"/>
              <a:gd name="connsiteY14" fmla="*/ 231514 h 1443366"/>
              <a:gd name="connsiteX15" fmla="*/ 1977948 w 3043338"/>
              <a:gd name="connsiteY15" fmla="*/ 331527 h 1443366"/>
              <a:gd name="connsiteX0" fmla="*/ 1977948 w 3044143"/>
              <a:gd name="connsiteY0" fmla="*/ 351529 h 1463368"/>
              <a:gd name="connsiteX1" fmla="*/ 1462011 w 3044143"/>
              <a:gd name="connsiteY1" fmla="*/ 226116 h 1463368"/>
              <a:gd name="connsiteX2" fmla="*/ 712711 w 3044143"/>
              <a:gd name="connsiteY2" fmla="*/ 48316 h 1463368"/>
              <a:gd name="connsiteX3" fmla="*/ 192011 w 3044143"/>
              <a:gd name="connsiteY3" fmla="*/ 353116 h 1463368"/>
              <a:gd name="connsiteX4" fmla="*/ 1511 w 3044143"/>
              <a:gd name="connsiteY4" fmla="*/ 899216 h 1463368"/>
              <a:gd name="connsiteX5" fmla="*/ 115811 w 3044143"/>
              <a:gd name="connsiteY5" fmla="*/ 1343716 h 1463368"/>
              <a:gd name="connsiteX6" fmla="*/ 344411 w 3044143"/>
              <a:gd name="connsiteY6" fmla="*/ 1458016 h 1463368"/>
              <a:gd name="connsiteX7" fmla="*/ 725411 w 3044143"/>
              <a:gd name="connsiteY7" fmla="*/ 1216716 h 1463368"/>
              <a:gd name="connsiteX8" fmla="*/ 1246111 w 3044143"/>
              <a:gd name="connsiteY8" fmla="*/ 1115116 h 1463368"/>
              <a:gd name="connsiteX9" fmla="*/ 1639811 w 3044143"/>
              <a:gd name="connsiteY9" fmla="*/ 1318316 h 1463368"/>
              <a:gd name="connsiteX10" fmla="*/ 2338311 w 3044143"/>
              <a:gd name="connsiteY10" fmla="*/ 1343716 h 1463368"/>
              <a:gd name="connsiteX11" fmla="*/ 2865030 w 3044143"/>
              <a:gd name="connsiteY11" fmla="*/ 947449 h 1463368"/>
              <a:gd name="connsiteX12" fmla="*/ 3043049 w 3044143"/>
              <a:gd name="connsiteY12" fmla="*/ 419180 h 1463368"/>
              <a:gd name="connsiteX13" fmla="*/ 2910248 w 3044143"/>
              <a:gd name="connsiteY13" fmla="*/ 2647 h 1463368"/>
              <a:gd name="connsiteX14" fmla="*/ 2381173 w 3044143"/>
              <a:gd name="connsiteY14" fmla="*/ 251516 h 1463368"/>
              <a:gd name="connsiteX15" fmla="*/ 1977948 w 3044143"/>
              <a:gd name="connsiteY15" fmla="*/ 351529 h 1463368"/>
              <a:gd name="connsiteX0" fmla="*/ 1977948 w 3043149"/>
              <a:gd name="connsiteY0" fmla="*/ 311584 h 1423423"/>
              <a:gd name="connsiteX1" fmla="*/ 1462011 w 3043149"/>
              <a:gd name="connsiteY1" fmla="*/ 186171 h 1423423"/>
              <a:gd name="connsiteX2" fmla="*/ 712711 w 3043149"/>
              <a:gd name="connsiteY2" fmla="*/ 8371 h 1423423"/>
              <a:gd name="connsiteX3" fmla="*/ 192011 w 3043149"/>
              <a:gd name="connsiteY3" fmla="*/ 313171 h 1423423"/>
              <a:gd name="connsiteX4" fmla="*/ 1511 w 3043149"/>
              <a:gd name="connsiteY4" fmla="*/ 859271 h 1423423"/>
              <a:gd name="connsiteX5" fmla="*/ 115811 w 3043149"/>
              <a:gd name="connsiteY5" fmla="*/ 1303771 h 1423423"/>
              <a:gd name="connsiteX6" fmla="*/ 344411 w 3043149"/>
              <a:gd name="connsiteY6" fmla="*/ 1418071 h 1423423"/>
              <a:gd name="connsiteX7" fmla="*/ 725411 w 3043149"/>
              <a:gd name="connsiteY7" fmla="*/ 1176771 h 1423423"/>
              <a:gd name="connsiteX8" fmla="*/ 1246111 w 3043149"/>
              <a:gd name="connsiteY8" fmla="*/ 1075171 h 1423423"/>
              <a:gd name="connsiteX9" fmla="*/ 1639811 w 3043149"/>
              <a:gd name="connsiteY9" fmla="*/ 1278371 h 1423423"/>
              <a:gd name="connsiteX10" fmla="*/ 2338311 w 3043149"/>
              <a:gd name="connsiteY10" fmla="*/ 1303771 h 1423423"/>
              <a:gd name="connsiteX11" fmla="*/ 2865030 w 3043149"/>
              <a:gd name="connsiteY11" fmla="*/ 907504 h 1423423"/>
              <a:gd name="connsiteX12" fmla="*/ 3043049 w 3043149"/>
              <a:gd name="connsiteY12" fmla="*/ 379235 h 1423423"/>
              <a:gd name="connsiteX13" fmla="*/ 2881508 w 3043149"/>
              <a:gd name="connsiteY13" fmla="*/ 3239 h 1423423"/>
              <a:gd name="connsiteX14" fmla="*/ 2381173 w 3043149"/>
              <a:gd name="connsiteY14" fmla="*/ 211571 h 1423423"/>
              <a:gd name="connsiteX15" fmla="*/ 1977948 w 3043149"/>
              <a:gd name="connsiteY15" fmla="*/ 311584 h 142342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246111 w 3043644"/>
              <a:gd name="connsiteY8" fmla="*/ 1105111 h 1453363"/>
              <a:gd name="connsiteX9" fmla="*/ 1639811 w 3043644"/>
              <a:gd name="connsiteY9" fmla="*/ 1308311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198216 w 3043644"/>
              <a:gd name="connsiteY8" fmla="*/ 1145647 h 1453363"/>
              <a:gd name="connsiteX9" fmla="*/ 1639811 w 3043644"/>
              <a:gd name="connsiteY9" fmla="*/ 1308311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217373 w 3043644"/>
              <a:gd name="connsiteY8" fmla="*/ 1094977 h 1453363"/>
              <a:gd name="connsiteX9" fmla="*/ 1639811 w 3043644"/>
              <a:gd name="connsiteY9" fmla="*/ 1308311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217373 w 3043644"/>
              <a:gd name="connsiteY8" fmla="*/ 1094977 h 1453363"/>
              <a:gd name="connsiteX9" fmla="*/ 1706870 w 3043644"/>
              <a:gd name="connsiteY9" fmla="*/ 1318445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868 w 3043564"/>
              <a:gd name="connsiteY0" fmla="*/ 341524 h 1453363"/>
              <a:gd name="connsiteX1" fmla="*/ 1461931 w 3043564"/>
              <a:gd name="connsiteY1" fmla="*/ 216111 h 1453363"/>
              <a:gd name="connsiteX2" fmla="*/ 712631 w 3043564"/>
              <a:gd name="connsiteY2" fmla="*/ 38311 h 1453363"/>
              <a:gd name="connsiteX3" fmla="*/ 191931 w 3043564"/>
              <a:gd name="connsiteY3" fmla="*/ 343111 h 1453363"/>
              <a:gd name="connsiteX4" fmla="*/ 1431 w 3043564"/>
              <a:gd name="connsiteY4" fmla="*/ 889211 h 1453363"/>
              <a:gd name="connsiteX5" fmla="*/ 115731 w 3043564"/>
              <a:gd name="connsiteY5" fmla="*/ 1333711 h 1453363"/>
              <a:gd name="connsiteX6" fmla="*/ 315591 w 3043564"/>
              <a:gd name="connsiteY6" fmla="*/ 1448009 h 1453363"/>
              <a:gd name="connsiteX7" fmla="*/ 725331 w 3043564"/>
              <a:gd name="connsiteY7" fmla="*/ 1206711 h 1453363"/>
              <a:gd name="connsiteX8" fmla="*/ 1217293 w 3043564"/>
              <a:gd name="connsiteY8" fmla="*/ 1094977 h 1453363"/>
              <a:gd name="connsiteX9" fmla="*/ 1706790 w 3043564"/>
              <a:gd name="connsiteY9" fmla="*/ 1318445 h 1453363"/>
              <a:gd name="connsiteX10" fmla="*/ 2338231 w 3043564"/>
              <a:gd name="connsiteY10" fmla="*/ 1333711 h 1453363"/>
              <a:gd name="connsiteX11" fmla="*/ 2864950 w 3043564"/>
              <a:gd name="connsiteY11" fmla="*/ 937444 h 1453363"/>
              <a:gd name="connsiteX12" fmla="*/ 3042969 w 3043564"/>
              <a:gd name="connsiteY12" fmla="*/ 409175 h 1453363"/>
              <a:gd name="connsiteX13" fmla="*/ 2900585 w 3043564"/>
              <a:gd name="connsiteY13" fmla="*/ 2775 h 1453363"/>
              <a:gd name="connsiteX14" fmla="*/ 2381093 w 3043564"/>
              <a:gd name="connsiteY14" fmla="*/ 241511 h 1453363"/>
              <a:gd name="connsiteX15" fmla="*/ 1977868 w 3043564"/>
              <a:gd name="connsiteY15" fmla="*/ 341524 h 1453363"/>
              <a:gd name="connsiteX0" fmla="*/ 1977868 w 3043564"/>
              <a:gd name="connsiteY0" fmla="*/ 341524 h 1453363"/>
              <a:gd name="connsiteX1" fmla="*/ 1461931 w 3043564"/>
              <a:gd name="connsiteY1" fmla="*/ 216111 h 1453363"/>
              <a:gd name="connsiteX2" fmla="*/ 712631 w 3043564"/>
              <a:gd name="connsiteY2" fmla="*/ 38311 h 1453363"/>
              <a:gd name="connsiteX3" fmla="*/ 191931 w 3043564"/>
              <a:gd name="connsiteY3" fmla="*/ 343111 h 1453363"/>
              <a:gd name="connsiteX4" fmla="*/ 1431 w 3043564"/>
              <a:gd name="connsiteY4" fmla="*/ 889211 h 1453363"/>
              <a:gd name="connsiteX5" fmla="*/ 115731 w 3043564"/>
              <a:gd name="connsiteY5" fmla="*/ 1333711 h 1453363"/>
              <a:gd name="connsiteX6" fmla="*/ 315591 w 3043564"/>
              <a:gd name="connsiteY6" fmla="*/ 1448009 h 1453363"/>
              <a:gd name="connsiteX7" fmla="*/ 725331 w 3043564"/>
              <a:gd name="connsiteY7" fmla="*/ 1206711 h 1453363"/>
              <a:gd name="connsiteX8" fmla="*/ 1207714 w 3043564"/>
              <a:gd name="connsiteY8" fmla="*/ 1115243 h 1453363"/>
              <a:gd name="connsiteX9" fmla="*/ 1706790 w 3043564"/>
              <a:gd name="connsiteY9" fmla="*/ 1318445 h 1453363"/>
              <a:gd name="connsiteX10" fmla="*/ 2338231 w 3043564"/>
              <a:gd name="connsiteY10" fmla="*/ 1333711 h 1453363"/>
              <a:gd name="connsiteX11" fmla="*/ 2864950 w 3043564"/>
              <a:gd name="connsiteY11" fmla="*/ 937444 h 1453363"/>
              <a:gd name="connsiteX12" fmla="*/ 3042969 w 3043564"/>
              <a:gd name="connsiteY12" fmla="*/ 409175 h 1453363"/>
              <a:gd name="connsiteX13" fmla="*/ 2900585 w 3043564"/>
              <a:gd name="connsiteY13" fmla="*/ 2775 h 1453363"/>
              <a:gd name="connsiteX14" fmla="*/ 2381093 w 3043564"/>
              <a:gd name="connsiteY14" fmla="*/ 241511 h 1453363"/>
              <a:gd name="connsiteX15" fmla="*/ 1977868 w 3043564"/>
              <a:gd name="connsiteY15" fmla="*/ 341524 h 1453363"/>
              <a:gd name="connsiteX0" fmla="*/ 1979956 w 3045652"/>
              <a:gd name="connsiteY0" fmla="*/ 341524 h 1451158"/>
              <a:gd name="connsiteX1" fmla="*/ 1464019 w 3045652"/>
              <a:gd name="connsiteY1" fmla="*/ 216111 h 1451158"/>
              <a:gd name="connsiteX2" fmla="*/ 714719 w 3045652"/>
              <a:gd name="connsiteY2" fmla="*/ 38311 h 1451158"/>
              <a:gd name="connsiteX3" fmla="*/ 194019 w 3045652"/>
              <a:gd name="connsiteY3" fmla="*/ 343111 h 1451158"/>
              <a:gd name="connsiteX4" fmla="*/ 3519 w 3045652"/>
              <a:gd name="connsiteY4" fmla="*/ 889211 h 1451158"/>
              <a:gd name="connsiteX5" fmla="*/ 89080 w 3045652"/>
              <a:gd name="connsiteY5" fmla="*/ 1313441 h 1451158"/>
              <a:gd name="connsiteX6" fmla="*/ 317679 w 3045652"/>
              <a:gd name="connsiteY6" fmla="*/ 1448009 h 1451158"/>
              <a:gd name="connsiteX7" fmla="*/ 727419 w 3045652"/>
              <a:gd name="connsiteY7" fmla="*/ 1206711 h 1451158"/>
              <a:gd name="connsiteX8" fmla="*/ 1209802 w 3045652"/>
              <a:gd name="connsiteY8" fmla="*/ 1115243 h 1451158"/>
              <a:gd name="connsiteX9" fmla="*/ 1708878 w 3045652"/>
              <a:gd name="connsiteY9" fmla="*/ 1318445 h 1451158"/>
              <a:gd name="connsiteX10" fmla="*/ 2340319 w 3045652"/>
              <a:gd name="connsiteY10" fmla="*/ 1333711 h 1451158"/>
              <a:gd name="connsiteX11" fmla="*/ 2867038 w 3045652"/>
              <a:gd name="connsiteY11" fmla="*/ 937444 h 1451158"/>
              <a:gd name="connsiteX12" fmla="*/ 3045057 w 3045652"/>
              <a:gd name="connsiteY12" fmla="*/ 409175 h 1451158"/>
              <a:gd name="connsiteX13" fmla="*/ 2902673 w 3045652"/>
              <a:gd name="connsiteY13" fmla="*/ 2775 h 1451158"/>
              <a:gd name="connsiteX14" fmla="*/ 2383181 w 3045652"/>
              <a:gd name="connsiteY14" fmla="*/ 241511 h 1451158"/>
              <a:gd name="connsiteX15" fmla="*/ 1979956 w 3045652"/>
              <a:gd name="connsiteY15" fmla="*/ 341524 h 1451158"/>
              <a:gd name="connsiteX0" fmla="*/ 1979957 w 3045651"/>
              <a:gd name="connsiteY0" fmla="*/ 341524 h 1451160"/>
              <a:gd name="connsiteX1" fmla="*/ 1464020 w 3045651"/>
              <a:gd name="connsiteY1" fmla="*/ 216111 h 1451160"/>
              <a:gd name="connsiteX2" fmla="*/ 714720 w 3045651"/>
              <a:gd name="connsiteY2" fmla="*/ 38311 h 1451160"/>
              <a:gd name="connsiteX3" fmla="*/ 194020 w 3045651"/>
              <a:gd name="connsiteY3" fmla="*/ 343111 h 1451160"/>
              <a:gd name="connsiteX4" fmla="*/ 3520 w 3045651"/>
              <a:gd name="connsiteY4" fmla="*/ 889211 h 1451160"/>
              <a:gd name="connsiteX5" fmla="*/ 89081 w 3045651"/>
              <a:gd name="connsiteY5" fmla="*/ 1313441 h 1451160"/>
              <a:gd name="connsiteX6" fmla="*/ 317680 w 3045651"/>
              <a:gd name="connsiteY6" fmla="*/ 1448009 h 1451160"/>
              <a:gd name="connsiteX7" fmla="*/ 727420 w 3045651"/>
              <a:gd name="connsiteY7" fmla="*/ 1206711 h 1451160"/>
              <a:gd name="connsiteX8" fmla="*/ 1209803 w 3045651"/>
              <a:gd name="connsiteY8" fmla="*/ 1115243 h 1451160"/>
              <a:gd name="connsiteX9" fmla="*/ 1749701 w 3045651"/>
              <a:gd name="connsiteY9" fmla="*/ 1329140 h 1451160"/>
              <a:gd name="connsiteX10" fmla="*/ 2340320 w 3045651"/>
              <a:gd name="connsiteY10" fmla="*/ 1333711 h 1451160"/>
              <a:gd name="connsiteX11" fmla="*/ 2867039 w 3045651"/>
              <a:gd name="connsiteY11" fmla="*/ 937444 h 1451160"/>
              <a:gd name="connsiteX12" fmla="*/ 3045058 w 3045651"/>
              <a:gd name="connsiteY12" fmla="*/ 409175 h 1451160"/>
              <a:gd name="connsiteX13" fmla="*/ 2902674 w 3045651"/>
              <a:gd name="connsiteY13" fmla="*/ 2775 h 1451160"/>
              <a:gd name="connsiteX14" fmla="*/ 2383182 w 3045651"/>
              <a:gd name="connsiteY14" fmla="*/ 241511 h 1451160"/>
              <a:gd name="connsiteX15" fmla="*/ 1979957 w 3045651"/>
              <a:gd name="connsiteY15" fmla="*/ 341524 h 145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45651" h="1451160">
                <a:moveTo>
                  <a:pt x="1979957" y="341524"/>
                </a:moveTo>
                <a:cubicBezTo>
                  <a:pt x="1826763" y="337291"/>
                  <a:pt x="1674893" y="266647"/>
                  <a:pt x="1464020" y="216111"/>
                </a:cubicBezTo>
                <a:cubicBezTo>
                  <a:pt x="1253147" y="165576"/>
                  <a:pt x="926387" y="17144"/>
                  <a:pt x="714720" y="38311"/>
                </a:cubicBezTo>
                <a:cubicBezTo>
                  <a:pt x="503053" y="59478"/>
                  <a:pt x="312553" y="201294"/>
                  <a:pt x="194020" y="343111"/>
                </a:cubicBezTo>
                <a:cubicBezTo>
                  <a:pt x="75487" y="484928"/>
                  <a:pt x="21010" y="727489"/>
                  <a:pt x="3520" y="889211"/>
                </a:cubicBezTo>
                <a:cubicBezTo>
                  <a:pt x="-13970" y="1050933"/>
                  <a:pt x="36721" y="1220308"/>
                  <a:pt x="89081" y="1313441"/>
                </a:cubicBezTo>
                <a:cubicBezTo>
                  <a:pt x="141441" y="1406574"/>
                  <a:pt x="211290" y="1465797"/>
                  <a:pt x="317680" y="1448009"/>
                </a:cubicBezTo>
                <a:cubicBezTo>
                  <a:pt x="424070" y="1430221"/>
                  <a:pt x="578733" y="1262172"/>
                  <a:pt x="727420" y="1206711"/>
                </a:cubicBezTo>
                <a:cubicBezTo>
                  <a:pt x="876107" y="1151250"/>
                  <a:pt x="1039423" y="1094838"/>
                  <a:pt x="1209803" y="1115243"/>
                </a:cubicBezTo>
                <a:cubicBezTo>
                  <a:pt x="1380183" y="1135648"/>
                  <a:pt x="1561282" y="1292729"/>
                  <a:pt x="1749701" y="1329140"/>
                </a:cubicBezTo>
                <a:cubicBezTo>
                  <a:pt x="1938120" y="1365551"/>
                  <a:pt x="2154097" y="1398994"/>
                  <a:pt x="2340320" y="1333711"/>
                </a:cubicBezTo>
                <a:cubicBezTo>
                  <a:pt x="2526543" y="1268428"/>
                  <a:pt x="2749583" y="1091533"/>
                  <a:pt x="2867039" y="937444"/>
                </a:cubicBezTo>
                <a:cubicBezTo>
                  <a:pt x="2984495" y="783355"/>
                  <a:pt x="3039119" y="564953"/>
                  <a:pt x="3045058" y="409175"/>
                </a:cubicBezTo>
                <a:cubicBezTo>
                  <a:pt x="3050997" y="253397"/>
                  <a:pt x="3012987" y="30719"/>
                  <a:pt x="2902674" y="2775"/>
                </a:cubicBezTo>
                <a:cubicBezTo>
                  <a:pt x="2792361" y="-25169"/>
                  <a:pt x="2533995" y="165311"/>
                  <a:pt x="2383182" y="241511"/>
                </a:cubicBezTo>
                <a:cubicBezTo>
                  <a:pt x="2266765" y="292311"/>
                  <a:pt x="2133151" y="345757"/>
                  <a:pt x="1979957" y="341524"/>
                </a:cubicBezTo>
                <a:close/>
              </a:path>
            </a:pathLst>
          </a:custGeom>
          <a:pattFill prst="ltVert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7818345" y="1391132"/>
            <a:ext cx="1776600" cy="646201"/>
          </a:xfrm>
          <a:custGeom>
            <a:avLst/>
            <a:gdLst>
              <a:gd name="connsiteX0" fmla="*/ 1525511 w 3065469"/>
              <a:gd name="connsiteY0" fmla="*/ 241300 h 1440452"/>
              <a:gd name="connsiteX1" fmla="*/ 1462011 w 3065469"/>
              <a:gd name="connsiteY1" fmla="*/ 203200 h 1440452"/>
              <a:gd name="connsiteX2" fmla="*/ 712711 w 3065469"/>
              <a:gd name="connsiteY2" fmla="*/ 25400 h 1440452"/>
              <a:gd name="connsiteX3" fmla="*/ 192011 w 3065469"/>
              <a:gd name="connsiteY3" fmla="*/ 330200 h 1440452"/>
              <a:gd name="connsiteX4" fmla="*/ 1511 w 3065469"/>
              <a:gd name="connsiteY4" fmla="*/ 876300 h 1440452"/>
              <a:gd name="connsiteX5" fmla="*/ 115811 w 3065469"/>
              <a:gd name="connsiteY5" fmla="*/ 1320800 h 1440452"/>
              <a:gd name="connsiteX6" fmla="*/ 344411 w 3065469"/>
              <a:gd name="connsiteY6" fmla="*/ 1435100 h 1440452"/>
              <a:gd name="connsiteX7" fmla="*/ 725411 w 3065469"/>
              <a:gd name="connsiteY7" fmla="*/ 1193800 h 1440452"/>
              <a:gd name="connsiteX8" fmla="*/ 1246111 w 3065469"/>
              <a:gd name="connsiteY8" fmla="*/ 1092200 h 1440452"/>
              <a:gd name="connsiteX9" fmla="*/ 1639811 w 3065469"/>
              <a:gd name="connsiteY9" fmla="*/ 1295400 h 1440452"/>
              <a:gd name="connsiteX10" fmla="*/ 2338311 w 3065469"/>
              <a:gd name="connsiteY10" fmla="*/ 1320800 h 1440452"/>
              <a:gd name="connsiteX11" fmla="*/ 2922511 w 3065469"/>
              <a:gd name="connsiteY11" fmla="*/ 914400 h 1440452"/>
              <a:gd name="connsiteX12" fmla="*/ 3062211 w 3065469"/>
              <a:gd name="connsiteY12" fmla="*/ 406400 h 1440452"/>
              <a:gd name="connsiteX13" fmla="*/ 2833611 w 3065469"/>
              <a:gd name="connsiteY13" fmla="*/ 0 h 1440452"/>
              <a:gd name="connsiteX14" fmla="*/ 2490711 w 3065469"/>
              <a:gd name="connsiteY14" fmla="*/ 152400 h 1440452"/>
              <a:gd name="connsiteX15" fmla="*/ 2135111 w 3065469"/>
              <a:gd name="connsiteY15" fmla="*/ 304800 h 1440452"/>
              <a:gd name="connsiteX16" fmla="*/ 1525511 w 3065469"/>
              <a:gd name="connsiteY16" fmla="*/ 241300 h 1440452"/>
              <a:gd name="connsiteX0" fmla="*/ 2135111 w 3065469"/>
              <a:gd name="connsiteY0" fmla="*/ 304800 h 1440452"/>
              <a:gd name="connsiteX1" fmla="*/ 1462011 w 3065469"/>
              <a:gd name="connsiteY1" fmla="*/ 203200 h 1440452"/>
              <a:gd name="connsiteX2" fmla="*/ 712711 w 3065469"/>
              <a:gd name="connsiteY2" fmla="*/ 25400 h 1440452"/>
              <a:gd name="connsiteX3" fmla="*/ 192011 w 3065469"/>
              <a:gd name="connsiteY3" fmla="*/ 330200 h 1440452"/>
              <a:gd name="connsiteX4" fmla="*/ 1511 w 3065469"/>
              <a:gd name="connsiteY4" fmla="*/ 876300 h 1440452"/>
              <a:gd name="connsiteX5" fmla="*/ 115811 w 3065469"/>
              <a:gd name="connsiteY5" fmla="*/ 1320800 h 1440452"/>
              <a:gd name="connsiteX6" fmla="*/ 344411 w 3065469"/>
              <a:gd name="connsiteY6" fmla="*/ 1435100 h 1440452"/>
              <a:gd name="connsiteX7" fmla="*/ 725411 w 3065469"/>
              <a:gd name="connsiteY7" fmla="*/ 1193800 h 1440452"/>
              <a:gd name="connsiteX8" fmla="*/ 1246111 w 3065469"/>
              <a:gd name="connsiteY8" fmla="*/ 1092200 h 1440452"/>
              <a:gd name="connsiteX9" fmla="*/ 1639811 w 3065469"/>
              <a:gd name="connsiteY9" fmla="*/ 1295400 h 1440452"/>
              <a:gd name="connsiteX10" fmla="*/ 2338311 w 3065469"/>
              <a:gd name="connsiteY10" fmla="*/ 1320800 h 1440452"/>
              <a:gd name="connsiteX11" fmla="*/ 2922511 w 3065469"/>
              <a:gd name="connsiteY11" fmla="*/ 914400 h 1440452"/>
              <a:gd name="connsiteX12" fmla="*/ 3062211 w 3065469"/>
              <a:gd name="connsiteY12" fmla="*/ 406400 h 1440452"/>
              <a:gd name="connsiteX13" fmla="*/ 2833611 w 3065469"/>
              <a:gd name="connsiteY13" fmla="*/ 0 h 1440452"/>
              <a:gd name="connsiteX14" fmla="*/ 2490711 w 3065469"/>
              <a:gd name="connsiteY14" fmla="*/ 152400 h 1440452"/>
              <a:gd name="connsiteX15" fmla="*/ 2135111 w 3065469"/>
              <a:gd name="connsiteY15" fmla="*/ 304800 h 1440452"/>
              <a:gd name="connsiteX0" fmla="*/ 1977948 w 3065469"/>
              <a:gd name="connsiteY0" fmla="*/ 328613 h 1440452"/>
              <a:gd name="connsiteX1" fmla="*/ 1462011 w 3065469"/>
              <a:gd name="connsiteY1" fmla="*/ 203200 h 1440452"/>
              <a:gd name="connsiteX2" fmla="*/ 712711 w 3065469"/>
              <a:gd name="connsiteY2" fmla="*/ 25400 h 1440452"/>
              <a:gd name="connsiteX3" fmla="*/ 192011 w 3065469"/>
              <a:gd name="connsiteY3" fmla="*/ 330200 h 1440452"/>
              <a:gd name="connsiteX4" fmla="*/ 1511 w 3065469"/>
              <a:gd name="connsiteY4" fmla="*/ 876300 h 1440452"/>
              <a:gd name="connsiteX5" fmla="*/ 115811 w 3065469"/>
              <a:gd name="connsiteY5" fmla="*/ 1320800 h 1440452"/>
              <a:gd name="connsiteX6" fmla="*/ 344411 w 3065469"/>
              <a:gd name="connsiteY6" fmla="*/ 1435100 h 1440452"/>
              <a:gd name="connsiteX7" fmla="*/ 725411 w 3065469"/>
              <a:gd name="connsiteY7" fmla="*/ 1193800 h 1440452"/>
              <a:gd name="connsiteX8" fmla="*/ 1246111 w 3065469"/>
              <a:gd name="connsiteY8" fmla="*/ 1092200 h 1440452"/>
              <a:gd name="connsiteX9" fmla="*/ 1639811 w 3065469"/>
              <a:gd name="connsiteY9" fmla="*/ 1295400 h 1440452"/>
              <a:gd name="connsiteX10" fmla="*/ 2338311 w 3065469"/>
              <a:gd name="connsiteY10" fmla="*/ 1320800 h 1440452"/>
              <a:gd name="connsiteX11" fmla="*/ 2922511 w 3065469"/>
              <a:gd name="connsiteY11" fmla="*/ 914400 h 1440452"/>
              <a:gd name="connsiteX12" fmla="*/ 3062211 w 3065469"/>
              <a:gd name="connsiteY12" fmla="*/ 406400 h 1440452"/>
              <a:gd name="connsiteX13" fmla="*/ 2833611 w 3065469"/>
              <a:gd name="connsiteY13" fmla="*/ 0 h 1440452"/>
              <a:gd name="connsiteX14" fmla="*/ 2490711 w 3065469"/>
              <a:gd name="connsiteY14" fmla="*/ 152400 h 1440452"/>
              <a:gd name="connsiteX15" fmla="*/ 1977948 w 3065469"/>
              <a:gd name="connsiteY15" fmla="*/ 328613 h 1440452"/>
              <a:gd name="connsiteX0" fmla="*/ 1977948 w 3065469"/>
              <a:gd name="connsiteY0" fmla="*/ 331842 h 1443681"/>
              <a:gd name="connsiteX1" fmla="*/ 1462011 w 3065469"/>
              <a:gd name="connsiteY1" fmla="*/ 206429 h 1443681"/>
              <a:gd name="connsiteX2" fmla="*/ 712711 w 3065469"/>
              <a:gd name="connsiteY2" fmla="*/ 28629 h 1443681"/>
              <a:gd name="connsiteX3" fmla="*/ 192011 w 3065469"/>
              <a:gd name="connsiteY3" fmla="*/ 333429 h 1443681"/>
              <a:gd name="connsiteX4" fmla="*/ 1511 w 3065469"/>
              <a:gd name="connsiteY4" fmla="*/ 879529 h 1443681"/>
              <a:gd name="connsiteX5" fmla="*/ 115811 w 3065469"/>
              <a:gd name="connsiteY5" fmla="*/ 1324029 h 1443681"/>
              <a:gd name="connsiteX6" fmla="*/ 344411 w 3065469"/>
              <a:gd name="connsiteY6" fmla="*/ 1438329 h 1443681"/>
              <a:gd name="connsiteX7" fmla="*/ 725411 w 3065469"/>
              <a:gd name="connsiteY7" fmla="*/ 1197029 h 1443681"/>
              <a:gd name="connsiteX8" fmla="*/ 1246111 w 3065469"/>
              <a:gd name="connsiteY8" fmla="*/ 1095429 h 1443681"/>
              <a:gd name="connsiteX9" fmla="*/ 1639811 w 3065469"/>
              <a:gd name="connsiteY9" fmla="*/ 1298629 h 1443681"/>
              <a:gd name="connsiteX10" fmla="*/ 2338311 w 3065469"/>
              <a:gd name="connsiteY10" fmla="*/ 1324029 h 1443681"/>
              <a:gd name="connsiteX11" fmla="*/ 2922511 w 3065469"/>
              <a:gd name="connsiteY11" fmla="*/ 917629 h 1443681"/>
              <a:gd name="connsiteX12" fmla="*/ 3062211 w 3065469"/>
              <a:gd name="connsiteY12" fmla="*/ 409629 h 1443681"/>
              <a:gd name="connsiteX13" fmla="*/ 2833611 w 3065469"/>
              <a:gd name="connsiteY13" fmla="*/ 3229 h 1443681"/>
              <a:gd name="connsiteX14" fmla="*/ 2381173 w 3065469"/>
              <a:gd name="connsiteY14" fmla="*/ 231829 h 1443681"/>
              <a:gd name="connsiteX15" fmla="*/ 1977948 w 3065469"/>
              <a:gd name="connsiteY15" fmla="*/ 331842 h 1443681"/>
              <a:gd name="connsiteX0" fmla="*/ 1977948 w 3074641"/>
              <a:gd name="connsiteY0" fmla="*/ 331842 h 1443681"/>
              <a:gd name="connsiteX1" fmla="*/ 1462011 w 3074641"/>
              <a:gd name="connsiteY1" fmla="*/ 206429 h 1443681"/>
              <a:gd name="connsiteX2" fmla="*/ 712711 w 3074641"/>
              <a:gd name="connsiteY2" fmla="*/ 28629 h 1443681"/>
              <a:gd name="connsiteX3" fmla="*/ 192011 w 3074641"/>
              <a:gd name="connsiteY3" fmla="*/ 333429 h 1443681"/>
              <a:gd name="connsiteX4" fmla="*/ 1511 w 3074641"/>
              <a:gd name="connsiteY4" fmla="*/ 879529 h 1443681"/>
              <a:gd name="connsiteX5" fmla="*/ 115811 w 3074641"/>
              <a:gd name="connsiteY5" fmla="*/ 1324029 h 1443681"/>
              <a:gd name="connsiteX6" fmla="*/ 344411 w 3074641"/>
              <a:gd name="connsiteY6" fmla="*/ 1438329 h 1443681"/>
              <a:gd name="connsiteX7" fmla="*/ 725411 w 3074641"/>
              <a:gd name="connsiteY7" fmla="*/ 1197029 h 1443681"/>
              <a:gd name="connsiteX8" fmla="*/ 1246111 w 3074641"/>
              <a:gd name="connsiteY8" fmla="*/ 1095429 h 1443681"/>
              <a:gd name="connsiteX9" fmla="*/ 1639811 w 3074641"/>
              <a:gd name="connsiteY9" fmla="*/ 1298629 h 1443681"/>
              <a:gd name="connsiteX10" fmla="*/ 2338311 w 3074641"/>
              <a:gd name="connsiteY10" fmla="*/ 1324029 h 1443681"/>
              <a:gd name="connsiteX11" fmla="*/ 2922511 w 3074641"/>
              <a:gd name="connsiteY11" fmla="*/ 917629 h 1443681"/>
              <a:gd name="connsiteX12" fmla="*/ 3071789 w 3074641"/>
              <a:gd name="connsiteY12" fmla="*/ 409630 h 1443681"/>
              <a:gd name="connsiteX13" fmla="*/ 2833611 w 3074641"/>
              <a:gd name="connsiteY13" fmla="*/ 3229 h 1443681"/>
              <a:gd name="connsiteX14" fmla="*/ 2381173 w 3074641"/>
              <a:gd name="connsiteY14" fmla="*/ 231829 h 1443681"/>
              <a:gd name="connsiteX15" fmla="*/ 1977948 w 3074641"/>
              <a:gd name="connsiteY15" fmla="*/ 331842 h 1443681"/>
              <a:gd name="connsiteX0" fmla="*/ 1977948 w 3047494"/>
              <a:gd name="connsiteY0" fmla="*/ 331527 h 1443366"/>
              <a:gd name="connsiteX1" fmla="*/ 1462011 w 3047494"/>
              <a:gd name="connsiteY1" fmla="*/ 206114 h 1443366"/>
              <a:gd name="connsiteX2" fmla="*/ 712711 w 3047494"/>
              <a:gd name="connsiteY2" fmla="*/ 28314 h 1443366"/>
              <a:gd name="connsiteX3" fmla="*/ 192011 w 3047494"/>
              <a:gd name="connsiteY3" fmla="*/ 333114 h 1443366"/>
              <a:gd name="connsiteX4" fmla="*/ 1511 w 3047494"/>
              <a:gd name="connsiteY4" fmla="*/ 879214 h 1443366"/>
              <a:gd name="connsiteX5" fmla="*/ 115811 w 3047494"/>
              <a:gd name="connsiteY5" fmla="*/ 1323714 h 1443366"/>
              <a:gd name="connsiteX6" fmla="*/ 344411 w 3047494"/>
              <a:gd name="connsiteY6" fmla="*/ 1438014 h 1443366"/>
              <a:gd name="connsiteX7" fmla="*/ 725411 w 3047494"/>
              <a:gd name="connsiteY7" fmla="*/ 1196714 h 1443366"/>
              <a:gd name="connsiteX8" fmla="*/ 1246111 w 3047494"/>
              <a:gd name="connsiteY8" fmla="*/ 1095114 h 1443366"/>
              <a:gd name="connsiteX9" fmla="*/ 1639811 w 3047494"/>
              <a:gd name="connsiteY9" fmla="*/ 1298314 h 1443366"/>
              <a:gd name="connsiteX10" fmla="*/ 2338311 w 3047494"/>
              <a:gd name="connsiteY10" fmla="*/ 1323714 h 1443366"/>
              <a:gd name="connsiteX11" fmla="*/ 2922511 w 3047494"/>
              <a:gd name="connsiteY11" fmla="*/ 917314 h 1443366"/>
              <a:gd name="connsiteX12" fmla="*/ 3043049 w 3047494"/>
              <a:gd name="connsiteY12" fmla="*/ 399178 h 1443366"/>
              <a:gd name="connsiteX13" fmla="*/ 2833611 w 3047494"/>
              <a:gd name="connsiteY13" fmla="*/ 2914 h 1443366"/>
              <a:gd name="connsiteX14" fmla="*/ 2381173 w 3047494"/>
              <a:gd name="connsiteY14" fmla="*/ 231514 h 1443366"/>
              <a:gd name="connsiteX15" fmla="*/ 1977948 w 3047494"/>
              <a:gd name="connsiteY15" fmla="*/ 331527 h 1443366"/>
              <a:gd name="connsiteX0" fmla="*/ 1977948 w 3044481"/>
              <a:gd name="connsiteY0" fmla="*/ 331527 h 1443366"/>
              <a:gd name="connsiteX1" fmla="*/ 1462011 w 3044481"/>
              <a:gd name="connsiteY1" fmla="*/ 206114 h 1443366"/>
              <a:gd name="connsiteX2" fmla="*/ 712711 w 3044481"/>
              <a:gd name="connsiteY2" fmla="*/ 28314 h 1443366"/>
              <a:gd name="connsiteX3" fmla="*/ 192011 w 3044481"/>
              <a:gd name="connsiteY3" fmla="*/ 333114 h 1443366"/>
              <a:gd name="connsiteX4" fmla="*/ 1511 w 3044481"/>
              <a:gd name="connsiteY4" fmla="*/ 879214 h 1443366"/>
              <a:gd name="connsiteX5" fmla="*/ 115811 w 3044481"/>
              <a:gd name="connsiteY5" fmla="*/ 1323714 h 1443366"/>
              <a:gd name="connsiteX6" fmla="*/ 344411 w 3044481"/>
              <a:gd name="connsiteY6" fmla="*/ 1438014 h 1443366"/>
              <a:gd name="connsiteX7" fmla="*/ 725411 w 3044481"/>
              <a:gd name="connsiteY7" fmla="*/ 1196714 h 1443366"/>
              <a:gd name="connsiteX8" fmla="*/ 1246111 w 3044481"/>
              <a:gd name="connsiteY8" fmla="*/ 1095114 h 1443366"/>
              <a:gd name="connsiteX9" fmla="*/ 1639811 w 3044481"/>
              <a:gd name="connsiteY9" fmla="*/ 1298314 h 1443366"/>
              <a:gd name="connsiteX10" fmla="*/ 2338311 w 3044481"/>
              <a:gd name="connsiteY10" fmla="*/ 1323714 h 1443366"/>
              <a:gd name="connsiteX11" fmla="*/ 2893770 w 3044481"/>
              <a:gd name="connsiteY11" fmla="*/ 917314 h 1443366"/>
              <a:gd name="connsiteX12" fmla="*/ 3043049 w 3044481"/>
              <a:gd name="connsiteY12" fmla="*/ 399178 h 1443366"/>
              <a:gd name="connsiteX13" fmla="*/ 2833611 w 3044481"/>
              <a:gd name="connsiteY13" fmla="*/ 2914 h 1443366"/>
              <a:gd name="connsiteX14" fmla="*/ 2381173 w 3044481"/>
              <a:gd name="connsiteY14" fmla="*/ 231514 h 1443366"/>
              <a:gd name="connsiteX15" fmla="*/ 1977948 w 3044481"/>
              <a:gd name="connsiteY15" fmla="*/ 331527 h 1443366"/>
              <a:gd name="connsiteX0" fmla="*/ 1977948 w 3043338"/>
              <a:gd name="connsiteY0" fmla="*/ 331527 h 1443366"/>
              <a:gd name="connsiteX1" fmla="*/ 1462011 w 3043338"/>
              <a:gd name="connsiteY1" fmla="*/ 206114 h 1443366"/>
              <a:gd name="connsiteX2" fmla="*/ 712711 w 3043338"/>
              <a:gd name="connsiteY2" fmla="*/ 28314 h 1443366"/>
              <a:gd name="connsiteX3" fmla="*/ 192011 w 3043338"/>
              <a:gd name="connsiteY3" fmla="*/ 333114 h 1443366"/>
              <a:gd name="connsiteX4" fmla="*/ 1511 w 3043338"/>
              <a:gd name="connsiteY4" fmla="*/ 879214 h 1443366"/>
              <a:gd name="connsiteX5" fmla="*/ 115811 w 3043338"/>
              <a:gd name="connsiteY5" fmla="*/ 1323714 h 1443366"/>
              <a:gd name="connsiteX6" fmla="*/ 344411 w 3043338"/>
              <a:gd name="connsiteY6" fmla="*/ 1438014 h 1443366"/>
              <a:gd name="connsiteX7" fmla="*/ 725411 w 3043338"/>
              <a:gd name="connsiteY7" fmla="*/ 1196714 h 1443366"/>
              <a:gd name="connsiteX8" fmla="*/ 1246111 w 3043338"/>
              <a:gd name="connsiteY8" fmla="*/ 1095114 h 1443366"/>
              <a:gd name="connsiteX9" fmla="*/ 1639811 w 3043338"/>
              <a:gd name="connsiteY9" fmla="*/ 1298314 h 1443366"/>
              <a:gd name="connsiteX10" fmla="*/ 2338311 w 3043338"/>
              <a:gd name="connsiteY10" fmla="*/ 1323714 h 1443366"/>
              <a:gd name="connsiteX11" fmla="*/ 2865030 w 3043338"/>
              <a:gd name="connsiteY11" fmla="*/ 927447 h 1443366"/>
              <a:gd name="connsiteX12" fmla="*/ 3043049 w 3043338"/>
              <a:gd name="connsiteY12" fmla="*/ 399178 h 1443366"/>
              <a:gd name="connsiteX13" fmla="*/ 2833611 w 3043338"/>
              <a:gd name="connsiteY13" fmla="*/ 2914 h 1443366"/>
              <a:gd name="connsiteX14" fmla="*/ 2381173 w 3043338"/>
              <a:gd name="connsiteY14" fmla="*/ 231514 h 1443366"/>
              <a:gd name="connsiteX15" fmla="*/ 1977948 w 3043338"/>
              <a:gd name="connsiteY15" fmla="*/ 331527 h 1443366"/>
              <a:gd name="connsiteX0" fmla="*/ 1977948 w 3044143"/>
              <a:gd name="connsiteY0" fmla="*/ 351529 h 1463368"/>
              <a:gd name="connsiteX1" fmla="*/ 1462011 w 3044143"/>
              <a:gd name="connsiteY1" fmla="*/ 226116 h 1463368"/>
              <a:gd name="connsiteX2" fmla="*/ 712711 w 3044143"/>
              <a:gd name="connsiteY2" fmla="*/ 48316 h 1463368"/>
              <a:gd name="connsiteX3" fmla="*/ 192011 w 3044143"/>
              <a:gd name="connsiteY3" fmla="*/ 353116 h 1463368"/>
              <a:gd name="connsiteX4" fmla="*/ 1511 w 3044143"/>
              <a:gd name="connsiteY4" fmla="*/ 899216 h 1463368"/>
              <a:gd name="connsiteX5" fmla="*/ 115811 w 3044143"/>
              <a:gd name="connsiteY5" fmla="*/ 1343716 h 1463368"/>
              <a:gd name="connsiteX6" fmla="*/ 344411 w 3044143"/>
              <a:gd name="connsiteY6" fmla="*/ 1458016 h 1463368"/>
              <a:gd name="connsiteX7" fmla="*/ 725411 w 3044143"/>
              <a:gd name="connsiteY7" fmla="*/ 1216716 h 1463368"/>
              <a:gd name="connsiteX8" fmla="*/ 1246111 w 3044143"/>
              <a:gd name="connsiteY8" fmla="*/ 1115116 h 1463368"/>
              <a:gd name="connsiteX9" fmla="*/ 1639811 w 3044143"/>
              <a:gd name="connsiteY9" fmla="*/ 1318316 h 1463368"/>
              <a:gd name="connsiteX10" fmla="*/ 2338311 w 3044143"/>
              <a:gd name="connsiteY10" fmla="*/ 1343716 h 1463368"/>
              <a:gd name="connsiteX11" fmla="*/ 2865030 w 3044143"/>
              <a:gd name="connsiteY11" fmla="*/ 947449 h 1463368"/>
              <a:gd name="connsiteX12" fmla="*/ 3043049 w 3044143"/>
              <a:gd name="connsiteY12" fmla="*/ 419180 h 1463368"/>
              <a:gd name="connsiteX13" fmla="*/ 2910248 w 3044143"/>
              <a:gd name="connsiteY13" fmla="*/ 2647 h 1463368"/>
              <a:gd name="connsiteX14" fmla="*/ 2381173 w 3044143"/>
              <a:gd name="connsiteY14" fmla="*/ 251516 h 1463368"/>
              <a:gd name="connsiteX15" fmla="*/ 1977948 w 3044143"/>
              <a:gd name="connsiteY15" fmla="*/ 351529 h 1463368"/>
              <a:gd name="connsiteX0" fmla="*/ 1977948 w 3043149"/>
              <a:gd name="connsiteY0" fmla="*/ 311584 h 1423423"/>
              <a:gd name="connsiteX1" fmla="*/ 1462011 w 3043149"/>
              <a:gd name="connsiteY1" fmla="*/ 186171 h 1423423"/>
              <a:gd name="connsiteX2" fmla="*/ 712711 w 3043149"/>
              <a:gd name="connsiteY2" fmla="*/ 8371 h 1423423"/>
              <a:gd name="connsiteX3" fmla="*/ 192011 w 3043149"/>
              <a:gd name="connsiteY3" fmla="*/ 313171 h 1423423"/>
              <a:gd name="connsiteX4" fmla="*/ 1511 w 3043149"/>
              <a:gd name="connsiteY4" fmla="*/ 859271 h 1423423"/>
              <a:gd name="connsiteX5" fmla="*/ 115811 w 3043149"/>
              <a:gd name="connsiteY5" fmla="*/ 1303771 h 1423423"/>
              <a:gd name="connsiteX6" fmla="*/ 344411 w 3043149"/>
              <a:gd name="connsiteY6" fmla="*/ 1418071 h 1423423"/>
              <a:gd name="connsiteX7" fmla="*/ 725411 w 3043149"/>
              <a:gd name="connsiteY7" fmla="*/ 1176771 h 1423423"/>
              <a:gd name="connsiteX8" fmla="*/ 1246111 w 3043149"/>
              <a:gd name="connsiteY8" fmla="*/ 1075171 h 1423423"/>
              <a:gd name="connsiteX9" fmla="*/ 1639811 w 3043149"/>
              <a:gd name="connsiteY9" fmla="*/ 1278371 h 1423423"/>
              <a:gd name="connsiteX10" fmla="*/ 2338311 w 3043149"/>
              <a:gd name="connsiteY10" fmla="*/ 1303771 h 1423423"/>
              <a:gd name="connsiteX11" fmla="*/ 2865030 w 3043149"/>
              <a:gd name="connsiteY11" fmla="*/ 907504 h 1423423"/>
              <a:gd name="connsiteX12" fmla="*/ 3043049 w 3043149"/>
              <a:gd name="connsiteY12" fmla="*/ 379235 h 1423423"/>
              <a:gd name="connsiteX13" fmla="*/ 2881508 w 3043149"/>
              <a:gd name="connsiteY13" fmla="*/ 3239 h 1423423"/>
              <a:gd name="connsiteX14" fmla="*/ 2381173 w 3043149"/>
              <a:gd name="connsiteY14" fmla="*/ 211571 h 1423423"/>
              <a:gd name="connsiteX15" fmla="*/ 1977948 w 3043149"/>
              <a:gd name="connsiteY15" fmla="*/ 311584 h 142342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246111 w 3043644"/>
              <a:gd name="connsiteY8" fmla="*/ 1105111 h 1453363"/>
              <a:gd name="connsiteX9" fmla="*/ 1639811 w 3043644"/>
              <a:gd name="connsiteY9" fmla="*/ 1308311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198216 w 3043644"/>
              <a:gd name="connsiteY8" fmla="*/ 1145647 h 1453363"/>
              <a:gd name="connsiteX9" fmla="*/ 1639811 w 3043644"/>
              <a:gd name="connsiteY9" fmla="*/ 1308311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217373 w 3043644"/>
              <a:gd name="connsiteY8" fmla="*/ 1094977 h 1453363"/>
              <a:gd name="connsiteX9" fmla="*/ 1639811 w 3043644"/>
              <a:gd name="connsiteY9" fmla="*/ 1308311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217373 w 3043644"/>
              <a:gd name="connsiteY8" fmla="*/ 1094977 h 1453363"/>
              <a:gd name="connsiteX9" fmla="*/ 1706870 w 3043644"/>
              <a:gd name="connsiteY9" fmla="*/ 1318445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868 w 3043564"/>
              <a:gd name="connsiteY0" fmla="*/ 341524 h 1453363"/>
              <a:gd name="connsiteX1" fmla="*/ 1461931 w 3043564"/>
              <a:gd name="connsiteY1" fmla="*/ 216111 h 1453363"/>
              <a:gd name="connsiteX2" fmla="*/ 712631 w 3043564"/>
              <a:gd name="connsiteY2" fmla="*/ 38311 h 1453363"/>
              <a:gd name="connsiteX3" fmla="*/ 191931 w 3043564"/>
              <a:gd name="connsiteY3" fmla="*/ 343111 h 1453363"/>
              <a:gd name="connsiteX4" fmla="*/ 1431 w 3043564"/>
              <a:gd name="connsiteY4" fmla="*/ 889211 h 1453363"/>
              <a:gd name="connsiteX5" fmla="*/ 115731 w 3043564"/>
              <a:gd name="connsiteY5" fmla="*/ 1333711 h 1453363"/>
              <a:gd name="connsiteX6" fmla="*/ 315591 w 3043564"/>
              <a:gd name="connsiteY6" fmla="*/ 1448009 h 1453363"/>
              <a:gd name="connsiteX7" fmla="*/ 725331 w 3043564"/>
              <a:gd name="connsiteY7" fmla="*/ 1206711 h 1453363"/>
              <a:gd name="connsiteX8" fmla="*/ 1217293 w 3043564"/>
              <a:gd name="connsiteY8" fmla="*/ 1094977 h 1453363"/>
              <a:gd name="connsiteX9" fmla="*/ 1706790 w 3043564"/>
              <a:gd name="connsiteY9" fmla="*/ 1318445 h 1453363"/>
              <a:gd name="connsiteX10" fmla="*/ 2338231 w 3043564"/>
              <a:gd name="connsiteY10" fmla="*/ 1333711 h 1453363"/>
              <a:gd name="connsiteX11" fmla="*/ 2864950 w 3043564"/>
              <a:gd name="connsiteY11" fmla="*/ 937444 h 1453363"/>
              <a:gd name="connsiteX12" fmla="*/ 3042969 w 3043564"/>
              <a:gd name="connsiteY12" fmla="*/ 409175 h 1453363"/>
              <a:gd name="connsiteX13" fmla="*/ 2900585 w 3043564"/>
              <a:gd name="connsiteY13" fmla="*/ 2775 h 1453363"/>
              <a:gd name="connsiteX14" fmla="*/ 2381093 w 3043564"/>
              <a:gd name="connsiteY14" fmla="*/ 241511 h 1453363"/>
              <a:gd name="connsiteX15" fmla="*/ 1977868 w 3043564"/>
              <a:gd name="connsiteY15" fmla="*/ 341524 h 1453363"/>
              <a:gd name="connsiteX0" fmla="*/ 1977868 w 3043564"/>
              <a:gd name="connsiteY0" fmla="*/ 341524 h 1453363"/>
              <a:gd name="connsiteX1" fmla="*/ 1461931 w 3043564"/>
              <a:gd name="connsiteY1" fmla="*/ 216111 h 1453363"/>
              <a:gd name="connsiteX2" fmla="*/ 712631 w 3043564"/>
              <a:gd name="connsiteY2" fmla="*/ 38311 h 1453363"/>
              <a:gd name="connsiteX3" fmla="*/ 191931 w 3043564"/>
              <a:gd name="connsiteY3" fmla="*/ 343111 h 1453363"/>
              <a:gd name="connsiteX4" fmla="*/ 1431 w 3043564"/>
              <a:gd name="connsiteY4" fmla="*/ 889211 h 1453363"/>
              <a:gd name="connsiteX5" fmla="*/ 115731 w 3043564"/>
              <a:gd name="connsiteY5" fmla="*/ 1333711 h 1453363"/>
              <a:gd name="connsiteX6" fmla="*/ 315591 w 3043564"/>
              <a:gd name="connsiteY6" fmla="*/ 1448009 h 1453363"/>
              <a:gd name="connsiteX7" fmla="*/ 725331 w 3043564"/>
              <a:gd name="connsiteY7" fmla="*/ 1206711 h 1453363"/>
              <a:gd name="connsiteX8" fmla="*/ 1207714 w 3043564"/>
              <a:gd name="connsiteY8" fmla="*/ 1115243 h 1453363"/>
              <a:gd name="connsiteX9" fmla="*/ 1706790 w 3043564"/>
              <a:gd name="connsiteY9" fmla="*/ 1318445 h 1453363"/>
              <a:gd name="connsiteX10" fmla="*/ 2338231 w 3043564"/>
              <a:gd name="connsiteY10" fmla="*/ 1333711 h 1453363"/>
              <a:gd name="connsiteX11" fmla="*/ 2864950 w 3043564"/>
              <a:gd name="connsiteY11" fmla="*/ 937444 h 1453363"/>
              <a:gd name="connsiteX12" fmla="*/ 3042969 w 3043564"/>
              <a:gd name="connsiteY12" fmla="*/ 409175 h 1453363"/>
              <a:gd name="connsiteX13" fmla="*/ 2900585 w 3043564"/>
              <a:gd name="connsiteY13" fmla="*/ 2775 h 1453363"/>
              <a:gd name="connsiteX14" fmla="*/ 2381093 w 3043564"/>
              <a:gd name="connsiteY14" fmla="*/ 241511 h 1453363"/>
              <a:gd name="connsiteX15" fmla="*/ 1977868 w 3043564"/>
              <a:gd name="connsiteY15" fmla="*/ 341524 h 1453363"/>
              <a:gd name="connsiteX0" fmla="*/ 1979956 w 3045652"/>
              <a:gd name="connsiteY0" fmla="*/ 341524 h 1451158"/>
              <a:gd name="connsiteX1" fmla="*/ 1464019 w 3045652"/>
              <a:gd name="connsiteY1" fmla="*/ 216111 h 1451158"/>
              <a:gd name="connsiteX2" fmla="*/ 714719 w 3045652"/>
              <a:gd name="connsiteY2" fmla="*/ 38311 h 1451158"/>
              <a:gd name="connsiteX3" fmla="*/ 194019 w 3045652"/>
              <a:gd name="connsiteY3" fmla="*/ 343111 h 1451158"/>
              <a:gd name="connsiteX4" fmla="*/ 3519 w 3045652"/>
              <a:gd name="connsiteY4" fmla="*/ 889211 h 1451158"/>
              <a:gd name="connsiteX5" fmla="*/ 89080 w 3045652"/>
              <a:gd name="connsiteY5" fmla="*/ 1313441 h 1451158"/>
              <a:gd name="connsiteX6" fmla="*/ 317679 w 3045652"/>
              <a:gd name="connsiteY6" fmla="*/ 1448009 h 1451158"/>
              <a:gd name="connsiteX7" fmla="*/ 727419 w 3045652"/>
              <a:gd name="connsiteY7" fmla="*/ 1206711 h 1451158"/>
              <a:gd name="connsiteX8" fmla="*/ 1209802 w 3045652"/>
              <a:gd name="connsiteY8" fmla="*/ 1115243 h 1451158"/>
              <a:gd name="connsiteX9" fmla="*/ 1708878 w 3045652"/>
              <a:gd name="connsiteY9" fmla="*/ 1318445 h 1451158"/>
              <a:gd name="connsiteX10" fmla="*/ 2340319 w 3045652"/>
              <a:gd name="connsiteY10" fmla="*/ 1333711 h 1451158"/>
              <a:gd name="connsiteX11" fmla="*/ 2867038 w 3045652"/>
              <a:gd name="connsiteY11" fmla="*/ 937444 h 1451158"/>
              <a:gd name="connsiteX12" fmla="*/ 3045057 w 3045652"/>
              <a:gd name="connsiteY12" fmla="*/ 409175 h 1451158"/>
              <a:gd name="connsiteX13" fmla="*/ 2902673 w 3045652"/>
              <a:gd name="connsiteY13" fmla="*/ 2775 h 1451158"/>
              <a:gd name="connsiteX14" fmla="*/ 2383181 w 3045652"/>
              <a:gd name="connsiteY14" fmla="*/ 241511 h 1451158"/>
              <a:gd name="connsiteX15" fmla="*/ 1979956 w 3045652"/>
              <a:gd name="connsiteY15" fmla="*/ 341524 h 1451158"/>
              <a:gd name="connsiteX0" fmla="*/ 1979957 w 3045651"/>
              <a:gd name="connsiteY0" fmla="*/ 341524 h 1451160"/>
              <a:gd name="connsiteX1" fmla="*/ 1464020 w 3045651"/>
              <a:gd name="connsiteY1" fmla="*/ 216111 h 1451160"/>
              <a:gd name="connsiteX2" fmla="*/ 714720 w 3045651"/>
              <a:gd name="connsiteY2" fmla="*/ 38311 h 1451160"/>
              <a:gd name="connsiteX3" fmla="*/ 194020 w 3045651"/>
              <a:gd name="connsiteY3" fmla="*/ 343111 h 1451160"/>
              <a:gd name="connsiteX4" fmla="*/ 3520 w 3045651"/>
              <a:gd name="connsiteY4" fmla="*/ 889211 h 1451160"/>
              <a:gd name="connsiteX5" fmla="*/ 89081 w 3045651"/>
              <a:gd name="connsiteY5" fmla="*/ 1313441 h 1451160"/>
              <a:gd name="connsiteX6" fmla="*/ 317680 w 3045651"/>
              <a:gd name="connsiteY6" fmla="*/ 1448009 h 1451160"/>
              <a:gd name="connsiteX7" fmla="*/ 727420 w 3045651"/>
              <a:gd name="connsiteY7" fmla="*/ 1206711 h 1451160"/>
              <a:gd name="connsiteX8" fmla="*/ 1209803 w 3045651"/>
              <a:gd name="connsiteY8" fmla="*/ 1115243 h 1451160"/>
              <a:gd name="connsiteX9" fmla="*/ 1749701 w 3045651"/>
              <a:gd name="connsiteY9" fmla="*/ 1329140 h 1451160"/>
              <a:gd name="connsiteX10" fmla="*/ 2340320 w 3045651"/>
              <a:gd name="connsiteY10" fmla="*/ 1333711 h 1451160"/>
              <a:gd name="connsiteX11" fmla="*/ 2867039 w 3045651"/>
              <a:gd name="connsiteY11" fmla="*/ 937444 h 1451160"/>
              <a:gd name="connsiteX12" fmla="*/ 3045058 w 3045651"/>
              <a:gd name="connsiteY12" fmla="*/ 409175 h 1451160"/>
              <a:gd name="connsiteX13" fmla="*/ 2902674 w 3045651"/>
              <a:gd name="connsiteY13" fmla="*/ 2775 h 1451160"/>
              <a:gd name="connsiteX14" fmla="*/ 2383182 w 3045651"/>
              <a:gd name="connsiteY14" fmla="*/ 241511 h 1451160"/>
              <a:gd name="connsiteX15" fmla="*/ 1979957 w 3045651"/>
              <a:gd name="connsiteY15" fmla="*/ 341524 h 145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45651" h="1451160">
                <a:moveTo>
                  <a:pt x="1979957" y="341524"/>
                </a:moveTo>
                <a:cubicBezTo>
                  <a:pt x="1826763" y="337291"/>
                  <a:pt x="1674893" y="266647"/>
                  <a:pt x="1464020" y="216111"/>
                </a:cubicBezTo>
                <a:cubicBezTo>
                  <a:pt x="1253147" y="165576"/>
                  <a:pt x="926387" y="17144"/>
                  <a:pt x="714720" y="38311"/>
                </a:cubicBezTo>
                <a:cubicBezTo>
                  <a:pt x="503053" y="59478"/>
                  <a:pt x="312553" y="201294"/>
                  <a:pt x="194020" y="343111"/>
                </a:cubicBezTo>
                <a:cubicBezTo>
                  <a:pt x="75487" y="484928"/>
                  <a:pt x="21010" y="727489"/>
                  <a:pt x="3520" y="889211"/>
                </a:cubicBezTo>
                <a:cubicBezTo>
                  <a:pt x="-13970" y="1050933"/>
                  <a:pt x="36721" y="1220308"/>
                  <a:pt x="89081" y="1313441"/>
                </a:cubicBezTo>
                <a:cubicBezTo>
                  <a:pt x="141441" y="1406574"/>
                  <a:pt x="211290" y="1465797"/>
                  <a:pt x="317680" y="1448009"/>
                </a:cubicBezTo>
                <a:cubicBezTo>
                  <a:pt x="424070" y="1430221"/>
                  <a:pt x="578733" y="1262172"/>
                  <a:pt x="727420" y="1206711"/>
                </a:cubicBezTo>
                <a:cubicBezTo>
                  <a:pt x="876107" y="1151250"/>
                  <a:pt x="1039423" y="1094838"/>
                  <a:pt x="1209803" y="1115243"/>
                </a:cubicBezTo>
                <a:cubicBezTo>
                  <a:pt x="1380183" y="1135648"/>
                  <a:pt x="1561282" y="1292729"/>
                  <a:pt x="1749701" y="1329140"/>
                </a:cubicBezTo>
                <a:cubicBezTo>
                  <a:pt x="1938120" y="1365551"/>
                  <a:pt x="2154097" y="1398994"/>
                  <a:pt x="2340320" y="1333711"/>
                </a:cubicBezTo>
                <a:cubicBezTo>
                  <a:pt x="2526543" y="1268428"/>
                  <a:pt x="2749583" y="1091533"/>
                  <a:pt x="2867039" y="937444"/>
                </a:cubicBezTo>
                <a:cubicBezTo>
                  <a:pt x="2984495" y="783355"/>
                  <a:pt x="3039119" y="564953"/>
                  <a:pt x="3045058" y="409175"/>
                </a:cubicBezTo>
                <a:cubicBezTo>
                  <a:pt x="3050997" y="253397"/>
                  <a:pt x="3012987" y="30719"/>
                  <a:pt x="2902674" y="2775"/>
                </a:cubicBezTo>
                <a:cubicBezTo>
                  <a:pt x="2792361" y="-25169"/>
                  <a:pt x="2533995" y="165311"/>
                  <a:pt x="2383182" y="241511"/>
                </a:cubicBezTo>
                <a:cubicBezTo>
                  <a:pt x="2266765" y="292311"/>
                  <a:pt x="2133151" y="345757"/>
                  <a:pt x="1979957" y="341524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355506" y="4820132"/>
            <a:ext cx="1776600" cy="646201"/>
          </a:xfrm>
          <a:custGeom>
            <a:avLst/>
            <a:gdLst>
              <a:gd name="connsiteX0" fmla="*/ 1525511 w 3065469"/>
              <a:gd name="connsiteY0" fmla="*/ 241300 h 1440452"/>
              <a:gd name="connsiteX1" fmla="*/ 1462011 w 3065469"/>
              <a:gd name="connsiteY1" fmla="*/ 203200 h 1440452"/>
              <a:gd name="connsiteX2" fmla="*/ 712711 w 3065469"/>
              <a:gd name="connsiteY2" fmla="*/ 25400 h 1440452"/>
              <a:gd name="connsiteX3" fmla="*/ 192011 w 3065469"/>
              <a:gd name="connsiteY3" fmla="*/ 330200 h 1440452"/>
              <a:gd name="connsiteX4" fmla="*/ 1511 w 3065469"/>
              <a:gd name="connsiteY4" fmla="*/ 876300 h 1440452"/>
              <a:gd name="connsiteX5" fmla="*/ 115811 w 3065469"/>
              <a:gd name="connsiteY5" fmla="*/ 1320800 h 1440452"/>
              <a:gd name="connsiteX6" fmla="*/ 344411 w 3065469"/>
              <a:gd name="connsiteY6" fmla="*/ 1435100 h 1440452"/>
              <a:gd name="connsiteX7" fmla="*/ 725411 w 3065469"/>
              <a:gd name="connsiteY7" fmla="*/ 1193800 h 1440452"/>
              <a:gd name="connsiteX8" fmla="*/ 1246111 w 3065469"/>
              <a:gd name="connsiteY8" fmla="*/ 1092200 h 1440452"/>
              <a:gd name="connsiteX9" fmla="*/ 1639811 w 3065469"/>
              <a:gd name="connsiteY9" fmla="*/ 1295400 h 1440452"/>
              <a:gd name="connsiteX10" fmla="*/ 2338311 w 3065469"/>
              <a:gd name="connsiteY10" fmla="*/ 1320800 h 1440452"/>
              <a:gd name="connsiteX11" fmla="*/ 2922511 w 3065469"/>
              <a:gd name="connsiteY11" fmla="*/ 914400 h 1440452"/>
              <a:gd name="connsiteX12" fmla="*/ 3062211 w 3065469"/>
              <a:gd name="connsiteY12" fmla="*/ 406400 h 1440452"/>
              <a:gd name="connsiteX13" fmla="*/ 2833611 w 3065469"/>
              <a:gd name="connsiteY13" fmla="*/ 0 h 1440452"/>
              <a:gd name="connsiteX14" fmla="*/ 2490711 w 3065469"/>
              <a:gd name="connsiteY14" fmla="*/ 152400 h 1440452"/>
              <a:gd name="connsiteX15" fmla="*/ 2135111 w 3065469"/>
              <a:gd name="connsiteY15" fmla="*/ 304800 h 1440452"/>
              <a:gd name="connsiteX16" fmla="*/ 1525511 w 3065469"/>
              <a:gd name="connsiteY16" fmla="*/ 241300 h 1440452"/>
              <a:gd name="connsiteX0" fmla="*/ 2135111 w 3065469"/>
              <a:gd name="connsiteY0" fmla="*/ 304800 h 1440452"/>
              <a:gd name="connsiteX1" fmla="*/ 1462011 w 3065469"/>
              <a:gd name="connsiteY1" fmla="*/ 203200 h 1440452"/>
              <a:gd name="connsiteX2" fmla="*/ 712711 w 3065469"/>
              <a:gd name="connsiteY2" fmla="*/ 25400 h 1440452"/>
              <a:gd name="connsiteX3" fmla="*/ 192011 w 3065469"/>
              <a:gd name="connsiteY3" fmla="*/ 330200 h 1440452"/>
              <a:gd name="connsiteX4" fmla="*/ 1511 w 3065469"/>
              <a:gd name="connsiteY4" fmla="*/ 876300 h 1440452"/>
              <a:gd name="connsiteX5" fmla="*/ 115811 w 3065469"/>
              <a:gd name="connsiteY5" fmla="*/ 1320800 h 1440452"/>
              <a:gd name="connsiteX6" fmla="*/ 344411 w 3065469"/>
              <a:gd name="connsiteY6" fmla="*/ 1435100 h 1440452"/>
              <a:gd name="connsiteX7" fmla="*/ 725411 w 3065469"/>
              <a:gd name="connsiteY7" fmla="*/ 1193800 h 1440452"/>
              <a:gd name="connsiteX8" fmla="*/ 1246111 w 3065469"/>
              <a:gd name="connsiteY8" fmla="*/ 1092200 h 1440452"/>
              <a:gd name="connsiteX9" fmla="*/ 1639811 w 3065469"/>
              <a:gd name="connsiteY9" fmla="*/ 1295400 h 1440452"/>
              <a:gd name="connsiteX10" fmla="*/ 2338311 w 3065469"/>
              <a:gd name="connsiteY10" fmla="*/ 1320800 h 1440452"/>
              <a:gd name="connsiteX11" fmla="*/ 2922511 w 3065469"/>
              <a:gd name="connsiteY11" fmla="*/ 914400 h 1440452"/>
              <a:gd name="connsiteX12" fmla="*/ 3062211 w 3065469"/>
              <a:gd name="connsiteY12" fmla="*/ 406400 h 1440452"/>
              <a:gd name="connsiteX13" fmla="*/ 2833611 w 3065469"/>
              <a:gd name="connsiteY13" fmla="*/ 0 h 1440452"/>
              <a:gd name="connsiteX14" fmla="*/ 2490711 w 3065469"/>
              <a:gd name="connsiteY14" fmla="*/ 152400 h 1440452"/>
              <a:gd name="connsiteX15" fmla="*/ 2135111 w 3065469"/>
              <a:gd name="connsiteY15" fmla="*/ 304800 h 1440452"/>
              <a:gd name="connsiteX0" fmla="*/ 1977948 w 3065469"/>
              <a:gd name="connsiteY0" fmla="*/ 328613 h 1440452"/>
              <a:gd name="connsiteX1" fmla="*/ 1462011 w 3065469"/>
              <a:gd name="connsiteY1" fmla="*/ 203200 h 1440452"/>
              <a:gd name="connsiteX2" fmla="*/ 712711 w 3065469"/>
              <a:gd name="connsiteY2" fmla="*/ 25400 h 1440452"/>
              <a:gd name="connsiteX3" fmla="*/ 192011 w 3065469"/>
              <a:gd name="connsiteY3" fmla="*/ 330200 h 1440452"/>
              <a:gd name="connsiteX4" fmla="*/ 1511 w 3065469"/>
              <a:gd name="connsiteY4" fmla="*/ 876300 h 1440452"/>
              <a:gd name="connsiteX5" fmla="*/ 115811 w 3065469"/>
              <a:gd name="connsiteY5" fmla="*/ 1320800 h 1440452"/>
              <a:gd name="connsiteX6" fmla="*/ 344411 w 3065469"/>
              <a:gd name="connsiteY6" fmla="*/ 1435100 h 1440452"/>
              <a:gd name="connsiteX7" fmla="*/ 725411 w 3065469"/>
              <a:gd name="connsiteY7" fmla="*/ 1193800 h 1440452"/>
              <a:gd name="connsiteX8" fmla="*/ 1246111 w 3065469"/>
              <a:gd name="connsiteY8" fmla="*/ 1092200 h 1440452"/>
              <a:gd name="connsiteX9" fmla="*/ 1639811 w 3065469"/>
              <a:gd name="connsiteY9" fmla="*/ 1295400 h 1440452"/>
              <a:gd name="connsiteX10" fmla="*/ 2338311 w 3065469"/>
              <a:gd name="connsiteY10" fmla="*/ 1320800 h 1440452"/>
              <a:gd name="connsiteX11" fmla="*/ 2922511 w 3065469"/>
              <a:gd name="connsiteY11" fmla="*/ 914400 h 1440452"/>
              <a:gd name="connsiteX12" fmla="*/ 3062211 w 3065469"/>
              <a:gd name="connsiteY12" fmla="*/ 406400 h 1440452"/>
              <a:gd name="connsiteX13" fmla="*/ 2833611 w 3065469"/>
              <a:gd name="connsiteY13" fmla="*/ 0 h 1440452"/>
              <a:gd name="connsiteX14" fmla="*/ 2490711 w 3065469"/>
              <a:gd name="connsiteY14" fmla="*/ 152400 h 1440452"/>
              <a:gd name="connsiteX15" fmla="*/ 1977948 w 3065469"/>
              <a:gd name="connsiteY15" fmla="*/ 328613 h 1440452"/>
              <a:gd name="connsiteX0" fmla="*/ 1977948 w 3065469"/>
              <a:gd name="connsiteY0" fmla="*/ 331842 h 1443681"/>
              <a:gd name="connsiteX1" fmla="*/ 1462011 w 3065469"/>
              <a:gd name="connsiteY1" fmla="*/ 206429 h 1443681"/>
              <a:gd name="connsiteX2" fmla="*/ 712711 w 3065469"/>
              <a:gd name="connsiteY2" fmla="*/ 28629 h 1443681"/>
              <a:gd name="connsiteX3" fmla="*/ 192011 w 3065469"/>
              <a:gd name="connsiteY3" fmla="*/ 333429 h 1443681"/>
              <a:gd name="connsiteX4" fmla="*/ 1511 w 3065469"/>
              <a:gd name="connsiteY4" fmla="*/ 879529 h 1443681"/>
              <a:gd name="connsiteX5" fmla="*/ 115811 w 3065469"/>
              <a:gd name="connsiteY5" fmla="*/ 1324029 h 1443681"/>
              <a:gd name="connsiteX6" fmla="*/ 344411 w 3065469"/>
              <a:gd name="connsiteY6" fmla="*/ 1438329 h 1443681"/>
              <a:gd name="connsiteX7" fmla="*/ 725411 w 3065469"/>
              <a:gd name="connsiteY7" fmla="*/ 1197029 h 1443681"/>
              <a:gd name="connsiteX8" fmla="*/ 1246111 w 3065469"/>
              <a:gd name="connsiteY8" fmla="*/ 1095429 h 1443681"/>
              <a:gd name="connsiteX9" fmla="*/ 1639811 w 3065469"/>
              <a:gd name="connsiteY9" fmla="*/ 1298629 h 1443681"/>
              <a:gd name="connsiteX10" fmla="*/ 2338311 w 3065469"/>
              <a:gd name="connsiteY10" fmla="*/ 1324029 h 1443681"/>
              <a:gd name="connsiteX11" fmla="*/ 2922511 w 3065469"/>
              <a:gd name="connsiteY11" fmla="*/ 917629 h 1443681"/>
              <a:gd name="connsiteX12" fmla="*/ 3062211 w 3065469"/>
              <a:gd name="connsiteY12" fmla="*/ 409629 h 1443681"/>
              <a:gd name="connsiteX13" fmla="*/ 2833611 w 3065469"/>
              <a:gd name="connsiteY13" fmla="*/ 3229 h 1443681"/>
              <a:gd name="connsiteX14" fmla="*/ 2381173 w 3065469"/>
              <a:gd name="connsiteY14" fmla="*/ 231829 h 1443681"/>
              <a:gd name="connsiteX15" fmla="*/ 1977948 w 3065469"/>
              <a:gd name="connsiteY15" fmla="*/ 331842 h 1443681"/>
              <a:gd name="connsiteX0" fmla="*/ 1977948 w 3074641"/>
              <a:gd name="connsiteY0" fmla="*/ 331842 h 1443681"/>
              <a:gd name="connsiteX1" fmla="*/ 1462011 w 3074641"/>
              <a:gd name="connsiteY1" fmla="*/ 206429 h 1443681"/>
              <a:gd name="connsiteX2" fmla="*/ 712711 w 3074641"/>
              <a:gd name="connsiteY2" fmla="*/ 28629 h 1443681"/>
              <a:gd name="connsiteX3" fmla="*/ 192011 w 3074641"/>
              <a:gd name="connsiteY3" fmla="*/ 333429 h 1443681"/>
              <a:gd name="connsiteX4" fmla="*/ 1511 w 3074641"/>
              <a:gd name="connsiteY4" fmla="*/ 879529 h 1443681"/>
              <a:gd name="connsiteX5" fmla="*/ 115811 w 3074641"/>
              <a:gd name="connsiteY5" fmla="*/ 1324029 h 1443681"/>
              <a:gd name="connsiteX6" fmla="*/ 344411 w 3074641"/>
              <a:gd name="connsiteY6" fmla="*/ 1438329 h 1443681"/>
              <a:gd name="connsiteX7" fmla="*/ 725411 w 3074641"/>
              <a:gd name="connsiteY7" fmla="*/ 1197029 h 1443681"/>
              <a:gd name="connsiteX8" fmla="*/ 1246111 w 3074641"/>
              <a:gd name="connsiteY8" fmla="*/ 1095429 h 1443681"/>
              <a:gd name="connsiteX9" fmla="*/ 1639811 w 3074641"/>
              <a:gd name="connsiteY9" fmla="*/ 1298629 h 1443681"/>
              <a:gd name="connsiteX10" fmla="*/ 2338311 w 3074641"/>
              <a:gd name="connsiteY10" fmla="*/ 1324029 h 1443681"/>
              <a:gd name="connsiteX11" fmla="*/ 2922511 w 3074641"/>
              <a:gd name="connsiteY11" fmla="*/ 917629 h 1443681"/>
              <a:gd name="connsiteX12" fmla="*/ 3071789 w 3074641"/>
              <a:gd name="connsiteY12" fmla="*/ 409630 h 1443681"/>
              <a:gd name="connsiteX13" fmla="*/ 2833611 w 3074641"/>
              <a:gd name="connsiteY13" fmla="*/ 3229 h 1443681"/>
              <a:gd name="connsiteX14" fmla="*/ 2381173 w 3074641"/>
              <a:gd name="connsiteY14" fmla="*/ 231829 h 1443681"/>
              <a:gd name="connsiteX15" fmla="*/ 1977948 w 3074641"/>
              <a:gd name="connsiteY15" fmla="*/ 331842 h 1443681"/>
              <a:gd name="connsiteX0" fmla="*/ 1977948 w 3047494"/>
              <a:gd name="connsiteY0" fmla="*/ 331527 h 1443366"/>
              <a:gd name="connsiteX1" fmla="*/ 1462011 w 3047494"/>
              <a:gd name="connsiteY1" fmla="*/ 206114 h 1443366"/>
              <a:gd name="connsiteX2" fmla="*/ 712711 w 3047494"/>
              <a:gd name="connsiteY2" fmla="*/ 28314 h 1443366"/>
              <a:gd name="connsiteX3" fmla="*/ 192011 w 3047494"/>
              <a:gd name="connsiteY3" fmla="*/ 333114 h 1443366"/>
              <a:gd name="connsiteX4" fmla="*/ 1511 w 3047494"/>
              <a:gd name="connsiteY4" fmla="*/ 879214 h 1443366"/>
              <a:gd name="connsiteX5" fmla="*/ 115811 w 3047494"/>
              <a:gd name="connsiteY5" fmla="*/ 1323714 h 1443366"/>
              <a:gd name="connsiteX6" fmla="*/ 344411 w 3047494"/>
              <a:gd name="connsiteY6" fmla="*/ 1438014 h 1443366"/>
              <a:gd name="connsiteX7" fmla="*/ 725411 w 3047494"/>
              <a:gd name="connsiteY7" fmla="*/ 1196714 h 1443366"/>
              <a:gd name="connsiteX8" fmla="*/ 1246111 w 3047494"/>
              <a:gd name="connsiteY8" fmla="*/ 1095114 h 1443366"/>
              <a:gd name="connsiteX9" fmla="*/ 1639811 w 3047494"/>
              <a:gd name="connsiteY9" fmla="*/ 1298314 h 1443366"/>
              <a:gd name="connsiteX10" fmla="*/ 2338311 w 3047494"/>
              <a:gd name="connsiteY10" fmla="*/ 1323714 h 1443366"/>
              <a:gd name="connsiteX11" fmla="*/ 2922511 w 3047494"/>
              <a:gd name="connsiteY11" fmla="*/ 917314 h 1443366"/>
              <a:gd name="connsiteX12" fmla="*/ 3043049 w 3047494"/>
              <a:gd name="connsiteY12" fmla="*/ 399178 h 1443366"/>
              <a:gd name="connsiteX13" fmla="*/ 2833611 w 3047494"/>
              <a:gd name="connsiteY13" fmla="*/ 2914 h 1443366"/>
              <a:gd name="connsiteX14" fmla="*/ 2381173 w 3047494"/>
              <a:gd name="connsiteY14" fmla="*/ 231514 h 1443366"/>
              <a:gd name="connsiteX15" fmla="*/ 1977948 w 3047494"/>
              <a:gd name="connsiteY15" fmla="*/ 331527 h 1443366"/>
              <a:gd name="connsiteX0" fmla="*/ 1977948 w 3044481"/>
              <a:gd name="connsiteY0" fmla="*/ 331527 h 1443366"/>
              <a:gd name="connsiteX1" fmla="*/ 1462011 w 3044481"/>
              <a:gd name="connsiteY1" fmla="*/ 206114 h 1443366"/>
              <a:gd name="connsiteX2" fmla="*/ 712711 w 3044481"/>
              <a:gd name="connsiteY2" fmla="*/ 28314 h 1443366"/>
              <a:gd name="connsiteX3" fmla="*/ 192011 w 3044481"/>
              <a:gd name="connsiteY3" fmla="*/ 333114 h 1443366"/>
              <a:gd name="connsiteX4" fmla="*/ 1511 w 3044481"/>
              <a:gd name="connsiteY4" fmla="*/ 879214 h 1443366"/>
              <a:gd name="connsiteX5" fmla="*/ 115811 w 3044481"/>
              <a:gd name="connsiteY5" fmla="*/ 1323714 h 1443366"/>
              <a:gd name="connsiteX6" fmla="*/ 344411 w 3044481"/>
              <a:gd name="connsiteY6" fmla="*/ 1438014 h 1443366"/>
              <a:gd name="connsiteX7" fmla="*/ 725411 w 3044481"/>
              <a:gd name="connsiteY7" fmla="*/ 1196714 h 1443366"/>
              <a:gd name="connsiteX8" fmla="*/ 1246111 w 3044481"/>
              <a:gd name="connsiteY8" fmla="*/ 1095114 h 1443366"/>
              <a:gd name="connsiteX9" fmla="*/ 1639811 w 3044481"/>
              <a:gd name="connsiteY9" fmla="*/ 1298314 h 1443366"/>
              <a:gd name="connsiteX10" fmla="*/ 2338311 w 3044481"/>
              <a:gd name="connsiteY10" fmla="*/ 1323714 h 1443366"/>
              <a:gd name="connsiteX11" fmla="*/ 2893770 w 3044481"/>
              <a:gd name="connsiteY11" fmla="*/ 917314 h 1443366"/>
              <a:gd name="connsiteX12" fmla="*/ 3043049 w 3044481"/>
              <a:gd name="connsiteY12" fmla="*/ 399178 h 1443366"/>
              <a:gd name="connsiteX13" fmla="*/ 2833611 w 3044481"/>
              <a:gd name="connsiteY13" fmla="*/ 2914 h 1443366"/>
              <a:gd name="connsiteX14" fmla="*/ 2381173 w 3044481"/>
              <a:gd name="connsiteY14" fmla="*/ 231514 h 1443366"/>
              <a:gd name="connsiteX15" fmla="*/ 1977948 w 3044481"/>
              <a:gd name="connsiteY15" fmla="*/ 331527 h 1443366"/>
              <a:gd name="connsiteX0" fmla="*/ 1977948 w 3043338"/>
              <a:gd name="connsiteY0" fmla="*/ 331527 h 1443366"/>
              <a:gd name="connsiteX1" fmla="*/ 1462011 w 3043338"/>
              <a:gd name="connsiteY1" fmla="*/ 206114 h 1443366"/>
              <a:gd name="connsiteX2" fmla="*/ 712711 w 3043338"/>
              <a:gd name="connsiteY2" fmla="*/ 28314 h 1443366"/>
              <a:gd name="connsiteX3" fmla="*/ 192011 w 3043338"/>
              <a:gd name="connsiteY3" fmla="*/ 333114 h 1443366"/>
              <a:gd name="connsiteX4" fmla="*/ 1511 w 3043338"/>
              <a:gd name="connsiteY4" fmla="*/ 879214 h 1443366"/>
              <a:gd name="connsiteX5" fmla="*/ 115811 w 3043338"/>
              <a:gd name="connsiteY5" fmla="*/ 1323714 h 1443366"/>
              <a:gd name="connsiteX6" fmla="*/ 344411 w 3043338"/>
              <a:gd name="connsiteY6" fmla="*/ 1438014 h 1443366"/>
              <a:gd name="connsiteX7" fmla="*/ 725411 w 3043338"/>
              <a:gd name="connsiteY7" fmla="*/ 1196714 h 1443366"/>
              <a:gd name="connsiteX8" fmla="*/ 1246111 w 3043338"/>
              <a:gd name="connsiteY8" fmla="*/ 1095114 h 1443366"/>
              <a:gd name="connsiteX9" fmla="*/ 1639811 w 3043338"/>
              <a:gd name="connsiteY9" fmla="*/ 1298314 h 1443366"/>
              <a:gd name="connsiteX10" fmla="*/ 2338311 w 3043338"/>
              <a:gd name="connsiteY10" fmla="*/ 1323714 h 1443366"/>
              <a:gd name="connsiteX11" fmla="*/ 2865030 w 3043338"/>
              <a:gd name="connsiteY11" fmla="*/ 927447 h 1443366"/>
              <a:gd name="connsiteX12" fmla="*/ 3043049 w 3043338"/>
              <a:gd name="connsiteY12" fmla="*/ 399178 h 1443366"/>
              <a:gd name="connsiteX13" fmla="*/ 2833611 w 3043338"/>
              <a:gd name="connsiteY13" fmla="*/ 2914 h 1443366"/>
              <a:gd name="connsiteX14" fmla="*/ 2381173 w 3043338"/>
              <a:gd name="connsiteY14" fmla="*/ 231514 h 1443366"/>
              <a:gd name="connsiteX15" fmla="*/ 1977948 w 3043338"/>
              <a:gd name="connsiteY15" fmla="*/ 331527 h 1443366"/>
              <a:gd name="connsiteX0" fmla="*/ 1977948 w 3044143"/>
              <a:gd name="connsiteY0" fmla="*/ 351529 h 1463368"/>
              <a:gd name="connsiteX1" fmla="*/ 1462011 w 3044143"/>
              <a:gd name="connsiteY1" fmla="*/ 226116 h 1463368"/>
              <a:gd name="connsiteX2" fmla="*/ 712711 w 3044143"/>
              <a:gd name="connsiteY2" fmla="*/ 48316 h 1463368"/>
              <a:gd name="connsiteX3" fmla="*/ 192011 w 3044143"/>
              <a:gd name="connsiteY3" fmla="*/ 353116 h 1463368"/>
              <a:gd name="connsiteX4" fmla="*/ 1511 w 3044143"/>
              <a:gd name="connsiteY4" fmla="*/ 899216 h 1463368"/>
              <a:gd name="connsiteX5" fmla="*/ 115811 w 3044143"/>
              <a:gd name="connsiteY5" fmla="*/ 1343716 h 1463368"/>
              <a:gd name="connsiteX6" fmla="*/ 344411 w 3044143"/>
              <a:gd name="connsiteY6" fmla="*/ 1458016 h 1463368"/>
              <a:gd name="connsiteX7" fmla="*/ 725411 w 3044143"/>
              <a:gd name="connsiteY7" fmla="*/ 1216716 h 1463368"/>
              <a:gd name="connsiteX8" fmla="*/ 1246111 w 3044143"/>
              <a:gd name="connsiteY8" fmla="*/ 1115116 h 1463368"/>
              <a:gd name="connsiteX9" fmla="*/ 1639811 w 3044143"/>
              <a:gd name="connsiteY9" fmla="*/ 1318316 h 1463368"/>
              <a:gd name="connsiteX10" fmla="*/ 2338311 w 3044143"/>
              <a:gd name="connsiteY10" fmla="*/ 1343716 h 1463368"/>
              <a:gd name="connsiteX11" fmla="*/ 2865030 w 3044143"/>
              <a:gd name="connsiteY11" fmla="*/ 947449 h 1463368"/>
              <a:gd name="connsiteX12" fmla="*/ 3043049 w 3044143"/>
              <a:gd name="connsiteY12" fmla="*/ 419180 h 1463368"/>
              <a:gd name="connsiteX13" fmla="*/ 2910248 w 3044143"/>
              <a:gd name="connsiteY13" fmla="*/ 2647 h 1463368"/>
              <a:gd name="connsiteX14" fmla="*/ 2381173 w 3044143"/>
              <a:gd name="connsiteY14" fmla="*/ 251516 h 1463368"/>
              <a:gd name="connsiteX15" fmla="*/ 1977948 w 3044143"/>
              <a:gd name="connsiteY15" fmla="*/ 351529 h 1463368"/>
              <a:gd name="connsiteX0" fmla="*/ 1977948 w 3043149"/>
              <a:gd name="connsiteY0" fmla="*/ 311584 h 1423423"/>
              <a:gd name="connsiteX1" fmla="*/ 1462011 w 3043149"/>
              <a:gd name="connsiteY1" fmla="*/ 186171 h 1423423"/>
              <a:gd name="connsiteX2" fmla="*/ 712711 w 3043149"/>
              <a:gd name="connsiteY2" fmla="*/ 8371 h 1423423"/>
              <a:gd name="connsiteX3" fmla="*/ 192011 w 3043149"/>
              <a:gd name="connsiteY3" fmla="*/ 313171 h 1423423"/>
              <a:gd name="connsiteX4" fmla="*/ 1511 w 3043149"/>
              <a:gd name="connsiteY4" fmla="*/ 859271 h 1423423"/>
              <a:gd name="connsiteX5" fmla="*/ 115811 w 3043149"/>
              <a:gd name="connsiteY5" fmla="*/ 1303771 h 1423423"/>
              <a:gd name="connsiteX6" fmla="*/ 344411 w 3043149"/>
              <a:gd name="connsiteY6" fmla="*/ 1418071 h 1423423"/>
              <a:gd name="connsiteX7" fmla="*/ 725411 w 3043149"/>
              <a:gd name="connsiteY7" fmla="*/ 1176771 h 1423423"/>
              <a:gd name="connsiteX8" fmla="*/ 1246111 w 3043149"/>
              <a:gd name="connsiteY8" fmla="*/ 1075171 h 1423423"/>
              <a:gd name="connsiteX9" fmla="*/ 1639811 w 3043149"/>
              <a:gd name="connsiteY9" fmla="*/ 1278371 h 1423423"/>
              <a:gd name="connsiteX10" fmla="*/ 2338311 w 3043149"/>
              <a:gd name="connsiteY10" fmla="*/ 1303771 h 1423423"/>
              <a:gd name="connsiteX11" fmla="*/ 2865030 w 3043149"/>
              <a:gd name="connsiteY11" fmla="*/ 907504 h 1423423"/>
              <a:gd name="connsiteX12" fmla="*/ 3043049 w 3043149"/>
              <a:gd name="connsiteY12" fmla="*/ 379235 h 1423423"/>
              <a:gd name="connsiteX13" fmla="*/ 2881508 w 3043149"/>
              <a:gd name="connsiteY13" fmla="*/ 3239 h 1423423"/>
              <a:gd name="connsiteX14" fmla="*/ 2381173 w 3043149"/>
              <a:gd name="connsiteY14" fmla="*/ 211571 h 1423423"/>
              <a:gd name="connsiteX15" fmla="*/ 1977948 w 3043149"/>
              <a:gd name="connsiteY15" fmla="*/ 311584 h 142342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246111 w 3043644"/>
              <a:gd name="connsiteY8" fmla="*/ 1105111 h 1453363"/>
              <a:gd name="connsiteX9" fmla="*/ 1639811 w 3043644"/>
              <a:gd name="connsiteY9" fmla="*/ 1308311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198216 w 3043644"/>
              <a:gd name="connsiteY8" fmla="*/ 1145647 h 1453363"/>
              <a:gd name="connsiteX9" fmla="*/ 1639811 w 3043644"/>
              <a:gd name="connsiteY9" fmla="*/ 1308311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217373 w 3043644"/>
              <a:gd name="connsiteY8" fmla="*/ 1094977 h 1453363"/>
              <a:gd name="connsiteX9" fmla="*/ 1639811 w 3043644"/>
              <a:gd name="connsiteY9" fmla="*/ 1308311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217373 w 3043644"/>
              <a:gd name="connsiteY8" fmla="*/ 1094977 h 1453363"/>
              <a:gd name="connsiteX9" fmla="*/ 1706870 w 3043644"/>
              <a:gd name="connsiteY9" fmla="*/ 1318445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868 w 3043564"/>
              <a:gd name="connsiteY0" fmla="*/ 341524 h 1453363"/>
              <a:gd name="connsiteX1" fmla="*/ 1461931 w 3043564"/>
              <a:gd name="connsiteY1" fmla="*/ 216111 h 1453363"/>
              <a:gd name="connsiteX2" fmla="*/ 712631 w 3043564"/>
              <a:gd name="connsiteY2" fmla="*/ 38311 h 1453363"/>
              <a:gd name="connsiteX3" fmla="*/ 191931 w 3043564"/>
              <a:gd name="connsiteY3" fmla="*/ 343111 h 1453363"/>
              <a:gd name="connsiteX4" fmla="*/ 1431 w 3043564"/>
              <a:gd name="connsiteY4" fmla="*/ 889211 h 1453363"/>
              <a:gd name="connsiteX5" fmla="*/ 115731 w 3043564"/>
              <a:gd name="connsiteY5" fmla="*/ 1333711 h 1453363"/>
              <a:gd name="connsiteX6" fmla="*/ 315591 w 3043564"/>
              <a:gd name="connsiteY6" fmla="*/ 1448009 h 1453363"/>
              <a:gd name="connsiteX7" fmla="*/ 725331 w 3043564"/>
              <a:gd name="connsiteY7" fmla="*/ 1206711 h 1453363"/>
              <a:gd name="connsiteX8" fmla="*/ 1217293 w 3043564"/>
              <a:gd name="connsiteY8" fmla="*/ 1094977 h 1453363"/>
              <a:gd name="connsiteX9" fmla="*/ 1706790 w 3043564"/>
              <a:gd name="connsiteY9" fmla="*/ 1318445 h 1453363"/>
              <a:gd name="connsiteX10" fmla="*/ 2338231 w 3043564"/>
              <a:gd name="connsiteY10" fmla="*/ 1333711 h 1453363"/>
              <a:gd name="connsiteX11" fmla="*/ 2864950 w 3043564"/>
              <a:gd name="connsiteY11" fmla="*/ 937444 h 1453363"/>
              <a:gd name="connsiteX12" fmla="*/ 3042969 w 3043564"/>
              <a:gd name="connsiteY12" fmla="*/ 409175 h 1453363"/>
              <a:gd name="connsiteX13" fmla="*/ 2900585 w 3043564"/>
              <a:gd name="connsiteY13" fmla="*/ 2775 h 1453363"/>
              <a:gd name="connsiteX14" fmla="*/ 2381093 w 3043564"/>
              <a:gd name="connsiteY14" fmla="*/ 241511 h 1453363"/>
              <a:gd name="connsiteX15" fmla="*/ 1977868 w 3043564"/>
              <a:gd name="connsiteY15" fmla="*/ 341524 h 1453363"/>
              <a:gd name="connsiteX0" fmla="*/ 1977868 w 3043564"/>
              <a:gd name="connsiteY0" fmla="*/ 341524 h 1453363"/>
              <a:gd name="connsiteX1" fmla="*/ 1461931 w 3043564"/>
              <a:gd name="connsiteY1" fmla="*/ 216111 h 1453363"/>
              <a:gd name="connsiteX2" fmla="*/ 712631 w 3043564"/>
              <a:gd name="connsiteY2" fmla="*/ 38311 h 1453363"/>
              <a:gd name="connsiteX3" fmla="*/ 191931 w 3043564"/>
              <a:gd name="connsiteY3" fmla="*/ 343111 h 1453363"/>
              <a:gd name="connsiteX4" fmla="*/ 1431 w 3043564"/>
              <a:gd name="connsiteY4" fmla="*/ 889211 h 1453363"/>
              <a:gd name="connsiteX5" fmla="*/ 115731 w 3043564"/>
              <a:gd name="connsiteY5" fmla="*/ 1333711 h 1453363"/>
              <a:gd name="connsiteX6" fmla="*/ 315591 w 3043564"/>
              <a:gd name="connsiteY6" fmla="*/ 1448009 h 1453363"/>
              <a:gd name="connsiteX7" fmla="*/ 725331 w 3043564"/>
              <a:gd name="connsiteY7" fmla="*/ 1206711 h 1453363"/>
              <a:gd name="connsiteX8" fmla="*/ 1207714 w 3043564"/>
              <a:gd name="connsiteY8" fmla="*/ 1115243 h 1453363"/>
              <a:gd name="connsiteX9" fmla="*/ 1706790 w 3043564"/>
              <a:gd name="connsiteY9" fmla="*/ 1318445 h 1453363"/>
              <a:gd name="connsiteX10" fmla="*/ 2338231 w 3043564"/>
              <a:gd name="connsiteY10" fmla="*/ 1333711 h 1453363"/>
              <a:gd name="connsiteX11" fmla="*/ 2864950 w 3043564"/>
              <a:gd name="connsiteY11" fmla="*/ 937444 h 1453363"/>
              <a:gd name="connsiteX12" fmla="*/ 3042969 w 3043564"/>
              <a:gd name="connsiteY12" fmla="*/ 409175 h 1453363"/>
              <a:gd name="connsiteX13" fmla="*/ 2900585 w 3043564"/>
              <a:gd name="connsiteY13" fmla="*/ 2775 h 1453363"/>
              <a:gd name="connsiteX14" fmla="*/ 2381093 w 3043564"/>
              <a:gd name="connsiteY14" fmla="*/ 241511 h 1453363"/>
              <a:gd name="connsiteX15" fmla="*/ 1977868 w 3043564"/>
              <a:gd name="connsiteY15" fmla="*/ 341524 h 1453363"/>
              <a:gd name="connsiteX0" fmla="*/ 1979956 w 3045652"/>
              <a:gd name="connsiteY0" fmla="*/ 341524 h 1451158"/>
              <a:gd name="connsiteX1" fmla="*/ 1464019 w 3045652"/>
              <a:gd name="connsiteY1" fmla="*/ 216111 h 1451158"/>
              <a:gd name="connsiteX2" fmla="*/ 714719 w 3045652"/>
              <a:gd name="connsiteY2" fmla="*/ 38311 h 1451158"/>
              <a:gd name="connsiteX3" fmla="*/ 194019 w 3045652"/>
              <a:gd name="connsiteY3" fmla="*/ 343111 h 1451158"/>
              <a:gd name="connsiteX4" fmla="*/ 3519 w 3045652"/>
              <a:gd name="connsiteY4" fmla="*/ 889211 h 1451158"/>
              <a:gd name="connsiteX5" fmla="*/ 89080 w 3045652"/>
              <a:gd name="connsiteY5" fmla="*/ 1313441 h 1451158"/>
              <a:gd name="connsiteX6" fmla="*/ 317679 w 3045652"/>
              <a:gd name="connsiteY6" fmla="*/ 1448009 h 1451158"/>
              <a:gd name="connsiteX7" fmla="*/ 727419 w 3045652"/>
              <a:gd name="connsiteY7" fmla="*/ 1206711 h 1451158"/>
              <a:gd name="connsiteX8" fmla="*/ 1209802 w 3045652"/>
              <a:gd name="connsiteY8" fmla="*/ 1115243 h 1451158"/>
              <a:gd name="connsiteX9" fmla="*/ 1708878 w 3045652"/>
              <a:gd name="connsiteY9" fmla="*/ 1318445 h 1451158"/>
              <a:gd name="connsiteX10" fmla="*/ 2340319 w 3045652"/>
              <a:gd name="connsiteY10" fmla="*/ 1333711 h 1451158"/>
              <a:gd name="connsiteX11" fmla="*/ 2867038 w 3045652"/>
              <a:gd name="connsiteY11" fmla="*/ 937444 h 1451158"/>
              <a:gd name="connsiteX12" fmla="*/ 3045057 w 3045652"/>
              <a:gd name="connsiteY12" fmla="*/ 409175 h 1451158"/>
              <a:gd name="connsiteX13" fmla="*/ 2902673 w 3045652"/>
              <a:gd name="connsiteY13" fmla="*/ 2775 h 1451158"/>
              <a:gd name="connsiteX14" fmla="*/ 2383181 w 3045652"/>
              <a:gd name="connsiteY14" fmla="*/ 241511 h 1451158"/>
              <a:gd name="connsiteX15" fmla="*/ 1979956 w 3045652"/>
              <a:gd name="connsiteY15" fmla="*/ 341524 h 1451158"/>
              <a:gd name="connsiteX0" fmla="*/ 1979957 w 3045651"/>
              <a:gd name="connsiteY0" fmla="*/ 341524 h 1451160"/>
              <a:gd name="connsiteX1" fmla="*/ 1464020 w 3045651"/>
              <a:gd name="connsiteY1" fmla="*/ 216111 h 1451160"/>
              <a:gd name="connsiteX2" fmla="*/ 714720 w 3045651"/>
              <a:gd name="connsiteY2" fmla="*/ 38311 h 1451160"/>
              <a:gd name="connsiteX3" fmla="*/ 194020 w 3045651"/>
              <a:gd name="connsiteY3" fmla="*/ 343111 h 1451160"/>
              <a:gd name="connsiteX4" fmla="*/ 3520 w 3045651"/>
              <a:gd name="connsiteY4" fmla="*/ 889211 h 1451160"/>
              <a:gd name="connsiteX5" fmla="*/ 89081 w 3045651"/>
              <a:gd name="connsiteY5" fmla="*/ 1313441 h 1451160"/>
              <a:gd name="connsiteX6" fmla="*/ 317680 w 3045651"/>
              <a:gd name="connsiteY6" fmla="*/ 1448009 h 1451160"/>
              <a:gd name="connsiteX7" fmla="*/ 727420 w 3045651"/>
              <a:gd name="connsiteY7" fmla="*/ 1206711 h 1451160"/>
              <a:gd name="connsiteX8" fmla="*/ 1209803 w 3045651"/>
              <a:gd name="connsiteY8" fmla="*/ 1115243 h 1451160"/>
              <a:gd name="connsiteX9" fmla="*/ 1749701 w 3045651"/>
              <a:gd name="connsiteY9" fmla="*/ 1329140 h 1451160"/>
              <a:gd name="connsiteX10" fmla="*/ 2340320 w 3045651"/>
              <a:gd name="connsiteY10" fmla="*/ 1333711 h 1451160"/>
              <a:gd name="connsiteX11" fmla="*/ 2867039 w 3045651"/>
              <a:gd name="connsiteY11" fmla="*/ 937444 h 1451160"/>
              <a:gd name="connsiteX12" fmla="*/ 3045058 w 3045651"/>
              <a:gd name="connsiteY12" fmla="*/ 409175 h 1451160"/>
              <a:gd name="connsiteX13" fmla="*/ 2902674 w 3045651"/>
              <a:gd name="connsiteY13" fmla="*/ 2775 h 1451160"/>
              <a:gd name="connsiteX14" fmla="*/ 2383182 w 3045651"/>
              <a:gd name="connsiteY14" fmla="*/ 241511 h 1451160"/>
              <a:gd name="connsiteX15" fmla="*/ 1979957 w 3045651"/>
              <a:gd name="connsiteY15" fmla="*/ 341524 h 145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45651" h="1451160">
                <a:moveTo>
                  <a:pt x="1979957" y="341524"/>
                </a:moveTo>
                <a:cubicBezTo>
                  <a:pt x="1826763" y="337291"/>
                  <a:pt x="1674893" y="266647"/>
                  <a:pt x="1464020" y="216111"/>
                </a:cubicBezTo>
                <a:cubicBezTo>
                  <a:pt x="1253147" y="165576"/>
                  <a:pt x="926387" y="17144"/>
                  <a:pt x="714720" y="38311"/>
                </a:cubicBezTo>
                <a:cubicBezTo>
                  <a:pt x="503053" y="59478"/>
                  <a:pt x="312553" y="201294"/>
                  <a:pt x="194020" y="343111"/>
                </a:cubicBezTo>
                <a:cubicBezTo>
                  <a:pt x="75487" y="484928"/>
                  <a:pt x="21010" y="727489"/>
                  <a:pt x="3520" y="889211"/>
                </a:cubicBezTo>
                <a:cubicBezTo>
                  <a:pt x="-13970" y="1050933"/>
                  <a:pt x="36721" y="1220308"/>
                  <a:pt x="89081" y="1313441"/>
                </a:cubicBezTo>
                <a:cubicBezTo>
                  <a:pt x="141441" y="1406574"/>
                  <a:pt x="211290" y="1465797"/>
                  <a:pt x="317680" y="1448009"/>
                </a:cubicBezTo>
                <a:cubicBezTo>
                  <a:pt x="424070" y="1430221"/>
                  <a:pt x="578733" y="1262172"/>
                  <a:pt x="727420" y="1206711"/>
                </a:cubicBezTo>
                <a:cubicBezTo>
                  <a:pt x="876107" y="1151250"/>
                  <a:pt x="1039423" y="1094838"/>
                  <a:pt x="1209803" y="1115243"/>
                </a:cubicBezTo>
                <a:cubicBezTo>
                  <a:pt x="1380183" y="1135648"/>
                  <a:pt x="1561282" y="1292729"/>
                  <a:pt x="1749701" y="1329140"/>
                </a:cubicBezTo>
                <a:cubicBezTo>
                  <a:pt x="1938120" y="1365551"/>
                  <a:pt x="2154097" y="1398994"/>
                  <a:pt x="2340320" y="1333711"/>
                </a:cubicBezTo>
                <a:cubicBezTo>
                  <a:pt x="2526543" y="1268428"/>
                  <a:pt x="2749583" y="1091533"/>
                  <a:pt x="2867039" y="937444"/>
                </a:cubicBezTo>
                <a:cubicBezTo>
                  <a:pt x="2984495" y="783355"/>
                  <a:pt x="3039119" y="564953"/>
                  <a:pt x="3045058" y="409175"/>
                </a:cubicBezTo>
                <a:cubicBezTo>
                  <a:pt x="3050997" y="253397"/>
                  <a:pt x="3012987" y="30719"/>
                  <a:pt x="2902674" y="2775"/>
                </a:cubicBezTo>
                <a:cubicBezTo>
                  <a:pt x="2792361" y="-25169"/>
                  <a:pt x="2533995" y="165311"/>
                  <a:pt x="2383182" y="241511"/>
                </a:cubicBezTo>
                <a:cubicBezTo>
                  <a:pt x="2266765" y="292311"/>
                  <a:pt x="2133151" y="345757"/>
                  <a:pt x="1979957" y="341524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2843119" y="4820132"/>
            <a:ext cx="1776600" cy="646201"/>
          </a:xfrm>
          <a:custGeom>
            <a:avLst/>
            <a:gdLst>
              <a:gd name="connsiteX0" fmla="*/ 1525511 w 3065469"/>
              <a:gd name="connsiteY0" fmla="*/ 241300 h 1440452"/>
              <a:gd name="connsiteX1" fmla="*/ 1462011 w 3065469"/>
              <a:gd name="connsiteY1" fmla="*/ 203200 h 1440452"/>
              <a:gd name="connsiteX2" fmla="*/ 712711 w 3065469"/>
              <a:gd name="connsiteY2" fmla="*/ 25400 h 1440452"/>
              <a:gd name="connsiteX3" fmla="*/ 192011 w 3065469"/>
              <a:gd name="connsiteY3" fmla="*/ 330200 h 1440452"/>
              <a:gd name="connsiteX4" fmla="*/ 1511 w 3065469"/>
              <a:gd name="connsiteY4" fmla="*/ 876300 h 1440452"/>
              <a:gd name="connsiteX5" fmla="*/ 115811 w 3065469"/>
              <a:gd name="connsiteY5" fmla="*/ 1320800 h 1440452"/>
              <a:gd name="connsiteX6" fmla="*/ 344411 w 3065469"/>
              <a:gd name="connsiteY6" fmla="*/ 1435100 h 1440452"/>
              <a:gd name="connsiteX7" fmla="*/ 725411 w 3065469"/>
              <a:gd name="connsiteY7" fmla="*/ 1193800 h 1440452"/>
              <a:gd name="connsiteX8" fmla="*/ 1246111 w 3065469"/>
              <a:gd name="connsiteY8" fmla="*/ 1092200 h 1440452"/>
              <a:gd name="connsiteX9" fmla="*/ 1639811 w 3065469"/>
              <a:gd name="connsiteY9" fmla="*/ 1295400 h 1440452"/>
              <a:gd name="connsiteX10" fmla="*/ 2338311 w 3065469"/>
              <a:gd name="connsiteY10" fmla="*/ 1320800 h 1440452"/>
              <a:gd name="connsiteX11" fmla="*/ 2922511 w 3065469"/>
              <a:gd name="connsiteY11" fmla="*/ 914400 h 1440452"/>
              <a:gd name="connsiteX12" fmla="*/ 3062211 w 3065469"/>
              <a:gd name="connsiteY12" fmla="*/ 406400 h 1440452"/>
              <a:gd name="connsiteX13" fmla="*/ 2833611 w 3065469"/>
              <a:gd name="connsiteY13" fmla="*/ 0 h 1440452"/>
              <a:gd name="connsiteX14" fmla="*/ 2490711 w 3065469"/>
              <a:gd name="connsiteY14" fmla="*/ 152400 h 1440452"/>
              <a:gd name="connsiteX15" fmla="*/ 2135111 w 3065469"/>
              <a:gd name="connsiteY15" fmla="*/ 304800 h 1440452"/>
              <a:gd name="connsiteX16" fmla="*/ 1525511 w 3065469"/>
              <a:gd name="connsiteY16" fmla="*/ 241300 h 1440452"/>
              <a:gd name="connsiteX0" fmla="*/ 2135111 w 3065469"/>
              <a:gd name="connsiteY0" fmla="*/ 304800 h 1440452"/>
              <a:gd name="connsiteX1" fmla="*/ 1462011 w 3065469"/>
              <a:gd name="connsiteY1" fmla="*/ 203200 h 1440452"/>
              <a:gd name="connsiteX2" fmla="*/ 712711 w 3065469"/>
              <a:gd name="connsiteY2" fmla="*/ 25400 h 1440452"/>
              <a:gd name="connsiteX3" fmla="*/ 192011 w 3065469"/>
              <a:gd name="connsiteY3" fmla="*/ 330200 h 1440452"/>
              <a:gd name="connsiteX4" fmla="*/ 1511 w 3065469"/>
              <a:gd name="connsiteY4" fmla="*/ 876300 h 1440452"/>
              <a:gd name="connsiteX5" fmla="*/ 115811 w 3065469"/>
              <a:gd name="connsiteY5" fmla="*/ 1320800 h 1440452"/>
              <a:gd name="connsiteX6" fmla="*/ 344411 w 3065469"/>
              <a:gd name="connsiteY6" fmla="*/ 1435100 h 1440452"/>
              <a:gd name="connsiteX7" fmla="*/ 725411 w 3065469"/>
              <a:gd name="connsiteY7" fmla="*/ 1193800 h 1440452"/>
              <a:gd name="connsiteX8" fmla="*/ 1246111 w 3065469"/>
              <a:gd name="connsiteY8" fmla="*/ 1092200 h 1440452"/>
              <a:gd name="connsiteX9" fmla="*/ 1639811 w 3065469"/>
              <a:gd name="connsiteY9" fmla="*/ 1295400 h 1440452"/>
              <a:gd name="connsiteX10" fmla="*/ 2338311 w 3065469"/>
              <a:gd name="connsiteY10" fmla="*/ 1320800 h 1440452"/>
              <a:gd name="connsiteX11" fmla="*/ 2922511 w 3065469"/>
              <a:gd name="connsiteY11" fmla="*/ 914400 h 1440452"/>
              <a:gd name="connsiteX12" fmla="*/ 3062211 w 3065469"/>
              <a:gd name="connsiteY12" fmla="*/ 406400 h 1440452"/>
              <a:gd name="connsiteX13" fmla="*/ 2833611 w 3065469"/>
              <a:gd name="connsiteY13" fmla="*/ 0 h 1440452"/>
              <a:gd name="connsiteX14" fmla="*/ 2490711 w 3065469"/>
              <a:gd name="connsiteY14" fmla="*/ 152400 h 1440452"/>
              <a:gd name="connsiteX15" fmla="*/ 2135111 w 3065469"/>
              <a:gd name="connsiteY15" fmla="*/ 304800 h 1440452"/>
              <a:gd name="connsiteX0" fmla="*/ 1977948 w 3065469"/>
              <a:gd name="connsiteY0" fmla="*/ 328613 h 1440452"/>
              <a:gd name="connsiteX1" fmla="*/ 1462011 w 3065469"/>
              <a:gd name="connsiteY1" fmla="*/ 203200 h 1440452"/>
              <a:gd name="connsiteX2" fmla="*/ 712711 w 3065469"/>
              <a:gd name="connsiteY2" fmla="*/ 25400 h 1440452"/>
              <a:gd name="connsiteX3" fmla="*/ 192011 w 3065469"/>
              <a:gd name="connsiteY3" fmla="*/ 330200 h 1440452"/>
              <a:gd name="connsiteX4" fmla="*/ 1511 w 3065469"/>
              <a:gd name="connsiteY4" fmla="*/ 876300 h 1440452"/>
              <a:gd name="connsiteX5" fmla="*/ 115811 w 3065469"/>
              <a:gd name="connsiteY5" fmla="*/ 1320800 h 1440452"/>
              <a:gd name="connsiteX6" fmla="*/ 344411 w 3065469"/>
              <a:gd name="connsiteY6" fmla="*/ 1435100 h 1440452"/>
              <a:gd name="connsiteX7" fmla="*/ 725411 w 3065469"/>
              <a:gd name="connsiteY7" fmla="*/ 1193800 h 1440452"/>
              <a:gd name="connsiteX8" fmla="*/ 1246111 w 3065469"/>
              <a:gd name="connsiteY8" fmla="*/ 1092200 h 1440452"/>
              <a:gd name="connsiteX9" fmla="*/ 1639811 w 3065469"/>
              <a:gd name="connsiteY9" fmla="*/ 1295400 h 1440452"/>
              <a:gd name="connsiteX10" fmla="*/ 2338311 w 3065469"/>
              <a:gd name="connsiteY10" fmla="*/ 1320800 h 1440452"/>
              <a:gd name="connsiteX11" fmla="*/ 2922511 w 3065469"/>
              <a:gd name="connsiteY11" fmla="*/ 914400 h 1440452"/>
              <a:gd name="connsiteX12" fmla="*/ 3062211 w 3065469"/>
              <a:gd name="connsiteY12" fmla="*/ 406400 h 1440452"/>
              <a:gd name="connsiteX13" fmla="*/ 2833611 w 3065469"/>
              <a:gd name="connsiteY13" fmla="*/ 0 h 1440452"/>
              <a:gd name="connsiteX14" fmla="*/ 2490711 w 3065469"/>
              <a:gd name="connsiteY14" fmla="*/ 152400 h 1440452"/>
              <a:gd name="connsiteX15" fmla="*/ 1977948 w 3065469"/>
              <a:gd name="connsiteY15" fmla="*/ 328613 h 1440452"/>
              <a:gd name="connsiteX0" fmla="*/ 1977948 w 3065469"/>
              <a:gd name="connsiteY0" fmla="*/ 331842 h 1443681"/>
              <a:gd name="connsiteX1" fmla="*/ 1462011 w 3065469"/>
              <a:gd name="connsiteY1" fmla="*/ 206429 h 1443681"/>
              <a:gd name="connsiteX2" fmla="*/ 712711 w 3065469"/>
              <a:gd name="connsiteY2" fmla="*/ 28629 h 1443681"/>
              <a:gd name="connsiteX3" fmla="*/ 192011 w 3065469"/>
              <a:gd name="connsiteY3" fmla="*/ 333429 h 1443681"/>
              <a:gd name="connsiteX4" fmla="*/ 1511 w 3065469"/>
              <a:gd name="connsiteY4" fmla="*/ 879529 h 1443681"/>
              <a:gd name="connsiteX5" fmla="*/ 115811 w 3065469"/>
              <a:gd name="connsiteY5" fmla="*/ 1324029 h 1443681"/>
              <a:gd name="connsiteX6" fmla="*/ 344411 w 3065469"/>
              <a:gd name="connsiteY6" fmla="*/ 1438329 h 1443681"/>
              <a:gd name="connsiteX7" fmla="*/ 725411 w 3065469"/>
              <a:gd name="connsiteY7" fmla="*/ 1197029 h 1443681"/>
              <a:gd name="connsiteX8" fmla="*/ 1246111 w 3065469"/>
              <a:gd name="connsiteY8" fmla="*/ 1095429 h 1443681"/>
              <a:gd name="connsiteX9" fmla="*/ 1639811 w 3065469"/>
              <a:gd name="connsiteY9" fmla="*/ 1298629 h 1443681"/>
              <a:gd name="connsiteX10" fmla="*/ 2338311 w 3065469"/>
              <a:gd name="connsiteY10" fmla="*/ 1324029 h 1443681"/>
              <a:gd name="connsiteX11" fmla="*/ 2922511 w 3065469"/>
              <a:gd name="connsiteY11" fmla="*/ 917629 h 1443681"/>
              <a:gd name="connsiteX12" fmla="*/ 3062211 w 3065469"/>
              <a:gd name="connsiteY12" fmla="*/ 409629 h 1443681"/>
              <a:gd name="connsiteX13" fmla="*/ 2833611 w 3065469"/>
              <a:gd name="connsiteY13" fmla="*/ 3229 h 1443681"/>
              <a:gd name="connsiteX14" fmla="*/ 2381173 w 3065469"/>
              <a:gd name="connsiteY14" fmla="*/ 231829 h 1443681"/>
              <a:gd name="connsiteX15" fmla="*/ 1977948 w 3065469"/>
              <a:gd name="connsiteY15" fmla="*/ 331842 h 1443681"/>
              <a:gd name="connsiteX0" fmla="*/ 1977948 w 3074641"/>
              <a:gd name="connsiteY0" fmla="*/ 331842 h 1443681"/>
              <a:gd name="connsiteX1" fmla="*/ 1462011 w 3074641"/>
              <a:gd name="connsiteY1" fmla="*/ 206429 h 1443681"/>
              <a:gd name="connsiteX2" fmla="*/ 712711 w 3074641"/>
              <a:gd name="connsiteY2" fmla="*/ 28629 h 1443681"/>
              <a:gd name="connsiteX3" fmla="*/ 192011 w 3074641"/>
              <a:gd name="connsiteY3" fmla="*/ 333429 h 1443681"/>
              <a:gd name="connsiteX4" fmla="*/ 1511 w 3074641"/>
              <a:gd name="connsiteY4" fmla="*/ 879529 h 1443681"/>
              <a:gd name="connsiteX5" fmla="*/ 115811 w 3074641"/>
              <a:gd name="connsiteY5" fmla="*/ 1324029 h 1443681"/>
              <a:gd name="connsiteX6" fmla="*/ 344411 w 3074641"/>
              <a:gd name="connsiteY6" fmla="*/ 1438329 h 1443681"/>
              <a:gd name="connsiteX7" fmla="*/ 725411 w 3074641"/>
              <a:gd name="connsiteY7" fmla="*/ 1197029 h 1443681"/>
              <a:gd name="connsiteX8" fmla="*/ 1246111 w 3074641"/>
              <a:gd name="connsiteY8" fmla="*/ 1095429 h 1443681"/>
              <a:gd name="connsiteX9" fmla="*/ 1639811 w 3074641"/>
              <a:gd name="connsiteY9" fmla="*/ 1298629 h 1443681"/>
              <a:gd name="connsiteX10" fmla="*/ 2338311 w 3074641"/>
              <a:gd name="connsiteY10" fmla="*/ 1324029 h 1443681"/>
              <a:gd name="connsiteX11" fmla="*/ 2922511 w 3074641"/>
              <a:gd name="connsiteY11" fmla="*/ 917629 h 1443681"/>
              <a:gd name="connsiteX12" fmla="*/ 3071789 w 3074641"/>
              <a:gd name="connsiteY12" fmla="*/ 409630 h 1443681"/>
              <a:gd name="connsiteX13" fmla="*/ 2833611 w 3074641"/>
              <a:gd name="connsiteY13" fmla="*/ 3229 h 1443681"/>
              <a:gd name="connsiteX14" fmla="*/ 2381173 w 3074641"/>
              <a:gd name="connsiteY14" fmla="*/ 231829 h 1443681"/>
              <a:gd name="connsiteX15" fmla="*/ 1977948 w 3074641"/>
              <a:gd name="connsiteY15" fmla="*/ 331842 h 1443681"/>
              <a:gd name="connsiteX0" fmla="*/ 1977948 w 3047494"/>
              <a:gd name="connsiteY0" fmla="*/ 331527 h 1443366"/>
              <a:gd name="connsiteX1" fmla="*/ 1462011 w 3047494"/>
              <a:gd name="connsiteY1" fmla="*/ 206114 h 1443366"/>
              <a:gd name="connsiteX2" fmla="*/ 712711 w 3047494"/>
              <a:gd name="connsiteY2" fmla="*/ 28314 h 1443366"/>
              <a:gd name="connsiteX3" fmla="*/ 192011 w 3047494"/>
              <a:gd name="connsiteY3" fmla="*/ 333114 h 1443366"/>
              <a:gd name="connsiteX4" fmla="*/ 1511 w 3047494"/>
              <a:gd name="connsiteY4" fmla="*/ 879214 h 1443366"/>
              <a:gd name="connsiteX5" fmla="*/ 115811 w 3047494"/>
              <a:gd name="connsiteY5" fmla="*/ 1323714 h 1443366"/>
              <a:gd name="connsiteX6" fmla="*/ 344411 w 3047494"/>
              <a:gd name="connsiteY6" fmla="*/ 1438014 h 1443366"/>
              <a:gd name="connsiteX7" fmla="*/ 725411 w 3047494"/>
              <a:gd name="connsiteY7" fmla="*/ 1196714 h 1443366"/>
              <a:gd name="connsiteX8" fmla="*/ 1246111 w 3047494"/>
              <a:gd name="connsiteY8" fmla="*/ 1095114 h 1443366"/>
              <a:gd name="connsiteX9" fmla="*/ 1639811 w 3047494"/>
              <a:gd name="connsiteY9" fmla="*/ 1298314 h 1443366"/>
              <a:gd name="connsiteX10" fmla="*/ 2338311 w 3047494"/>
              <a:gd name="connsiteY10" fmla="*/ 1323714 h 1443366"/>
              <a:gd name="connsiteX11" fmla="*/ 2922511 w 3047494"/>
              <a:gd name="connsiteY11" fmla="*/ 917314 h 1443366"/>
              <a:gd name="connsiteX12" fmla="*/ 3043049 w 3047494"/>
              <a:gd name="connsiteY12" fmla="*/ 399178 h 1443366"/>
              <a:gd name="connsiteX13" fmla="*/ 2833611 w 3047494"/>
              <a:gd name="connsiteY13" fmla="*/ 2914 h 1443366"/>
              <a:gd name="connsiteX14" fmla="*/ 2381173 w 3047494"/>
              <a:gd name="connsiteY14" fmla="*/ 231514 h 1443366"/>
              <a:gd name="connsiteX15" fmla="*/ 1977948 w 3047494"/>
              <a:gd name="connsiteY15" fmla="*/ 331527 h 1443366"/>
              <a:gd name="connsiteX0" fmla="*/ 1977948 w 3044481"/>
              <a:gd name="connsiteY0" fmla="*/ 331527 h 1443366"/>
              <a:gd name="connsiteX1" fmla="*/ 1462011 w 3044481"/>
              <a:gd name="connsiteY1" fmla="*/ 206114 h 1443366"/>
              <a:gd name="connsiteX2" fmla="*/ 712711 w 3044481"/>
              <a:gd name="connsiteY2" fmla="*/ 28314 h 1443366"/>
              <a:gd name="connsiteX3" fmla="*/ 192011 w 3044481"/>
              <a:gd name="connsiteY3" fmla="*/ 333114 h 1443366"/>
              <a:gd name="connsiteX4" fmla="*/ 1511 w 3044481"/>
              <a:gd name="connsiteY4" fmla="*/ 879214 h 1443366"/>
              <a:gd name="connsiteX5" fmla="*/ 115811 w 3044481"/>
              <a:gd name="connsiteY5" fmla="*/ 1323714 h 1443366"/>
              <a:gd name="connsiteX6" fmla="*/ 344411 w 3044481"/>
              <a:gd name="connsiteY6" fmla="*/ 1438014 h 1443366"/>
              <a:gd name="connsiteX7" fmla="*/ 725411 w 3044481"/>
              <a:gd name="connsiteY7" fmla="*/ 1196714 h 1443366"/>
              <a:gd name="connsiteX8" fmla="*/ 1246111 w 3044481"/>
              <a:gd name="connsiteY8" fmla="*/ 1095114 h 1443366"/>
              <a:gd name="connsiteX9" fmla="*/ 1639811 w 3044481"/>
              <a:gd name="connsiteY9" fmla="*/ 1298314 h 1443366"/>
              <a:gd name="connsiteX10" fmla="*/ 2338311 w 3044481"/>
              <a:gd name="connsiteY10" fmla="*/ 1323714 h 1443366"/>
              <a:gd name="connsiteX11" fmla="*/ 2893770 w 3044481"/>
              <a:gd name="connsiteY11" fmla="*/ 917314 h 1443366"/>
              <a:gd name="connsiteX12" fmla="*/ 3043049 w 3044481"/>
              <a:gd name="connsiteY12" fmla="*/ 399178 h 1443366"/>
              <a:gd name="connsiteX13" fmla="*/ 2833611 w 3044481"/>
              <a:gd name="connsiteY13" fmla="*/ 2914 h 1443366"/>
              <a:gd name="connsiteX14" fmla="*/ 2381173 w 3044481"/>
              <a:gd name="connsiteY14" fmla="*/ 231514 h 1443366"/>
              <a:gd name="connsiteX15" fmla="*/ 1977948 w 3044481"/>
              <a:gd name="connsiteY15" fmla="*/ 331527 h 1443366"/>
              <a:gd name="connsiteX0" fmla="*/ 1977948 w 3043338"/>
              <a:gd name="connsiteY0" fmla="*/ 331527 h 1443366"/>
              <a:gd name="connsiteX1" fmla="*/ 1462011 w 3043338"/>
              <a:gd name="connsiteY1" fmla="*/ 206114 h 1443366"/>
              <a:gd name="connsiteX2" fmla="*/ 712711 w 3043338"/>
              <a:gd name="connsiteY2" fmla="*/ 28314 h 1443366"/>
              <a:gd name="connsiteX3" fmla="*/ 192011 w 3043338"/>
              <a:gd name="connsiteY3" fmla="*/ 333114 h 1443366"/>
              <a:gd name="connsiteX4" fmla="*/ 1511 w 3043338"/>
              <a:gd name="connsiteY4" fmla="*/ 879214 h 1443366"/>
              <a:gd name="connsiteX5" fmla="*/ 115811 w 3043338"/>
              <a:gd name="connsiteY5" fmla="*/ 1323714 h 1443366"/>
              <a:gd name="connsiteX6" fmla="*/ 344411 w 3043338"/>
              <a:gd name="connsiteY6" fmla="*/ 1438014 h 1443366"/>
              <a:gd name="connsiteX7" fmla="*/ 725411 w 3043338"/>
              <a:gd name="connsiteY7" fmla="*/ 1196714 h 1443366"/>
              <a:gd name="connsiteX8" fmla="*/ 1246111 w 3043338"/>
              <a:gd name="connsiteY8" fmla="*/ 1095114 h 1443366"/>
              <a:gd name="connsiteX9" fmla="*/ 1639811 w 3043338"/>
              <a:gd name="connsiteY9" fmla="*/ 1298314 h 1443366"/>
              <a:gd name="connsiteX10" fmla="*/ 2338311 w 3043338"/>
              <a:gd name="connsiteY10" fmla="*/ 1323714 h 1443366"/>
              <a:gd name="connsiteX11" fmla="*/ 2865030 w 3043338"/>
              <a:gd name="connsiteY11" fmla="*/ 927447 h 1443366"/>
              <a:gd name="connsiteX12" fmla="*/ 3043049 w 3043338"/>
              <a:gd name="connsiteY12" fmla="*/ 399178 h 1443366"/>
              <a:gd name="connsiteX13" fmla="*/ 2833611 w 3043338"/>
              <a:gd name="connsiteY13" fmla="*/ 2914 h 1443366"/>
              <a:gd name="connsiteX14" fmla="*/ 2381173 w 3043338"/>
              <a:gd name="connsiteY14" fmla="*/ 231514 h 1443366"/>
              <a:gd name="connsiteX15" fmla="*/ 1977948 w 3043338"/>
              <a:gd name="connsiteY15" fmla="*/ 331527 h 1443366"/>
              <a:gd name="connsiteX0" fmla="*/ 1977948 w 3044143"/>
              <a:gd name="connsiteY0" fmla="*/ 351529 h 1463368"/>
              <a:gd name="connsiteX1" fmla="*/ 1462011 w 3044143"/>
              <a:gd name="connsiteY1" fmla="*/ 226116 h 1463368"/>
              <a:gd name="connsiteX2" fmla="*/ 712711 w 3044143"/>
              <a:gd name="connsiteY2" fmla="*/ 48316 h 1463368"/>
              <a:gd name="connsiteX3" fmla="*/ 192011 w 3044143"/>
              <a:gd name="connsiteY3" fmla="*/ 353116 h 1463368"/>
              <a:gd name="connsiteX4" fmla="*/ 1511 w 3044143"/>
              <a:gd name="connsiteY4" fmla="*/ 899216 h 1463368"/>
              <a:gd name="connsiteX5" fmla="*/ 115811 w 3044143"/>
              <a:gd name="connsiteY5" fmla="*/ 1343716 h 1463368"/>
              <a:gd name="connsiteX6" fmla="*/ 344411 w 3044143"/>
              <a:gd name="connsiteY6" fmla="*/ 1458016 h 1463368"/>
              <a:gd name="connsiteX7" fmla="*/ 725411 w 3044143"/>
              <a:gd name="connsiteY7" fmla="*/ 1216716 h 1463368"/>
              <a:gd name="connsiteX8" fmla="*/ 1246111 w 3044143"/>
              <a:gd name="connsiteY8" fmla="*/ 1115116 h 1463368"/>
              <a:gd name="connsiteX9" fmla="*/ 1639811 w 3044143"/>
              <a:gd name="connsiteY9" fmla="*/ 1318316 h 1463368"/>
              <a:gd name="connsiteX10" fmla="*/ 2338311 w 3044143"/>
              <a:gd name="connsiteY10" fmla="*/ 1343716 h 1463368"/>
              <a:gd name="connsiteX11" fmla="*/ 2865030 w 3044143"/>
              <a:gd name="connsiteY11" fmla="*/ 947449 h 1463368"/>
              <a:gd name="connsiteX12" fmla="*/ 3043049 w 3044143"/>
              <a:gd name="connsiteY12" fmla="*/ 419180 h 1463368"/>
              <a:gd name="connsiteX13" fmla="*/ 2910248 w 3044143"/>
              <a:gd name="connsiteY13" fmla="*/ 2647 h 1463368"/>
              <a:gd name="connsiteX14" fmla="*/ 2381173 w 3044143"/>
              <a:gd name="connsiteY14" fmla="*/ 251516 h 1463368"/>
              <a:gd name="connsiteX15" fmla="*/ 1977948 w 3044143"/>
              <a:gd name="connsiteY15" fmla="*/ 351529 h 1463368"/>
              <a:gd name="connsiteX0" fmla="*/ 1977948 w 3043149"/>
              <a:gd name="connsiteY0" fmla="*/ 311584 h 1423423"/>
              <a:gd name="connsiteX1" fmla="*/ 1462011 w 3043149"/>
              <a:gd name="connsiteY1" fmla="*/ 186171 h 1423423"/>
              <a:gd name="connsiteX2" fmla="*/ 712711 w 3043149"/>
              <a:gd name="connsiteY2" fmla="*/ 8371 h 1423423"/>
              <a:gd name="connsiteX3" fmla="*/ 192011 w 3043149"/>
              <a:gd name="connsiteY3" fmla="*/ 313171 h 1423423"/>
              <a:gd name="connsiteX4" fmla="*/ 1511 w 3043149"/>
              <a:gd name="connsiteY4" fmla="*/ 859271 h 1423423"/>
              <a:gd name="connsiteX5" fmla="*/ 115811 w 3043149"/>
              <a:gd name="connsiteY5" fmla="*/ 1303771 h 1423423"/>
              <a:gd name="connsiteX6" fmla="*/ 344411 w 3043149"/>
              <a:gd name="connsiteY6" fmla="*/ 1418071 h 1423423"/>
              <a:gd name="connsiteX7" fmla="*/ 725411 w 3043149"/>
              <a:gd name="connsiteY7" fmla="*/ 1176771 h 1423423"/>
              <a:gd name="connsiteX8" fmla="*/ 1246111 w 3043149"/>
              <a:gd name="connsiteY8" fmla="*/ 1075171 h 1423423"/>
              <a:gd name="connsiteX9" fmla="*/ 1639811 w 3043149"/>
              <a:gd name="connsiteY9" fmla="*/ 1278371 h 1423423"/>
              <a:gd name="connsiteX10" fmla="*/ 2338311 w 3043149"/>
              <a:gd name="connsiteY10" fmla="*/ 1303771 h 1423423"/>
              <a:gd name="connsiteX11" fmla="*/ 2865030 w 3043149"/>
              <a:gd name="connsiteY11" fmla="*/ 907504 h 1423423"/>
              <a:gd name="connsiteX12" fmla="*/ 3043049 w 3043149"/>
              <a:gd name="connsiteY12" fmla="*/ 379235 h 1423423"/>
              <a:gd name="connsiteX13" fmla="*/ 2881508 w 3043149"/>
              <a:gd name="connsiteY13" fmla="*/ 3239 h 1423423"/>
              <a:gd name="connsiteX14" fmla="*/ 2381173 w 3043149"/>
              <a:gd name="connsiteY14" fmla="*/ 211571 h 1423423"/>
              <a:gd name="connsiteX15" fmla="*/ 1977948 w 3043149"/>
              <a:gd name="connsiteY15" fmla="*/ 311584 h 142342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246111 w 3043644"/>
              <a:gd name="connsiteY8" fmla="*/ 1105111 h 1453363"/>
              <a:gd name="connsiteX9" fmla="*/ 1639811 w 3043644"/>
              <a:gd name="connsiteY9" fmla="*/ 1308311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198216 w 3043644"/>
              <a:gd name="connsiteY8" fmla="*/ 1145647 h 1453363"/>
              <a:gd name="connsiteX9" fmla="*/ 1639811 w 3043644"/>
              <a:gd name="connsiteY9" fmla="*/ 1308311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217373 w 3043644"/>
              <a:gd name="connsiteY8" fmla="*/ 1094977 h 1453363"/>
              <a:gd name="connsiteX9" fmla="*/ 1639811 w 3043644"/>
              <a:gd name="connsiteY9" fmla="*/ 1308311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217373 w 3043644"/>
              <a:gd name="connsiteY8" fmla="*/ 1094977 h 1453363"/>
              <a:gd name="connsiteX9" fmla="*/ 1706870 w 3043644"/>
              <a:gd name="connsiteY9" fmla="*/ 1318445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868 w 3043564"/>
              <a:gd name="connsiteY0" fmla="*/ 341524 h 1453363"/>
              <a:gd name="connsiteX1" fmla="*/ 1461931 w 3043564"/>
              <a:gd name="connsiteY1" fmla="*/ 216111 h 1453363"/>
              <a:gd name="connsiteX2" fmla="*/ 712631 w 3043564"/>
              <a:gd name="connsiteY2" fmla="*/ 38311 h 1453363"/>
              <a:gd name="connsiteX3" fmla="*/ 191931 w 3043564"/>
              <a:gd name="connsiteY3" fmla="*/ 343111 h 1453363"/>
              <a:gd name="connsiteX4" fmla="*/ 1431 w 3043564"/>
              <a:gd name="connsiteY4" fmla="*/ 889211 h 1453363"/>
              <a:gd name="connsiteX5" fmla="*/ 115731 w 3043564"/>
              <a:gd name="connsiteY5" fmla="*/ 1333711 h 1453363"/>
              <a:gd name="connsiteX6" fmla="*/ 315591 w 3043564"/>
              <a:gd name="connsiteY6" fmla="*/ 1448009 h 1453363"/>
              <a:gd name="connsiteX7" fmla="*/ 725331 w 3043564"/>
              <a:gd name="connsiteY7" fmla="*/ 1206711 h 1453363"/>
              <a:gd name="connsiteX8" fmla="*/ 1217293 w 3043564"/>
              <a:gd name="connsiteY8" fmla="*/ 1094977 h 1453363"/>
              <a:gd name="connsiteX9" fmla="*/ 1706790 w 3043564"/>
              <a:gd name="connsiteY9" fmla="*/ 1318445 h 1453363"/>
              <a:gd name="connsiteX10" fmla="*/ 2338231 w 3043564"/>
              <a:gd name="connsiteY10" fmla="*/ 1333711 h 1453363"/>
              <a:gd name="connsiteX11" fmla="*/ 2864950 w 3043564"/>
              <a:gd name="connsiteY11" fmla="*/ 937444 h 1453363"/>
              <a:gd name="connsiteX12" fmla="*/ 3042969 w 3043564"/>
              <a:gd name="connsiteY12" fmla="*/ 409175 h 1453363"/>
              <a:gd name="connsiteX13" fmla="*/ 2900585 w 3043564"/>
              <a:gd name="connsiteY13" fmla="*/ 2775 h 1453363"/>
              <a:gd name="connsiteX14" fmla="*/ 2381093 w 3043564"/>
              <a:gd name="connsiteY14" fmla="*/ 241511 h 1453363"/>
              <a:gd name="connsiteX15" fmla="*/ 1977868 w 3043564"/>
              <a:gd name="connsiteY15" fmla="*/ 341524 h 1453363"/>
              <a:gd name="connsiteX0" fmla="*/ 1977868 w 3043564"/>
              <a:gd name="connsiteY0" fmla="*/ 341524 h 1453363"/>
              <a:gd name="connsiteX1" fmla="*/ 1461931 w 3043564"/>
              <a:gd name="connsiteY1" fmla="*/ 216111 h 1453363"/>
              <a:gd name="connsiteX2" fmla="*/ 712631 w 3043564"/>
              <a:gd name="connsiteY2" fmla="*/ 38311 h 1453363"/>
              <a:gd name="connsiteX3" fmla="*/ 191931 w 3043564"/>
              <a:gd name="connsiteY3" fmla="*/ 343111 h 1453363"/>
              <a:gd name="connsiteX4" fmla="*/ 1431 w 3043564"/>
              <a:gd name="connsiteY4" fmla="*/ 889211 h 1453363"/>
              <a:gd name="connsiteX5" fmla="*/ 115731 w 3043564"/>
              <a:gd name="connsiteY5" fmla="*/ 1333711 h 1453363"/>
              <a:gd name="connsiteX6" fmla="*/ 315591 w 3043564"/>
              <a:gd name="connsiteY6" fmla="*/ 1448009 h 1453363"/>
              <a:gd name="connsiteX7" fmla="*/ 725331 w 3043564"/>
              <a:gd name="connsiteY7" fmla="*/ 1206711 h 1453363"/>
              <a:gd name="connsiteX8" fmla="*/ 1207714 w 3043564"/>
              <a:gd name="connsiteY8" fmla="*/ 1115243 h 1453363"/>
              <a:gd name="connsiteX9" fmla="*/ 1706790 w 3043564"/>
              <a:gd name="connsiteY9" fmla="*/ 1318445 h 1453363"/>
              <a:gd name="connsiteX10" fmla="*/ 2338231 w 3043564"/>
              <a:gd name="connsiteY10" fmla="*/ 1333711 h 1453363"/>
              <a:gd name="connsiteX11" fmla="*/ 2864950 w 3043564"/>
              <a:gd name="connsiteY11" fmla="*/ 937444 h 1453363"/>
              <a:gd name="connsiteX12" fmla="*/ 3042969 w 3043564"/>
              <a:gd name="connsiteY12" fmla="*/ 409175 h 1453363"/>
              <a:gd name="connsiteX13" fmla="*/ 2900585 w 3043564"/>
              <a:gd name="connsiteY13" fmla="*/ 2775 h 1453363"/>
              <a:gd name="connsiteX14" fmla="*/ 2381093 w 3043564"/>
              <a:gd name="connsiteY14" fmla="*/ 241511 h 1453363"/>
              <a:gd name="connsiteX15" fmla="*/ 1977868 w 3043564"/>
              <a:gd name="connsiteY15" fmla="*/ 341524 h 1453363"/>
              <a:gd name="connsiteX0" fmla="*/ 1979956 w 3045652"/>
              <a:gd name="connsiteY0" fmla="*/ 341524 h 1451158"/>
              <a:gd name="connsiteX1" fmla="*/ 1464019 w 3045652"/>
              <a:gd name="connsiteY1" fmla="*/ 216111 h 1451158"/>
              <a:gd name="connsiteX2" fmla="*/ 714719 w 3045652"/>
              <a:gd name="connsiteY2" fmla="*/ 38311 h 1451158"/>
              <a:gd name="connsiteX3" fmla="*/ 194019 w 3045652"/>
              <a:gd name="connsiteY3" fmla="*/ 343111 h 1451158"/>
              <a:gd name="connsiteX4" fmla="*/ 3519 w 3045652"/>
              <a:gd name="connsiteY4" fmla="*/ 889211 h 1451158"/>
              <a:gd name="connsiteX5" fmla="*/ 89080 w 3045652"/>
              <a:gd name="connsiteY5" fmla="*/ 1313441 h 1451158"/>
              <a:gd name="connsiteX6" fmla="*/ 317679 w 3045652"/>
              <a:gd name="connsiteY6" fmla="*/ 1448009 h 1451158"/>
              <a:gd name="connsiteX7" fmla="*/ 727419 w 3045652"/>
              <a:gd name="connsiteY7" fmla="*/ 1206711 h 1451158"/>
              <a:gd name="connsiteX8" fmla="*/ 1209802 w 3045652"/>
              <a:gd name="connsiteY8" fmla="*/ 1115243 h 1451158"/>
              <a:gd name="connsiteX9" fmla="*/ 1708878 w 3045652"/>
              <a:gd name="connsiteY9" fmla="*/ 1318445 h 1451158"/>
              <a:gd name="connsiteX10" fmla="*/ 2340319 w 3045652"/>
              <a:gd name="connsiteY10" fmla="*/ 1333711 h 1451158"/>
              <a:gd name="connsiteX11" fmla="*/ 2867038 w 3045652"/>
              <a:gd name="connsiteY11" fmla="*/ 937444 h 1451158"/>
              <a:gd name="connsiteX12" fmla="*/ 3045057 w 3045652"/>
              <a:gd name="connsiteY12" fmla="*/ 409175 h 1451158"/>
              <a:gd name="connsiteX13" fmla="*/ 2902673 w 3045652"/>
              <a:gd name="connsiteY13" fmla="*/ 2775 h 1451158"/>
              <a:gd name="connsiteX14" fmla="*/ 2383181 w 3045652"/>
              <a:gd name="connsiteY14" fmla="*/ 241511 h 1451158"/>
              <a:gd name="connsiteX15" fmla="*/ 1979956 w 3045652"/>
              <a:gd name="connsiteY15" fmla="*/ 341524 h 1451158"/>
              <a:gd name="connsiteX0" fmla="*/ 1979957 w 3045651"/>
              <a:gd name="connsiteY0" fmla="*/ 341524 h 1451160"/>
              <a:gd name="connsiteX1" fmla="*/ 1464020 w 3045651"/>
              <a:gd name="connsiteY1" fmla="*/ 216111 h 1451160"/>
              <a:gd name="connsiteX2" fmla="*/ 714720 w 3045651"/>
              <a:gd name="connsiteY2" fmla="*/ 38311 h 1451160"/>
              <a:gd name="connsiteX3" fmla="*/ 194020 w 3045651"/>
              <a:gd name="connsiteY3" fmla="*/ 343111 h 1451160"/>
              <a:gd name="connsiteX4" fmla="*/ 3520 w 3045651"/>
              <a:gd name="connsiteY4" fmla="*/ 889211 h 1451160"/>
              <a:gd name="connsiteX5" fmla="*/ 89081 w 3045651"/>
              <a:gd name="connsiteY5" fmla="*/ 1313441 h 1451160"/>
              <a:gd name="connsiteX6" fmla="*/ 317680 w 3045651"/>
              <a:gd name="connsiteY6" fmla="*/ 1448009 h 1451160"/>
              <a:gd name="connsiteX7" fmla="*/ 727420 w 3045651"/>
              <a:gd name="connsiteY7" fmla="*/ 1206711 h 1451160"/>
              <a:gd name="connsiteX8" fmla="*/ 1209803 w 3045651"/>
              <a:gd name="connsiteY8" fmla="*/ 1115243 h 1451160"/>
              <a:gd name="connsiteX9" fmla="*/ 1749701 w 3045651"/>
              <a:gd name="connsiteY9" fmla="*/ 1329140 h 1451160"/>
              <a:gd name="connsiteX10" fmla="*/ 2340320 w 3045651"/>
              <a:gd name="connsiteY10" fmla="*/ 1333711 h 1451160"/>
              <a:gd name="connsiteX11" fmla="*/ 2867039 w 3045651"/>
              <a:gd name="connsiteY11" fmla="*/ 937444 h 1451160"/>
              <a:gd name="connsiteX12" fmla="*/ 3045058 w 3045651"/>
              <a:gd name="connsiteY12" fmla="*/ 409175 h 1451160"/>
              <a:gd name="connsiteX13" fmla="*/ 2902674 w 3045651"/>
              <a:gd name="connsiteY13" fmla="*/ 2775 h 1451160"/>
              <a:gd name="connsiteX14" fmla="*/ 2383182 w 3045651"/>
              <a:gd name="connsiteY14" fmla="*/ 241511 h 1451160"/>
              <a:gd name="connsiteX15" fmla="*/ 1979957 w 3045651"/>
              <a:gd name="connsiteY15" fmla="*/ 341524 h 145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45651" h="1451160">
                <a:moveTo>
                  <a:pt x="1979957" y="341524"/>
                </a:moveTo>
                <a:cubicBezTo>
                  <a:pt x="1826763" y="337291"/>
                  <a:pt x="1674893" y="266647"/>
                  <a:pt x="1464020" y="216111"/>
                </a:cubicBezTo>
                <a:cubicBezTo>
                  <a:pt x="1253147" y="165576"/>
                  <a:pt x="926387" y="17144"/>
                  <a:pt x="714720" y="38311"/>
                </a:cubicBezTo>
                <a:cubicBezTo>
                  <a:pt x="503053" y="59478"/>
                  <a:pt x="312553" y="201294"/>
                  <a:pt x="194020" y="343111"/>
                </a:cubicBezTo>
                <a:cubicBezTo>
                  <a:pt x="75487" y="484928"/>
                  <a:pt x="21010" y="727489"/>
                  <a:pt x="3520" y="889211"/>
                </a:cubicBezTo>
                <a:cubicBezTo>
                  <a:pt x="-13970" y="1050933"/>
                  <a:pt x="36721" y="1220308"/>
                  <a:pt x="89081" y="1313441"/>
                </a:cubicBezTo>
                <a:cubicBezTo>
                  <a:pt x="141441" y="1406574"/>
                  <a:pt x="211290" y="1465797"/>
                  <a:pt x="317680" y="1448009"/>
                </a:cubicBezTo>
                <a:cubicBezTo>
                  <a:pt x="424070" y="1430221"/>
                  <a:pt x="578733" y="1262172"/>
                  <a:pt x="727420" y="1206711"/>
                </a:cubicBezTo>
                <a:cubicBezTo>
                  <a:pt x="876107" y="1151250"/>
                  <a:pt x="1039423" y="1094838"/>
                  <a:pt x="1209803" y="1115243"/>
                </a:cubicBezTo>
                <a:cubicBezTo>
                  <a:pt x="1380183" y="1135648"/>
                  <a:pt x="1561282" y="1292729"/>
                  <a:pt x="1749701" y="1329140"/>
                </a:cubicBezTo>
                <a:cubicBezTo>
                  <a:pt x="1938120" y="1365551"/>
                  <a:pt x="2154097" y="1398994"/>
                  <a:pt x="2340320" y="1333711"/>
                </a:cubicBezTo>
                <a:cubicBezTo>
                  <a:pt x="2526543" y="1268428"/>
                  <a:pt x="2749583" y="1091533"/>
                  <a:pt x="2867039" y="937444"/>
                </a:cubicBezTo>
                <a:cubicBezTo>
                  <a:pt x="2984495" y="783355"/>
                  <a:pt x="3039119" y="564953"/>
                  <a:pt x="3045058" y="409175"/>
                </a:cubicBezTo>
                <a:cubicBezTo>
                  <a:pt x="3050997" y="253397"/>
                  <a:pt x="3012987" y="30719"/>
                  <a:pt x="2902674" y="2775"/>
                </a:cubicBezTo>
                <a:cubicBezTo>
                  <a:pt x="2792361" y="-25169"/>
                  <a:pt x="2533995" y="165311"/>
                  <a:pt x="2383182" y="241511"/>
                </a:cubicBezTo>
                <a:cubicBezTo>
                  <a:pt x="2266765" y="292311"/>
                  <a:pt x="2133151" y="345757"/>
                  <a:pt x="1979957" y="34152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5330732" y="4820132"/>
            <a:ext cx="1776600" cy="646201"/>
          </a:xfrm>
          <a:custGeom>
            <a:avLst/>
            <a:gdLst>
              <a:gd name="connsiteX0" fmla="*/ 1525511 w 3065469"/>
              <a:gd name="connsiteY0" fmla="*/ 241300 h 1440452"/>
              <a:gd name="connsiteX1" fmla="*/ 1462011 w 3065469"/>
              <a:gd name="connsiteY1" fmla="*/ 203200 h 1440452"/>
              <a:gd name="connsiteX2" fmla="*/ 712711 w 3065469"/>
              <a:gd name="connsiteY2" fmla="*/ 25400 h 1440452"/>
              <a:gd name="connsiteX3" fmla="*/ 192011 w 3065469"/>
              <a:gd name="connsiteY3" fmla="*/ 330200 h 1440452"/>
              <a:gd name="connsiteX4" fmla="*/ 1511 w 3065469"/>
              <a:gd name="connsiteY4" fmla="*/ 876300 h 1440452"/>
              <a:gd name="connsiteX5" fmla="*/ 115811 w 3065469"/>
              <a:gd name="connsiteY5" fmla="*/ 1320800 h 1440452"/>
              <a:gd name="connsiteX6" fmla="*/ 344411 w 3065469"/>
              <a:gd name="connsiteY6" fmla="*/ 1435100 h 1440452"/>
              <a:gd name="connsiteX7" fmla="*/ 725411 w 3065469"/>
              <a:gd name="connsiteY7" fmla="*/ 1193800 h 1440452"/>
              <a:gd name="connsiteX8" fmla="*/ 1246111 w 3065469"/>
              <a:gd name="connsiteY8" fmla="*/ 1092200 h 1440452"/>
              <a:gd name="connsiteX9" fmla="*/ 1639811 w 3065469"/>
              <a:gd name="connsiteY9" fmla="*/ 1295400 h 1440452"/>
              <a:gd name="connsiteX10" fmla="*/ 2338311 w 3065469"/>
              <a:gd name="connsiteY10" fmla="*/ 1320800 h 1440452"/>
              <a:gd name="connsiteX11" fmla="*/ 2922511 w 3065469"/>
              <a:gd name="connsiteY11" fmla="*/ 914400 h 1440452"/>
              <a:gd name="connsiteX12" fmla="*/ 3062211 w 3065469"/>
              <a:gd name="connsiteY12" fmla="*/ 406400 h 1440452"/>
              <a:gd name="connsiteX13" fmla="*/ 2833611 w 3065469"/>
              <a:gd name="connsiteY13" fmla="*/ 0 h 1440452"/>
              <a:gd name="connsiteX14" fmla="*/ 2490711 w 3065469"/>
              <a:gd name="connsiteY14" fmla="*/ 152400 h 1440452"/>
              <a:gd name="connsiteX15" fmla="*/ 2135111 w 3065469"/>
              <a:gd name="connsiteY15" fmla="*/ 304800 h 1440452"/>
              <a:gd name="connsiteX16" fmla="*/ 1525511 w 3065469"/>
              <a:gd name="connsiteY16" fmla="*/ 241300 h 1440452"/>
              <a:gd name="connsiteX0" fmla="*/ 2135111 w 3065469"/>
              <a:gd name="connsiteY0" fmla="*/ 304800 h 1440452"/>
              <a:gd name="connsiteX1" fmla="*/ 1462011 w 3065469"/>
              <a:gd name="connsiteY1" fmla="*/ 203200 h 1440452"/>
              <a:gd name="connsiteX2" fmla="*/ 712711 w 3065469"/>
              <a:gd name="connsiteY2" fmla="*/ 25400 h 1440452"/>
              <a:gd name="connsiteX3" fmla="*/ 192011 w 3065469"/>
              <a:gd name="connsiteY3" fmla="*/ 330200 h 1440452"/>
              <a:gd name="connsiteX4" fmla="*/ 1511 w 3065469"/>
              <a:gd name="connsiteY4" fmla="*/ 876300 h 1440452"/>
              <a:gd name="connsiteX5" fmla="*/ 115811 w 3065469"/>
              <a:gd name="connsiteY5" fmla="*/ 1320800 h 1440452"/>
              <a:gd name="connsiteX6" fmla="*/ 344411 w 3065469"/>
              <a:gd name="connsiteY6" fmla="*/ 1435100 h 1440452"/>
              <a:gd name="connsiteX7" fmla="*/ 725411 w 3065469"/>
              <a:gd name="connsiteY7" fmla="*/ 1193800 h 1440452"/>
              <a:gd name="connsiteX8" fmla="*/ 1246111 w 3065469"/>
              <a:gd name="connsiteY8" fmla="*/ 1092200 h 1440452"/>
              <a:gd name="connsiteX9" fmla="*/ 1639811 w 3065469"/>
              <a:gd name="connsiteY9" fmla="*/ 1295400 h 1440452"/>
              <a:gd name="connsiteX10" fmla="*/ 2338311 w 3065469"/>
              <a:gd name="connsiteY10" fmla="*/ 1320800 h 1440452"/>
              <a:gd name="connsiteX11" fmla="*/ 2922511 w 3065469"/>
              <a:gd name="connsiteY11" fmla="*/ 914400 h 1440452"/>
              <a:gd name="connsiteX12" fmla="*/ 3062211 w 3065469"/>
              <a:gd name="connsiteY12" fmla="*/ 406400 h 1440452"/>
              <a:gd name="connsiteX13" fmla="*/ 2833611 w 3065469"/>
              <a:gd name="connsiteY13" fmla="*/ 0 h 1440452"/>
              <a:gd name="connsiteX14" fmla="*/ 2490711 w 3065469"/>
              <a:gd name="connsiteY14" fmla="*/ 152400 h 1440452"/>
              <a:gd name="connsiteX15" fmla="*/ 2135111 w 3065469"/>
              <a:gd name="connsiteY15" fmla="*/ 304800 h 1440452"/>
              <a:gd name="connsiteX0" fmla="*/ 1977948 w 3065469"/>
              <a:gd name="connsiteY0" fmla="*/ 328613 h 1440452"/>
              <a:gd name="connsiteX1" fmla="*/ 1462011 w 3065469"/>
              <a:gd name="connsiteY1" fmla="*/ 203200 h 1440452"/>
              <a:gd name="connsiteX2" fmla="*/ 712711 w 3065469"/>
              <a:gd name="connsiteY2" fmla="*/ 25400 h 1440452"/>
              <a:gd name="connsiteX3" fmla="*/ 192011 w 3065469"/>
              <a:gd name="connsiteY3" fmla="*/ 330200 h 1440452"/>
              <a:gd name="connsiteX4" fmla="*/ 1511 w 3065469"/>
              <a:gd name="connsiteY4" fmla="*/ 876300 h 1440452"/>
              <a:gd name="connsiteX5" fmla="*/ 115811 w 3065469"/>
              <a:gd name="connsiteY5" fmla="*/ 1320800 h 1440452"/>
              <a:gd name="connsiteX6" fmla="*/ 344411 w 3065469"/>
              <a:gd name="connsiteY6" fmla="*/ 1435100 h 1440452"/>
              <a:gd name="connsiteX7" fmla="*/ 725411 w 3065469"/>
              <a:gd name="connsiteY7" fmla="*/ 1193800 h 1440452"/>
              <a:gd name="connsiteX8" fmla="*/ 1246111 w 3065469"/>
              <a:gd name="connsiteY8" fmla="*/ 1092200 h 1440452"/>
              <a:gd name="connsiteX9" fmla="*/ 1639811 w 3065469"/>
              <a:gd name="connsiteY9" fmla="*/ 1295400 h 1440452"/>
              <a:gd name="connsiteX10" fmla="*/ 2338311 w 3065469"/>
              <a:gd name="connsiteY10" fmla="*/ 1320800 h 1440452"/>
              <a:gd name="connsiteX11" fmla="*/ 2922511 w 3065469"/>
              <a:gd name="connsiteY11" fmla="*/ 914400 h 1440452"/>
              <a:gd name="connsiteX12" fmla="*/ 3062211 w 3065469"/>
              <a:gd name="connsiteY12" fmla="*/ 406400 h 1440452"/>
              <a:gd name="connsiteX13" fmla="*/ 2833611 w 3065469"/>
              <a:gd name="connsiteY13" fmla="*/ 0 h 1440452"/>
              <a:gd name="connsiteX14" fmla="*/ 2490711 w 3065469"/>
              <a:gd name="connsiteY14" fmla="*/ 152400 h 1440452"/>
              <a:gd name="connsiteX15" fmla="*/ 1977948 w 3065469"/>
              <a:gd name="connsiteY15" fmla="*/ 328613 h 1440452"/>
              <a:gd name="connsiteX0" fmla="*/ 1977948 w 3065469"/>
              <a:gd name="connsiteY0" fmla="*/ 331842 h 1443681"/>
              <a:gd name="connsiteX1" fmla="*/ 1462011 w 3065469"/>
              <a:gd name="connsiteY1" fmla="*/ 206429 h 1443681"/>
              <a:gd name="connsiteX2" fmla="*/ 712711 w 3065469"/>
              <a:gd name="connsiteY2" fmla="*/ 28629 h 1443681"/>
              <a:gd name="connsiteX3" fmla="*/ 192011 w 3065469"/>
              <a:gd name="connsiteY3" fmla="*/ 333429 h 1443681"/>
              <a:gd name="connsiteX4" fmla="*/ 1511 w 3065469"/>
              <a:gd name="connsiteY4" fmla="*/ 879529 h 1443681"/>
              <a:gd name="connsiteX5" fmla="*/ 115811 w 3065469"/>
              <a:gd name="connsiteY5" fmla="*/ 1324029 h 1443681"/>
              <a:gd name="connsiteX6" fmla="*/ 344411 w 3065469"/>
              <a:gd name="connsiteY6" fmla="*/ 1438329 h 1443681"/>
              <a:gd name="connsiteX7" fmla="*/ 725411 w 3065469"/>
              <a:gd name="connsiteY7" fmla="*/ 1197029 h 1443681"/>
              <a:gd name="connsiteX8" fmla="*/ 1246111 w 3065469"/>
              <a:gd name="connsiteY8" fmla="*/ 1095429 h 1443681"/>
              <a:gd name="connsiteX9" fmla="*/ 1639811 w 3065469"/>
              <a:gd name="connsiteY9" fmla="*/ 1298629 h 1443681"/>
              <a:gd name="connsiteX10" fmla="*/ 2338311 w 3065469"/>
              <a:gd name="connsiteY10" fmla="*/ 1324029 h 1443681"/>
              <a:gd name="connsiteX11" fmla="*/ 2922511 w 3065469"/>
              <a:gd name="connsiteY11" fmla="*/ 917629 h 1443681"/>
              <a:gd name="connsiteX12" fmla="*/ 3062211 w 3065469"/>
              <a:gd name="connsiteY12" fmla="*/ 409629 h 1443681"/>
              <a:gd name="connsiteX13" fmla="*/ 2833611 w 3065469"/>
              <a:gd name="connsiteY13" fmla="*/ 3229 h 1443681"/>
              <a:gd name="connsiteX14" fmla="*/ 2381173 w 3065469"/>
              <a:gd name="connsiteY14" fmla="*/ 231829 h 1443681"/>
              <a:gd name="connsiteX15" fmla="*/ 1977948 w 3065469"/>
              <a:gd name="connsiteY15" fmla="*/ 331842 h 1443681"/>
              <a:gd name="connsiteX0" fmla="*/ 1977948 w 3074641"/>
              <a:gd name="connsiteY0" fmla="*/ 331842 h 1443681"/>
              <a:gd name="connsiteX1" fmla="*/ 1462011 w 3074641"/>
              <a:gd name="connsiteY1" fmla="*/ 206429 h 1443681"/>
              <a:gd name="connsiteX2" fmla="*/ 712711 w 3074641"/>
              <a:gd name="connsiteY2" fmla="*/ 28629 h 1443681"/>
              <a:gd name="connsiteX3" fmla="*/ 192011 w 3074641"/>
              <a:gd name="connsiteY3" fmla="*/ 333429 h 1443681"/>
              <a:gd name="connsiteX4" fmla="*/ 1511 w 3074641"/>
              <a:gd name="connsiteY4" fmla="*/ 879529 h 1443681"/>
              <a:gd name="connsiteX5" fmla="*/ 115811 w 3074641"/>
              <a:gd name="connsiteY5" fmla="*/ 1324029 h 1443681"/>
              <a:gd name="connsiteX6" fmla="*/ 344411 w 3074641"/>
              <a:gd name="connsiteY6" fmla="*/ 1438329 h 1443681"/>
              <a:gd name="connsiteX7" fmla="*/ 725411 w 3074641"/>
              <a:gd name="connsiteY7" fmla="*/ 1197029 h 1443681"/>
              <a:gd name="connsiteX8" fmla="*/ 1246111 w 3074641"/>
              <a:gd name="connsiteY8" fmla="*/ 1095429 h 1443681"/>
              <a:gd name="connsiteX9" fmla="*/ 1639811 w 3074641"/>
              <a:gd name="connsiteY9" fmla="*/ 1298629 h 1443681"/>
              <a:gd name="connsiteX10" fmla="*/ 2338311 w 3074641"/>
              <a:gd name="connsiteY10" fmla="*/ 1324029 h 1443681"/>
              <a:gd name="connsiteX11" fmla="*/ 2922511 w 3074641"/>
              <a:gd name="connsiteY11" fmla="*/ 917629 h 1443681"/>
              <a:gd name="connsiteX12" fmla="*/ 3071789 w 3074641"/>
              <a:gd name="connsiteY12" fmla="*/ 409630 h 1443681"/>
              <a:gd name="connsiteX13" fmla="*/ 2833611 w 3074641"/>
              <a:gd name="connsiteY13" fmla="*/ 3229 h 1443681"/>
              <a:gd name="connsiteX14" fmla="*/ 2381173 w 3074641"/>
              <a:gd name="connsiteY14" fmla="*/ 231829 h 1443681"/>
              <a:gd name="connsiteX15" fmla="*/ 1977948 w 3074641"/>
              <a:gd name="connsiteY15" fmla="*/ 331842 h 1443681"/>
              <a:gd name="connsiteX0" fmla="*/ 1977948 w 3047494"/>
              <a:gd name="connsiteY0" fmla="*/ 331527 h 1443366"/>
              <a:gd name="connsiteX1" fmla="*/ 1462011 w 3047494"/>
              <a:gd name="connsiteY1" fmla="*/ 206114 h 1443366"/>
              <a:gd name="connsiteX2" fmla="*/ 712711 w 3047494"/>
              <a:gd name="connsiteY2" fmla="*/ 28314 h 1443366"/>
              <a:gd name="connsiteX3" fmla="*/ 192011 w 3047494"/>
              <a:gd name="connsiteY3" fmla="*/ 333114 h 1443366"/>
              <a:gd name="connsiteX4" fmla="*/ 1511 w 3047494"/>
              <a:gd name="connsiteY4" fmla="*/ 879214 h 1443366"/>
              <a:gd name="connsiteX5" fmla="*/ 115811 w 3047494"/>
              <a:gd name="connsiteY5" fmla="*/ 1323714 h 1443366"/>
              <a:gd name="connsiteX6" fmla="*/ 344411 w 3047494"/>
              <a:gd name="connsiteY6" fmla="*/ 1438014 h 1443366"/>
              <a:gd name="connsiteX7" fmla="*/ 725411 w 3047494"/>
              <a:gd name="connsiteY7" fmla="*/ 1196714 h 1443366"/>
              <a:gd name="connsiteX8" fmla="*/ 1246111 w 3047494"/>
              <a:gd name="connsiteY8" fmla="*/ 1095114 h 1443366"/>
              <a:gd name="connsiteX9" fmla="*/ 1639811 w 3047494"/>
              <a:gd name="connsiteY9" fmla="*/ 1298314 h 1443366"/>
              <a:gd name="connsiteX10" fmla="*/ 2338311 w 3047494"/>
              <a:gd name="connsiteY10" fmla="*/ 1323714 h 1443366"/>
              <a:gd name="connsiteX11" fmla="*/ 2922511 w 3047494"/>
              <a:gd name="connsiteY11" fmla="*/ 917314 h 1443366"/>
              <a:gd name="connsiteX12" fmla="*/ 3043049 w 3047494"/>
              <a:gd name="connsiteY12" fmla="*/ 399178 h 1443366"/>
              <a:gd name="connsiteX13" fmla="*/ 2833611 w 3047494"/>
              <a:gd name="connsiteY13" fmla="*/ 2914 h 1443366"/>
              <a:gd name="connsiteX14" fmla="*/ 2381173 w 3047494"/>
              <a:gd name="connsiteY14" fmla="*/ 231514 h 1443366"/>
              <a:gd name="connsiteX15" fmla="*/ 1977948 w 3047494"/>
              <a:gd name="connsiteY15" fmla="*/ 331527 h 1443366"/>
              <a:gd name="connsiteX0" fmla="*/ 1977948 w 3044481"/>
              <a:gd name="connsiteY0" fmla="*/ 331527 h 1443366"/>
              <a:gd name="connsiteX1" fmla="*/ 1462011 w 3044481"/>
              <a:gd name="connsiteY1" fmla="*/ 206114 h 1443366"/>
              <a:gd name="connsiteX2" fmla="*/ 712711 w 3044481"/>
              <a:gd name="connsiteY2" fmla="*/ 28314 h 1443366"/>
              <a:gd name="connsiteX3" fmla="*/ 192011 w 3044481"/>
              <a:gd name="connsiteY3" fmla="*/ 333114 h 1443366"/>
              <a:gd name="connsiteX4" fmla="*/ 1511 w 3044481"/>
              <a:gd name="connsiteY4" fmla="*/ 879214 h 1443366"/>
              <a:gd name="connsiteX5" fmla="*/ 115811 w 3044481"/>
              <a:gd name="connsiteY5" fmla="*/ 1323714 h 1443366"/>
              <a:gd name="connsiteX6" fmla="*/ 344411 w 3044481"/>
              <a:gd name="connsiteY6" fmla="*/ 1438014 h 1443366"/>
              <a:gd name="connsiteX7" fmla="*/ 725411 w 3044481"/>
              <a:gd name="connsiteY7" fmla="*/ 1196714 h 1443366"/>
              <a:gd name="connsiteX8" fmla="*/ 1246111 w 3044481"/>
              <a:gd name="connsiteY8" fmla="*/ 1095114 h 1443366"/>
              <a:gd name="connsiteX9" fmla="*/ 1639811 w 3044481"/>
              <a:gd name="connsiteY9" fmla="*/ 1298314 h 1443366"/>
              <a:gd name="connsiteX10" fmla="*/ 2338311 w 3044481"/>
              <a:gd name="connsiteY10" fmla="*/ 1323714 h 1443366"/>
              <a:gd name="connsiteX11" fmla="*/ 2893770 w 3044481"/>
              <a:gd name="connsiteY11" fmla="*/ 917314 h 1443366"/>
              <a:gd name="connsiteX12" fmla="*/ 3043049 w 3044481"/>
              <a:gd name="connsiteY12" fmla="*/ 399178 h 1443366"/>
              <a:gd name="connsiteX13" fmla="*/ 2833611 w 3044481"/>
              <a:gd name="connsiteY13" fmla="*/ 2914 h 1443366"/>
              <a:gd name="connsiteX14" fmla="*/ 2381173 w 3044481"/>
              <a:gd name="connsiteY14" fmla="*/ 231514 h 1443366"/>
              <a:gd name="connsiteX15" fmla="*/ 1977948 w 3044481"/>
              <a:gd name="connsiteY15" fmla="*/ 331527 h 1443366"/>
              <a:gd name="connsiteX0" fmla="*/ 1977948 w 3043338"/>
              <a:gd name="connsiteY0" fmla="*/ 331527 h 1443366"/>
              <a:gd name="connsiteX1" fmla="*/ 1462011 w 3043338"/>
              <a:gd name="connsiteY1" fmla="*/ 206114 h 1443366"/>
              <a:gd name="connsiteX2" fmla="*/ 712711 w 3043338"/>
              <a:gd name="connsiteY2" fmla="*/ 28314 h 1443366"/>
              <a:gd name="connsiteX3" fmla="*/ 192011 w 3043338"/>
              <a:gd name="connsiteY3" fmla="*/ 333114 h 1443366"/>
              <a:gd name="connsiteX4" fmla="*/ 1511 w 3043338"/>
              <a:gd name="connsiteY4" fmla="*/ 879214 h 1443366"/>
              <a:gd name="connsiteX5" fmla="*/ 115811 w 3043338"/>
              <a:gd name="connsiteY5" fmla="*/ 1323714 h 1443366"/>
              <a:gd name="connsiteX6" fmla="*/ 344411 w 3043338"/>
              <a:gd name="connsiteY6" fmla="*/ 1438014 h 1443366"/>
              <a:gd name="connsiteX7" fmla="*/ 725411 w 3043338"/>
              <a:gd name="connsiteY7" fmla="*/ 1196714 h 1443366"/>
              <a:gd name="connsiteX8" fmla="*/ 1246111 w 3043338"/>
              <a:gd name="connsiteY8" fmla="*/ 1095114 h 1443366"/>
              <a:gd name="connsiteX9" fmla="*/ 1639811 w 3043338"/>
              <a:gd name="connsiteY9" fmla="*/ 1298314 h 1443366"/>
              <a:gd name="connsiteX10" fmla="*/ 2338311 w 3043338"/>
              <a:gd name="connsiteY10" fmla="*/ 1323714 h 1443366"/>
              <a:gd name="connsiteX11" fmla="*/ 2865030 w 3043338"/>
              <a:gd name="connsiteY11" fmla="*/ 927447 h 1443366"/>
              <a:gd name="connsiteX12" fmla="*/ 3043049 w 3043338"/>
              <a:gd name="connsiteY12" fmla="*/ 399178 h 1443366"/>
              <a:gd name="connsiteX13" fmla="*/ 2833611 w 3043338"/>
              <a:gd name="connsiteY13" fmla="*/ 2914 h 1443366"/>
              <a:gd name="connsiteX14" fmla="*/ 2381173 w 3043338"/>
              <a:gd name="connsiteY14" fmla="*/ 231514 h 1443366"/>
              <a:gd name="connsiteX15" fmla="*/ 1977948 w 3043338"/>
              <a:gd name="connsiteY15" fmla="*/ 331527 h 1443366"/>
              <a:gd name="connsiteX0" fmla="*/ 1977948 w 3044143"/>
              <a:gd name="connsiteY0" fmla="*/ 351529 h 1463368"/>
              <a:gd name="connsiteX1" fmla="*/ 1462011 w 3044143"/>
              <a:gd name="connsiteY1" fmla="*/ 226116 h 1463368"/>
              <a:gd name="connsiteX2" fmla="*/ 712711 w 3044143"/>
              <a:gd name="connsiteY2" fmla="*/ 48316 h 1463368"/>
              <a:gd name="connsiteX3" fmla="*/ 192011 w 3044143"/>
              <a:gd name="connsiteY3" fmla="*/ 353116 h 1463368"/>
              <a:gd name="connsiteX4" fmla="*/ 1511 w 3044143"/>
              <a:gd name="connsiteY4" fmla="*/ 899216 h 1463368"/>
              <a:gd name="connsiteX5" fmla="*/ 115811 w 3044143"/>
              <a:gd name="connsiteY5" fmla="*/ 1343716 h 1463368"/>
              <a:gd name="connsiteX6" fmla="*/ 344411 w 3044143"/>
              <a:gd name="connsiteY6" fmla="*/ 1458016 h 1463368"/>
              <a:gd name="connsiteX7" fmla="*/ 725411 w 3044143"/>
              <a:gd name="connsiteY7" fmla="*/ 1216716 h 1463368"/>
              <a:gd name="connsiteX8" fmla="*/ 1246111 w 3044143"/>
              <a:gd name="connsiteY8" fmla="*/ 1115116 h 1463368"/>
              <a:gd name="connsiteX9" fmla="*/ 1639811 w 3044143"/>
              <a:gd name="connsiteY9" fmla="*/ 1318316 h 1463368"/>
              <a:gd name="connsiteX10" fmla="*/ 2338311 w 3044143"/>
              <a:gd name="connsiteY10" fmla="*/ 1343716 h 1463368"/>
              <a:gd name="connsiteX11" fmla="*/ 2865030 w 3044143"/>
              <a:gd name="connsiteY11" fmla="*/ 947449 h 1463368"/>
              <a:gd name="connsiteX12" fmla="*/ 3043049 w 3044143"/>
              <a:gd name="connsiteY12" fmla="*/ 419180 h 1463368"/>
              <a:gd name="connsiteX13" fmla="*/ 2910248 w 3044143"/>
              <a:gd name="connsiteY13" fmla="*/ 2647 h 1463368"/>
              <a:gd name="connsiteX14" fmla="*/ 2381173 w 3044143"/>
              <a:gd name="connsiteY14" fmla="*/ 251516 h 1463368"/>
              <a:gd name="connsiteX15" fmla="*/ 1977948 w 3044143"/>
              <a:gd name="connsiteY15" fmla="*/ 351529 h 1463368"/>
              <a:gd name="connsiteX0" fmla="*/ 1977948 w 3043149"/>
              <a:gd name="connsiteY0" fmla="*/ 311584 h 1423423"/>
              <a:gd name="connsiteX1" fmla="*/ 1462011 w 3043149"/>
              <a:gd name="connsiteY1" fmla="*/ 186171 h 1423423"/>
              <a:gd name="connsiteX2" fmla="*/ 712711 w 3043149"/>
              <a:gd name="connsiteY2" fmla="*/ 8371 h 1423423"/>
              <a:gd name="connsiteX3" fmla="*/ 192011 w 3043149"/>
              <a:gd name="connsiteY3" fmla="*/ 313171 h 1423423"/>
              <a:gd name="connsiteX4" fmla="*/ 1511 w 3043149"/>
              <a:gd name="connsiteY4" fmla="*/ 859271 h 1423423"/>
              <a:gd name="connsiteX5" fmla="*/ 115811 w 3043149"/>
              <a:gd name="connsiteY5" fmla="*/ 1303771 h 1423423"/>
              <a:gd name="connsiteX6" fmla="*/ 344411 w 3043149"/>
              <a:gd name="connsiteY6" fmla="*/ 1418071 h 1423423"/>
              <a:gd name="connsiteX7" fmla="*/ 725411 w 3043149"/>
              <a:gd name="connsiteY7" fmla="*/ 1176771 h 1423423"/>
              <a:gd name="connsiteX8" fmla="*/ 1246111 w 3043149"/>
              <a:gd name="connsiteY8" fmla="*/ 1075171 h 1423423"/>
              <a:gd name="connsiteX9" fmla="*/ 1639811 w 3043149"/>
              <a:gd name="connsiteY9" fmla="*/ 1278371 h 1423423"/>
              <a:gd name="connsiteX10" fmla="*/ 2338311 w 3043149"/>
              <a:gd name="connsiteY10" fmla="*/ 1303771 h 1423423"/>
              <a:gd name="connsiteX11" fmla="*/ 2865030 w 3043149"/>
              <a:gd name="connsiteY11" fmla="*/ 907504 h 1423423"/>
              <a:gd name="connsiteX12" fmla="*/ 3043049 w 3043149"/>
              <a:gd name="connsiteY12" fmla="*/ 379235 h 1423423"/>
              <a:gd name="connsiteX13" fmla="*/ 2881508 w 3043149"/>
              <a:gd name="connsiteY13" fmla="*/ 3239 h 1423423"/>
              <a:gd name="connsiteX14" fmla="*/ 2381173 w 3043149"/>
              <a:gd name="connsiteY14" fmla="*/ 211571 h 1423423"/>
              <a:gd name="connsiteX15" fmla="*/ 1977948 w 3043149"/>
              <a:gd name="connsiteY15" fmla="*/ 311584 h 142342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246111 w 3043644"/>
              <a:gd name="connsiteY8" fmla="*/ 1105111 h 1453363"/>
              <a:gd name="connsiteX9" fmla="*/ 1639811 w 3043644"/>
              <a:gd name="connsiteY9" fmla="*/ 1308311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198216 w 3043644"/>
              <a:gd name="connsiteY8" fmla="*/ 1145647 h 1453363"/>
              <a:gd name="connsiteX9" fmla="*/ 1639811 w 3043644"/>
              <a:gd name="connsiteY9" fmla="*/ 1308311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217373 w 3043644"/>
              <a:gd name="connsiteY8" fmla="*/ 1094977 h 1453363"/>
              <a:gd name="connsiteX9" fmla="*/ 1639811 w 3043644"/>
              <a:gd name="connsiteY9" fmla="*/ 1308311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217373 w 3043644"/>
              <a:gd name="connsiteY8" fmla="*/ 1094977 h 1453363"/>
              <a:gd name="connsiteX9" fmla="*/ 1706870 w 3043644"/>
              <a:gd name="connsiteY9" fmla="*/ 1318445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868 w 3043564"/>
              <a:gd name="connsiteY0" fmla="*/ 341524 h 1453363"/>
              <a:gd name="connsiteX1" fmla="*/ 1461931 w 3043564"/>
              <a:gd name="connsiteY1" fmla="*/ 216111 h 1453363"/>
              <a:gd name="connsiteX2" fmla="*/ 712631 w 3043564"/>
              <a:gd name="connsiteY2" fmla="*/ 38311 h 1453363"/>
              <a:gd name="connsiteX3" fmla="*/ 191931 w 3043564"/>
              <a:gd name="connsiteY3" fmla="*/ 343111 h 1453363"/>
              <a:gd name="connsiteX4" fmla="*/ 1431 w 3043564"/>
              <a:gd name="connsiteY4" fmla="*/ 889211 h 1453363"/>
              <a:gd name="connsiteX5" fmla="*/ 115731 w 3043564"/>
              <a:gd name="connsiteY5" fmla="*/ 1333711 h 1453363"/>
              <a:gd name="connsiteX6" fmla="*/ 315591 w 3043564"/>
              <a:gd name="connsiteY6" fmla="*/ 1448009 h 1453363"/>
              <a:gd name="connsiteX7" fmla="*/ 725331 w 3043564"/>
              <a:gd name="connsiteY7" fmla="*/ 1206711 h 1453363"/>
              <a:gd name="connsiteX8" fmla="*/ 1217293 w 3043564"/>
              <a:gd name="connsiteY8" fmla="*/ 1094977 h 1453363"/>
              <a:gd name="connsiteX9" fmla="*/ 1706790 w 3043564"/>
              <a:gd name="connsiteY9" fmla="*/ 1318445 h 1453363"/>
              <a:gd name="connsiteX10" fmla="*/ 2338231 w 3043564"/>
              <a:gd name="connsiteY10" fmla="*/ 1333711 h 1453363"/>
              <a:gd name="connsiteX11" fmla="*/ 2864950 w 3043564"/>
              <a:gd name="connsiteY11" fmla="*/ 937444 h 1453363"/>
              <a:gd name="connsiteX12" fmla="*/ 3042969 w 3043564"/>
              <a:gd name="connsiteY12" fmla="*/ 409175 h 1453363"/>
              <a:gd name="connsiteX13" fmla="*/ 2900585 w 3043564"/>
              <a:gd name="connsiteY13" fmla="*/ 2775 h 1453363"/>
              <a:gd name="connsiteX14" fmla="*/ 2381093 w 3043564"/>
              <a:gd name="connsiteY14" fmla="*/ 241511 h 1453363"/>
              <a:gd name="connsiteX15" fmla="*/ 1977868 w 3043564"/>
              <a:gd name="connsiteY15" fmla="*/ 341524 h 1453363"/>
              <a:gd name="connsiteX0" fmla="*/ 1977868 w 3043564"/>
              <a:gd name="connsiteY0" fmla="*/ 341524 h 1453363"/>
              <a:gd name="connsiteX1" fmla="*/ 1461931 w 3043564"/>
              <a:gd name="connsiteY1" fmla="*/ 216111 h 1453363"/>
              <a:gd name="connsiteX2" fmla="*/ 712631 w 3043564"/>
              <a:gd name="connsiteY2" fmla="*/ 38311 h 1453363"/>
              <a:gd name="connsiteX3" fmla="*/ 191931 w 3043564"/>
              <a:gd name="connsiteY3" fmla="*/ 343111 h 1453363"/>
              <a:gd name="connsiteX4" fmla="*/ 1431 w 3043564"/>
              <a:gd name="connsiteY4" fmla="*/ 889211 h 1453363"/>
              <a:gd name="connsiteX5" fmla="*/ 115731 w 3043564"/>
              <a:gd name="connsiteY5" fmla="*/ 1333711 h 1453363"/>
              <a:gd name="connsiteX6" fmla="*/ 315591 w 3043564"/>
              <a:gd name="connsiteY6" fmla="*/ 1448009 h 1453363"/>
              <a:gd name="connsiteX7" fmla="*/ 725331 w 3043564"/>
              <a:gd name="connsiteY7" fmla="*/ 1206711 h 1453363"/>
              <a:gd name="connsiteX8" fmla="*/ 1207714 w 3043564"/>
              <a:gd name="connsiteY8" fmla="*/ 1115243 h 1453363"/>
              <a:gd name="connsiteX9" fmla="*/ 1706790 w 3043564"/>
              <a:gd name="connsiteY9" fmla="*/ 1318445 h 1453363"/>
              <a:gd name="connsiteX10" fmla="*/ 2338231 w 3043564"/>
              <a:gd name="connsiteY10" fmla="*/ 1333711 h 1453363"/>
              <a:gd name="connsiteX11" fmla="*/ 2864950 w 3043564"/>
              <a:gd name="connsiteY11" fmla="*/ 937444 h 1453363"/>
              <a:gd name="connsiteX12" fmla="*/ 3042969 w 3043564"/>
              <a:gd name="connsiteY12" fmla="*/ 409175 h 1453363"/>
              <a:gd name="connsiteX13" fmla="*/ 2900585 w 3043564"/>
              <a:gd name="connsiteY13" fmla="*/ 2775 h 1453363"/>
              <a:gd name="connsiteX14" fmla="*/ 2381093 w 3043564"/>
              <a:gd name="connsiteY14" fmla="*/ 241511 h 1453363"/>
              <a:gd name="connsiteX15" fmla="*/ 1977868 w 3043564"/>
              <a:gd name="connsiteY15" fmla="*/ 341524 h 1453363"/>
              <a:gd name="connsiteX0" fmla="*/ 1979956 w 3045652"/>
              <a:gd name="connsiteY0" fmla="*/ 341524 h 1451158"/>
              <a:gd name="connsiteX1" fmla="*/ 1464019 w 3045652"/>
              <a:gd name="connsiteY1" fmla="*/ 216111 h 1451158"/>
              <a:gd name="connsiteX2" fmla="*/ 714719 w 3045652"/>
              <a:gd name="connsiteY2" fmla="*/ 38311 h 1451158"/>
              <a:gd name="connsiteX3" fmla="*/ 194019 w 3045652"/>
              <a:gd name="connsiteY3" fmla="*/ 343111 h 1451158"/>
              <a:gd name="connsiteX4" fmla="*/ 3519 w 3045652"/>
              <a:gd name="connsiteY4" fmla="*/ 889211 h 1451158"/>
              <a:gd name="connsiteX5" fmla="*/ 89080 w 3045652"/>
              <a:gd name="connsiteY5" fmla="*/ 1313441 h 1451158"/>
              <a:gd name="connsiteX6" fmla="*/ 317679 w 3045652"/>
              <a:gd name="connsiteY6" fmla="*/ 1448009 h 1451158"/>
              <a:gd name="connsiteX7" fmla="*/ 727419 w 3045652"/>
              <a:gd name="connsiteY7" fmla="*/ 1206711 h 1451158"/>
              <a:gd name="connsiteX8" fmla="*/ 1209802 w 3045652"/>
              <a:gd name="connsiteY8" fmla="*/ 1115243 h 1451158"/>
              <a:gd name="connsiteX9" fmla="*/ 1708878 w 3045652"/>
              <a:gd name="connsiteY9" fmla="*/ 1318445 h 1451158"/>
              <a:gd name="connsiteX10" fmla="*/ 2340319 w 3045652"/>
              <a:gd name="connsiteY10" fmla="*/ 1333711 h 1451158"/>
              <a:gd name="connsiteX11" fmla="*/ 2867038 w 3045652"/>
              <a:gd name="connsiteY11" fmla="*/ 937444 h 1451158"/>
              <a:gd name="connsiteX12" fmla="*/ 3045057 w 3045652"/>
              <a:gd name="connsiteY12" fmla="*/ 409175 h 1451158"/>
              <a:gd name="connsiteX13" fmla="*/ 2902673 w 3045652"/>
              <a:gd name="connsiteY13" fmla="*/ 2775 h 1451158"/>
              <a:gd name="connsiteX14" fmla="*/ 2383181 w 3045652"/>
              <a:gd name="connsiteY14" fmla="*/ 241511 h 1451158"/>
              <a:gd name="connsiteX15" fmla="*/ 1979956 w 3045652"/>
              <a:gd name="connsiteY15" fmla="*/ 341524 h 1451158"/>
              <a:gd name="connsiteX0" fmla="*/ 1979957 w 3045651"/>
              <a:gd name="connsiteY0" fmla="*/ 341524 h 1451160"/>
              <a:gd name="connsiteX1" fmla="*/ 1464020 w 3045651"/>
              <a:gd name="connsiteY1" fmla="*/ 216111 h 1451160"/>
              <a:gd name="connsiteX2" fmla="*/ 714720 w 3045651"/>
              <a:gd name="connsiteY2" fmla="*/ 38311 h 1451160"/>
              <a:gd name="connsiteX3" fmla="*/ 194020 w 3045651"/>
              <a:gd name="connsiteY3" fmla="*/ 343111 h 1451160"/>
              <a:gd name="connsiteX4" fmla="*/ 3520 w 3045651"/>
              <a:gd name="connsiteY4" fmla="*/ 889211 h 1451160"/>
              <a:gd name="connsiteX5" fmla="*/ 89081 w 3045651"/>
              <a:gd name="connsiteY5" fmla="*/ 1313441 h 1451160"/>
              <a:gd name="connsiteX6" fmla="*/ 317680 w 3045651"/>
              <a:gd name="connsiteY6" fmla="*/ 1448009 h 1451160"/>
              <a:gd name="connsiteX7" fmla="*/ 727420 w 3045651"/>
              <a:gd name="connsiteY7" fmla="*/ 1206711 h 1451160"/>
              <a:gd name="connsiteX8" fmla="*/ 1209803 w 3045651"/>
              <a:gd name="connsiteY8" fmla="*/ 1115243 h 1451160"/>
              <a:gd name="connsiteX9" fmla="*/ 1749701 w 3045651"/>
              <a:gd name="connsiteY9" fmla="*/ 1329140 h 1451160"/>
              <a:gd name="connsiteX10" fmla="*/ 2340320 w 3045651"/>
              <a:gd name="connsiteY10" fmla="*/ 1333711 h 1451160"/>
              <a:gd name="connsiteX11" fmla="*/ 2867039 w 3045651"/>
              <a:gd name="connsiteY11" fmla="*/ 937444 h 1451160"/>
              <a:gd name="connsiteX12" fmla="*/ 3045058 w 3045651"/>
              <a:gd name="connsiteY12" fmla="*/ 409175 h 1451160"/>
              <a:gd name="connsiteX13" fmla="*/ 2902674 w 3045651"/>
              <a:gd name="connsiteY13" fmla="*/ 2775 h 1451160"/>
              <a:gd name="connsiteX14" fmla="*/ 2383182 w 3045651"/>
              <a:gd name="connsiteY14" fmla="*/ 241511 h 1451160"/>
              <a:gd name="connsiteX15" fmla="*/ 1979957 w 3045651"/>
              <a:gd name="connsiteY15" fmla="*/ 341524 h 145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45651" h="1451160">
                <a:moveTo>
                  <a:pt x="1979957" y="341524"/>
                </a:moveTo>
                <a:cubicBezTo>
                  <a:pt x="1826763" y="337291"/>
                  <a:pt x="1674893" y="266647"/>
                  <a:pt x="1464020" y="216111"/>
                </a:cubicBezTo>
                <a:cubicBezTo>
                  <a:pt x="1253147" y="165576"/>
                  <a:pt x="926387" y="17144"/>
                  <a:pt x="714720" y="38311"/>
                </a:cubicBezTo>
                <a:cubicBezTo>
                  <a:pt x="503053" y="59478"/>
                  <a:pt x="312553" y="201294"/>
                  <a:pt x="194020" y="343111"/>
                </a:cubicBezTo>
                <a:cubicBezTo>
                  <a:pt x="75487" y="484928"/>
                  <a:pt x="21010" y="727489"/>
                  <a:pt x="3520" y="889211"/>
                </a:cubicBezTo>
                <a:cubicBezTo>
                  <a:pt x="-13970" y="1050933"/>
                  <a:pt x="36721" y="1220308"/>
                  <a:pt x="89081" y="1313441"/>
                </a:cubicBezTo>
                <a:cubicBezTo>
                  <a:pt x="141441" y="1406574"/>
                  <a:pt x="211290" y="1465797"/>
                  <a:pt x="317680" y="1448009"/>
                </a:cubicBezTo>
                <a:cubicBezTo>
                  <a:pt x="424070" y="1430221"/>
                  <a:pt x="578733" y="1262172"/>
                  <a:pt x="727420" y="1206711"/>
                </a:cubicBezTo>
                <a:cubicBezTo>
                  <a:pt x="876107" y="1151250"/>
                  <a:pt x="1039423" y="1094838"/>
                  <a:pt x="1209803" y="1115243"/>
                </a:cubicBezTo>
                <a:cubicBezTo>
                  <a:pt x="1380183" y="1135648"/>
                  <a:pt x="1561282" y="1292729"/>
                  <a:pt x="1749701" y="1329140"/>
                </a:cubicBezTo>
                <a:cubicBezTo>
                  <a:pt x="1938120" y="1365551"/>
                  <a:pt x="2154097" y="1398994"/>
                  <a:pt x="2340320" y="1333711"/>
                </a:cubicBezTo>
                <a:cubicBezTo>
                  <a:pt x="2526543" y="1268428"/>
                  <a:pt x="2749583" y="1091533"/>
                  <a:pt x="2867039" y="937444"/>
                </a:cubicBezTo>
                <a:cubicBezTo>
                  <a:pt x="2984495" y="783355"/>
                  <a:pt x="3039119" y="564953"/>
                  <a:pt x="3045058" y="409175"/>
                </a:cubicBezTo>
                <a:cubicBezTo>
                  <a:pt x="3050997" y="253397"/>
                  <a:pt x="3012987" y="30719"/>
                  <a:pt x="2902674" y="2775"/>
                </a:cubicBezTo>
                <a:cubicBezTo>
                  <a:pt x="2792361" y="-25169"/>
                  <a:pt x="2533995" y="165311"/>
                  <a:pt x="2383182" y="241511"/>
                </a:cubicBezTo>
                <a:cubicBezTo>
                  <a:pt x="2266765" y="292311"/>
                  <a:pt x="2133151" y="345757"/>
                  <a:pt x="1979957" y="341524"/>
                </a:cubicBezTo>
                <a:close/>
              </a:path>
            </a:pathLst>
          </a:custGeom>
          <a:pattFill prst="ltVert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7818345" y="4820132"/>
            <a:ext cx="1776600" cy="646201"/>
          </a:xfrm>
          <a:custGeom>
            <a:avLst/>
            <a:gdLst>
              <a:gd name="connsiteX0" fmla="*/ 1525511 w 3065469"/>
              <a:gd name="connsiteY0" fmla="*/ 241300 h 1440452"/>
              <a:gd name="connsiteX1" fmla="*/ 1462011 w 3065469"/>
              <a:gd name="connsiteY1" fmla="*/ 203200 h 1440452"/>
              <a:gd name="connsiteX2" fmla="*/ 712711 w 3065469"/>
              <a:gd name="connsiteY2" fmla="*/ 25400 h 1440452"/>
              <a:gd name="connsiteX3" fmla="*/ 192011 w 3065469"/>
              <a:gd name="connsiteY3" fmla="*/ 330200 h 1440452"/>
              <a:gd name="connsiteX4" fmla="*/ 1511 w 3065469"/>
              <a:gd name="connsiteY4" fmla="*/ 876300 h 1440452"/>
              <a:gd name="connsiteX5" fmla="*/ 115811 w 3065469"/>
              <a:gd name="connsiteY5" fmla="*/ 1320800 h 1440452"/>
              <a:gd name="connsiteX6" fmla="*/ 344411 w 3065469"/>
              <a:gd name="connsiteY6" fmla="*/ 1435100 h 1440452"/>
              <a:gd name="connsiteX7" fmla="*/ 725411 w 3065469"/>
              <a:gd name="connsiteY7" fmla="*/ 1193800 h 1440452"/>
              <a:gd name="connsiteX8" fmla="*/ 1246111 w 3065469"/>
              <a:gd name="connsiteY8" fmla="*/ 1092200 h 1440452"/>
              <a:gd name="connsiteX9" fmla="*/ 1639811 w 3065469"/>
              <a:gd name="connsiteY9" fmla="*/ 1295400 h 1440452"/>
              <a:gd name="connsiteX10" fmla="*/ 2338311 w 3065469"/>
              <a:gd name="connsiteY10" fmla="*/ 1320800 h 1440452"/>
              <a:gd name="connsiteX11" fmla="*/ 2922511 w 3065469"/>
              <a:gd name="connsiteY11" fmla="*/ 914400 h 1440452"/>
              <a:gd name="connsiteX12" fmla="*/ 3062211 w 3065469"/>
              <a:gd name="connsiteY12" fmla="*/ 406400 h 1440452"/>
              <a:gd name="connsiteX13" fmla="*/ 2833611 w 3065469"/>
              <a:gd name="connsiteY13" fmla="*/ 0 h 1440452"/>
              <a:gd name="connsiteX14" fmla="*/ 2490711 w 3065469"/>
              <a:gd name="connsiteY14" fmla="*/ 152400 h 1440452"/>
              <a:gd name="connsiteX15" fmla="*/ 2135111 w 3065469"/>
              <a:gd name="connsiteY15" fmla="*/ 304800 h 1440452"/>
              <a:gd name="connsiteX16" fmla="*/ 1525511 w 3065469"/>
              <a:gd name="connsiteY16" fmla="*/ 241300 h 1440452"/>
              <a:gd name="connsiteX0" fmla="*/ 2135111 w 3065469"/>
              <a:gd name="connsiteY0" fmla="*/ 304800 h 1440452"/>
              <a:gd name="connsiteX1" fmla="*/ 1462011 w 3065469"/>
              <a:gd name="connsiteY1" fmla="*/ 203200 h 1440452"/>
              <a:gd name="connsiteX2" fmla="*/ 712711 w 3065469"/>
              <a:gd name="connsiteY2" fmla="*/ 25400 h 1440452"/>
              <a:gd name="connsiteX3" fmla="*/ 192011 w 3065469"/>
              <a:gd name="connsiteY3" fmla="*/ 330200 h 1440452"/>
              <a:gd name="connsiteX4" fmla="*/ 1511 w 3065469"/>
              <a:gd name="connsiteY4" fmla="*/ 876300 h 1440452"/>
              <a:gd name="connsiteX5" fmla="*/ 115811 w 3065469"/>
              <a:gd name="connsiteY5" fmla="*/ 1320800 h 1440452"/>
              <a:gd name="connsiteX6" fmla="*/ 344411 w 3065469"/>
              <a:gd name="connsiteY6" fmla="*/ 1435100 h 1440452"/>
              <a:gd name="connsiteX7" fmla="*/ 725411 w 3065469"/>
              <a:gd name="connsiteY7" fmla="*/ 1193800 h 1440452"/>
              <a:gd name="connsiteX8" fmla="*/ 1246111 w 3065469"/>
              <a:gd name="connsiteY8" fmla="*/ 1092200 h 1440452"/>
              <a:gd name="connsiteX9" fmla="*/ 1639811 w 3065469"/>
              <a:gd name="connsiteY9" fmla="*/ 1295400 h 1440452"/>
              <a:gd name="connsiteX10" fmla="*/ 2338311 w 3065469"/>
              <a:gd name="connsiteY10" fmla="*/ 1320800 h 1440452"/>
              <a:gd name="connsiteX11" fmla="*/ 2922511 w 3065469"/>
              <a:gd name="connsiteY11" fmla="*/ 914400 h 1440452"/>
              <a:gd name="connsiteX12" fmla="*/ 3062211 w 3065469"/>
              <a:gd name="connsiteY12" fmla="*/ 406400 h 1440452"/>
              <a:gd name="connsiteX13" fmla="*/ 2833611 w 3065469"/>
              <a:gd name="connsiteY13" fmla="*/ 0 h 1440452"/>
              <a:gd name="connsiteX14" fmla="*/ 2490711 w 3065469"/>
              <a:gd name="connsiteY14" fmla="*/ 152400 h 1440452"/>
              <a:gd name="connsiteX15" fmla="*/ 2135111 w 3065469"/>
              <a:gd name="connsiteY15" fmla="*/ 304800 h 1440452"/>
              <a:gd name="connsiteX0" fmla="*/ 1977948 w 3065469"/>
              <a:gd name="connsiteY0" fmla="*/ 328613 h 1440452"/>
              <a:gd name="connsiteX1" fmla="*/ 1462011 w 3065469"/>
              <a:gd name="connsiteY1" fmla="*/ 203200 h 1440452"/>
              <a:gd name="connsiteX2" fmla="*/ 712711 w 3065469"/>
              <a:gd name="connsiteY2" fmla="*/ 25400 h 1440452"/>
              <a:gd name="connsiteX3" fmla="*/ 192011 w 3065469"/>
              <a:gd name="connsiteY3" fmla="*/ 330200 h 1440452"/>
              <a:gd name="connsiteX4" fmla="*/ 1511 w 3065469"/>
              <a:gd name="connsiteY4" fmla="*/ 876300 h 1440452"/>
              <a:gd name="connsiteX5" fmla="*/ 115811 w 3065469"/>
              <a:gd name="connsiteY5" fmla="*/ 1320800 h 1440452"/>
              <a:gd name="connsiteX6" fmla="*/ 344411 w 3065469"/>
              <a:gd name="connsiteY6" fmla="*/ 1435100 h 1440452"/>
              <a:gd name="connsiteX7" fmla="*/ 725411 w 3065469"/>
              <a:gd name="connsiteY7" fmla="*/ 1193800 h 1440452"/>
              <a:gd name="connsiteX8" fmla="*/ 1246111 w 3065469"/>
              <a:gd name="connsiteY8" fmla="*/ 1092200 h 1440452"/>
              <a:gd name="connsiteX9" fmla="*/ 1639811 w 3065469"/>
              <a:gd name="connsiteY9" fmla="*/ 1295400 h 1440452"/>
              <a:gd name="connsiteX10" fmla="*/ 2338311 w 3065469"/>
              <a:gd name="connsiteY10" fmla="*/ 1320800 h 1440452"/>
              <a:gd name="connsiteX11" fmla="*/ 2922511 w 3065469"/>
              <a:gd name="connsiteY11" fmla="*/ 914400 h 1440452"/>
              <a:gd name="connsiteX12" fmla="*/ 3062211 w 3065469"/>
              <a:gd name="connsiteY12" fmla="*/ 406400 h 1440452"/>
              <a:gd name="connsiteX13" fmla="*/ 2833611 w 3065469"/>
              <a:gd name="connsiteY13" fmla="*/ 0 h 1440452"/>
              <a:gd name="connsiteX14" fmla="*/ 2490711 w 3065469"/>
              <a:gd name="connsiteY14" fmla="*/ 152400 h 1440452"/>
              <a:gd name="connsiteX15" fmla="*/ 1977948 w 3065469"/>
              <a:gd name="connsiteY15" fmla="*/ 328613 h 1440452"/>
              <a:gd name="connsiteX0" fmla="*/ 1977948 w 3065469"/>
              <a:gd name="connsiteY0" fmla="*/ 331842 h 1443681"/>
              <a:gd name="connsiteX1" fmla="*/ 1462011 w 3065469"/>
              <a:gd name="connsiteY1" fmla="*/ 206429 h 1443681"/>
              <a:gd name="connsiteX2" fmla="*/ 712711 w 3065469"/>
              <a:gd name="connsiteY2" fmla="*/ 28629 h 1443681"/>
              <a:gd name="connsiteX3" fmla="*/ 192011 w 3065469"/>
              <a:gd name="connsiteY3" fmla="*/ 333429 h 1443681"/>
              <a:gd name="connsiteX4" fmla="*/ 1511 w 3065469"/>
              <a:gd name="connsiteY4" fmla="*/ 879529 h 1443681"/>
              <a:gd name="connsiteX5" fmla="*/ 115811 w 3065469"/>
              <a:gd name="connsiteY5" fmla="*/ 1324029 h 1443681"/>
              <a:gd name="connsiteX6" fmla="*/ 344411 w 3065469"/>
              <a:gd name="connsiteY6" fmla="*/ 1438329 h 1443681"/>
              <a:gd name="connsiteX7" fmla="*/ 725411 w 3065469"/>
              <a:gd name="connsiteY7" fmla="*/ 1197029 h 1443681"/>
              <a:gd name="connsiteX8" fmla="*/ 1246111 w 3065469"/>
              <a:gd name="connsiteY8" fmla="*/ 1095429 h 1443681"/>
              <a:gd name="connsiteX9" fmla="*/ 1639811 w 3065469"/>
              <a:gd name="connsiteY9" fmla="*/ 1298629 h 1443681"/>
              <a:gd name="connsiteX10" fmla="*/ 2338311 w 3065469"/>
              <a:gd name="connsiteY10" fmla="*/ 1324029 h 1443681"/>
              <a:gd name="connsiteX11" fmla="*/ 2922511 w 3065469"/>
              <a:gd name="connsiteY11" fmla="*/ 917629 h 1443681"/>
              <a:gd name="connsiteX12" fmla="*/ 3062211 w 3065469"/>
              <a:gd name="connsiteY12" fmla="*/ 409629 h 1443681"/>
              <a:gd name="connsiteX13" fmla="*/ 2833611 w 3065469"/>
              <a:gd name="connsiteY13" fmla="*/ 3229 h 1443681"/>
              <a:gd name="connsiteX14" fmla="*/ 2381173 w 3065469"/>
              <a:gd name="connsiteY14" fmla="*/ 231829 h 1443681"/>
              <a:gd name="connsiteX15" fmla="*/ 1977948 w 3065469"/>
              <a:gd name="connsiteY15" fmla="*/ 331842 h 1443681"/>
              <a:gd name="connsiteX0" fmla="*/ 1977948 w 3074641"/>
              <a:gd name="connsiteY0" fmla="*/ 331842 h 1443681"/>
              <a:gd name="connsiteX1" fmla="*/ 1462011 w 3074641"/>
              <a:gd name="connsiteY1" fmla="*/ 206429 h 1443681"/>
              <a:gd name="connsiteX2" fmla="*/ 712711 w 3074641"/>
              <a:gd name="connsiteY2" fmla="*/ 28629 h 1443681"/>
              <a:gd name="connsiteX3" fmla="*/ 192011 w 3074641"/>
              <a:gd name="connsiteY3" fmla="*/ 333429 h 1443681"/>
              <a:gd name="connsiteX4" fmla="*/ 1511 w 3074641"/>
              <a:gd name="connsiteY4" fmla="*/ 879529 h 1443681"/>
              <a:gd name="connsiteX5" fmla="*/ 115811 w 3074641"/>
              <a:gd name="connsiteY5" fmla="*/ 1324029 h 1443681"/>
              <a:gd name="connsiteX6" fmla="*/ 344411 w 3074641"/>
              <a:gd name="connsiteY6" fmla="*/ 1438329 h 1443681"/>
              <a:gd name="connsiteX7" fmla="*/ 725411 w 3074641"/>
              <a:gd name="connsiteY7" fmla="*/ 1197029 h 1443681"/>
              <a:gd name="connsiteX8" fmla="*/ 1246111 w 3074641"/>
              <a:gd name="connsiteY8" fmla="*/ 1095429 h 1443681"/>
              <a:gd name="connsiteX9" fmla="*/ 1639811 w 3074641"/>
              <a:gd name="connsiteY9" fmla="*/ 1298629 h 1443681"/>
              <a:gd name="connsiteX10" fmla="*/ 2338311 w 3074641"/>
              <a:gd name="connsiteY10" fmla="*/ 1324029 h 1443681"/>
              <a:gd name="connsiteX11" fmla="*/ 2922511 w 3074641"/>
              <a:gd name="connsiteY11" fmla="*/ 917629 h 1443681"/>
              <a:gd name="connsiteX12" fmla="*/ 3071789 w 3074641"/>
              <a:gd name="connsiteY12" fmla="*/ 409630 h 1443681"/>
              <a:gd name="connsiteX13" fmla="*/ 2833611 w 3074641"/>
              <a:gd name="connsiteY13" fmla="*/ 3229 h 1443681"/>
              <a:gd name="connsiteX14" fmla="*/ 2381173 w 3074641"/>
              <a:gd name="connsiteY14" fmla="*/ 231829 h 1443681"/>
              <a:gd name="connsiteX15" fmla="*/ 1977948 w 3074641"/>
              <a:gd name="connsiteY15" fmla="*/ 331842 h 1443681"/>
              <a:gd name="connsiteX0" fmla="*/ 1977948 w 3047494"/>
              <a:gd name="connsiteY0" fmla="*/ 331527 h 1443366"/>
              <a:gd name="connsiteX1" fmla="*/ 1462011 w 3047494"/>
              <a:gd name="connsiteY1" fmla="*/ 206114 h 1443366"/>
              <a:gd name="connsiteX2" fmla="*/ 712711 w 3047494"/>
              <a:gd name="connsiteY2" fmla="*/ 28314 h 1443366"/>
              <a:gd name="connsiteX3" fmla="*/ 192011 w 3047494"/>
              <a:gd name="connsiteY3" fmla="*/ 333114 h 1443366"/>
              <a:gd name="connsiteX4" fmla="*/ 1511 w 3047494"/>
              <a:gd name="connsiteY4" fmla="*/ 879214 h 1443366"/>
              <a:gd name="connsiteX5" fmla="*/ 115811 w 3047494"/>
              <a:gd name="connsiteY5" fmla="*/ 1323714 h 1443366"/>
              <a:gd name="connsiteX6" fmla="*/ 344411 w 3047494"/>
              <a:gd name="connsiteY6" fmla="*/ 1438014 h 1443366"/>
              <a:gd name="connsiteX7" fmla="*/ 725411 w 3047494"/>
              <a:gd name="connsiteY7" fmla="*/ 1196714 h 1443366"/>
              <a:gd name="connsiteX8" fmla="*/ 1246111 w 3047494"/>
              <a:gd name="connsiteY8" fmla="*/ 1095114 h 1443366"/>
              <a:gd name="connsiteX9" fmla="*/ 1639811 w 3047494"/>
              <a:gd name="connsiteY9" fmla="*/ 1298314 h 1443366"/>
              <a:gd name="connsiteX10" fmla="*/ 2338311 w 3047494"/>
              <a:gd name="connsiteY10" fmla="*/ 1323714 h 1443366"/>
              <a:gd name="connsiteX11" fmla="*/ 2922511 w 3047494"/>
              <a:gd name="connsiteY11" fmla="*/ 917314 h 1443366"/>
              <a:gd name="connsiteX12" fmla="*/ 3043049 w 3047494"/>
              <a:gd name="connsiteY12" fmla="*/ 399178 h 1443366"/>
              <a:gd name="connsiteX13" fmla="*/ 2833611 w 3047494"/>
              <a:gd name="connsiteY13" fmla="*/ 2914 h 1443366"/>
              <a:gd name="connsiteX14" fmla="*/ 2381173 w 3047494"/>
              <a:gd name="connsiteY14" fmla="*/ 231514 h 1443366"/>
              <a:gd name="connsiteX15" fmla="*/ 1977948 w 3047494"/>
              <a:gd name="connsiteY15" fmla="*/ 331527 h 1443366"/>
              <a:gd name="connsiteX0" fmla="*/ 1977948 w 3044481"/>
              <a:gd name="connsiteY0" fmla="*/ 331527 h 1443366"/>
              <a:gd name="connsiteX1" fmla="*/ 1462011 w 3044481"/>
              <a:gd name="connsiteY1" fmla="*/ 206114 h 1443366"/>
              <a:gd name="connsiteX2" fmla="*/ 712711 w 3044481"/>
              <a:gd name="connsiteY2" fmla="*/ 28314 h 1443366"/>
              <a:gd name="connsiteX3" fmla="*/ 192011 w 3044481"/>
              <a:gd name="connsiteY3" fmla="*/ 333114 h 1443366"/>
              <a:gd name="connsiteX4" fmla="*/ 1511 w 3044481"/>
              <a:gd name="connsiteY4" fmla="*/ 879214 h 1443366"/>
              <a:gd name="connsiteX5" fmla="*/ 115811 w 3044481"/>
              <a:gd name="connsiteY5" fmla="*/ 1323714 h 1443366"/>
              <a:gd name="connsiteX6" fmla="*/ 344411 w 3044481"/>
              <a:gd name="connsiteY6" fmla="*/ 1438014 h 1443366"/>
              <a:gd name="connsiteX7" fmla="*/ 725411 w 3044481"/>
              <a:gd name="connsiteY7" fmla="*/ 1196714 h 1443366"/>
              <a:gd name="connsiteX8" fmla="*/ 1246111 w 3044481"/>
              <a:gd name="connsiteY8" fmla="*/ 1095114 h 1443366"/>
              <a:gd name="connsiteX9" fmla="*/ 1639811 w 3044481"/>
              <a:gd name="connsiteY9" fmla="*/ 1298314 h 1443366"/>
              <a:gd name="connsiteX10" fmla="*/ 2338311 w 3044481"/>
              <a:gd name="connsiteY10" fmla="*/ 1323714 h 1443366"/>
              <a:gd name="connsiteX11" fmla="*/ 2893770 w 3044481"/>
              <a:gd name="connsiteY11" fmla="*/ 917314 h 1443366"/>
              <a:gd name="connsiteX12" fmla="*/ 3043049 w 3044481"/>
              <a:gd name="connsiteY12" fmla="*/ 399178 h 1443366"/>
              <a:gd name="connsiteX13" fmla="*/ 2833611 w 3044481"/>
              <a:gd name="connsiteY13" fmla="*/ 2914 h 1443366"/>
              <a:gd name="connsiteX14" fmla="*/ 2381173 w 3044481"/>
              <a:gd name="connsiteY14" fmla="*/ 231514 h 1443366"/>
              <a:gd name="connsiteX15" fmla="*/ 1977948 w 3044481"/>
              <a:gd name="connsiteY15" fmla="*/ 331527 h 1443366"/>
              <a:gd name="connsiteX0" fmla="*/ 1977948 w 3043338"/>
              <a:gd name="connsiteY0" fmla="*/ 331527 h 1443366"/>
              <a:gd name="connsiteX1" fmla="*/ 1462011 w 3043338"/>
              <a:gd name="connsiteY1" fmla="*/ 206114 h 1443366"/>
              <a:gd name="connsiteX2" fmla="*/ 712711 w 3043338"/>
              <a:gd name="connsiteY2" fmla="*/ 28314 h 1443366"/>
              <a:gd name="connsiteX3" fmla="*/ 192011 w 3043338"/>
              <a:gd name="connsiteY3" fmla="*/ 333114 h 1443366"/>
              <a:gd name="connsiteX4" fmla="*/ 1511 w 3043338"/>
              <a:gd name="connsiteY4" fmla="*/ 879214 h 1443366"/>
              <a:gd name="connsiteX5" fmla="*/ 115811 w 3043338"/>
              <a:gd name="connsiteY5" fmla="*/ 1323714 h 1443366"/>
              <a:gd name="connsiteX6" fmla="*/ 344411 w 3043338"/>
              <a:gd name="connsiteY6" fmla="*/ 1438014 h 1443366"/>
              <a:gd name="connsiteX7" fmla="*/ 725411 w 3043338"/>
              <a:gd name="connsiteY7" fmla="*/ 1196714 h 1443366"/>
              <a:gd name="connsiteX8" fmla="*/ 1246111 w 3043338"/>
              <a:gd name="connsiteY8" fmla="*/ 1095114 h 1443366"/>
              <a:gd name="connsiteX9" fmla="*/ 1639811 w 3043338"/>
              <a:gd name="connsiteY9" fmla="*/ 1298314 h 1443366"/>
              <a:gd name="connsiteX10" fmla="*/ 2338311 w 3043338"/>
              <a:gd name="connsiteY10" fmla="*/ 1323714 h 1443366"/>
              <a:gd name="connsiteX11" fmla="*/ 2865030 w 3043338"/>
              <a:gd name="connsiteY11" fmla="*/ 927447 h 1443366"/>
              <a:gd name="connsiteX12" fmla="*/ 3043049 w 3043338"/>
              <a:gd name="connsiteY12" fmla="*/ 399178 h 1443366"/>
              <a:gd name="connsiteX13" fmla="*/ 2833611 w 3043338"/>
              <a:gd name="connsiteY13" fmla="*/ 2914 h 1443366"/>
              <a:gd name="connsiteX14" fmla="*/ 2381173 w 3043338"/>
              <a:gd name="connsiteY14" fmla="*/ 231514 h 1443366"/>
              <a:gd name="connsiteX15" fmla="*/ 1977948 w 3043338"/>
              <a:gd name="connsiteY15" fmla="*/ 331527 h 1443366"/>
              <a:gd name="connsiteX0" fmla="*/ 1977948 w 3044143"/>
              <a:gd name="connsiteY0" fmla="*/ 351529 h 1463368"/>
              <a:gd name="connsiteX1" fmla="*/ 1462011 w 3044143"/>
              <a:gd name="connsiteY1" fmla="*/ 226116 h 1463368"/>
              <a:gd name="connsiteX2" fmla="*/ 712711 w 3044143"/>
              <a:gd name="connsiteY2" fmla="*/ 48316 h 1463368"/>
              <a:gd name="connsiteX3" fmla="*/ 192011 w 3044143"/>
              <a:gd name="connsiteY3" fmla="*/ 353116 h 1463368"/>
              <a:gd name="connsiteX4" fmla="*/ 1511 w 3044143"/>
              <a:gd name="connsiteY4" fmla="*/ 899216 h 1463368"/>
              <a:gd name="connsiteX5" fmla="*/ 115811 w 3044143"/>
              <a:gd name="connsiteY5" fmla="*/ 1343716 h 1463368"/>
              <a:gd name="connsiteX6" fmla="*/ 344411 w 3044143"/>
              <a:gd name="connsiteY6" fmla="*/ 1458016 h 1463368"/>
              <a:gd name="connsiteX7" fmla="*/ 725411 w 3044143"/>
              <a:gd name="connsiteY7" fmla="*/ 1216716 h 1463368"/>
              <a:gd name="connsiteX8" fmla="*/ 1246111 w 3044143"/>
              <a:gd name="connsiteY8" fmla="*/ 1115116 h 1463368"/>
              <a:gd name="connsiteX9" fmla="*/ 1639811 w 3044143"/>
              <a:gd name="connsiteY9" fmla="*/ 1318316 h 1463368"/>
              <a:gd name="connsiteX10" fmla="*/ 2338311 w 3044143"/>
              <a:gd name="connsiteY10" fmla="*/ 1343716 h 1463368"/>
              <a:gd name="connsiteX11" fmla="*/ 2865030 w 3044143"/>
              <a:gd name="connsiteY11" fmla="*/ 947449 h 1463368"/>
              <a:gd name="connsiteX12" fmla="*/ 3043049 w 3044143"/>
              <a:gd name="connsiteY12" fmla="*/ 419180 h 1463368"/>
              <a:gd name="connsiteX13" fmla="*/ 2910248 w 3044143"/>
              <a:gd name="connsiteY13" fmla="*/ 2647 h 1463368"/>
              <a:gd name="connsiteX14" fmla="*/ 2381173 w 3044143"/>
              <a:gd name="connsiteY14" fmla="*/ 251516 h 1463368"/>
              <a:gd name="connsiteX15" fmla="*/ 1977948 w 3044143"/>
              <a:gd name="connsiteY15" fmla="*/ 351529 h 1463368"/>
              <a:gd name="connsiteX0" fmla="*/ 1977948 w 3043149"/>
              <a:gd name="connsiteY0" fmla="*/ 311584 h 1423423"/>
              <a:gd name="connsiteX1" fmla="*/ 1462011 w 3043149"/>
              <a:gd name="connsiteY1" fmla="*/ 186171 h 1423423"/>
              <a:gd name="connsiteX2" fmla="*/ 712711 w 3043149"/>
              <a:gd name="connsiteY2" fmla="*/ 8371 h 1423423"/>
              <a:gd name="connsiteX3" fmla="*/ 192011 w 3043149"/>
              <a:gd name="connsiteY3" fmla="*/ 313171 h 1423423"/>
              <a:gd name="connsiteX4" fmla="*/ 1511 w 3043149"/>
              <a:gd name="connsiteY4" fmla="*/ 859271 h 1423423"/>
              <a:gd name="connsiteX5" fmla="*/ 115811 w 3043149"/>
              <a:gd name="connsiteY5" fmla="*/ 1303771 h 1423423"/>
              <a:gd name="connsiteX6" fmla="*/ 344411 w 3043149"/>
              <a:gd name="connsiteY6" fmla="*/ 1418071 h 1423423"/>
              <a:gd name="connsiteX7" fmla="*/ 725411 w 3043149"/>
              <a:gd name="connsiteY7" fmla="*/ 1176771 h 1423423"/>
              <a:gd name="connsiteX8" fmla="*/ 1246111 w 3043149"/>
              <a:gd name="connsiteY8" fmla="*/ 1075171 h 1423423"/>
              <a:gd name="connsiteX9" fmla="*/ 1639811 w 3043149"/>
              <a:gd name="connsiteY9" fmla="*/ 1278371 h 1423423"/>
              <a:gd name="connsiteX10" fmla="*/ 2338311 w 3043149"/>
              <a:gd name="connsiteY10" fmla="*/ 1303771 h 1423423"/>
              <a:gd name="connsiteX11" fmla="*/ 2865030 w 3043149"/>
              <a:gd name="connsiteY11" fmla="*/ 907504 h 1423423"/>
              <a:gd name="connsiteX12" fmla="*/ 3043049 w 3043149"/>
              <a:gd name="connsiteY12" fmla="*/ 379235 h 1423423"/>
              <a:gd name="connsiteX13" fmla="*/ 2881508 w 3043149"/>
              <a:gd name="connsiteY13" fmla="*/ 3239 h 1423423"/>
              <a:gd name="connsiteX14" fmla="*/ 2381173 w 3043149"/>
              <a:gd name="connsiteY14" fmla="*/ 211571 h 1423423"/>
              <a:gd name="connsiteX15" fmla="*/ 1977948 w 3043149"/>
              <a:gd name="connsiteY15" fmla="*/ 311584 h 142342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246111 w 3043644"/>
              <a:gd name="connsiteY8" fmla="*/ 1105111 h 1453363"/>
              <a:gd name="connsiteX9" fmla="*/ 1639811 w 3043644"/>
              <a:gd name="connsiteY9" fmla="*/ 1308311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198216 w 3043644"/>
              <a:gd name="connsiteY8" fmla="*/ 1145647 h 1453363"/>
              <a:gd name="connsiteX9" fmla="*/ 1639811 w 3043644"/>
              <a:gd name="connsiteY9" fmla="*/ 1308311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217373 w 3043644"/>
              <a:gd name="connsiteY8" fmla="*/ 1094977 h 1453363"/>
              <a:gd name="connsiteX9" fmla="*/ 1639811 w 3043644"/>
              <a:gd name="connsiteY9" fmla="*/ 1308311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948 w 3043644"/>
              <a:gd name="connsiteY0" fmla="*/ 341524 h 1453363"/>
              <a:gd name="connsiteX1" fmla="*/ 1462011 w 3043644"/>
              <a:gd name="connsiteY1" fmla="*/ 216111 h 1453363"/>
              <a:gd name="connsiteX2" fmla="*/ 712711 w 3043644"/>
              <a:gd name="connsiteY2" fmla="*/ 38311 h 1453363"/>
              <a:gd name="connsiteX3" fmla="*/ 192011 w 3043644"/>
              <a:gd name="connsiteY3" fmla="*/ 343111 h 1453363"/>
              <a:gd name="connsiteX4" fmla="*/ 1511 w 3043644"/>
              <a:gd name="connsiteY4" fmla="*/ 889211 h 1453363"/>
              <a:gd name="connsiteX5" fmla="*/ 115811 w 3043644"/>
              <a:gd name="connsiteY5" fmla="*/ 1333711 h 1453363"/>
              <a:gd name="connsiteX6" fmla="*/ 344411 w 3043644"/>
              <a:gd name="connsiteY6" fmla="*/ 1448011 h 1453363"/>
              <a:gd name="connsiteX7" fmla="*/ 725411 w 3043644"/>
              <a:gd name="connsiteY7" fmla="*/ 1206711 h 1453363"/>
              <a:gd name="connsiteX8" fmla="*/ 1217373 w 3043644"/>
              <a:gd name="connsiteY8" fmla="*/ 1094977 h 1453363"/>
              <a:gd name="connsiteX9" fmla="*/ 1706870 w 3043644"/>
              <a:gd name="connsiteY9" fmla="*/ 1318445 h 1453363"/>
              <a:gd name="connsiteX10" fmla="*/ 2338311 w 3043644"/>
              <a:gd name="connsiteY10" fmla="*/ 1333711 h 1453363"/>
              <a:gd name="connsiteX11" fmla="*/ 2865030 w 3043644"/>
              <a:gd name="connsiteY11" fmla="*/ 937444 h 1453363"/>
              <a:gd name="connsiteX12" fmla="*/ 3043049 w 3043644"/>
              <a:gd name="connsiteY12" fmla="*/ 409175 h 1453363"/>
              <a:gd name="connsiteX13" fmla="*/ 2900665 w 3043644"/>
              <a:gd name="connsiteY13" fmla="*/ 2775 h 1453363"/>
              <a:gd name="connsiteX14" fmla="*/ 2381173 w 3043644"/>
              <a:gd name="connsiteY14" fmla="*/ 241511 h 1453363"/>
              <a:gd name="connsiteX15" fmla="*/ 1977948 w 3043644"/>
              <a:gd name="connsiteY15" fmla="*/ 341524 h 1453363"/>
              <a:gd name="connsiteX0" fmla="*/ 1977868 w 3043564"/>
              <a:gd name="connsiteY0" fmla="*/ 341524 h 1453363"/>
              <a:gd name="connsiteX1" fmla="*/ 1461931 w 3043564"/>
              <a:gd name="connsiteY1" fmla="*/ 216111 h 1453363"/>
              <a:gd name="connsiteX2" fmla="*/ 712631 w 3043564"/>
              <a:gd name="connsiteY2" fmla="*/ 38311 h 1453363"/>
              <a:gd name="connsiteX3" fmla="*/ 191931 w 3043564"/>
              <a:gd name="connsiteY3" fmla="*/ 343111 h 1453363"/>
              <a:gd name="connsiteX4" fmla="*/ 1431 w 3043564"/>
              <a:gd name="connsiteY4" fmla="*/ 889211 h 1453363"/>
              <a:gd name="connsiteX5" fmla="*/ 115731 w 3043564"/>
              <a:gd name="connsiteY5" fmla="*/ 1333711 h 1453363"/>
              <a:gd name="connsiteX6" fmla="*/ 315591 w 3043564"/>
              <a:gd name="connsiteY6" fmla="*/ 1448009 h 1453363"/>
              <a:gd name="connsiteX7" fmla="*/ 725331 w 3043564"/>
              <a:gd name="connsiteY7" fmla="*/ 1206711 h 1453363"/>
              <a:gd name="connsiteX8" fmla="*/ 1217293 w 3043564"/>
              <a:gd name="connsiteY8" fmla="*/ 1094977 h 1453363"/>
              <a:gd name="connsiteX9" fmla="*/ 1706790 w 3043564"/>
              <a:gd name="connsiteY9" fmla="*/ 1318445 h 1453363"/>
              <a:gd name="connsiteX10" fmla="*/ 2338231 w 3043564"/>
              <a:gd name="connsiteY10" fmla="*/ 1333711 h 1453363"/>
              <a:gd name="connsiteX11" fmla="*/ 2864950 w 3043564"/>
              <a:gd name="connsiteY11" fmla="*/ 937444 h 1453363"/>
              <a:gd name="connsiteX12" fmla="*/ 3042969 w 3043564"/>
              <a:gd name="connsiteY12" fmla="*/ 409175 h 1453363"/>
              <a:gd name="connsiteX13" fmla="*/ 2900585 w 3043564"/>
              <a:gd name="connsiteY13" fmla="*/ 2775 h 1453363"/>
              <a:gd name="connsiteX14" fmla="*/ 2381093 w 3043564"/>
              <a:gd name="connsiteY14" fmla="*/ 241511 h 1453363"/>
              <a:gd name="connsiteX15" fmla="*/ 1977868 w 3043564"/>
              <a:gd name="connsiteY15" fmla="*/ 341524 h 1453363"/>
              <a:gd name="connsiteX0" fmla="*/ 1977868 w 3043564"/>
              <a:gd name="connsiteY0" fmla="*/ 341524 h 1453363"/>
              <a:gd name="connsiteX1" fmla="*/ 1461931 w 3043564"/>
              <a:gd name="connsiteY1" fmla="*/ 216111 h 1453363"/>
              <a:gd name="connsiteX2" fmla="*/ 712631 w 3043564"/>
              <a:gd name="connsiteY2" fmla="*/ 38311 h 1453363"/>
              <a:gd name="connsiteX3" fmla="*/ 191931 w 3043564"/>
              <a:gd name="connsiteY3" fmla="*/ 343111 h 1453363"/>
              <a:gd name="connsiteX4" fmla="*/ 1431 w 3043564"/>
              <a:gd name="connsiteY4" fmla="*/ 889211 h 1453363"/>
              <a:gd name="connsiteX5" fmla="*/ 115731 w 3043564"/>
              <a:gd name="connsiteY5" fmla="*/ 1333711 h 1453363"/>
              <a:gd name="connsiteX6" fmla="*/ 315591 w 3043564"/>
              <a:gd name="connsiteY6" fmla="*/ 1448009 h 1453363"/>
              <a:gd name="connsiteX7" fmla="*/ 725331 w 3043564"/>
              <a:gd name="connsiteY7" fmla="*/ 1206711 h 1453363"/>
              <a:gd name="connsiteX8" fmla="*/ 1207714 w 3043564"/>
              <a:gd name="connsiteY8" fmla="*/ 1115243 h 1453363"/>
              <a:gd name="connsiteX9" fmla="*/ 1706790 w 3043564"/>
              <a:gd name="connsiteY9" fmla="*/ 1318445 h 1453363"/>
              <a:gd name="connsiteX10" fmla="*/ 2338231 w 3043564"/>
              <a:gd name="connsiteY10" fmla="*/ 1333711 h 1453363"/>
              <a:gd name="connsiteX11" fmla="*/ 2864950 w 3043564"/>
              <a:gd name="connsiteY11" fmla="*/ 937444 h 1453363"/>
              <a:gd name="connsiteX12" fmla="*/ 3042969 w 3043564"/>
              <a:gd name="connsiteY12" fmla="*/ 409175 h 1453363"/>
              <a:gd name="connsiteX13" fmla="*/ 2900585 w 3043564"/>
              <a:gd name="connsiteY13" fmla="*/ 2775 h 1453363"/>
              <a:gd name="connsiteX14" fmla="*/ 2381093 w 3043564"/>
              <a:gd name="connsiteY14" fmla="*/ 241511 h 1453363"/>
              <a:gd name="connsiteX15" fmla="*/ 1977868 w 3043564"/>
              <a:gd name="connsiteY15" fmla="*/ 341524 h 1453363"/>
              <a:gd name="connsiteX0" fmla="*/ 1979956 w 3045652"/>
              <a:gd name="connsiteY0" fmla="*/ 341524 h 1451158"/>
              <a:gd name="connsiteX1" fmla="*/ 1464019 w 3045652"/>
              <a:gd name="connsiteY1" fmla="*/ 216111 h 1451158"/>
              <a:gd name="connsiteX2" fmla="*/ 714719 w 3045652"/>
              <a:gd name="connsiteY2" fmla="*/ 38311 h 1451158"/>
              <a:gd name="connsiteX3" fmla="*/ 194019 w 3045652"/>
              <a:gd name="connsiteY3" fmla="*/ 343111 h 1451158"/>
              <a:gd name="connsiteX4" fmla="*/ 3519 w 3045652"/>
              <a:gd name="connsiteY4" fmla="*/ 889211 h 1451158"/>
              <a:gd name="connsiteX5" fmla="*/ 89080 w 3045652"/>
              <a:gd name="connsiteY5" fmla="*/ 1313441 h 1451158"/>
              <a:gd name="connsiteX6" fmla="*/ 317679 w 3045652"/>
              <a:gd name="connsiteY6" fmla="*/ 1448009 h 1451158"/>
              <a:gd name="connsiteX7" fmla="*/ 727419 w 3045652"/>
              <a:gd name="connsiteY7" fmla="*/ 1206711 h 1451158"/>
              <a:gd name="connsiteX8" fmla="*/ 1209802 w 3045652"/>
              <a:gd name="connsiteY8" fmla="*/ 1115243 h 1451158"/>
              <a:gd name="connsiteX9" fmla="*/ 1708878 w 3045652"/>
              <a:gd name="connsiteY9" fmla="*/ 1318445 h 1451158"/>
              <a:gd name="connsiteX10" fmla="*/ 2340319 w 3045652"/>
              <a:gd name="connsiteY10" fmla="*/ 1333711 h 1451158"/>
              <a:gd name="connsiteX11" fmla="*/ 2867038 w 3045652"/>
              <a:gd name="connsiteY11" fmla="*/ 937444 h 1451158"/>
              <a:gd name="connsiteX12" fmla="*/ 3045057 w 3045652"/>
              <a:gd name="connsiteY12" fmla="*/ 409175 h 1451158"/>
              <a:gd name="connsiteX13" fmla="*/ 2902673 w 3045652"/>
              <a:gd name="connsiteY13" fmla="*/ 2775 h 1451158"/>
              <a:gd name="connsiteX14" fmla="*/ 2383181 w 3045652"/>
              <a:gd name="connsiteY14" fmla="*/ 241511 h 1451158"/>
              <a:gd name="connsiteX15" fmla="*/ 1979956 w 3045652"/>
              <a:gd name="connsiteY15" fmla="*/ 341524 h 1451158"/>
              <a:gd name="connsiteX0" fmla="*/ 1979957 w 3045651"/>
              <a:gd name="connsiteY0" fmla="*/ 341524 h 1451160"/>
              <a:gd name="connsiteX1" fmla="*/ 1464020 w 3045651"/>
              <a:gd name="connsiteY1" fmla="*/ 216111 h 1451160"/>
              <a:gd name="connsiteX2" fmla="*/ 714720 w 3045651"/>
              <a:gd name="connsiteY2" fmla="*/ 38311 h 1451160"/>
              <a:gd name="connsiteX3" fmla="*/ 194020 w 3045651"/>
              <a:gd name="connsiteY3" fmla="*/ 343111 h 1451160"/>
              <a:gd name="connsiteX4" fmla="*/ 3520 w 3045651"/>
              <a:gd name="connsiteY4" fmla="*/ 889211 h 1451160"/>
              <a:gd name="connsiteX5" fmla="*/ 89081 w 3045651"/>
              <a:gd name="connsiteY5" fmla="*/ 1313441 h 1451160"/>
              <a:gd name="connsiteX6" fmla="*/ 317680 w 3045651"/>
              <a:gd name="connsiteY6" fmla="*/ 1448009 h 1451160"/>
              <a:gd name="connsiteX7" fmla="*/ 727420 w 3045651"/>
              <a:gd name="connsiteY7" fmla="*/ 1206711 h 1451160"/>
              <a:gd name="connsiteX8" fmla="*/ 1209803 w 3045651"/>
              <a:gd name="connsiteY8" fmla="*/ 1115243 h 1451160"/>
              <a:gd name="connsiteX9" fmla="*/ 1749701 w 3045651"/>
              <a:gd name="connsiteY9" fmla="*/ 1329140 h 1451160"/>
              <a:gd name="connsiteX10" fmla="*/ 2340320 w 3045651"/>
              <a:gd name="connsiteY10" fmla="*/ 1333711 h 1451160"/>
              <a:gd name="connsiteX11" fmla="*/ 2867039 w 3045651"/>
              <a:gd name="connsiteY11" fmla="*/ 937444 h 1451160"/>
              <a:gd name="connsiteX12" fmla="*/ 3045058 w 3045651"/>
              <a:gd name="connsiteY12" fmla="*/ 409175 h 1451160"/>
              <a:gd name="connsiteX13" fmla="*/ 2902674 w 3045651"/>
              <a:gd name="connsiteY13" fmla="*/ 2775 h 1451160"/>
              <a:gd name="connsiteX14" fmla="*/ 2383182 w 3045651"/>
              <a:gd name="connsiteY14" fmla="*/ 241511 h 1451160"/>
              <a:gd name="connsiteX15" fmla="*/ 1979957 w 3045651"/>
              <a:gd name="connsiteY15" fmla="*/ 341524 h 145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45651" h="1451160">
                <a:moveTo>
                  <a:pt x="1979957" y="341524"/>
                </a:moveTo>
                <a:cubicBezTo>
                  <a:pt x="1826763" y="337291"/>
                  <a:pt x="1674893" y="266647"/>
                  <a:pt x="1464020" y="216111"/>
                </a:cubicBezTo>
                <a:cubicBezTo>
                  <a:pt x="1253147" y="165576"/>
                  <a:pt x="926387" y="17144"/>
                  <a:pt x="714720" y="38311"/>
                </a:cubicBezTo>
                <a:cubicBezTo>
                  <a:pt x="503053" y="59478"/>
                  <a:pt x="312553" y="201294"/>
                  <a:pt x="194020" y="343111"/>
                </a:cubicBezTo>
                <a:cubicBezTo>
                  <a:pt x="75487" y="484928"/>
                  <a:pt x="21010" y="727489"/>
                  <a:pt x="3520" y="889211"/>
                </a:cubicBezTo>
                <a:cubicBezTo>
                  <a:pt x="-13970" y="1050933"/>
                  <a:pt x="36721" y="1220308"/>
                  <a:pt x="89081" y="1313441"/>
                </a:cubicBezTo>
                <a:cubicBezTo>
                  <a:pt x="141441" y="1406574"/>
                  <a:pt x="211290" y="1465797"/>
                  <a:pt x="317680" y="1448009"/>
                </a:cubicBezTo>
                <a:cubicBezTo>
                  <a:pt x="424070" y="1430221"/>
                  <a:pt x="578733" y="1262172"/>
                  <a:pt x="727420" y="1206711"/>
                </a:cubicBezTo>
                <a:cubicBezTo>
                  <a:pt x="876107" y="1151250"/>
                  <a:pt x="1039423" y="1094838"/>
                  <a:pt x="1209803" y="1115243"/>
                </a:cubicBezTo>
                <a:cubicBezTo>
                  <a:pt x="1380183" y="1135648"/>
                  <a:pt x="1561282" y="1292729"/>
                  <a:pt x="1749701" y="1329140"/>
                </a:cubicBezTo>
                <a:cubicBezTo>
                  <a:pt x="1938120" y="1365551"/>
                  <a:pt x="2154097" y="1398994"/>
                  <a:pt x="2340320" y="1333711"/>
                </a:cubicBezTo>
                <a:cubicBezTo>
                  <a:pt x="2526543" y="1268428"/>
                  <a:pt x="2749583" y="1091533"/>
                  <a:pt x="2867039" y="937444"/>
                </a:cubicBezTo>
                <a:cubicBezTo>
                  <a:pt x="2984495" y="783355"/>
                  <a:pt x="3039119" y="564953"/>
                  <a:pt x="3045058" y="409175"/>
                </a:cubicBezTo>
                <a:cubicBezTo>
                  <a:pt x="3050997" y="253397"/>
                  <a:pt x="3012987" y="30719"/>
                  <a:pt x="2902674" y="2775"/>
                </a:cubicBezTo>
                <a:cubicBezTo>
                  <a:pt x="2792361" y="-25169"/>
                  <a:pt x="2533995" y="165311"/>
                  <a:pt x="2383182" y="241511"/>
                </a:cubicBezTo>
                <a:cubicBezTo>
                  <a:pt x="2266765" y="292311"/>
                  <a:pt x="2133151" y="345757"/>
                  <a:pt x="1979957" y="34152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039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3E42"/>
      </a:accent1>
      <a:accent2>
        <a:srgbClr val="00B259"/>
      </a:accent2>
      <a:accent3>
        <a:srgbClr val="492F92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bg1">
              <a:lumMod val="50000"/>
            </a:schemeClr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0</Words>
  <Application>Microsoft Office PowerPoint</Application>
  <PresentationFormat>A4 용지(210x297mm)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it3</dc:creator>
  <cp:lastModifiedBy>승철 배</cp:lastModifiedBy>
  <cp:revision>18</cp:revision>
  <cp:lastPrinted>2019-05-03T01:52:19Z</cp:lastPrinted>
  <dcterms:created xsi:type="dcterms:W3CDTF">2019-05-01T03:25:31Z</dcterms:created>
  <dcterms:modified xsi:type="dcterms:W3CDTF">2025-07-22T04:49:37Z</dcterms:modified>
</cp:coreProperties>
</file>