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6" r:id="rId14"/>
    <p:sldId id="265" r:id="rId15"/>
    <p:sldId id="267" r:id="rId16"/>
    <p:sldId id="268" r:id="rId17"/>
    <p:sldId id="271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02E0B-0CA0-4F09-A570-47559BCD31E7}" v="112" dt="2020-01-21T06:09:00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Santos" userId="83f45af4-d74d-4619-9fb6-048d18021b6d" providerId="ADAL" clId="{64502E0B-0CA0-4F09-A570-47559BCD31E7}"/>
    <pc:docChg chg="undo custSel mod addSld modSld sldOrd">
      <pc:chgData name="Paulo Santos" userId="83f45af4-d74d-4619-9fb6-048d18021b6d" providerId="ADAL" clId="{64502E0B-0CA0-4F09-A570-47559BCD31E7}" dt="2020-01-21T06:09:06.847" v="2556" actId="20577"/>
      <pc:docMkLst>
        <pc:docMk/>
      </pc:docMkLst>
      <pc:sldChg chg="addSp modSp mod setBg setClrOvrMap">
        <pc:chgData name="Paulo Santos" userId="83f45af4-d74d-4619-9fb6-048d18021b6d" providerId="ADAL" clId="{64502E0B-0CA0-4F09-A570-47559BCD31E7}" dt="2020-01-21T03:28:13.259" v="92" actId="20577"/>
        <pc:sldMkLst>
          <pc:docMk/>
          <pc:sldMk cId="1440502667" sldId="258"/>
        </pc:sldMkLst>
        <pc:spChg chg="mod">
          <ac:chgData name="Paulo Santos" userId="83f45af4-d74d-4619-9fb6-048d18021b6d" providerId="ADAL" clId="{64502E0B-0CA0-4F09-A570-47559BCD31E7}" dt="2020-01-21T03:28:04.241" v="86" actId="14100"/>
          <ac:spMkLst>
            <pc:docMk/>
            <pc:sldMk cId="1440502667" sldId="258"/>
            <ac:spMk id="2" creationId="{C8761FF6-38DE-47F7-B1D2-04BB33715AF4}"/>
          </ac:spMkLst>
        </pc:spChg>
        <pc:spChg chg="mod ord">
          <ac:chgData name="Paulo Santos" userId="83f45af4-d74d-4619-9fb6-048d18021b6d" providerId="ADAL" clId="{64502E0B-0CA0-4F09-A570-47559BCD31E7}" dt="2020-01-21T03:28:13.259" v="92" actId="20577"/>
          <ac:spMkLst>
            <pc:docMk/>
            <pc:sldMk cId="1440502667" sldId="258"/>
            <ac:spMk id="3" creationId="{AFD0FEA3-8702-4E4A-8866-4664E2DD8E26}"/>
          </ac:spMkLst>
        </pc:spChg>
        <pc:spChg chg="add">
          <ac:chgData name="Paulo Santos" userId="83f45af4-d74d-4619-9fb6-048d18021b6d" providerId="ADAL" clId="{64502E0B-0CA0-4F09-A570-47559BCD31E7}" dt="2020-01-21T03:27:41.389" v="80" actId="26606"/>
          <ac:spMkLst>
            <pc:docMk/>
            <pc:sldMk cId="1440502667" sldId="258"/>
            <ac:spMk id="71" creationId="{A3BAF07C-C39E-42EB-BB22-8D46691D9735}"/>
          </ac:spMkLst>
        </pc:spChg>
        <pc:spChg chg="add">
          <ac:chgData name="Paulo Santos" userId="83f45af4-d74d-4619-9fb6-048d18021b6d" providerId="ADAL" clId="{64502E0B-0CA0-4F09-A570-47559BCD31E7}" dt="2020-01-21T03:27:41.389" v="80" actId="26606"/>
          <ac:spMkLst>
            <pc:docMk/>
            <pc:sldMk cId="1440502667" sldId="258"/>
            <ac:spMk id="94" creationId="{44C110BA-81E8-4247-853A-5F2B93E92E46}"/>
          </ac:spMkLst>
        </pc:spChg>
        <pc:grpChg chg="add">
          <ac:chgData name="Paulo Santos" userId="83f45af4-d74d-4619-9fb6-048d18021b6d" providerId="ADAL" clId="{64502E0B-0CA0-4F09-A570-47559BCD31E7}" dt="2020-01-21T03:27:41.389" v="80" actId="26606"/>
          <ac:grpSpMkLst>
            <pc:docMk/>
            <pc:sldMk cId="1440502667" sldId="258"/>
            <ac:grpSpMk id="73" creationId="{D8E9CF54-0466-4261-9E62-0249E60E1886}"/>
          </ac:grpSpMkLst>
        </pc:grpChg>
        <pc:picChg chg="add mod">
          <ac:chgData name="Paulo Santos" userId="83f45af4-d74d-4619-9fb6-048d18021b6d" providerId="ADAL" clId="{64502E0B-0CA0-4F09-A570-47559BCD31E7}" dt="2020-01-21T03:27:49.185" v="83" actId="1076"/>
          <ac:picMkLst>
            <pc:docMk/>
            <pc:sldMk cId="1440502667" sldId="258"/>
            <ac:picMk id="4" creationId="{291E44F5-C588-4ECC-B7AA-F0C5E881469B}"/>
          </ac:picMkLst>
        </pc:picChg>
        <pc:picChg chg="add mod">
          <ac:chgData name="Paulo Santos" userId="83f45af4-d74d-4619-9fb6-048d18021b6d" providerId="ADAL" clId="{64502E0B-0CA0-4F09-A570-47559BCD31E7}" dt="2020-01-21T03:27:58.240" v="85" actId="14100"/>
          <ac:picMkLst>
            <pc:docMk/>
            <pc:sldMk cId="1440502667" sldId="258"/>
            <ac:picMk id="1026" creationId="{BD6AF24B-EA9F-47A6-B6EF-568CDC7A6EAD}"/>
          </ac:picMkLst>
        </pc:picChg>
      </pc:sldChg>
      <pc:sldChg chg="addSp delSp modSp add">
        <pc:chgData name="Paulo Santos" userId="83f45af4-d74d-4619-9fb6-048d18021b6d" providerId="ADAL" clId="{64502E0B-0CA0-4F09-A570-47559BCD31E7}" dt="2020-01-21T03:28:53.274" v="98" actId="1076"/>
        <pc:sldMkLst>
          <pc:docMk/>
          <pc:sldMk cId="3667341776" sldId="259"/>
        </pc:sldMkLst>
        <pc:spChg chg="mod">
          <ac:chgData name="Paulo Santos" userId="83f45af4-d74d-4619-9fb6-048d18021b6d" providerId="ADAL" clId="{64502E0B-0CA0-4F09-A570-47559BCD31E7}" dt="2020-01-21T03:28:35.505" v="95" actId="27636"/>
          <ac:spMkLst>
            <pc:docMk/>
            <pc:sldMk cId="3667341776" sldId="259"/>
            <ac:spMk id="2" creationId="{F900AD4C-DAB2-461B-BC8E-34973B091B8A}"/>
          </ac:spMkLst>
        </pc:spChg>
        <pc:spChg chg="del">
          <ac:chgData name="Paulo Santos" userId="83f45af4-d74d-4619-9fb6-048d18021b6d" providerId="ADAL" clId="{64502E0B-0CA0-4F09-A570-47559BCD31E7}" dt="2020-01-21T03:28:40.410" v="96"/>
          <ac:spMkLst>
            <pc:docMk/>
            <pc:sldMk cId="3667341776" sldId="259"/>
            <ac:spMk id="3" creationId="{9823CB33-44DE-4D54-AB03-063C0C20C544}"/>
          </ac:spMkLst>
        </pc:spChg>
        <pc:spChg chg="add mod">
          <ac:chgData name="Paulo Santos" userId="83f45af4-d74d-4619-9fb6-048d18021b6d" providerId="ADAL" clId="{64502E0B-0CA0-4F09-A570-47559BCD31E7}" dt="2020-01-21T03:28:53.274" v="98" actId="1076"/>
          <ac:spMkLst>
            <pc:docMk/>
            <pc:sldMk cId="3667341776" sldId="259"/>
            <ac:spMk id="5" creationId="{B5033214-9FC5-46F6-84B4-4B0DC73DD095}"/>
          </ac:spMkLst>
        </pc:spChg>
        <pc:picChg chg="add mod">
          <ac:chgData name="Paulo Santos" userId="83f45af4-d74d-4619-9fb6-048d18021b6d" providerId="ADAL" clId="{64502E0B-0CA0-4F09-A570-47559BCD31E7}" dt="2020-01-21T03:28:40.410" v="96"/>
          <ac:picMkLst>
            <pc:docMk/>
            <pc:sldMk cId="3667341776" sldId="259"/>
            <ac:picMk id="4" creationId="{D51287CE-A2EC-4D64-AF32-DFC11B4B82B8}"/>
          </ac:picMkLst>
        </pc:picChg>
      </pc:sldChg>
      <pc:sldChg chg="addSp delSp modSp add">
        <pc:chgData name="Paulo Santos" userId="83f45af4-d74d-4619-9fb6-048d18021b6d" providerId="ADAL" clId="{64502E0B-0CA0-4F09-A570-47559BCD31E7}" dt="2020-01-21T03:33:41.071" v="410"/>
        <pc:sldMkLst>
          <pc:docMk/>
          <pc:sldMk cId="3715577032" sldId="260"/>
        </pc:sldMkLst>
        <pc:spChg chg="mod">
          <ac:chgData name="Paulo Santos" userId="83f45af4-d74d-4619-9fb6-048d18021b6d" providerId="ADAL" clId="{64502E0B-0CA0-4F09-A570-47559BCD31E7}" dt="2020-01-21T03:29:30.361" v="110" actId="20577"/>
          <ac:spMkLst>
            <pc:docMk/>
            <pc:sldMk cId="3715577032" sldId="260"/>
            <ac:spMk id="2" creationId="{6C6761F1-F71E-48B7-BE00-1A374288081E}"/>
          </ac:spMkLst>
        </pc:spChg>
        <pc:spChg chg="add del mod">
          <ac:chgData name="Paulo Santos" userId="83f45af4-d74d-4619-9fb6-048d18021b6d" providerId="ADAL" clId="{64502E0B-0CA0-4F09-A570-47559BCD31E7}" dt="2020-01-21T03:33:41.071" v="410"/>
          <ac:spMkLst>
            <pc:docMk/>
            <pc:sldMk cId="3715577032" sldId="260"/>
            <ac:spMk id="3" creationId="{00322298-D78E-46ED-9841-9150A27AFD79}"/>
          </ac:spMkLst>
        </pc:spChg>
        <pc:spChg chg="add del mod">
          <ac:chgData name="Paulo Santos" userId="83f45af4-d74d-4619-9fb6-048d18021b6d" providerId="ADAL" clId="{64502E0B-0CA0-4F09-A570-47559BCD31E7}" dt="2020-01-21T03:30:10.826" v="114"/>
          <ac:spMkLst>
            <pc:docMk/>
            <pc:sldMk cId="3715577032" sldId="260"/>
            <ac:spMk id="4" creationId="{B03D2F30-4F30-4F78-B240-04FB497795ED}"/>
          </ac:spMkLst>
        </pc:spChg>
        <pc:spChg chg="add del">
          <ac:chgData name="Paulo Santos" userId="83f45af4-d74d-4619-9fb6-048d18021b6d" providerId="ADAL" clId="{64502E0B-0CA0-4F09-A570-47559BCD31E7}" dt="2020-01-21T03:30:21.995" v="116"/>
          <ac:spMkLst>
            <pc:docMk/>
            <pc:sldMk cId="3715577032" sldId="260"/>
            <ac:spMk id="5" creationId="{455E1B27-8044-40DD-8857-1FF437216483}"/>
          </ac:spMkLst>
        </pc:spChg>
      </pc:sldChg>
      <pc:sldChg chg="addSp delSp modSp add">
        <pc:chgData name="Paulo Santos" userId="83f45af4-d74d-4619-9fb6-048d18021b6d" providerId="ADAL" clId="{64502E0B-0CA0-4F09-A570-47559BCD31E7}" dt="2020-01-21T03:38:40.801" v="757" actId="20577"/>
        <pc:sldMkLst>
          <pc:docMk/>
          <pc:sldMk cId="319861707" sldId="261"/>
        </pc:sldMkLst>
        <pc:spChg chg="del">
          <ac:chgData name="Paulo Santos" userId="83f45af4-d74d-4619-9fb6-048d18021b6d" providerId="ADAL" clId="{64502E0B-0CA0-4F09-A570-47559BCD31E7}" dt="2020-01-21T03:34:46.353" v="413"/>
          <ac:spMkLst>
            <pc:docMk/>
            <pc:sldMk cId="319861707" sldId="261"/>
            <ac:spMk id="2" creationId="{67C43D4E-6DF9-44CB-B131-E88D50E2641C}"/>
          </ac:spMkLst>
        </pc:spChg>
        <pc:spChg chg="mod">
          <ac:chgData name="Paulo Santos" userId="83f45af4-d74d-4619-9fb6-048d18021b6d" providerId="ADAL" clId="{64502E0B-0CA0-4F09-A570-47559BCD31E7}" dt="2020-01-21T03:37:36.767" v="561" actId="27636"/>
          <ac:spMkLst>
            <pc:docMk/>
            <pc:sldMk cId="319861707" sldId="261"/>
            <ac:spMk id="3" creationId="{1886E920-DF12-49F2-B08E-52F6D88D6338}"/>
          </ac:spMkLst>
        </pc:spChg>
        <pc:spChg chg="add del mod">
          <ac:chgData name="Paulo Santos" userId="83f45af4-d74d-4619-9fb6-048d18021b6d" providerId="ADAL" clId="{64502E0B-0CA0-4F09-A570-47559BCD31E7}" dt="2020-01-21T03:34:53.859" v="414"/>
          <ac:spMkLst>
            <pc:docMk/>
            <pc:sldMk cId="319861707" sldId="261"/>
            <ac:spMk id="4" creationId="{C9DDE675-835D-4F6C-B995-8718C44C6280}"/>
          </ac:spMkLst>
        </pc:spChg>
        <pc:spChg chg="add del mod">
          <ac:chgData name="Paulo Santos" userId="83f45af4-d74d-4619-9fb6-048d18021b6d" providerId="ADAL" clId="{64502E0B-0CA0-4F09-A570-47559BCD31E7}" dt="2020-01-21T03:34:53.859" v="414"/>
          <ac:spMkLst>
            <pc:docMk/>
            <pc:sldMk cId="319861707" sldId="261"/>
            <ac:spMk id="5" creationId="{0CCF816F-CF14-4E45-8818-C970F1D7D2E2}"/>
          </ac:spMkLst>
        </pc:spChg>
        <pc:spChg chg="add mod">
          <ac:chgData name="Paulo Santos" userId="83f45af4-d74d-4619-9fb6-048d18021b6d" providerId="ADAL" clId="{64502E0B-0CA0-4F09-A570-47559BCD31E7}" dt="2020-01-21T03:38:40.801" v="757" actId="20577"/>
          <ac:spMkLst>
            <pc:docMk/>
            <pc:sldMk cId="319861707" sldId="261"/>
            <ac:spMk id="6" creationId="{3C066E4D-8455-4082-9CE1-1C90E81C9377}"/>
          </ac:spMkLst>
        </pc:spChg>
        <pc:spChg chg="add mod">
          <ac:chgData name="Paulo Santos" userId="83f45af4-d74d-4619-9fb6-048d18021b6d" providerId="ADAL" clId="{64502E0B-0CA0-4F09-A570-47559BCD31E7}" dt="2020-01-21T03:38:34.572" v="746" actId="207"/>
          <ac:spMkLst>
            <pc:docMk/>
            <pc:sldMk cId="319861707" sldId="261"/>
            <ac:spMk id="7" creationId="{FA86E71E-83C1-454F-93F6-84494033C9D8}"/>
          </ac:spMkLst>
        </pc:spChg>
        <pc:spChg chg="add mod">
          <ac:chgData name="Paulo Santos" userId="83f45af4-d74d-4619-9fb6-048d18021b6d" providerId="ADAL" clId="{64502E0B-0CA0-4F09-A570-47559BCD31E7}" dt="2020-01-21T03:38:31.085" v="745" actId="207"/>
          <ac:spMkLst>
            <pc:docMk/>
            <pc:sldMk cId="319861707" sldId="261"/>
            <ac:spMk id="8" creationId="{32E0D3E9-41D5-4B0C-B421-D11A03715647}"/>
          </ac:spMkLst>
        </pc:spChg>
        <pc:spChg chg="add mod">
          <ac:chgData name="Paulo Santos" userId="83f45af4-d74d-4619-9fb6-048d18021b6d" providerId="ADAL" clId="{64502E0B-0CA0-4F09-A570-47559BCD31E7}" dt="2020-01-21T03:38:22.618" v="743" actId="14100"/>
          <ac:spMkLst>
            <pc:docMk/>
            <pc:sldMk cId="319861707" sldId="261"/>
            <ac:spMk id="9" creationId="{5D5F157A-F5F1-4810-AFBF-F7A008014F7E}"/>
          </ac:spMkLst>
        </pc:spChg>
      </pc:sldChg>
      <pc:sldChg chg="addSp delSp modSp add">
        <pc:chgData name="Paulo Santos" userId="83f45af4-d74d-4619-9fb6-048d18021b6d" providerId="ADAL" clId="{64502E0B-0CA0-4F09-A570-47559BCD31E7}" dt="2020-01-21T03:41:05.702" v="927" actId="20577"/>
        <pc:sldMkLst>
          <pc:docMk/>
          <pc:sldMk cId="3325733074" sldId="262"/>
        </pc:sldMkLst>
        <pc:spChg chg="del">
          <ac:chgData name="Paulo Santos" userId="83f45af4-d74d-4619-9fb6-048d18021b6d" providerId="ADAL" clId="{64502E0B-0CA0-4F09-A570-47559BCD31E7}" dt="2020-01-21T03:38:56.106" v="759"/>
          <ac:spMkLst>
            <pc:docMk/>
            <pc:sldMk cId="3325733074" sldId="262"/>
            <ac:spMk id="2" creationId="{F68F174E-4C76-498F-9CAD-8CCF0CBFDEFD}"/>
          </ac:spMkLst>
        </pc:spChg>
        <pc:spChg chg="del">
          <ac:chgData name="Paulo Santos" userId="83f45af4-d74d-4619-9fb6-048d18021b6d" providerId="ADAL" clId="{64502E0B-0CA0-4F09-A570-47559BCD31E7}" dt="2020-01-21T03:38:56.106" v="759"/>
          <ac:spMkLst>
            <pc:docMk/>
            <pc:sldMk cId="3325733074" sldId="262"/>
            <ac:spMk id="3" creationId="{3FFCAD8C-3922-4B51-9114-71BADCD3DD10}"/>
          </ac:spMkLst>
        </pc:spChg>
        <pc:spChg chg="del">
          <ac:chgData name="Paulo Santos" userId="83f45af4-d74d-4619-9fb6-048d18021b6d" providerId="ADAL" clId="{64502E0B-0CA0-4F09-A570-47559BCD31E7}" dt="2020-01-21T03:38:56.106" v="759"/>
          <ac:spMkLst>
            <pc:docMk/>
            <pc:sldMk cId="3325733074" sldId="262"/>
            <ac:spMk id="4" creationId="{A72AF67E-EBFB-42B6-B0C6-35939CAC4124}"/>
          </ac:spMkLst>
        </pc:spChg>
        <pc:spChg chg="del">
          <ac:chgData name="Paulo Santos" userId="83f45af4-d74d-4619-9fb6-048d18021b6d" providerId="ADAL" clId="{64502E0B-0CA0-4F09-A570-47559BCD31E7}" dt="2020-01-21T03:38:56.106" v="759"/>
          <ac:spMkLst>
            <pc:docMk/>
            <pc:sldMk cId="3325733074" sldId="262"/>
            <ac:spMk id="5" creationId="{DDFCBA1D-8B86-494D-BD9E-FE7A17497EF7}"/>
          </ac:spMkLst>
        </pc:spChg>
        <pc:spChg chg="del">
          <ac:chgData name="Paulo Santos" userId="83f45af4-d74d-4619-9fb6-048d18021b6d" providerId="ADAL" clId="{64502E0B-0CA0-4F09-A570-47559BCD31E7}" dt="2020-01-21T03:38:56.106" v="759"/>
          <ac:spMkLst>
            <pc:docMk/>
            <pc:sldMk cId="3325733074" sldId="262"/>
            <ac:spMk id="6" creationId="{EEFDFB62-1BAD-4AB3-BD1B-38EEEF8577A3}"/>
          </ac:spMkLst>
        </pc:spChg>
        <pc:spChg chg="add mod">
          <ac:chgData name="Paulo Santos" userId="83f45af4-d74d-4619-9fb6-048d18021b6d" providerId="ADAL" clId="{64502E0B-0CA0-4F09-A570-47559BCD31E7}" dt="2020-01-21T03:39:00.590" v="770" actId="20577"/>
          <ac:spMkLst>
            <pc:docMk/>
            <pc:sldMk cId="3325733074" sldId="262"/>
            <ac:spMk id="7" creationId="{853A97FA-AC12-43BA-9345-8A8ABE6919C5}"/>
          </ac:spMkLst>
        </pc:spChg>
        <pc:spChg chg="add mod">
          <ac:chgData name="Paulo Santos" userId="83f45af4-d74d-4619-9fb6-048d18021b6d" providerId="ADAL" clId="{64502E0B-0CA0-4F09-A570-47559BCD31E7}" dt="2020-01-21T03:41:05.702" v="927" actId="20577"/>
          <ac:spMkLst>
            <pc:docMk/>
            <pc:sldMk cId="3325733074" sldId="262"/>
            <ac:spMk id="8" creationId="{1F4787C6-6ECE-4DD2-AE10-341AA5916FCB}"/>
          </ac:spMkLst>
        </pc:spChg>
      </pc:sldChg>
      <pc:sldChg chg="modSp add">
        <pc:chgData name="Paulo Santos" userId="83f45af4-d74d-4619-9fb6-048d18021b6d" providerId="ADAL" clId="{64502E0B-0CA0-4F09-A570-47559BCD31E7}" dt="2020-01-21T03:49:26.082" v="1090" actId="5793"/>
        <pc:sldMkLst>
          <pc:docMk/>
          <pc:sldMk cId="1599231716" sldId="263"/>
        </pc:sldMkLst>
        <pc:spChg chg="mod">
          <ac:chgData name="Paulo Santos" userId="83f45af4-d74d-4619-9fb6-048d18021b6d" providerId="ADAL" clId="{64502E0B-0CA0-4F09-A570-47559BCD31E7}" dt="2020-01-21T03:46:24.364" v="965" actId="20577"/>
          <ac:spMkLst>
            <pc:docMk/>
            <pc:sldMk cId="1599231716" sldId="263"/>
            <ac:spMk id="2" creationId="{52E4A11E-97B5-4A46-BB76-50AADDC2F86F}"/>
          </ac:spMkLst>
        </pc:spChg>
        <pc:spChg chg="mod">
          <ac:chgData name="Paulo Santos" userId="83f45af4-d74d-4619-9fb6-048d18021b6d" providerId="ADAL" clId="{64502E0B-0CA0-4F09-A570-47559BCD31E7}" dt="2020-01-21T03:49:26.082" v="1090" actId="5793"/>
          <ac:spMkLst>
            <pc:docMk/>
            <pc:sldMk cId="1599231716" sldId="263"/>
            <ac:spMk id="3" creationId="{DB188CF3-5DEA-4856-BF88-6C29EFF223FE}"/>
          </ac:spMkLst>
        </pc:spChg>
      </pc:sldChg>
      <pc:sldChg chg="addSp delSp modSp add mod setBg">
        <pc:chgData name="Paulo Santos" userId="83f45af4-d74d-4619-9fb6-048d18021b6d" providerId="ADAL" clId="{64502E0B-0CA0-4F09-A570-47559BCD31E7}" dt="2020-01-21T03:53:12.884" v="1134" actId="1076"/>
        <pc:sldMkLst>
          <pc:docMk/>
          <pc:sldMk cId="1788400990" sldId="264"/>
        </pc:sldMkLst>
        <pc:spChg chg="mod">
          <ac:chgData name="Paulo Santos" userId="83f45af4-d74d-4619-9fb6-048d18021b6d" providerId="ADAL" clId="{64502E0B-0CA0-4F09-A570-47559BCD31E7}" dt="2020-01-21T03:52:46.390" v="1126" actId="26606"/>
          <ac:spMkLst>
            <pc:docMk/>
            <pc:sldMk cId="1788400990" sldId="264"/>
            <ac:spMk id="2" creationId="{6C1A308A-562F-4006-89BD-8F20B399230A}"/>
          </ac:spMkLst>
        </pc:spChg>
        <pc:spChg chg="del">
          <ac:chgData name="Paulo Santos" userId="83f45af4-d74d-4619-9fb6-048d18021b6d" providerId="ADAL" clId="{64502E0B-0CA0-4F09-A570-47559BCD31E7}" dt="2020-01-21T03:50:49.328" v="1092"/>
          <ac:spMkLst>
            <pc:docMk/>
            <pc:sldMk cId="1788400990" sldId="264"/>
            <ac:spMk id="3" creationId="{07D8128B-D659-4DED-B364-333EDA9E9EF7}"/>
          </ac:spMkLst>
        </pc:spChg>
        <pc:spChg chg="add mod">
          <ac:chgData name="Paulo Santos" userId="83f45af4-d74d-4619-9fb6-048d18021b6d" providerId="ADAL" clId="{64502E0B-0CA0-4F09-A570-47559BCD31E7}" dt="2020-01-21T03:53:12.884" v="1134" actId="1076"/>
          <ac:spMkLst>
            <pc:docMk/>
            <pc:sldMk cId="1788400990" sldId="264"/>
            <ac:spMk id="5" creationId="{868A12EB-0B8F-4EEF-913D-F4FCB8C60DC1}"/>
          </ac:spMkLst>
        </pc:spChg>
        <pc:spChg chg="add">
          <ac:chgData name="Paulo Santos" userId="83f45af4-d74d-4619-9fb6-048d18021b6d" providerId="ADAL" clId="{64502E0B-0CA0-4F09-A570-47559BCD31E7}" dt="2020-01-21T03:52:46.390" v="1126" actId="26606"/>
          <ac:spMkLst>
            <pc:docMk/>
            <pc:sldMk cId="1788400990" sldId="264"/>
            <ac:spMk id="10" creationId="{73C994B4-9721-4148-9EEC-6793CECDE8DD}"/>
          </ac:spMkLst>
        </pc:spChg>
        <pc:spChg chg="add">
          <ac:chgData name="Paulo Santos" userId="83f45af4-d74d-4619-9fb6-048d18021b6d" providerId="ADAL" clId="{64502E0B-0CA0-4F09-A570-47559BCD31E7}" dt="2020-01-21T03:52:46.390" v="1126" actId="26606"/>
          <ac:spMkLst>
            <pc:docMk/>
            <pc:sldMk cId="1788400990" sldId="264"/>
            <ac:spMk id="12" creationId="{F9D95E49-763A-4886-B038-82F734740554}"/>
          </ac:spMkLst>
        </pc:spChg>
        <pc:spChg chg="add">
          <ac:chgData name="Paulo Santos" userId="83f45af4-d74d-4619-9fb6-048d18021b6d" providerId="ADAL" clId="{64502E0B-0CA0-4F09-A570-47559BCD31E7}" dt="2020-01-21T03:52:46.390" v="1126" actId="26606"/>
          <ac:spMkLst>
            <pc:docMk/>
            <pc:sldMk cId="1788400990" sldId="264"/>
            <ac:spMk id="14" creationId="{1335D9B3-B2C5-40E1-BFF9-E01D0DB42474}"/>
          </ac:spMkLst>
        </pc:spChg>
        <pc:spChg chg="add">
          <ac:chgData name="Paulo Santos" userId="83f45af4-d74d-4619-9fb6-048d18021b6d" providerId="ADAL" clId="{64502E0B-0CA0-4F09-A570-47559BCD31E7}" dt="2020-01-21T03:52:46.390" v="1126" actId="26606"/>
          <ac:spMkLst>
            <pc:docMk/>
            <pc:sldMk cId="1788400990" sldId="264"/>
            <ac:spMk id="16" creationId="{6D95061B-ADFC-4592-8BB1-0D542F6F6436}"/>
          </ac:spMkLst>
        </pc:spChg>
        <pc:picChg chg="add mod ord">
          <ac:chgData name="Paulo Santos" userId="83f45af4-d74d-4619-9fb6-048d18021b6d" providerId="ADAL" clId="{64502E0B-0CA0-4F09-A570-47559BCD31E7}" dt="2020-01-21T03:52:57.828" v="1130" actId="14100"/>
          <ac:picMkLst>
            <pc:docMk/>
            <pc:sldMk cId="1788400990" sldId="264"/>
            <ac:picMk id="4" creationId="{1206749E-D74C-4474-9DAC-C98E25BF22CE}"/>
          </ac:picMkLst>
        </pc:picChg>
        <pc:cxnChg chg="add">
          <ac:chgData name="Paulo Santos" userId="83f45af4-d74d-4619-9fb6-048d18021b6d" providerId="ADAL" clId="{64502E0B-0CA0-4F09-A570-47559BCD31E7}" dt="2020-01-21T03:52:46.390" v="1126" actId="26606"/>
          <ac:cxnSpMkLst>
            <pc:docMk/>
            <pc:sldMk cId="1788400990" sldId="264"/>
            <ac:cxnSpMk id="18" creationId="{F085D7B9-E066-4923-8CB7-294BF306296A}"/>
          </ac:cxnSpMkLst>
        </pc:cxnChg>
        <pc:cxnChg chg="add">
          <ac:chgData name="Paulo Santos" userId="83f45af4-d74d-4619-9fb6-048d18021b6d" providerId="ADAL" clId="{64502E0B-0CA0-4F09-A570-47559BCD31E7}" dt="2020-01-21T03:52:46.390" v="1126" actId="26606"/>
          <ac:cxnSpMkLst>
            <pc:docMk/>
            <pc:sldMk cId="1788400990" sldId="264"/>
            <ac:cxnSpMk id="20" creationId="{4C5153A6-657E-4227-A555-CE6891B6C464}"/>
          </ac:cxnSpMkLst>
        </pc:cxnChg>
      </pc:sldChg>
      <pc:sldChg chg="addSp delSp modSp add mod setBg">
        <pc:chgData name="Paulo Santos" userId="83f45af4-d74d-4619-9fb6-048d18021b6d" providerId="ADAL" clId="{64502E0B-0CA0-4F09-A570-47559BCD31E7}" dt="2020-01-21T03:54:00.942" v="1140" actId="1076"/>
        <pc:sldMkLst>
          <pc:docMk/>
          <pc:sldMk cId="98058913" sldId="265"/>
        </pc:sldMkLst>
        <pc:spChg chg="del">
          <ac:chgData name="Paulo Santos" userId="83f45af4-d74d-4619-9fb6-048d18021b6d" providerId="ADAL" clId="{64502E0B-0CA0-4F09-A570-47559BCD31E7}" dt="2020-01-21T03:53:50.846" v="1138" actId="26606"/>
          <ac:spMkLst>
            <pc:docMk/>
            <pc:sldMk cId="98058913" sldId="265"/>
            <ac:spMk id="2" creationId="{18C306F7-8A25-4FEF-A63F-68E7CACB8057}"/>
          </ac:spMkLst>
        </pc:spChg>
        <pc:spChg chg="del">
          <ac:chgData name="Paulo Santos" userId="83f45af4-d74d-4619-9fb6-048d18021b6d" providerId="ADAL" clId="{64502E0B-0CA0-4F09-A570-47559BCD31E7}" dt="2020-01-21T03:53:50.846" v="1138" actId="26606"/>
          <ac:spMkLst>
            <pc:docMk/>
            <pc:sldMk cId="98058913" sldId="265"/>
            <ac:spMk id="3" creationId="{54ADE421-83E6-4BAB-9D8B-1F027A83E4F4}"/>
          </ac:spMkLst>
        </pc:spChg>
        <pc:spChg chg="add mod">
          <ac:chgData name="Paulo Santos" userId="83f45af4-d74d-4619-9fb6-048d18021b6d" providerId="ADAL" clId="{64502E0B-0CA0-4F09-A570-47559BCD31E7}" dt="2020-01-21T03:54:00.942" v="1140" actId="1076"/>
          <ac:spMkLst>
            <pc:docMk/>
            <pc:sldMk cId="98058913" sldId="265"/>
            <ac:spMk id="5" creationId="{A185408C-C31A-4990-BB3F-7A882FB10137}"/>
          </ac:spMkLst>
        </pc:spChg>
        <pc:picChg chg="add mod">
          <ac:chgData name="Paulo Santos" userId="83f45af4-d74d-4619-9fb6-048d18021b6d" providerId="ADAL" clId="{64502E0B-0CA0-4F09-A570-47559BCD31E7}" dt="2020-01-21T03:53:50.846" v="1138" actId="26606"/>
          <ac:picMkLst>
            <pc:docMk/>
            <pc:sldMk cId="98058913" sldId="265"/>
            <ac:picMk id="4" creationId="{C52B3348-93B2-4DF5-8219-B5F8EC2E4C94}"/>
          </ac:picMkLst>
        </pc:picChg>
      </pc:sldChg>
      <pc:sldChg chg="modSp add">
        <pc:chgData name="Paulo Santos" userId="83f45af4-d74d-4619-9fb6-048d18021b6d" providerId="ADAL" clId="{64502E0B-0CA0-4F09-A570-47559BCD31E7}" dt="2020-01-21T04:25:38.078" v="1492" actId="20577"/>
        <pc:sldMkLst>
          <pc:docMk/>
          <pc:sldMk cId="3300269" sldId="266"/>
        </pc:sldMkLst>
        <pc:spChg chg="mod">
          <ac:chgData name="Paulo Santos" userId="83f45af4-d74d-4619-9fb6-048d18021b6d" providerId="ADAL" clId="{64502E0B-0CA0-4F09-A570-47559BCD31E7}" dt="2020-01-21T03:56:11.285" v="1182" actId="20577"/>
          <ac:spMkLst>
            <pc:docMk/>
            <pc:sldMk cId="3300269" sldId="266"/>
            <ac:spMk id="2" creationId="{C9D1BB8A-35A7-4976-8D0F-4F19C7EE5A29}"/>
          </ac:spMkLst>
        </pc:spChg>
        <pc:spChg chg="mod">
          <ac:chgData name="Paulo Santos" userId="83f45af4-d74d-4619-9fb6-048d18021b6d" providerId="ADAL" clId="{64502E0B-0CA0-4F09-A570-47559BCD31E7}" dt="2020-01-21T04:25:38.078" v="1492" actId="20577"/>
          <ac:spMkLst>
            <pc:docMk/>
            <pc:sldMk cId="3300269" sldId="266"/>
            <ac:spMk id="3" creationId="{B3239AEB-BD8B-49CE-9329-5FEC684B2FDF}"/>
          </ac:spMkLst>
        </pc:spChg>
      </pc:sldChg>
      <pc:sldChg chg="modSp add">
        <pc:chgData name="Paulo Santos" userId="83f45af4-d74d-4619-9fb6-048d18021b6d" providerId="ADAL" clId="{64502E0B-0CA0-4F09-A570-47559BCD31E7}" dt="2020-01-21T04:31:43.850" v="1619" actId="20577"/>
        <pc:sldMkLst>
          <pc:docMk/>
          <pc:sldMk cId="3472831447" sldId="267"/>
        </pc:sldMkLst>
        <pc:spChg chg="mod">
          <ac:chgData name="Paulo Santos" userId="83f45af4-d74d-4619-9fb6-048d18021b6d" providerId="ADAL" clId="{64502E0B-0CA0-4F09-A570-47559BCD31E7}" dt="2020-01-21T04:30:54.810" v="1501" actId="20577"/>
          <ac:spMkLst>
            <pc:docMk/>
            <pc:sldMk cId="3472831447" sldId="267"/>
            <ac:spMk id="2" creationId="{AA95F397-0D8B-4F02-BD62-B30227423CF2}"/>
          </ac:spMkLst>
        </pc:spChg>
        <pc:spChg chg="mod">
          <ac:chgData name="Paulo Santos" userId="83f45af4-d74d-4619-9fb6-048d18021b6d" providerId="ADAL" clId="{64502E0B-0CA0-4F09-A570-47559BCD31E7}" dt="2020-01-21T04:31:43.850" v="1619" actId="20577"/>
          <ac:spMkLst>
            <pc:docMk/>
            <pc:sldMk cId="3472831447" sldId="267"/>
            <ac:spMk id="3" creationId="{3680A813-8C01-4ECC-9549-26F330DCB183}"/>
          </ac:spMkLst>
        </pc:spChg>
      </pc:sldChg>
      <pc:sldChg chg="addSp delSp modSp add mod setBg">
        <pc:chgData name="Paulo Santos" userId="83f45af4-d74d-4619-9fb6-048d18021b6d" providerId="ADAL" clId="{64502E0B-0CA0-4F09-A570-47559BCD31E7}" dt="2020-01-21T04:32:56.499" v="1667" actId="14100"/>
        <pc:sldMkLst>
          <pc:docMk/>
          <pc:sldMk cId="1045597915" sldId="268"/>
        </pc:sldMkLst>
        <pc:spChg chg="mod">
          <ac:chgData name="Paulo Santos" userId="83f45af4-d74d-4619-9fb6-048d18021b6d" providerId="ADAL" clId="{64502E0B-0CA0-4F09-A570-47559BCD31E7}" dt="2020-01-21T04:32:48.435" v="1663" actId="27636"/>
          <ac:spMkLst>
            <pc:docMk/>
            <pc:sldMk cId="1045597915" sldId="268"/>
            <ac:spMk id="2" creationId="{8B8FC34A-6BFB-43B4-A30D-AAD073011AED}"/>
          </ac:spMkLst>
        </pc:spChg>
        <pc:spChg chg="del">
          <ac:chgData name="Paulo Santos" userId="83f45af4-d74d-4619-9fb6-048d18021b6d" providerId="ADAL" clId="{64502E0B-0CA0-4F09-A570-47559BCD31E7}" dt="2020-01-21T04:32:33.415" v="1657" actId="26606"/>
          <ac:spMkLst>
            <pc:docMk/>
            <pc:sldMk cId="1045597915" sldId="268"/>
            <ac:spMk id="3" creationId="{5AFD494D-EE86-48CC-A03F-819B075B070B}"/>
          </ac:spMkLst>
        </pc:spChg>
        <pc:spChg chg="add">
          <ac:chgData name="Paulo Santos" userId="83f45af4-d74d-4619-9fb6-048d18021b6d" providerId="ADAL" clId="{64502E0B-0CA0-4F09-A570-47559BCD31E7}" dt="2020-01-21T04:32:33.415" v="1657" actId="26606"/>
          <ac:spMkLst>
            <pc:docMk/>
            <pc:sldMk cId="1045597915" sldId="268"/>
            <ac:spMk id="71" creationId="{73C994B4-9721-4148-9EEC-6793CECDE8DD}"/>
          </ac:spMkLst>
        </pc:spChg>
        <pc:spChg chg="add">
          <ac:chgData name="Paulo Santos" userId="83f45af4-d74d-4619-9fb6-048d18021b6d" providerId="ADAL" clId="{64502E0B-0CA0-4F09-A570-47559BCD31E7}" dt="2020-01-21T04:32:33.415" v="1657" actId="26606"/>
          <ac:spMkLst>
            <pc:docMk/>
            <pc:sldMk cId="1045597915" sldId="268"/>
            <ac:spMk id="73" creationId="{F9D95E49-763A-4886-B038-82F734740554}"/>
          </ac:spMkLst>
        </pc:spChg>
        <pc:spChg chg="add">
          <ac:chgData name="Paulo Santos" userId="83f45af4-d74d-4619-9fb6-048d18021b6d" providerId="ADAL" clId="{64502E0B-0CA0-4F09-A570-47559BCD31E7}" dt="2020-01-21T04:32:33.415" v="1657" actId="26606"/>
          <ac:spMkLst>
            <pc:docMk/>
            <pc:sldMk cId="1045597915" sldId="268"/>
            <ac:spMk id="75" creationId="{5A583BE7-D0EA-49A5-A372-1580D1E1A27F}"/>
          </ac:spMkLst>
        </pc:spChg>
        <pc:spChg chg="add">
          <ac:chgData name="Paulo Santos" userId="83f45af4-d74d-4619-9fb6-048d18021b6d" providerId="ADAL" clId="{64502E0B-0CA0-4F09-A570-47559BCD31E7}" dt="2020-01-21T04:32:33.415" v="1657" actId="26606"/>
          <ac:spMkLst>
            <pc:docMk/>
            <pc:sldMk cId="1045597915" sldId="268"/>
            <ac:spMk id="77" creationId="{285EE6CD-C61E-4F22-9787-1ADF1D3EB25E}"/>
          </ac:spMkLst>
        </pc:spChg>
        <pc:picChg chg="add mod">
          <ac:chgData name="Paulo Santos" userId="83f45af4-d74d-4619-9fb6-048d18021b6d" providerId="ADAL" clId="{64502E0B-0CA0-4F09-A570-47559BCD31E7}" dt="2020-01-21T04:32:56.499" v="1667" actId="14100"/>
          <ac:picMkLst>
            <pc:docMk/>
            <pc:sldMk cId="1045597915" sldId="268"/>
            <ac:picMk id="3074" creationId="{9D51143B-2AD5-463A-92D4-065D45D57566}"/>
          </ac:picMkLst>
        </pc:picChg>
        <pc:cxnChg chg="add">
          <ac:chgData name="Paulo Santos" userId="83f45af4-d74d-4619-9fb6-048d18021b6d" providerId="ADAL" clId="{64502E0B-0CA0-4F09-A570-47559BCD31E7}" dt="2020-01-21T04:32:33.415" v="1657" actId="26606"/>
          <ac:cxnSpMkLst>
            <pc:docMk/>
            <pc:sldMk cId="1045597915" sldId="268"/>
            <ac:cxnSpMk id="79" creationId="{5D28AB17-F6FA-4C53-B3E3-D0A39D4A33C0}"/>
          </ac:cxnSpMkLst>
        </pc:cxnChg>
        <pc:cxnChg chg="add">
          <ac:chgData name="Paulo Santos" userId="83f45af4-d74d-4619-9fb6-048d18021b6d" providerId="ADAL" clId="{64502E0B-0CA0-4F09-A570-47559BCD31E7}" dt="2020-01-21T04:32:33.415" v="1657" actId="26606"/>
          <ac:cxnSpMkLst>
            <pc:docMk/>
            <pc:sldMk cId="1045597915" sldId="268"/>
            <ac:cxnSpMk id="81" creationId="{3EFADC67-92A1-44FB-8691-D8CD71A21EFA}"/>
          </ac:cxnSpMkLst>
        </pc:cxnChg>
      </pc:sldChg>
      <pc:sldChg chg="addSp modSp add mod setBg">
        <pc:chgData name="Paulo Santos" userId="83f45af4-d74d-4619-9fb6-048d18021b6d" providerId="ADAL" clId="{64502E0B-0CA0-4F09-A570-47559BCD31E7}" dt="2020-01-21T04:39:22.347" v="1725" actId="14100"/>
        <pc:sldMkLst>
          <pc:docMk/>
          <pc:sldMk cId="1226681643" sldId="269"/>
        </pc:sldMkLst>
        <pc:spChg chg="mod">
          <ac:chgData name="Paulo Santos" userId="83f45af4-d74d-4619-9fb6-048d18021b6d" providerId="ADAL" clId="{64502E0B-0CA0-4F09-A570-47559BCD31E7}" dt="2020-01-21T04:39:12.678" v="1724" actId="26606"/>
          <ac:spMkLst>
            <pc:docMk/>
            <pc:sldMk cId="1226681643" sldId="269"/>
            <ac:spMk id="2" creationId="{B622DD9C-E68A-4289-BD2A-D12CFBA6E9C7}"/>
          </ac:spMkLst>
        </pc:spChg>
        <pc:spChg chg="mod">
          <ac:chgData name="Paulo Santos" userId="83f45af4-d74d-4619-9fb6-048d18021b6d" providerId="ADAL" clId="{64502E0B-0CA0-4F09-A570-47559BCD31E7}" dt="2020-01-21T04:39:22.347" v="1725" actId="14100"/>
          <ac:spMkLst>
            <pc:docMk/>
            <pc:sldMk cId="1226681643" sldId="269"/>
            <ac:spMk id="3" creationId="{11F32F55-CE8A-4296-971C-56748786A66B}"/>
          </ac:spMkLst>
        </pc:spChg>
        <pc:spChg chg="add">
          <ac:chgData name="Paulo Santos" userId="83f45af4-d74d-4619-9fb6-048d18021b6d" providerId="ADAL" clId="{64502E0B-0CA0-4F09-A570-47559BCD31E7}" dt="2020-01-21T04:39:12.678" v="1724" actId="26606"/>
          <ac:spMkLst>
            <pc:docMk/>
            <pc:sldMk cId="1226681643" sldId="269"/>
            <ac:spMk id="9" creationId="{654E981E-CC43-441C-9490-A5746F3FC4DE}"/>
          </ac:spMkLst>
        </pc:spChg>
        <pc:spChg chg="add">
          <ac:chgData name="Paulo Santos" userId="83f45af4-d74d-4619-9fb6-048d18021b6d" providerId="ADAL" clId="{64502E0B-0CA0-4F09-A570-47559BCD31E7}" dt="2020-01-21T04:39:12.678" v="1724" actId="26606"/>
          <ac:spMkLst>
            <pc:docMk/>
            <pc:sldMk cId="1226681643" sldId="269"/>
            <ac:spMk id="33" creationId="{D9F5512A-48E1-4C07-B75E-3CCC517B6804}"/>
          </ac:spMkLst>
        </pc:spChg>
        <pc:spChg chg="add">
          <ac:chgData name="Paulo Santos" userId="83f45af4-d74d-4619-9fb6-048d18021b6d" providerId="ADAL" clId="{64502E0B-0CA0-4F09-A570-47559BCD31E7}" dt="2020-01-21T04:39:12.678" v="1724" actId="26606"/>
          <ac:spMkLst>
            <pc:docMk/>
            <pc:sldMk cId="1226681643" sldId="269"/>
            <ac:spMk id="35" creationId="{A5271697-90F1-4A23-8EF2-0179F2EAFACB}"/>
          </ac:spMkLst>
        </pc:spChg>
        <pc:spChg chg="add">
          <ac:chgData name="Paulo Santos" userId="83f45af4-d74d-4619-9fb6-048d18021b6d" providerId="ADAL" clId="{64502E0B-0CA0-4F09-A570-47559BCD31E7}" dt="2020-01-21T04:39:12.678" v="1724" actId="26606"/>
          <ac:spMkLst>
            <pc:docMk/>
            <pc:sldMk cId="1226681643" sldId="269"/>
            <ac:spMk id="37" creationId="{3CD1EA40-7116-4FCB-9369-70F29FAA91EC}"/>
          </ac:spMkLst>
        </pc:spChg>
        <pc:grpChg chg="add">
          <ac:chgData name="Paulo Santos" userId="83f45af4-d74d-4619-9fb6-048d18021b6d" providerId="ADAL" clId="{64502E0B-0CA0-4F09-A570-47559BCD31E7}" dt="2020-01-21T04:39:12.678" v="1724" actId="26606"/>
          <ac:grpSpMkLst>
            <pc:docMk/>
            <pc:sldMk cId="1226681643" sldId="269"/>
            <ac:grpSpMk id="11" creationId="{0F1DE4A4-C51D-435D-BCF7-FB5D2288E335}"/>
          </ac:grpSpMkLst>
        </pc:grpChg>
        <pc:picChg chg="add">
          <ac:chgData name="Paulo Santos" userId="83f45af4-d74d-4619-9fb6-048d18021b6d" providerId="ADAL" clId="{64502E0B-0CA0-4F09-A570-47559BCD31E7}" dt="2020-01-21T04:39:12.678" v="1724" actId="26606"/>
          <ac:picMkLst>
            <pc:docMk/>
            <pc:sldMk cId="1226681643" sldId="269"/>
            <ac:picMk id="5" creationId="{3386BAAE-A78C-4432-B4DA-073C0F3030A8}"/>
          </ac:picMkLst>
        </pc:picChg>
      </pc:sldChg>
      <pc:sldChg chg="addSp modSp add mod setBg">
        <pc:chgData name="Paulo Santos" userId="83f45af4-d74d-4619-9fb6-048d18021b6d" providerId="ADAL" clId="{64502E0B-0CA0-4F09-A570-47559BCD31E7}" dt="2020-01-21T05:23:54.606" v="1770" actId="14100"/>
        <pc:sldMkLst>
          <pc:docMk/>
          <pc:sldMk cId="2712926946" sldId="270"/>
        </pc:sldMkLst>
        <pc:spChg chg="mod">
          <ac:chgData name="Paulo Santos" userId="83f45af4-d74d-4619-9fb6-048d18021b6d" providerId="ADAL" clId="{64502E0B-0CA0-4F09-A570-47559BCD31E7}" dt="2020-01-21T05:23:48.781" v="1768" actId="1076"/>
          <ac:spMkLst>
            <pc:docMk/>
            <pc:sldMk cId="2712926946" sldId="270"/>
            <ac:spMk id="2" creationId="{D0608360-ECE7-4BD8-AA7A-948339A984AE}"/>
          </ac:spMkLst>
        </pc:spChg>
        <pc:spChg chg="mod">
          <ac:chgData name="Paulo Santos" userId="83f45af4-d74d-4619-9fb6-048d18021b6d" providerId="ADAL" clId="{64502E0B-0CA0-4F09-A570-47559BCD31E7}" dt="2020-01-21T05:23:51.886" v="1769" actId="1076"/>
          <ac:spMkLst>
            <pc:docMk/>
            <pc:sldMk cId="2712926946" sldId="270"/>
            <ac:spMk id="3" creationId="{A3A2BE4A-BDE8-4DC8-AAB4-291C5FDFFE00}"/>
          </ac:spMkLst>
        </pc:spChg>
        <pc:picChg chg="add mod">
          <ac:chgData name="Paulo Santos" userId="83f45af4-d74d-4619-9fb6-048d18021b6d" providerId="ADAL" clId="{64502E0B-0CA0-4F09-A570-47559BCD31E7}" dt="2020-01-21T05:23:54.606" v="1770" actId="14100"/>
          <ac:picMkLst>
            <pc:docMk/>
            <pc:sldMk cId="2712926946" sldId="270"/>
            <ac:picMk id="4" creationId="{5EEC3DDF-8112-4AD5-BEED-9C12778A924E}"/>
          </ac:picMkLst>
        </pc:picChg>
      </pc:sldChg>
      <pc:sldChg chg="addSp modSp add">
        <pc:chgData name="Paulo Santos" userId="83f45af4-d74d-4619-9fb6-048d18021b6d" providerId="ADAL" clId="{64502E0B-0CA0-4F09-A570-47559BCD31E7}" dt="2020-01-21T05:25:59.263" v="1835" actId="1076"/>
        <pc:sldMkLst>
          <pc:docMk/>
          <pc:sldMk cId="1528049154" sldId="271"/>
        </pc:sldMkLst>
        <pc:spChg chg="mod">
          <ac:chgData name="Paulo Santos" userId="83f45af4-d74d-4619-9fb6-048d18021b6d" providerId="ADAL" clId="{64502E0B-0CA0-4F09-A570-47559BCD31E7}" dt="2020-01-21T05:25:16.889" v="1778" actId="20577"/>
          <ac:spMkLst>
            <pc:docMk/>
            <pc:sldMk cId="1528049154" sldId="271"/>
            <ac:spMk id="2" creationId="{80D6B7CA-0609-462A-B9DE-0AF7A676D186}"/>
          </ac:spMkLst>
        </pc:spChg>
        <pc:spChg chg="mod">
          <ac:chgData name="Paulo Santos" userId="83f45af4-d74d-4619-9fb6-048d18021b6d" providerId="ADAL" clId="{64502E0B-0CA0-4F09-A570-47559BCD31E7}" dt="2020-01-21T05:25:33.254" v="1833" actId="20577"/>
          <ac:spMkLst>
            <pc:docMk/>
            <pc:sldMk cId="1528049154" sldId="271"/>
            <ac:spMk id="3" creationId="{7871FC3B-395D-4791-B23E-3C949CE20312}"/>
          </ac:spMkLst>
        </pc:spChg>
        <pc:picChg chg="add mod">
          <ac:chgData name="Paulo Santos" userId="83f45af4-d74d-4619-9fb6-048d18021b6d" providerId="ADAL" clId="{64502E0B-0CA0-4F09-A570-47559BCD31E7}" dt="2020-01-21T05:25:59.263" v="1835" actId="1076"/>
          <ac:picMkLst>
            <pc:docMk/>
            <pc:sldMk cId="1528049154" sldId="271"/>
            <ac:picMk id="4" creationId="{88D00EC5-D78B-4D97-9234-6722AE1832EE}"/>
          </ac:picMkLst>
        </pc:picChg>
      </pc:sldChg>
      <pc:sldChg chg="modSp add">
        <pc:chgData name="Paulo Santos" userId="83f45af4-d74d-4619-9fb6-048d18021b6d" providerId="ADAL" clId="{64502E0B-0CA0-4F09-A570-47559BCD31E7}" dt="2020-01-21T05:28:02.762" v="1921" actId="20577"/>
        <pc:sldMkLst>
          <pc:docMk/>
          <pc:sldMk cId="2487192072" sldId="272"/>
        </pc:sldMkLst>
        <pc:spChg chg="mod">
          <ac:chgData name="Paulo Santos" userId="83f45af4-d74d-4619-9fb6-048d18021b6d" providerId="ADAL" clId="{64502E0B-0CA0-4F09-A570-47559BCD31E7}" dt="2020-01-21T05:27:08.087" v="1868" actId="5793"/>
          <ac:spMkLst>
            <pc:docMk/>
            <pc:sldMk cId="2487192072" sldId="272"/>
            <ac:spMk id="2" creationId="{D06CF580-33B1-4026-BFA4-4A343D822FAC}"/>
          </ac:spMkLst>
        </pc:spChg>
        <pc:spChg chg="mod">
          <ac:chgData name="Paulo Santos" userId="83f45af4-d74d-4619-9fb6-048d18021b6d" providerId="ADAL" clId="{64502E0B-0CA0-4F09-A570-47559BCD31E7}" dt="2020-01-21T05:28:02.762" v="1921" actId="20577"/>
          <ac:spMkLst>
            <pc:docMk/>
            <pc:sldMk cId="2487192072" sldId="272"/>
            <ac:spMk id="3" creationId="{2E1E77F6-C417-41CA-856F-25E3F1E3C5D8}"/>
          </ac:spMkLst>
        </pc:spChg>
      </pc:sldChg>
      <pc:sldChg chg="addSp delSp modSp add ord">
        <pc:chgData name="Paulo Santos" userId="83f45af4-d74d-4619-9fb6-048d18021b6d" providerId="ADAL" clId="{64502E0B-0CA0-4F09-A570-47559BCD31E7}" dt="2020-01-21T05:37:52.291" v="2033" actId="478"/>
        <pc:sldMkLst>
          <pc:docMk/>
          <pc:sldMk cId="2908860239" sldId="273"/>
        </pc:sldMkLst>
        <pc:spChg chg="mod">
          <ac:chgData name="Paulo Santos" userId="83f45af4-d74d-4619-9fb6-048d18021b6d" providerId="ADAL" clId="{64502E0B-0CA0-4F09-A570-47559BCD31E7}" dt="2020-01-21T05:30:08.226" v="1944" actId="20577"/>
          <ac:spMkLst>
            <pc:docMk/>
            <pc:sldMk cId="2908860239" sldId="273"/>
            <ac:spMk id="2" creationId="{B622DD9C-E68A-4289-BD2A-D12CFBA6E9C7}"/>
          </ac:spMkLst>
        </pc:spChg>
        <pc:spChg chg="del mod">
          <ac:chgData name="Paulo Santos" userId="83f45af4-d74d-4619-9fb6-048d18021b6d" providerId="ADAL" clId="{64502E0B-0CA0-4F09-A570-47559BCD31E7}" dt="2020-01-21T05:37:52.291" v="2033" actId="478"/>
          <ac:spMkLst>
            <pc:docMk/>
            <pc:sldMk cId="2908860239" sldId="273"/>
            <ac:spMk id="3" creationId="{11F32F55-CE8A-4296-971C-56748786A66B}"/>
          </ac:spMkLst>
        </pc:spChg>
        <pc:spChg chg="add mod">
          <ac:chgData name="Paulo Santos" userId="83f45af4-d74d-4619-9fb6-048d18021b6d" providerId="ADAL" clId="{64502E0B-0CA0-4F09-A570-47559BCD31E7}" dt="2020-01-21T05:34:38.022" v="1959" actId="1076"/>
          <ac:spMkLst>
            <pc:docMk/>
            <pc:sldMk cId="2908860239" sldId="273"/>
            <ac:spMk id="10" creationId="{D2D140E1-AE06-4115-882E-4928F5BAD3C1}"/>
          </ac:spMkLst>
        </pc:spChg>
        <pc:spChg chg="add mod">
          <ac:chgData name="Paulo Santos" userId="83f45af4-d74d-4619-9fb6-048d18021b6d" providerId="ADAL" clId="{64502E0B-0CA0-4F09-A570-47559BCD31E7}" dt="2020-01-21T05:34:56.507" v="1972" actId="20577"/>
          <ac:spMkLst>
            <pc:docMk/>
            <pc:sldMk cId="2908860239" sldId="273"/>
            <ac:spMk id="32" creationId="{09044431-A8BA-4BBE-B166-04378E9214BA}"/>
          </ac:spMkLst>
        </pc:spChg>
        <pc:spChg chg="add mod">
          <ac:chgData name="Paulo Santos" userId="83f45af4-d74d-4619-9fb6-048d18021b6d" providerId="ADAL" clId="{64502E0B-0CA0-4F09-A570-47559BCD31E7}" dt="2020-01-21T05:35:53.511" v="1998" actId="1076"/>
          <ac:spMkLst>
            <pc:docMk/>
            <pc:sldMk cId="2908860239" sldId="273"/>
            <ac:spMk id="39" creationId="{43894A95-4472-4495-B0A5-35B528C95CC2}"/>
          </ac:spMkLst>
        </pc:spChg>
        <pc:spChg chg="add mod">
          <ac:chgData name="Paulo Santos" userId="83f45af4-d74d-4619-9fb6-048d18021b6d" providerId="ADAL" clId="{64502E0B-0CA0-4F09-A570-47559BCD31E7}" dt="2020-01-21T05:35:50.558" v="1997" actId="1076"/>
          <ac:spMkLst>
            <pc:docMk/>
            <pc:sldMk cId="2908860239" sldId="273"/>
            <ac:spMk id="40" creationId="{28C1D8A3-FF1A-4CBB-9773-105A6E8D33E3}"/>
          </ac:spMkLst>
        </pc:spChg>
        <pc:spChg chg="add mod">
          <ac:chgData name="Paulo Santos" userId="83f45af4-d74d-4619-9fb6-048d18021b6d" providerId="ADAL" clId="{64502E0B-0CA0-4F09-A570-47559BCD31E7}" dt="2020-01-21T05:37:43.943" v="2032" actId="1076"/>
          <ac:spMkLst>
            <pc:docMk/>
            <pc:sldMk cId="2908860239" sldId="273"/>
            <ac:spMk id="45" creationId="{DB030581-5B09-4D4F-9D64-9F4FB98885FA}"/>
          </ac:spMkLst>
        </pc:spChg>
        <pc:spChg chg="add mod">
          <ac:chgData name="Paulo Santos" userId="83f45af4-d74d-4619-9fb6-048d18021b6d" providerId="ADAL" clId="{64502E0B-0CA0-4F09-A570-47559BCD31E7}" dt="2020-01-21T05:37:36.311" v="2030" actId="1076"/>
          <ac:spMkLst>
            <pc:docMk/>
            <pc:sldMk cId="2908860239" sldId="273"/>
            <ac:spMk id="46" creationId="{FF0049C1-8B5D-4587-981A-966308FE9E88}"/>
          </ac:spMkLst>
        </pc:spChg>
        <pc:spChg chg="add mod">
          <ac:chgData name="Paulo Santos" userId="83f45af4-d74d-4619-9fb6-048d18021b6d" providerId="ADAL" clId="{64502E0B-0CA0-4F09-A570-47559BCD31E7}" dt="2020-01-21T05:37:39.615" v="2031" actId="1076"/>
          <ac:spMkLst>
            <pc:docMk/>
            <pc:sldMk cId="2908860239" sldId="273"/>
            <ac:spMk id="47" creationId="{458BBDE6-E6DE-485B-8FBB-41EDF3F92D76}"/>
          </ac:spMkLst>
        </pc:spChg>
        <pc:picChg chg="del">
          <ac:chgData name="Paulo Santos" userId="83f45af4-d74d-4619-9fb6-048d18021b6d" providerId="ADAL" clId="{64502E0B-0CA0-4F09-A570-47559BCD31E7}" dt="2020-01-21T05:30:44.729" v="1945" actId="478"/>
          <ac:picMkLst>
            <pc:docMk/>
            <pc:sldMk cId="2908860239" sldId="273"/>
            <ac:picMk id="5" creationId="{3386BAAE-A78C-4432-B4DA-073C0F3030A8}"/>
          </ac:picMkLst>
        </pc:picChg>
        <pc:cxnChg chg="add mod">
          <ac:chgData name="Paulo Santos" userId="83f45af4-d74d-4619-9fb6-048d18021b6d" providerId="ADAL" clId="{64502E0B-0CA0-4F09-A570-47559BCD31E7}" dt="2020-01-21T05:34:07.966" v="1946" actId="11529"/>
          <ac:cxnSpMkLst>
            <pc:docMk/>
            <pc:sldMk cId="2908860239" sldId="273"/>
            <ac:cxnSpMk id="6" creationId="{2993EB09-890A-4577-B456-55B3292DA00A}"/>
          </ac:cxnSpMkLst>
        </pc:cxnChg>
        <pc:cxnChg chg="add mod">
          <ac:chgData name="Paulo Santos" userId="83f45af4-d74d-4619-9fb6-048d18021b6d" providerId="ADAL" clId="{64502E0B-0CA0-4F09-A570-47559BCD31E7}" dt="2020-01-21T05:34:17.142" v="1947" actId="11529"/>
          <ac:cxnSpMkLst>
            <pc:docMk/>
            <pc:sldMk cId="2908860239" sldId="273"/>
            <ac:cxnSpMk id="8" creationId="{6800D357-F5AF-420C-954F-140E3ABC5C3D}"/>
          </ac:cxnSpMkLst>
        </pc:cxnChg>
        <pc:cxnChg chg="add mod">
          <ac:chgData name="Paulo Santos" userId="83f45af4-d74d-4619-9fb6-048d18021b6d" providerId="ADAL" clId="{64502E0B-0CA0-4F09-A570-47559BCD31E7}" dt="2020-01-21T05:35:09.511" v="1973" actId="11529"/>
          <ac:cxnSpMkLst>
            <pc:docMk/>
            <pc:sldMk cId="2908860239" sldId="273"/>
            <ac:cxnSpMk id="36" creationId="{9D29344D-E52E-4E08-8200-BAD93CDCB194}"/>
          </ac:cxnSpMkLst>
        </pc:cxnChg>
        <pc:cxnChg chg="add mod">
          <ac:chgData name="Paulo Santos" userId="83f45af4-d74d-4619-9fb6-048d18021b6d" providerId="ADAL" clId="{64502E0B-0CA0-4F09-A570-47559BCD31E7}" dt="2020-01-21T05:35:17.503" v="1975" actId="1076"/>
          <ac:cxnSpMkLst>
            <pc:docMk/>
            <pc:sldMk cId="2908860239" sldId="273"/>
            <ac:cxnSpMk id="38" creationId="{40B79FB9-1DFF-4E3C-9425-7E1BA5B88F3C}"/>
          </ac:cxnSpMkLst>
        </pc:cxnChg>
        <pc:cxnChg chg="add del mod">
          <ac:chgData name="Paulo Santos" userId="83f45af4-d74d-4619-9fb6-048d18021b6d" providerId="ADAL" clId="{64502E0B-0CA0-4F09-A570-47559BCD31E7}" dt="2020-01-21T05:36:02.438" v="2000" actId="11529"/>
          <ac:cxnSpMkLst>
            <pc:docMk/>
            <pc:sldMk cId="2908860239" sldId="273"/>
            <ac:cxnSpMk id="42" creationId="{96FBAE6B-1D40-4A7C-B794-FF18BE92176C}"/>
          </ac:cxnSpMkLst>
        </pc:cxnChg>
        <pc:cxnChg chg="add mod">
          <ac:chgData name="Paulo Santos" userId="83f45af4-d74d-4619-9fb6-048d18021b6d" providerId="ADAL" clId="{64502E0B-0CA0-4F09-A570-47559BCD31E7}" dt="2020-01-21T05:36:17.768" v="2005" actId="1076"/>
          <ac:cxnSpMkLst>
            <pc:docMk/>
            <pc:sldMk cId="2908860239" sldId="273"/>
            <ac:cxnSpMk id="43" creationId="{0E802DFA-9891-438A-99AD-3414BC6B4432}"/>
          </ac:cxnSpMkLst>
        </pc:cxnChg>
        <pc:cxnChg chg="add mod">
          <ac:chgData name="Paulo Santos" userId="83f45af4-d74d-4619-9fb6-048d18021b6d" providerId="ADAL" clId="{64502E0B-0CA0-4F09-A570-47559BCD31E7}" dt="2020-01-21T05:37:29.535" v="2029" actId="1076"/>
          <ac:cxnSpMkLst>
            <pc:docMk/>
            <pc:sldMk cId="2908860239" sldId="273"/>
            <ac:cxnSpMk id="44" creationId="{B48F4DB2-7478-4A85-8F97-5AAA317C0103}"/>
          </ac:cxnSpMkLst>
        </pc:cxnChg>
        <pc:cxnChg chg="add mod">
          <ac:chgData name="Paulo Santos" userId="83f45af4-d74d-4619-9fb6-048d18021b6d" providerId="ADAL" clId="{64502E0B-0CA0-4F09-A570-47559BCD31E7}" dt="2020-01-21T05:37:22.960" v="2028" actId="11529"/>
          <ac:cxnSpMkLst>
            <pc:docMk/>
            <pc:sldMk cId="2908860239" sldId="273"/>
            <ac:cxnSpMk id="49" creationId="{BD4B7BF9-EAA0-44FA-A9A2-0950DF5B5766}"/>
          </ac:cxnSpMkLst>
        </pc:cxnChg>
      </pc:sldChg>
      <pc:sldChg chg="addSp delSp modSp add">
        <pc:chgData name="Paulo Santos" userId="83f45af4-d74d-4619-9fb6-048d18021b6d" providerId="ADAL" clId="{64502E0B-0CA0-4F09-A570-47559BCD31E7}" dt="2020-01-21T05:41:46.737" v="2091" actId="1076"/>
        <pc:sldMkLst>
          <pc:docMk/>
          <pc:sldMk cId="3638316239" sldId="274"/>
        </pc:sldMkLst>
        <pc:spChg chg="mod">
          <ac:chgData name="Paulo Santos" userId="83f45af4-d74d-4619-9fb6-048d18021b6d" providerId="ADAL" clId="{64502E0B-0CA0-4F09-A570-47559BCD31E7}" dt="2020-01-21T05:38:08.395" v="2047" actId="20577"/>
          <ac:spMkLst>
            <pc:docMk/>
            <pc:sldMk cId="3638316239" sldId="274"/>
            <ac:spMk id="2" creationId="{2D0DD991-11DA-42B9-A5E4-C94DF4B6668B}"/>
          </ac:spMkLst>
        </pc:spChg>
        <pc:spChg chg="del">
          <ac:chgData name="Paulo Santos" userId="83f45af4-d74d-4619-9fb6-048d18021b6d" providerId="ADAL" clId="{64502E0B-0CA0-4F09-A570-47559BCD31E7}" dt="2020-01-21T05:40:14.479" v="2048"/>
          <ac:spMkLst>
            <pc:docMk/>
            <pc:sldMk cId="3638316239" sldId="274"/>
            <ac:spMk id="3" creationId="{46AB3118-798D-43ED-A6AC-44D7520F52F8}"/>
          </ac:spMkLst>
        </pc:spChg>
        <pc:spChg chg="add mod">
          <ac:chgData name="Paulo Santos" userId="83f45af4-d74d-4619-9fb6-048d18021b6d" providerId="ADAL" clId="{64502E0B-0CA0-4F09-A570-47559BCD31E7}" dt="2020-01-21T05:41:46.737" v="2091" actId="1076"/>
          <ac:spMkLst>
            <pc:docMk/>
            <pc:sldMk cId="3638316239" sldId="274"/>
            <ac:spMk id="5" creationId="{4E27A725-3611-4092-BF2C-08B777FC38DA}"/>
          </ac:spMkLst>
        </pc:spChg>
        <pc:picChg chg="add mod">
          <ac:chgData name="Paulo Santos" userId="83f45af4-d74d-4619-9fb6-048d18021b6d" providerId="ADAL" clId="{64502E0B-0CA0-4F09-A570-47559BCD31E7}" dt="2020-01-21T05:40:20.488" v="2050" actId="14100"/>
          <ac:picMkLst>
            <pc:docMk/>
            <pc:sldMk cId="3638316239" sldId="274"/>
            <ac:picMk id="4" creationId="{16B86C08-E7EB-4955-A034-BD699A5653AF}"/>
          </ac:picMkLst>
        </pc:picChg>
      </pc:sldChg>
      <pc:sldChg chg="addSp delSp modSp add">
        <pc:chgData name="Paulo Santos" userId="83f45af4-d74d-4619-9fb6-048d18021b6d" providerId="ADAL" clId="{64502E0B-0CA0-4F09-A570-47559BCD31E7}" dt="2020-01-21T05:40:57.920" v="2057" actId="1076"/>
        <pc:sldMkLst>
          <pc:docMk/>
          <pc:sldMk cId="1245216644" sldId="275"/>
        </pc:sldMkLst>
        <pc:spChg chg="mod">
          <ac:chgData name="Paulo Santos" userId="83f45af4-d74d-4619-9fb6-048d18021b6d" providerId="ADAL" clId="{64502E0B-0CA0-4F09-A570-47559BCD31E7}" dt="2020-01-21T05:40:31.562" v="2054" actId="20577"/>
          <ac:spMkLst>
            <pc:docMk/>
            <pc:sldMk cId="1245216644" sldId="275"/>
            <ac:spMk id="2" creationId="{22597603-39B2-4FDA-B4E3-4D9B93CE68E3}"/>
          </ac:spMkLst>
        </pc:spChg>
        <pc:spChg chg="del">
          <ac:chgData name="Paulo Santos" userId="83f45af4-d74d-4619-9fb6-048d18021b6d" providerId="ADAL" clId="{64502E0B-0CA0-4F09-A570-47559BCD31E7}" dt="2020-01-21T05:40:53.761" v="2055"/>
          <ac:spMkLst>
            <pc:docMk/>
            <pc:sldMk cId="1245216644" sldId="275"/>
            <ac:spMk id="3" creationId="{D8AECB5D-7CB4-4B49-B3F1-7C13B4856076}"/>
          </ac:spMkLst>
        </pc:spChg>
        <pc:picChg chg="add mod">
          <ac:chgData name="Paulo Santos" userId="83f45af4-d74d-4619-9fb6-048d18021b6d" providerId="ADAL" clId="{64502E0B-0CA0-4F09-A570-47559BCD31E7}" dt="2020-01-21T05:40:57.920" v="2057" actId="1076"/>
          <ac:picMkLst>
            <pc:docMk/>
            <pc:sldMk cId="1245216644" sldId="275"/>
            <ac:picMk id="4" creationId="{261F4C3D-491D-429D-8A49-4EBB3195BFF2}"/>
          </ac:picMkLst>
        </pc:picChg>
      </pc:sldChg>
      <pc:sldChg chg="addSp modSp add">
        <pc:chgData name="Paulo Santos" userId="83f45af4-d74d-4619-9fb6-048d18021b6d" providerId="ADAL" clId="{64502E0B-0CA0-4F09-A570-47559BCD31E7}" dt="2020-01-21T05:41:35.384" v="2089" actId="14100"/>
        <pc:sldMkLst>
          <pc:docMk/>
          <pc:sldMk cId="2242373174" sldId="276"/>
        </pc:sldMkLst>
        <pc:spChg chg="mod">
          <ac:chgData name="Paulo Santos" userId="83f45af4-d74d-4619-9fb6-048d18021b6d" providerId="ADAL" clId="{64502E0B-0CA0-4F09-A570-47559BCD31E7}" dt="2020-01-21T05:41:18.148" v="2086" actId="20577"/>
          <ac:spMkLst>
            <pc:docMk/>
            <pc:sldMk cId="2242373174" sldId="276"/>
            <ac:spMk id="2" creationId="{3E0199F8-461A-4CF4-B7C2-4712944BD7F0}"/>
          </ac:spMkLst>
        </pc:spChg>
        <pc:picChg chg="add mod">
          <ac:chgData name="Paulo Santos" userId="83f45af4-d74d-4619-9fb6-048d18021b6d" providerId="ADAL" clId="{64502E0B-0CA0-4F09-A570-47559BCD31E7}" dt="2020-01-21T05:41:35.384" v="2089" actId="14100"/>
          <ac:picMkLst>
            <pc:docMk/>
            <pc:sldMk cId="2242373174" sldId="276"/>
            <ac:picMk id="4" creationId="{759433CF-23C4-46A2-BB22-C897FB54640F}"/>
          </ac:picMkLst>
        </pc:picChg>
      </pc:sldChg>
      <pc:sldChg chg="addSp delSp modSp add">
        <pc:chgData name="Paulo Santos" userId="83f45af4-d74d-4619-9fb6-048d18021b6d" providerId="ADAL" clId="{64502E0B-0CA0-4F09-A570-47559BCD31E7}" dt="2020-01-21T05:42:26.440" v="2114" actId="1076"/>
        <pc:sldMkLst>
          <pc:docMk/>
          <pc:sldMk cId="4193645668" sldId="277"/>
        </pc:sldMkLst>
        <pc:spChg chg="mod">
          <ac:chgData name="Paulo Santos" userId="83f45af4-d74d-4619-9fb6-048d18021b6d" providerId="ADAL" clId="{64502E0B-0CA0-4F09-A570-47559BCD31E7}" dt="2020-01-21T05:42:08.881" v="2111" actId="20577"/>
          <ac:spMkLst>
            <pc:docMk/>
            <pc:sldMk cId="4193645668" sldId="277"/>
            <ac:spMk id="2" creationId="{AF47EC66-3DDC-4251-9D97-632EA94041E3}"/>
          </ac:spMkLst>
        </pc:spChg>
        <pc:spChg chg="del">
          <ac:chgData name="Paulo Santos" userId="83f45af4-d74d-4619-9fb6-048d18021b6d" providerId="ADAL" clId="{64502E0B-0CA0-4F09-A570-47559BCD31E7}" dt="2020-01-21T05:42:22.285" v="2112"/>
          <ac:spMkLst>
            <pc:docMk/>
            <pc:sldMk cId="4193645668" sldId="277"/>
            <ac:spMk id="3" creationId="{E05D89E0-B5D6-4454-916E-9EC663567454}"/>
          </ac:spMkLst>
        </pc:spChg>
        <pc:picChg chg="add mod">
          <ac:chgData name="Paulo Santos" userId="83f45af4-d74d-4619-9fb6-048d18021b6d" providerId="ADAL" clId="{64502E0B-0CA0-4F09-A570-47559BCD31E7}" dt="2020-01-21T05:42:26.440" v="2114" actId="1076"/>
          <ac:picMkLst>
            <pc:docMk/>
            <pc:sldMk cId="4193645668" sldId="277"/>
            <ac:picMk id="4" creationId="{27ADD3EF-DE88-4B8F-AD28-AD92FF53B664}"/>
          </ac:picMkLst>
        </pc:picChg>
      </pc:sldChg>
      <pc:sldChg chg="addSp modSp add">
        <pc:chgData name="Paulo Santos" userId="83f45af4-d74d-4619-9fb6-048d18021b6d" providerId="ADAL" clId="{64502E0B-0CA0-4F09-A570-47559BCD31E7}" dt="2020-01-21T05:48:38.993" v="2130" actId="1076"/>
        <pc:sldMkLst>
          <pc:docMk/>
          <pc:sldMk cId="1266000822" sldId="278"/>
        </pc:sldMkLst>
        <pc:spChg chg="mod">
          <ac:chgData name="Paulo Santos" userId="83f45af4-d74d-4619-9fb6-048d18021b6d" providerId="ADAL" clId="{64502E0B-0CA0-4F09-A570-47559BCD31E7}" dt="2020-01-21T05:47:50.626" v="2124" actId="20577"/>
          <ac:spMkLst>
            <pc:docMk/>
            <pc:sldMk cId="1266000822" sldId="278"/>
            <ac:spMk id="2" creationId="{93386A05-C63D-49B5-B26F-1887C4C8C40A}"/>
          </ac:spMkLst>
        </pc:spChg>
        <pc:picChg chg="add mod">
          <ac:chgData name="Paulo Santos" userId="83f45af4-d74d-4619-9fb6-048d18021b6d" providerId="ADAL" clId="{64502E0B-0CA0-4F09-A570-47559BCD31E7}" dt="2020-01-21T05:48:38.993" v="2130" actId="1076"/>
          <ac:picMkLst>
            <pc:docMk/>
            <pc:sldMk cId="1266000822" sldId="278"/>
            <ac:picMk id="4" creationId="{411BA56F-0725-4913-862F-96C7F095610B}"/>
          </ac:picMkLst>
        </pc:picChg>
      </pc:sldChg>
      <pc:sldChg chg="modSp add">
        <pc:chgData name="Paulo Santos" userId="83f45af4-d74d-4619-9fb6-048d18021b6d" providerId="ADAL" clId="{64502E0B-0CA0-4F09-A570-47559BCD31E7}" dt="2020-01-21T05:49:42.458" v="2227" actId="20577"/>
        <pc:sldMkLst>
          <pc:docMk/>
          <pc:sldMk cId="1068297026" sldId="279"/>
        </pc:sldMkLst>
        <pc:spChg chg="mod">
          <ac:chgData name="Paulo Santos" userId="83f45af4-d74d-4619-9fb6-048d18021b6d" providerId="ADAL" clId="{64502E0B-0CA0-4F09-A570-47559BCD31E7}" dt="2020-01-21T05:49:21.805" v="2153" actId="20577"/>
          <ac:spMkLst>
            <pc:docMk/>
            <pc:sldMk cId="1068297026" sldId="279"/>
            <ac:spMk id="2" creationId="{629C3757-DF83-4D0C-9550-23BDBCDD0CDC}"/>
          </ac:spMkLst>
        </pc:spChg>
        <pc:spChg chg="mod">
          <ac:chgData name="Paulo Santos" userId="83f45af4-d74d-4619-9fb6-048d18021b6d" providerId="ADAL" clId="{64502E0B-0CA0-4F09-A570-47559BCD31E7}" dt="2020-01-21T05:49:42.458" v="2227" actId="20577"/>
          <ac:spMkLst>
            <pc:docMk/>
            <pc:sldMk cId="1068297026" sldId="279"/>
            <ac:spMk id="3" creationId="{C382A25D-D620-429A-82A1-7616E398F132}"/>
          </ac:spMkLst>
        </pc:spChg>
      </pc:sldChg>
      <pc:sldChg chg="modSp add">
        <pc:chgData name="Paulo Santos" userId="83f45af4-d74d-4619-9fb6-048d18021b6d" providerId="ADAL" clId="{64502E0B-0CA0-4F09-A570-47559BCD31E7}" dt="2020-01-21T05:50:28.365" v="2249" actId="20577"/>
        <pc:sldMkLst>
          <pc:docMk/>
          <pc:sldMk cId="839387868" sldId="280"/>
        </pc:sldMkLst>
        <pc:spChg chg="mod">
          <ac:chgData name="Paulo Santos" userId="83f45af4-d74d-4619-9fb6-048d18021b6d" providerId="ADAL" clId="{64502E0B-0CA0-4F09-A570-47559BCD31E7}" dt="2020-01-21T05:50:15.807" v="2239" actId="5793"/>
          <ac:spMkLst>
            <pc:docMk/>
            <pc:sldMk cId="839387868" sldId="280"/>
            <ac:spMk id="2" creationId="{44334CC5-614E-4E13-B325-5149742E8241}"/>
          </ac:spMkLst>
        </pc:spChg>
        <pc:spChg chg="mod">
          <ac:chgData name="Paulo Santos" userId="83f45af4-d74d-4619-9fb6-048d18021b6d" providerId="ADAL" clId="{64502E0B-0CA0-4F09-A570-47559BCD31E7}" dt="2020-01-21T05:50:28.365" v="2249" actId="20577"/>
          <ac:spMkLst>
            <pc:docMk/>
            <pc:sldMk cId="839387868" sldId="280"/>
            <ac:spMk id="3" creationId="{04356A5F-0EBC-4B8F-B7F0-DEC9AA62D109}"/>
          </ac:spMkLst>
        </pc:spChg>
      </pc:sldChg>
      <pc:sldChg chg="addSp delSp modSp add mod setBg">
        <pc:chgData name="Paulo Santos" userId="83f45af4-d74d-4619-9fb6-048d18021b6d" providerId="ADAL" clId="{64502E0B-0CA0-4F09-A570-47559BCD31E7}" dt="2020-01-21T06:08:37.660" v="2536" actId="1076"/>
        <pc:sldMkLst>
          <pc:docMk/>
          <pc:sldMk cId="2874187789" sldId="281"/>
        </pc:sldMkLst>
        <pc:spChg chg="mod">
          <ac:chgData name="Paulo Santos" userId="83f45af4-d74d-4619-9fb6-048d18021b6d" providerId="ADAL" clId="{64502E0B-0CA0-4F09-A570-47559BCD31E7}" dt="2020-01-21T06:05:30.752" v="2533" actId="26606"/>
          <ac:spMkLst>
            <pc:docMk/>
            <pc:sldMk cId="2874187789" sldId="281"/>
            <ac:spMk id="2" creationId="{79DBF4A2-3463-43EA-8667-D12DE37C48AA}"/>
          </ac:spMkLst>
        </pc:spChg>
        <pc:spChg chg="del">
          <ac:chgData name="Paulo Santos" userId="83f45af4-d74d-4619-9fb6-048d18021b6d" providerId="ADAL" clId="{64502E0B-0CA0-4F09-A570-47559BCD31E7}" dt="2020-01-21T06:02:26.337" v="2272"/>
          <ac:spMkLst>
            <pc:docMk/>
            <pc:sldMk cId="2874187789" sldId="281"/>
            <ac:spMk id="3" creationId="{7C93295C-A680-41A0-A28A-5BB080136438}"/>
          </ac:spMkLst>
        </pc:spChg>
        <pc:spChg chg="add del mod">
          <ac:chgData name="Paulo Santos" userId="83f45af4-d74d-4619-9fb6-048d18021b6d" providerId="ADAL" clId="{64502E0B-0CA0-4F09-A570-47559BCD31E7}" dt="2020-01-21T06:03:56.501" v="2366" actId="478"/>
          <ac:spMkLst>
            <pc:docMk/>
            <pc:sldMk cId="2874187789" sldId="281"/>
            <ac:spMk id="4" creationId="{1B3F3C69-836D-448C-B515-D35C5C7E8628}"/>
          </ac:spMkLst>
        </pc:spChg>
        <pc:spChg chg="add mod">
          <ac:chgData name="Paulo Santos" userId="83f45af4-d74d-4619-9fb6-048d18021b6d" providerId="ADAL" clId="{64502E0B-0CA0-4F09-A570-47559BCD31E7}" dt="2020-01-21T06:05:30.752" v="2533" actId="26606"/>
          <ac:spMkLst>
            <pc:docMk/>
            <pc:sldMk cId="2874187789" sldId="281"/>
            <ac:spMk id="5" creationId="{6B8DA63A-33A6-46D7-BA87-FDAC86C5D8E2}"/>
          </ac:spMkLst>
        </pc:spChg>
        <pc:spChg chg="add mod">
          <ac:chgData name="Paulo Santos" userId="83f45af4-d74d-4619-9fb6-048d18021b6d" providerId="ADAL" clId="{64502E0B-0CA0-4F09-A570-47559BCD31E7}" dt="2020-01-21T06:08:37.660" v="2536" actId="1076"/>
          <ac:spMkLst>
            <pc:docMk/>
            <pc:sldMk cId="2874187789" sldId="281"/>
            <ac:spMk id="6" creationId="{D0357EB0-6742-4743-9796-5164A54D874E}"/>
          </ac:spMkLst>
        </pc:spChg>
        <pc:spChg chg="add">
          <ac:chgData name="Paulo Santos" userId="83f45af4-d74d-4619-9fb6-048d18021b6d" providerId="ADAL" clId="{64502E0B-0CA0-4F09-A570-47559BCD31E7}" dt="2020-01-21T06:05:30.752" v="2533" actId="26606"/>
          <ac:spMkLst>
            <pc:docMk/>
            <pc:sldMk cId="2874187789" sldId="281"/>
            <ac:spMk id="71" creationId="{C607803A-4E99-444E-94F7-8785CDDF5849}"/>
          </ac:spMkLst>
        </pc:spChg>
        <pc:spChg chg="add">
          <ac:chgData name="Paulo Santos" userId="83f45af4-d74d-4619-9fb6-048d18021b6d" providerId="ADAL" clId="{64502E0B-0CA0-4F09-A570-47559BCD31E7}" dt="2020-01-21T06:05:30.752" v="2533" actId="26606"/>
          <ac:spMkLst>
            <pc:docMk/>
            <pc:sldMk cId="2874187789" sldId="281"/>
            <ac:spMk id="73" creationId="{2989BE6A-C309-418E-8ADD-1616A980570D}"/>
          </ac:spMkLst>
        </pc:spChg>
        <pc:picChg chg="add mod">
          <ac:chgData name="Paulo Santos" userId="83f45af4-d74d-4619-9fb6-048d18021b6d" providerId="ADAL" clId="{64502E0B-0CA0-4F09-A570-47559BCD31E7}" dt="2020-01-21T06:05:30.752" v="2533" actId="26606"/>
          <ac:picMkLst>
            <pc:docMk/>
            <pc:sldMk cId="2874187789" sldId="281"/>
            <ac:picMk id="4098" creationId="{DE7E75EE-E58B-40EB-A849-CCE59D07E808}"/>
          </ac:picMkLst>
        </pc:picChg>
      </pc:sldChg>
      <pc:sldChg chg="modSp add">
        <pc:chgData name="Paulo Santos" userId="83f45af4-d74d-4619-9fb6-048d18021b6d" providerId="ADAL" clId="{64502E0B-0CA0-4F09-A570-47559BCD31E7}" dt="2020-01-21T06:09:06.847" v="2556" actId="20577"/>
        <pc:sldMkLst>
          <pc:docMk/>
          <pc:sldMk cId="3158630463" sldId="282"/>
        </pc:sldMkLst>
        <pc:spChg chg="mod">
          <ac:chgData name="Paulo Santos" userId="83f45af4-d74d-4619-9fb6-048d18021b6d" providerId="ADAL" clId="{64502E0B-0CA0-4F09-A570-47559BCD31E7}" dt="2020-01-21T06:08:52.526" v="2546" actId="20577"/>
          <ac:spMkLst>
            <pc:docMk/>
            <pc:sldMk cId="3158630463" sldId="282"/>
            <ac:spMk id="2" creationId="{70D9541F-CFE0-42F6-B54E-BE535C1D1F59}"/>
          </ac:spMkLst>
        </pc:spChg>
        <pc:spChg chg="mod">
          <ac:chgData name="Paulo Santos" userId="83f45af4-d74d-4619-9fb6-048d18021b6d" providerId="ADAL" clId="{64502E0B-0CA0-4F09-A570-47559BCD31E7}" dt="2020-01-21T06:09:06.847" v="2556" actId="20577"/>
          <ac:spMkLst>
            <pc:docMk/>
            <pc:sldMk cId="3158630463" sldId="282"/>
            <ac:spMk id="3" creationId="{B2BB720B-808C-477A-AE7A-DBC4184F29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90A0-3D86-4065-B6F5-B86F0676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0C81E-F2E6-4595-A2AE-831AECA5E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2E44-939B-453E-A64E-B6053FB3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AC30-0852-4066-84BB-F3D3C8BD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7F6B6-85F6-4F1D-A6FE-C5FBE054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26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3AC3-1611-4D7F-90D0-4D060F7F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742D5-4848-4831-92D2-E9C7C5F12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3B017-5C3D-4A03-8550-0E0AB57C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376A-DAB3-42E5-B038-9A7BD2D4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3EC9-1EDB-4AC7-B76C-E1061068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89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DC401-5C44-4DC1-B337-B944A8595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1F84-8660-4AAB-BB89-70F6D6FF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F2B8D-2FE2-4E80-8841-927E71C9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4635-F69B-42AF-ACDE-B2947B89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6F47-48CF-4DBD-B615-1C565FAC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09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27F2-FC8D-4B21-8ADB-7B3CAEFA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18EA-AAB1-4FD4-8D27-AEF43CAA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E068-0B24-47D6-BE53-6FD93529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C64C-9CB3-4FB4-A25D-3F1F4B52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C6F2-FF28-4AC9-9C2D-08D86173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33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C8B9-BC89-4F95-B064-4E271C36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2F4D-EC55-4B51-9F66-20298C63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B088-6D2E-4494-AB2A-42B445F0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8816-AFA1-4289-A6AF-1951160B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8314-2AF7-41D1-BACF-DC1A138F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69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AF17-AFAE-49BD-819E-498EB43D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673AD-D375-44BB-84DF-BE4DFFCDB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3BCC0-2700-414B-967F-31D1D54E9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D308D-909D-484C-AD9D-F7565ABC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34E0D-457E-4D78-9303-34A41150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A2359-7CA7-4A4E-859F-FB413571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93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DDF1-C8A6-4932-ABDC-4F10EA20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50C88-80D9-4931-B36C-664489886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5F97E-6127-4F6E-86A6-3A924C128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8A329-137C-41D4-BD9D-5360882A6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CF55-12AE-4200-89CF-DD12C6B3C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0107-3DE0-443E-9953-28AF088B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AFB8B-CE63-404C-9ED4-BFAE43B0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454A5-4A5B-40C5-88A3-DE5CD384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07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55DC-32EB-470E-AE40-97D4F9B0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B842F-A063-4246-86F5-B56A23EA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37BD2-1175-4230-A0E2-2828C4E4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4476D-F7A7-416F-B4D4-B54DF1A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2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E22E3-2901-4CF8-B52A-E37F78B4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53F6F-D1D1-423B-8828-294364E3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9A70A-06F2-4563-9B47-2A020C32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95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3FD9-3B7A-4172-A4B7-48182F87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DD7E-BBBF-4604-B741-B4614B84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BCCF-3B5D-4393-B773-E17423EDD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76389-B5CE-42F8-9AAD-3E27B0AF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DEF05-AC59-4134-9485-B87657A9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0AE24-C7DB-4084-AA0B-7B27C7F0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02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CF25-A9D0-491B-AE84-CFBAA3BB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04474-45E8-4C08-B3AF-CF0981739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1B848-2DB9-4AA6-9661-82EABDAE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E7FC-558B-4580-A99C-164F276E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D5E20-D5E8-4D62-9358-727C3F2D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4D0A-31E5-4401-9CEB-737651AA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5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BEAD4-694E-4FEC-9333-8C9472A7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60176-64AD-4785-9660-CBB267DCA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53F1-6B89-4005-B3A3-E676CD1D9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331F-DFAC-4CF8-B43D-33CC8B97143D}" type="datetimeFigureOut">
              <a:rPr lang="en-AU" smtClean="0"/>
              <a:t>21/01/2020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7FA5-FF6E-4F8A-AA99-0FB0D8595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8C5B-162C-42B3-9B29-613BF256E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505E6-4DC9-4089-BCEB-B6F844D7A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1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o.santos@flinders.edu.a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ontrolflow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python.org/2.0/ref/indentat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BBA3459-00FA-43F9-BCCF-CC8A078D0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ENGR7761 – Image Processing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Labe 1: Introduction to Python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9181A18-5A12-4F36-8FA8-B0F4D7887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Lecturer: Paulo Santos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linkClick r:id="rId3"/>
              </a:rPr>
              <a:t>paulo.santos@flinders.edu.au</a:t>
            </a:r>
            <a:endParaRPr lang="en-US" dirty="0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Office: 4.24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6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BB8A-35A7-4976-8D0F-4F19C7EE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Installation (that we’re going to use)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9AEB-BD8B-49CE-9329-5FEC684B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Install anaconda</a:t>
            </a:r>
          </a:p>
          <a:p>
            <a:pPr lvl="1"/>
            <a:r>
              <a:rPr lang="en-AU" dirty="0">
                <a:hlinkClick r:id="rId2"/>
              </a:rPr>
              <a:t>https://www.anaconda.com/download/</a:t>
            </a:r>
            <a:endParaRPr lang="en-AU" dirty="0"/>
          </a:p>
          <a:p>
            <a:pPr lvl="1"/>
            <a:r>
              <a:rPr lang="en-AU" dirty="0"/>
              <a:t>Python 3.7</a:t>
            </a:r>
          </a:p>
          <a:p>
            <a:r>
              <a:rPr lang="en-AU" dirty="0"/>
              <a:t>Download the libraries</a:t>
            </a:r>
          </a:p>
          <a:p>
            <a:pPr lvl="1"/>
            <a:r>
              <a:rPr lang="en-AU" dirty="0"/>
              <a:t>Open an </a:t>
            </a:r>
            <a:r>
              <a:rPr lang="en-AU" b="1" dirty="0"/>
              <a:t>anaconda prompt</a:t>
            </a:r>
          </a:p>
          <a:p>
            <a:pPr lvl="1"/>
            <a:r>
              <a:rPr lang="en-AU" dirty="0"/>
              <a:t>Go to the directory with the .</a:t>
            </a:r>
            <a:r>
              <a:rPr lang="en-AU" dirty="0" err="1"/>
              <a:t>yml</a:t>
            </a:r>
            <a:r>
              <a:rPr lang="en-AU" dirty="0"/>
              <a:t> file</a:t>
            </a:r>
          </a:p>
          <a:p>
            <a:pPr lvl="1"/>
            <a:r>
              <a:rPr lang="en-AU" dirty="0"/>
              <a:t>Type:</a:t>
            </a:r>
          </a:p>
          <a:p>
            <a:pPr marL="457200" lvl="1" indent="0" algn="ctr">
              <a:buNone/>
            </a:pPr>
            <a:r>
              <a:rPr lang="en-AU" dirty="0" err="1"/>
              <a:t>conda</a:t>
            </a:r>
            <a:r>
              <a:rPr lang="en-AU" dirty="0"/>
              <a:t> env create –f </a:t>
            </a:r>
            <a:r>
              <a:rPr lang="en-AU" dirty="0" err="1"/>
              <a:t>cvcourse_windows.yml</a:t>
            </a:r>
            <a:endParaRPr lang="en-AU" dirty="0"/>
          </a:p>
          <a:p>
            <a:pPr lvl="1"/>
            <a:r>
              <a:rPr lang="en-AU" dirty="0"/>
              <a:t>Then, if installation was successful:</a:t>
            </a:r>
          </a:p>
          <a:p>
            <a:pPr marL="457200" lvl="1" indent="0" algn="ctr">
              <a:buNone/>
            </a:pPr>
            <a:r>
              <a:rPr lang="en-AU" dirty="0" err="1"/>
              <a:t>conda</a:t>
            </a:r>
            <a:r>
              <a:rPr lang="en-AU" dirty="0"/>
              <a:t> activate python-</a:t>
            </a:r>
            <a:r>
              <a:rPr lang="en-AU" dirty="0" err="1"/>
              <a:t>cvcourse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2B3348-93B2-4DF5-8219-B5F8EC2E4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405" y="643466"/>
            <a:ext cx="8859190" cy="5571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85408C-C31A-4990-BB3F-7A882FB10137}"/>
              </a:ext>
            </a:extLst>
          </p:cNvPr>
          <p:cNvSpPr/>
          <p:nvPr/>
        </p:nvSpPr>
        <p:spPr>
          <a:xfrm>
            <a:off x="7829023" y="6214533"/>
            <a:ext cx="269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FF"/>
                </a:solidFill>
                <a:latin typeface="Century Gothic" panose="020B0502020202020204" pitchFamily="34" charset="0"/>
              </a:rPr>
              <a:t>https://xkcd.com/353/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58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F397-0D8B-4F02-BD62-B3022742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A813-8C01-4ECC-9549-26F330DC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Usually a sequence of characters</a:t>
            </a:r>
          </a:p>
          <a:p>
            <a:r>
              <a:rPr lang="en-AU" dirty="0"/>
              <a:t>Need delimiters:</a:t>
            </a:r>
          </a:p>
          <a:p>
            <a:pPr lvl="1"/>
            <a:r>
              <a:rPr lang="en-AU" dirty="0"/>
              <a:t>“Flinders”  or ‘Flinders’ </a:t>
            </a:r>
          </a:p>
          <a:p>
            <a:pPr lvl="1"/>
            <a:r>
              <a:rPr lang="en-AU" dirty="0"/>
              <a:t>‘123’ or “123” </a:t>
            </a:r>
          </a:p>
          <a:p>
            <a:pPr lvl="1"/>
            <a:r>
              <a:rPr lang="en-AU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34728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583BE7-D0EA-49A5-A372-1580D1E1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FC34A-6BFB-43B4-A30D-AAD07301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422" y="743285"/>
            <a:ext cx="4889570" cy="12298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Strings: indexing and slicing</a:t>
            </a:r>
          </a:p>
        </p:txBody>
      </p:sp>
      <p:pic>
        <p:nvPicPr>
          <p:cNvPr id="3074" name="Picture 2" descr="Image result for python strings indexing">
            <a:extLst>
              <a:ext uri="{FF2B5EF4-FFF2-40B4-BE49-F238E27FC236}">
                <a16:creationId xmlns:a16="http://schemas.microsoft.com/office/drawing/2014/main" id="{9D51143B-2AD5-463A-92D4-065D45D575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" r="-1" b="4372"/>
          <a:stretch/>
        </p:blipFill>
        <p:spPr bwMode="auto">
          <a:xfrm>
            <a:off x="6835161" y="695341"/>
            <a:ext cx="3878513" cy="56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0825" y="695342"/>
            <a:ext cx="829649" cy="542798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9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B7CA-0609-462A-B9DE-0AF7A676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FC3B-395D-4791-B23E-3C949CE2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Start from the index ‘0’</a:t>
            </a:r>
          </a:p>
          <a:p>
            <a:r>
              <a:rPr lang="en-AU" dirty="0"/>
              <a:t>Any types of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00EC5-D78B-4D97-9234-6722AE18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822" y="3510688"/>
            <a:ext cx="418205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4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4E981E-CC43-441C-9490-A5746F3FC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2DD9C-E68A-4289-BD2A-D12CFBA6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30180"/>
            <a:ext cx="2454899" cy="5041232"/>
          </a:xfrm>
        </p:spPr>
        <p:txBody>
          <a:bodyPr>
            <a:normAutofit/>
          </a:bodyPr>
          <a:lstStyle/>
          <a:p>
            <a:r>
              <a:rPr lang="en-AU" sz="3700"/>
              <a:t>Strings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1DE4A4-C51D-435D-BCF7-FB5D2288E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208" y="73152"/>
            <a:ext cx="1178966" cy="232963"/>
            <a:chOff x="7763256" y="73152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4DEED3C0-DC5D-48DC-8BE4-AAD3D59E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25D9B196-E222-4378-A879-A52B37493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74F0D8BF-5C21-4914-A609-BFD7BFDF6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5792FAC4-BA95-48A9-AA06-B6F04B3FE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B9DA0BD9-1DA6-455D-A1AD-D3F4D08FC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C624920E-4BD6-4D86-AB0B-270612D0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3CA609EE-9AC9-4BFB-9097-F90D8F149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D7AAE633-61FD-45D5-9B1E-36AC5F9B5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2C29BDA0-50EA-4617-B59D-46081506B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B0FC415A-1390-44A7-98CC-69C584F90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29F4916-D73F-4B0C-8E14-44966698F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508CD296-9A3C-4C96-9752-136E99028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1FD20ED4-D351-4B6E-A212-BA7046950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1B6DC04-3C68-468B-B655-377C6098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65838D8-3130-4A08-826C-8E2D331A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7C63EDA-CA6D-4C22-AFE0-17B833A21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ECD865CB-2D48-4FD6-B383-2483C4752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7B8314F-F41A-4B7E-B0E5-9C54D6AEA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C009569-81FE-4C0C-A576-95DA7F1E3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B2A1E6E1-817C-404F-8AE5-F217248FC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7981"/>
            <a:ext cx="182880" cy="5468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6492876"/>
            <a:ext cx="12191999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6BAAE-A78C-4432-B4DA-073C0F303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1" r="29684"/>
          <a:stretch/>
        </p:blipFill>
        <p:spPr>
          <a:xfrm>
            <a:off x="3321792" y="10"/>
            <a:ext cx="5020031" cy="685798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8959" y="617983"/>
            <a:ext cx="4003039" cy="5465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2F55-CE8A-4296-971C-56748786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846" y="883985"/>
            <a:ext cx="3411512" cy="5199624"/>
          </a:xfrm>
        </p:spPr>
        <p:txBody>
          <a:bodyPr anchor="ctr">
            <a:normAutofit/>
          </a:bodyPr>
          <a:lstStyle/>
          <a:p>
            <a:r>
              <a:rPr lang="en-AU" sz="1800" dirty="0"/>
              <a:t>Open the file: lab1-strings.ipynb on </a:t>
            </a:r>
            <a:r>
              <a:rPr lang="en-AU" sz="1800" dirty="0" err="1"/>
              <a:t>Jupyter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22668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F580-33B1-4026-BFA4-4A343D82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There are other basic types…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77F6-C417-41CA-856F-25E3F1E3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Tuples: </a:t>
            </a:r>
          </a:p>
          <a:p>
            <a:r>
              <a:rPr lang="en-AU" dirty="0"/>
              <a:t>Dictionaries: {</a:t>
            </a:r>
            <a:r>
              <a:rPr lang="en-AU" dirty="0" err="1"/>
              <a:t>key:value</a:t>
            </a:r>
            <a:r>
              <a:rPr lang="en-A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719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4E981E-CC43-441C-9490-A5746F3FC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2DD9C-E68A-4289-BD2A-D12CFBA6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30180"/>
            <a:ext cx="2454899" cy="5041232"/>
          </a:xfrm>
        </p:spPr>
        <p:txBody>
          <a:bodyPr>
            <a:normAutofit/>
          </a:bodyPr>
          <a:lstStyle/>
          <a:p>
            <a:r>
              <a:rPr lang="en-AU" sz="3700" dirty="0"/>
              <a:t>Control Structures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1DE4A4-C51D-435D-BCF7-FB5D2288E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208" y="73152"/>
            <a:ext cx="1178966" cy="232963"/>
            <a:chOff x="7763256" y="73152"/>
            <a:chExt cx="1178966" cy="232963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4DEED3C0-DC5D-48DC-8BE4-AAD3D59E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25D9B196-E222-4378-A879-A52B37493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74F0D8BF-5C21-4914-A609-BFD7BFDF6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5792FAC4-BA95-48A9-AA06-B6F04B3FE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B9DA0BD9-1DA6-455D-A1AD-D3F4D08FC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C624920E-4BD6-4D86-AB0B-270612D0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3CA609EE-9AC9-4BFB-9097-F90D8F149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D7AAE633-61FD-45D5-9B1E-36AC5F9B5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2C29BDA0-50EA-4617-B59D-46081506B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B0FC415A-1390-44A7-98CC-69C584F90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029F4916-D73F-4B0C-8E14-44966698F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508CD296-9A3C-4C96-9752-136E99028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1FD20ED4-D351-4B6E-A212-BA7046950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1B6DC04-3C68-468B-B655-377C6098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65838D8-3130-4A08-826C-8E2D331AC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7C63EDA-CA6D-4C22-AFE0-17B833A21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ECD865CB-2D48-4FD6-B383-2483C4752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B7B8314F-F41A-4B7E-B0E5-9C54D6AEA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C009569-81FE-4C0C-A576-95DA7F1E3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B2A1E6E1-817C-404F-8AE5-F217248FC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7981"/>
            <a:ext cx="182880" cy="5468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6492876"/>
            <a:ext cx="12191999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8959" y="617983"/>
            <a:ext cx="4003039" cy="5465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93EB09-890A-4577-B456-55B3292DA00A}"/>
              </a:ext>
            </a:extLst>
          </p:cNvPr>
          <p:cNvCxnSpPr/>
          <p:nvPr/>
        </p:nvCxnSpPr>
        <p:spPr>
          <a:xfrm flipV="1">
            <a:off x="2438400" y="2144889"/>
            <a:ext cx="891822" cy="69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0D357-F5AF-420C-954F-140E3ABC5C3D}"/>
              </a:ext>
            </a:extLst>
          </p:cNvPr>
          <p:cNvCxnSpPr/>
          <p:nvPr/>
        </p:nvCxnSpPr>
        <p:spPr>
          <a:xfrm>
            <a:off x="2509935" y="3429000"/>
            <a:ext cx="765110" cy="6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D140E1-AE06-4115-882E-4928F5BAD3C1}"/>
              </a:ext>
            </a:extLst>
          </p:cNvPr>
          <p:cNvSpPr txBox="1"/>
          <p:nvPr/>
        </p:nvSpPr>
        <p:spPr>
          <a:xfrm>
            <a:off x="3330222" y="1960223"/>
            <a:ext cx="11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Repetition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044431-A8BA-4BBE-B166-04378E9214BA}"/>
              </a:ext>
            </a:extLst>
          </p:cNvPr>
          <p:cNvSpPr txBox="1"/>
          <p:nvPr/>
        </p:nvSpPr>
        <p:spPr>
          <a:xfrm>
            <a:off x="3330222" y="4058816"/>
            <a:ext cx="123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conditional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29344D-E52E-4E08-8200-BAD93CDCB194}"/>
              </a:ext>
            </a:extLst>
          </p:cNvPr>
          <p:cNvCxnSpPr>
            <a:stCxn id="32" idx="3"/>
          </p:cNvCxnSpPr>
          <p:nvPr/>
        </p:nvCxnSpPr>
        <p:spPr>
          <a:xfrm flipV="1">
            <a:off x="4566138" y="4226549"/>
            <a:ext cx="475479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B79FB9-1DFF-4E3C-9425-7E1BA5B88F3C}"/>
              </a:ext>
            </a:extLst>
          </p:cNvPr>
          <p:cNvCxnSpPr/>
          <p:nvPr/>
        </p:nvCxnSpPr>
        <p:spPr>
          <a:xfrm flipV="1">
            <a:off x="4566137" y="2127956"/>
            <a:ext cx="475479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894A95-4472-4495-B0A5-35B528C95CC2}"/>
              </a:ext>
            </a:extLst>
          </p:cNvPr>
          <p:cNvSpPr txBox="1"/>
          <p:nvPr/>
        </p:nvSpPr>
        <p:spPr>
          <a:xfrm>
            <a:off x="5041616" y="196022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Decision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C1D8A3-FF1A-4CBB-9773-105A6E8D33E3}"/>
              </a:ext>
            </a:extLst>
          </p:cNvPr>
          <p:cNvSpPr txBox="1"/>
          <p:nvPr/>
        </p:nvSpPr>
        <p:spPr>
          <a:xfrm>
            <a:off x="5088515" y="4050349"/>
            <a:ext cx="98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iteration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802DFA-9891-438A-99AD-3414BC6B4432}"/>
              </a:ext>
            </a:extLst>
          </p:cNvPr>
          <p:cNvCxnSpPr/>
          <p:nvPr/>
        </p:nvCxnSpPr>
        <p:spPr>
          <a:xfrm flipV="1">
            <a:off x="6039793" y="2111023"/>
            <a:ext cx="475479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8F4DB2-7478-4A85-8F97-5AAA317C0103}"/>
              </a:ext>
            </a:extLst>
          </p:cNvPr>
          <p:cNvCxnSpPr/>
          <p:nvPr/>
        </p:nvCxnSpPr>
        <p:spPr>
          <a:xfrm flipV="1">
            <a:off x="6076448" y="4233346"/>
            <a:ext cx="475479" cy="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030581-5B09-4D4F-9D64-9F4FB98885FA}"/>
              </a:ext>
            </a:extLst>
          </p:cNvPr>
          <p:cNvSpPr txBox="1"/>
          <p:nvPr/>
        </p:nvSpPr>
        <p:spPr>
          <a:xfrm>
            <a:off x="6548388" y="1967020"/>
            <a:ext cx="77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If/else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0049C1-8B5D-4587-981A-966308FE9E88}"/>
              </a:ext>
            </a:extLst>
          </p:cNvPr>
          <p:cNvSpPr txBox="1"/>
          <p:nvPr/>
        </p:nvSpPr>
        <p:spPr>
          <a:xfrm>
            <a:off x="6604465" y="4048680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BBDE6-E6DE-485B-8FBB-41EDF3F92D76}"/>
              </a:ext>
            </a:extLst>
          </p:cNvPr>
          <p:cNvSpPr txBox="1"/>
          <p:nvPr/>
        </p:nvSpPr>
        <p:spPr>
          <a:xfrm>
            <a:off x="6674398" y="493589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while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4B7BF9-EAA0-44FA-A9A2-0950DF5B5766}"/>
              </a:ext>
            </a:extLst>
          </p:cNvPr>
          <p:cNvCxnSpPr>
            <a:stCxn id="40" idx="3"/>
          </p:cNvCxnSpPr>
          <p:nvPr/>
        </p:nvCxnSpPr>
        <p:spPr>
          <a:xfrm>
            <a:off x="6073336" y="4235015"/>
            <a:ext cx="601062" cy="6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86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D991-11DA-42B9-A5E4-C94DF4B6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If/else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B86C08-E7EB-4955-A034-BD699A565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933" y="1840089"/>
            <a:ext cx="7790133" cy="4212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27A725-3611-4092-BF2C-08B777FC38DA}"/>
              </a:ext>
            </a:extLst>
          </p:cNvPr>
          <p:cNvSpPr/>
          <p:nvPr/>
        </p:nvSpPr>
        <p:spPr>
          <a:xfrm>
            <a:off x="3800834" y="6123543"/>
            <a:ext cx="506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https://docs.python.org/3/tutorial/controlflow.html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31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7603-39B2-4FDA-B4E3-4D9B93CE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1F4C3D-491D-429D-8A49-4EBB3195B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312" y="2088500"/>
            <a:ext cx="8171221" cy="26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1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761FF6-38DE-47F7-B1D2-04BB3371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4218884" cy="1777829"/>
          </a:xfrm>
        </p:spPr>
        <p:txBody>
          <a:bodyPr>
            <a:normAutofit/>
          </a:bodyPr>
          <a:lstStyle/>
          <a:p>
            <a:pPr algn="r"/>
            <a:r>
              <a:rPr lang="en-AU" sz="4000" dirty="0"/>
              <a:t>Python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E44F5-C588-4ECC-B7AA-F0C5E881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55" y="612575"/>
            <a:ext cx="2251127" cy="3355848"/>
          </a:xfrm>
          <a:prstGeom prst="rect">
            <a:avLst/>
          </a:prstGeom>
        </p:spPr>
      </p:pic>
      <p:pic>
        <p:nvPicPr>
          <p:cNvPr id="1026" name="Picture 2" descr="Image result for python history">
            <a:extLst>
              <a:ext uri="{FF2B5EF4-FFF2-40B4-BE49-F238E27FC236}">
                <a16:creationId xmlns:a16="http://schemas.microsoft.com/office/drawing/2014/main" id="{BD6AF24B-EA9F-47A6-B6EF-568CDC7A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2306" y="466440"/>
            <a:ext cx="8395222" cy="34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FEA3-8702-4E4A-8866-4664E2DD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833" y="4450987"/>
            <a:ext cx="6008487" cy="2298637"/>
          </a:xfrm>
        </p:spPr>
        <p:txBody>
          <a:bodyPr anchor="ctr">
            <a:normAutofit/>
          </a:bodyPr>
          <a:lstStyle/>
          <a:p>
            <a:r>
              <a:rPr lang="en-AU" sz="1800" dirty="0"/>
              <a:t>Guido van Rossum @ </a:t>
            </a:r>
            <a:r>
              <a:rPr lang="en-AU" sz="1800" dirty="0" err="1"/>
              <a:t>UvA</a:t>
            </a:r>
            <a:endParaRPr lang="en-AU" sz="1800" dirty="0"/>
          </a:p>
          <a:p>
            <a:r>
              <a:rPr lang="en-AU" sz="1800" dirty="0"/>
              <a:t>Open source</a:t>
            </a:r>
          </a:p>
          <a:p>
            <a:r>
              <a:rPr lang="en-AU" sz="1800" dirty="0"/>
              <a:t>Very high-level language (VHLL)</a:t>
            </a:r>
          </a:p>
        </p:txBody>
      </p:sp>
    </p:spTree>
    <p:extLst>
      <p:ext uri="{BB962C8B-B14F-4D97-AF65-F5344CB8AC3E}">
        <p14:creationId xmlns:p14="http://schemas.microsoft.com/office/powerpoint/2010/main" val="144050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99F8-461A-4CF4-B7C2-4712944B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(the range()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2AF1-FB75-4755-B238-E6CA32A2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433CF-23C4-46A2-BB22-C897FB54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99" y="1825625"/>
            <a:ext cx="7653509" cy="31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7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EC66-3DDC-4251-9D97-632EA940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Iterate over a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ADD3EF-DE88-4B8F-AD28-AD92FF53B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269" y="2167466"/>
            <a:ext cx="8558367" cy="28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4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3757-DF83-4D0C-9550-23BDBCDD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A25D-D620-429A-82A1-7616E398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the file: lab1_control_structures.ipynb</a:t>
            </a:r>
          </a:p>
        </p:txBody>
      </p:sp>
    </p:spTree>
    <p:extLst>
      <p:ext uri="{BB962C8B-B14F-4D97-AF65-F5344CB8AC3E}">
        <p14:creationId xmlns:p14="http://schemas.microsoft.com/office/powerpoint/2010/main" val="1068297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6A05-C63D-49B5-B26F-1887C4C8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7734-AA4D-4D09-84E3-2C0FD098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BA56F-0725-4913-862F-96C7F095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71" y="1825625"/>
            <a:ext cx="9555114" cy="41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00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4CC5-614E-4E13-B325-5149742E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6A5F-0EBC-4B8F-B7F0-DEC9AA62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the file: lab1_functions.ipynb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9387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F4A2-3463-43EA-8667-D12DE37C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Crash course on NUMPY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7E75EE-E58B-40EB-A849-CCE59D07E8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4293" y="2964470"/>
            <a:ext cx="5069382" cy="200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DA63A-33A6-46D7-BA87-FDAC86C5D8E2}"/>
              </a:ext>
            </a:extLst>
          </p:cNvPr>
          <p:cNvSpPr txBox="1"/>
          <p:nvPr/>
        </p:nvSpPr>
        <p:spPr>
          <a:xfrm>
            <a:off x="7781373" y="2279151"/>
            <a:ext cx="3627063" cy="3387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Python library for large, multi-dimensional arrays and matrices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Large collection of high-level mathematical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57EB0-6742-4743-9796-5164A54D874E}"/>
              </a:ext>
            </a:extLst>
          </p:cNvPr>
          <p:cNvSpPr txBox="1"/>
          <p:nvPr/>
        </p:nvSpPr>
        <p:spPr>
          <a:xfrm>
            <a:off x="6461358" y="6215953"/>
            <a:ext cx="539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https://docs.scipy.org/doc/numpy/user/quickstart.html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4187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541F-CFE0-42F6-B54E-BE535C1D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Numpy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720B-808C-477A-AE7A-DBC4184F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the file: </a:t>
            </a:r>
            <a:r>
              <a:rPr lang="en-AU"/>
              <a:t>lab1_numpy.</a:t>
            </a:r>
            <a:r>
              <a:rPr lang="en-AU" dirty="0"/>
              <a:t>ipynb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863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AD4C-DAB2-461B-BC8E-34973B09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b="1" i="1" dirty="0"/>
              <a:t>Monty Python's Flying Circus</a:t>
            </a:r>
            <a:br>
              <a:rPr lang="en-AU" dirty="0"/>
            </a:b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1287CE-A2EC-4D64-AF32-DFC11B4B8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8119" y="1825625"/>
            <a:ext cx="3095762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033214-9FC5-46F6-84B4-4B0DC73DD095}"/>
              </a:ext>
            </a:extLst>
          </p:cNvPr>
          <p:cNvSpPr/>
          <p:nvPr/>
        </p:nvSpPr>
        <p:spPr>
          <a:xfrm>
            <a:off x="5153051" y="6308209"/>
            <a:ext cx="563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http://ecx.images-amazon.com/images/I/51HrlSsUrwL.jpg</a:t>
            </a:r>
          </a:p>
        </p:txBody>
      </p:sp>
    </p:spTree>
    <p:extLst>
      <p:ext uri="{BB962C8B-B14F-4D97-AF65-F5344CB8AC3E}">
        <p14:creationId xmlns:p14="http://schemas.microsoft.com/office/powerpoint/2010/main" val="366734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61F1-F71E-48B7-BE00-1A374288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2298-D78E-46ED-9841-9150A27AF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AU" dirty="0"/>
              <a:t>Increases developer productivity </a:t>
            </a:r>
            <a:r>
              <a:rPr lang="en-AU" dirty="0" err="1"/>
              <a:t>wrt</a:t>
            </a:r>
            <a:r>
              <a:rPr lang="en-AU" dirty="0"/>
              <a:t> C, C++, Java</a:t>
            </a:r>
          </a:p>
          <a:p>
            <a:r>
              <a:rPr lang="en-AU" dirty="0"/>
              <a:t>20 or 30% fewer lines of code</a:t>
            </a:r>
          </a:p>
          <a:p>
            <a:r>
              <a:rPr lang="en-AU" dirty="0"/>
              <a:t>Faster code checking </a:t>
            </a:r>
            <a:r>
              <a:rPr lang="en-AU" dirty="0">
                <a:sym typeface="Wingdings" panose="05000000000000000000" pitchFamily="2" charset="2"/>
              </a:rPr>
              <a:t> better maintenance </a:t>
            </a:r>
          </a:p>
          <a:p>
            <a:r>
              <a:rPr lang="en-AU" dirty="0">
                <a:sym typeface="Wingdings" panose="05000000000000000000" pitchFamily="2" charset="2"/>
              </a:rPr>
              <a:t>Clear syntax:</a:t>
            </a:r>
          </a:p>
          <a:p>
            <a:pPr marL="457200" lvl="1" indent="0">
              <a:buNone/>
            </a:pPr>
            <a:r>
              <a:rPr lang="en-AU" i="0" dirty="0">
                <a:latin typeface="+mj-lt"/>
                <a:sym typeface="Wingdings" panose="05000000000000000000" pitchFamily="2" charset="2"/>
              </a:rPr>
              <a:t>name = input(‘Type your name:’)</a:t>
            </a:r>
            <a:endParaRPr lang="en-AU" i="1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AU" i="0" dirty="0">
                <a:latin typeface="+mj-lt"/>
                <a:sym typeface="Wingdings" panose="05000000000000000000" pitchFamily="2" charset="2"/>
              </a:rPr>
              <a:t>print(“Hi { } :”.format(name))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557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66E4D-8455-4082-9CE1-1C90E81C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Python?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86E71E-83C1-454F-93F6-84494033C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E920-DF12-49F2-B08E-52F6D88D6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2114" y="2507582"/>
            <a:ext cx="5157787" cy="4124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#include &lt;</a:t>
            </a:r>
            <a:r>
              <a:rPr lang="en-AU" dirty="0" err="1"/>
              <a:t>stdio.h</a:t>
            </a:r>
            <a:r>
              <a:rPr lang="en-AU" dirty="0"/>
              <a:t>&gt;</a:t>
            </a:r>
          </a:p>
          <a:p>
            <a:pPr marL="0" indent="0">
              <a:buNone/>
            </a:pPr>
            <a:r>
              <a:rPr lang="en-AU" dirty="0"/>
              <a:t>int main(){</a:t>
            </a:r>
          </a:p>
          <a:p>
            <a:pPr marL="0" indent="0">
              <a:buNone/>
            </a:pPr>
            <a:r>
              <a:rPr lang="en-AU" dirty="0"/>
              <a:t>	char name[200];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printf</a:t>
            </a:r>
            <a:r>
              <a:rPr lang="en-AU" dirty="0"/>
              <a:t>(“Type your name: ");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scanf</a:t>
            </a:r>
            <a:r>
              <a:rPr lang="en-AU" dirty="0"/>
              <a:t>("%s", name);</a:t>
            </a:r>
          </a:p>
          <a:p>
            <a:pPr marL="0" indent="0">
              <a:buNone/>
            </a:pPr>
            <a:r>
              <a:rPr lang="pt-BR" dirty="0"/>
              <a:t>	printf(“Hi %s :)\n", name);</a:t>
            </a:r>
          </a:p>
          <a:p>
            <a:pPr marL="0" indent="0">
              <a:buNone/>
            </a:pPr>
            <a:r>
              <a:rPr lang="en-AU" dirty="0"/>
              <a:t>	return 0</a:t>
            </a:r>
          </a:p>
          <a:p>
            <a:pPr marL="0" indent="0">
              <a:buNone/>
            </a:pPr>
            <a:r>
              <a:rPr lang="en-AU" dirty="0"/>
              <a:t>		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E0D3E9-41D5-4B0C-B421-D11A03715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690688"/>
            <a:ext cx="5183188" cy="823912"/>
          </a:xfrm>
        </p:spPr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Java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5F157A-F5F1-4810-AFBF-F7A008014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09674" y="2505075"/>
            <a:ext cx="6780211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public class Hello {</a:t>
            </a:r>
          </a:p>
          <a:p>
            <a:pPr marL="0" indent="0">
              <a:buNone/>
            </a:pPr>
            <a:r>
              <a:rPr lang="en-AU" sz="2000" dirty="0"/>
              <a:t>     public static void main(String </a:t>
            </a:r>
            <a:r>
              <a:rPr lang="en-AU" sz="2000" dirty="0" err="1"/>
              <a:t>args</a:t>
            </a:r>
            <a:r>
              <a:rPr lang="en-AU" sz="2000" dirty="0"/>
              <a:t>[]) {</a:t>
            </a:r>
          </a:p>
          <a:p>
            <a:pPr marL="0" indent="0">
              <a:buNone/>
            </a:pPr>
            <a:r>
              <a:rPr lang="en-AU" sz="2000" dirty="0"/>
              <a:t>             </a:t>
            </a:r>
            <a:r>
              <a:rPr lang="en-AU" sz="2000" dirty="0" err="1"/>
              <a:t>java.util.Scanner</a:t>
            </a:r>
            <a:r>
              <a:rPr lang="en-AU" sz="2000" dirty="0"/>
              <a:t> s = new </a:t>
            </a:r>
            <a:r>
              <a:rPr lang="en-AU" sz="2000" dirty="0" err="1"/>
              <a:t>java.util.Scanner</a:t>
            </a:r>
            <a:r>
              <a:rPr lang="en-AU" sz="2000" dirty="0"/>
              <a:t>(System.in);</a:t>
            </a:r>
          </a:p>
          <a:p>
            <a:pPr marL="0" indent="0">
              <a:buNone/>
            </a:pPr>
            <a:r>
              <a:rPr lang="pt-BR" sz="2000" dirty="0"/>
              <a:t>             System.out.print("Digite seu nome: ");</a:t>
            </a:r>
          </a:p>
          <a:p>
            <a:pPr marL="0" indent="0">
              <a:buNone/>
            </a:pPr>
            <a:r>
              <a:rPr lang="en-AU" sz="2000" dirty="0"/>
              <a:t>             String </a:t>
            </a:r>
            <a:r>
              <a:rPr lang="en-AU" sz="2000" dirty="0" err="1"/>
              <a:t>nome</a:t>
            </a:r>
            <a:r>
              <a:rPr lang="en-AU" sz="2000" dirty="0"/>
              <a:t> = </a:t>
            </a:r>
            <a:r>
              <a:rPr lang="en-AU" sz="2000" dirty="0" err="1"/>
              <a:t>s.nextLine</a:t>
            </a:r>
            <a:r>
              <a:rPr lang="en-AU" sz="2000" dirty="0"/>
              <a:t>();</a:t>
            </a:r>
          </a:p>
          <a:p>
            <a:pPr marL="0" indent="0">
              <a:buNone/>
            </a:pPr>
            <a:r>
              <a:rPr lang="en-AU" sz="2000" dirty="0"/>
              <a:t>               </a:t>
            </a:r>
            <a:r>
              <a:rPr lang="en-AU" sz="2000" dirty="0" err="1"/>
              <a:t>System.out.println</a:t>
            </a:r>
            <a:r>
              <a:rPr lang="en-AU" sz="2000" dirty="0"/>
              <a:t>("</a:t>
            </a:r>
            <a:r>
              <a:rPr lang="en-AU" sz="2000" dirty="0" err="1"/>
              <a:t>Olá</a:t>
            </a:r>
            <a:r>
              <a:rPr lang="en-AU" sz="2000" dirty="0"/>
              <a:t> " + </a:t>
            </a:r>
            <a:r>
              <a:rPr lang="en-AU" sz="2000" dirty="0" err="1"/>
              <a:t>nome</a:t>
            </a:r>
            <a:r>
              <a:rPr lang="en-AU" sz="2000" dirty="0"/>
              <a:t> + " :)");</a:t>
            </a:r>
          </a:p>
          <a:p>
            <a:pPr marL="0" indent="0">
              <a:buNone/>
            </a:pPr>
            <a:r>
              <a:rPr lang="en-AU" sz="2000" dirty="0"/>
              <a:t>                                                                             }</a:t>
            </a:r>
          </a:p>
          <a:p>
            <a:pPr marL="0" indent="0">
              <a:buNone/>
            </a:pPr>
            <a:r>
              <a:rPr lang="en-AU" sz="2000" dirty="0"/>
              <a:t>   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198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3A97FA-AC12-43BA-9345-8A8ABE69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Python?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787C6-6ECE-4DD2-AE10-341AA591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Large number of standard libraries:</a:t>
            </a:r>
          </a:p>
          <a:p>
            <a:pPr marL="0" indent="0" algn="ctr">
              <a:buNone/>
            </a:pPr>
            <a:r>
              <a:rPr lang="en-AU" dirty="0">
                <a:hlinkClick r:id="rId2"/>
              </a:rPr>
              <a:t>https://docs.python.org/3/library/</a:t>
            </a:r>
            <a:endParaRPr lang="en-AU" dirty="0"/>
          </a:p>
          <a:p>
            <a:pPr marL="0" indent="0" algn="ctr">
              <a:buNone/>
            </a:pPr>
            <a:endParaRPr lang="en-AU" dirty="0"/>
          </a:p>
          <a:p>
            <a:r>
              <a:rPr lang="en-AU" dirty="0"/>
              <a:t>Can be extended with third part libraries:</a:t>
            </a:r>
          </a:p>
          <a:p>
            <a:pPr lvl="1"/>
            <a:r>
              <a:rPr lang="en-AU" dirty="0"/>
              <a:t>There are over 60,000 on Python Package Index:</a:t>
            </a:r>
          </a:p>
          <a:p>
            <a:pPr marL="0" indent="0" algn="ctr">
              <a:buNone/>
            </a:pPr>
            <a:r>
              <a:rPr lang="en-AU" dirty="0">
                <a:solidFill>
                  <a:schemeClr val="accent1"/>
                </a:solidFill>
              </a:rPr>
              <a:t>https://pypi.python.org/pypi?%3Aaction=index</a:t>
            </a:r>
          </a:p>
          <a:p>
            <a:pPr lvl="1"/>
            <a:endParaRPr lang="en-AU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AU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573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8360-ECE7-4BD8-AA7A-948339A9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346290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Where to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BE4A-BDE8-4DC8-AAB4-291C5FDF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1793688"/>
            <a:ext cx="3797807" cy="4351338"/>
          </a:xfrm>
        </p:spPr>
        <p:txBody>
          <a:bodyPr>
            <a:normAutofit/>
          </a:bodyPr>
          <a:lstStyle/>
          <a:p>
            <a:r>
              <a:rPr lang="en-AU" sz="2000" dirty="0">
                <a:hlinkClick r:id="rId2"/>
              </a:rPr>
              <a:t>https://docs.python.org/3/</a:t>
            </a: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C3DDF-8112-4AD5-BEED-9C12778A9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0" r="2698" b="-3"/>
          <a:stretch/>
        </p:blipFill>
        <p:spPr>
          <a:xfrm>
            <a:off x="4065014" y="782053"/>
            <a:ext cx="7870312" cy="539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2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A11E-97B5-4A46-BB76-50AADDC2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Crash course on syntax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8CF3-5DEA-4856-BF88-6C29EFF2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 need for ‘;’ at the end of commands</a:t>
            </a:r>
          </a:p>
          <a:p>
            <a:r>
              <a:rPr lang="en-AU" dirty="0"/>
              <a:t>No need code delimiters (e.g. { })</a:t>
            </a:r>
          </a:p>
          <a:p>
            <a:r>
              <a:rPr lang="en-AU" dirty="0"/>
              <a:t>But indentation is mandatory…</a:t>
            </a:r>
          </a:p>
        </p:txBody>
      </p:sp>
    </p:spTree>
    <p:extLst>
      <p:ext uri="{BB962C8B-B14F-4D97-AF65-F5344CB8AC3E}">
        <p14:creationId xmlns:p14="http://schemas.microsoft.com/office/powerpoint/2010/main" val="159923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A308A-562F-4006-89BD-8F20B399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Indentation is mandatory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A12EB-0B8F-4EEF-913D-F4FCB8C60DC1}"/>
              </a:ext>
            </a:extLst>
          </p:cNvPr>
          <p:cNvSpPr txBox="1"/>
          <p:nvPr/>
        </p:nvSpPr>
        <p:spPr>
          <a:xfrm>
            <a:off x="-1" y="6151929"/>
            <a:ext cx="5159753" cy="582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https://docs.python.org/2.0/ref/indentation.html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00169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06749E-D74C-4474-9DAC-C98E25BF2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9961" y="739998"/>
            <a:ext cx="7284576" cy="541193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5153A6-657E-4227-A555-CE6891B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0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AF3399218210428C9156A7F1BD1AE0" ma:contentTypeVersion="13" ma:contentTypeDescription="Create a new document." ma:contentTypeScope="" ma:versionID="15db2e033fed87ca84ac2d81d714a18a">
  <xsd:schema xmlns:xsd="http://www.w3.org/2001/XMLSchema" xmlns:xs="http://www.w3.org/2001/XMLSchema" xmlns:p="http://schemas.microsoft.com/office/2006/metadata/properties" xmlns:ns1="http://schemas.microsoft.com/sharepoint/v3" xmlns:ns3="96258d11-bfbc-4581-9e38-a5cf458a5345" xmlns:ns4="66d6978c-1332-48cb-b577-beb04236dbd2" targetNamespace="http://schemas.microsoft.com/office/2006/metadata/properties" ma:root="true" ma:fieldsID="ddf302b0f97d4c92b4132418643a5400" ns1:_="" ns3:_="" ns4:_="">
    <xsd:import namespace="http://schemas.microsoft.com/sharepoint/v3"/>
    <xsd:import namespace="96258d11-bfbc-4581-9e38-a5cf458a5345"/>
    <xsd:import namespace="66d6978c-1332-48cb-b577-beb04236db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258d11-bfbc-4581-9e38-a5cf458a5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6978c-1332-48cb-b577-beb04236db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28E22E5-5008-4854-8804-7DA617E36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6258d11-bfbc-4581-9e38-a5cf458a5345"/>
    <ds:schemaRef ds:uri="66d6978c-1332-48cb-b577-beb04236db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E01E85-8F18-4368-82A9-CF5AD593DA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94DDE1-3321-4D63-8160-ED09BD4042A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593</Words>
  <Application>Microsoft Office PowerPoint</Application>
  <PresentationFormat>Widescreen</PresentationFormat>
  <Paragraphs>105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Gothic</vt:lpstr>
      <vt:lpstr>Helvetica Neue Medium</vt:lpstr>
      <vt:lpstr>Office Theme</vt:lpstr>
      <vt:lpstr>ENGR7761 – Image Processing  Labe 1: Introduction to Python</vt:lpstr>
      <vt:lpstr>Python</vt:lpstr>
      <vt:lpstr> Monty Python's Flying Circus </vt:lpstr>
      <vt:lpstr>Why Python?</vt:lpstr>
      <vt:lpstr>Why Python?</vt:lpstr>
      <vt:lpstr>Why Python?</vt:lpstr>
      <vt:lpstr>Where to learn?</vt:lpstr>
      <vt:lpstr>Crash course on syntax </vt:lpstr>
      <vt:lpstr>Indentation is mandatory</vt:lpstr>
      <vt:lpstr>Installation (that we’re going to use)</vt:lpstr>
      <vt:lpstr>PowerPoint Presentation</vt:lpstr>
      <vt:lpstr>Strings </vt:lpstr>
      <vt:lpstr>Strings: indexing and slicing</vt:lpstr>
      <vt:lpstr>Strings</vt:lpstr>
      <vt:lpstr>Strings</vt:lpstr>
      <vt:lpstr>There are other basic types…</vt:lpstr>
      <vt:lpstr>Control Structures</vt:lpstr>
      <vt:lpstr>If/else</vt:lpstr>
      <vt:lpstr>for</vt:lpstr>
      <vt:lpstr>For (the range() Function)</vt:lpstr>
      <vt:lpstr>Iterate over a list</vt:lpstr>
      <vt:lpstr>Control structures</vt:lpstr>
      <vt:lpstr>Functions</vt:lpstr>
      <vt:lpstr>Functions </vt:lpstr>
      <vt:lpstr>Crash course on NUMPY</vt:lpstr>
      <vt:lpstr>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ENGR7761 – Image Processing  Labe 1: Introduction to Python</dc:title>
  <dc:creator>Paulo Santos</dc:creator>
  <cp:lastModifiedBy>Paulo Santos</cp:lastModifiedBy>
  <cp:revision>1</cp:revision>
  <dcterms:created xsi:type="dcterms:W3CDTF">2020-01-21T06:05:30Z</dcterms:created>
  <dcterms:modified xsi:type="dcterms:W3CDTF">2020-01-21T06:09:09Z</dcterms:modified>
</cp:coreProperties>
</file>