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9" r:id="rId3"/>
    <p:sldId id="329" r:id="rId4"/>
    <p:sldId id="384" r:id="rId5"/>
    <p:sldId id="389" r:id="rId6"/>
    <p:sldId id="390" r:id="rId7"/>
    <p:sldId id="351" r:id="rId8"/>
    <p:sldId id="331" r:id="rId9"/>
    <p:sldId id="337" r:id="rId10"/>
    <p:sldId id="319" r:id="rId11"/>
    <p:sldId id="310" r:id="rId12"/>
    <p:sldId id="391" r:id="rId13"/>
    <p:sldId id="392" r:id="rId14"/>
    <p:sldId id="393" r:id="rId15"/>
    <p:sldId id="394" r:id="rId16"/>
    <p:sldId id="326" r:id="rId17"/>
    <p:sldId id="398" r:id="rId18"/>
    <p:sldId id="338" r:id="rId19"/>
    <p:sldId id="388" r:id="rId20"/>
    <p:sldId id="333" r:id="rId21"/>
    <p:sldId id="387" r:id="rId22"/>
    <p:sldId id="341" r:id="rId23"/>
    <p:sldId id="340" r:id="rId24"/>
    <p:sldId id="385" r:id="rId25"/>
    <p:sldId id="343" r:id="rId26"/>
    <p:sldId id="380" r:id="rId27"/>
    <p:sldId id="344" r:id="rId28"/>
    <p:sldId id="386" r:id="rId29"/>
    <p:sldId id="397" r:id="rId30"/>
    <p:sldId id="396" r:id="rId31"/>
    <p:sldId id="395" r:id="rId3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 autoAdjust="0"/>
    <p:restoredTop sz="82992" autoAdjust="0"/>
  </p:normalViewPr>
  <p:slideViewPr>
    <p:cSldViewPr>
      <p:cViewPr varScale="1">
        <p:scale>
          <a:sx n="127" d="100"/>
          <a:sy n="127" d="100"/>
        </p:scale>
        <p:origin x="8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2019. 12. 19.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2019. 12. 19.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72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25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13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38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5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33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72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86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84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9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37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9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baseline="0" dirty="0"/>
              <a:t>특정 국가 선호하는 유저</a:t>
            </a:r>
            <a:endParaRPr lang="en-US" altLang="ko-KR" baseline="0" dirty="0"/>
          </a:p>
          <a:p>
            <a:pPr marL="228600" indent="-228600">
              <a:buAutoNum type="arabicParenR"/>
            </a:pPr>
            <a:r>
              <a:rPr lang="ko-KR" altLang="en-US" dirty="0"/>
              <a:t>특정 식재료 선호하는 유저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기호 없는 유저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다른 냉장고를 가지고 있는 유저</a:t>
            </a:r>
            <a:r>
              <a:rPr lang="ko-KR" altLang="en-US" baseline="0" dirty="0"/>
              <a:t> </a:t>
            </a:r>
            <a:r>
              <a:rPr lang="en-US" altLang="ko-KR" baseline="0" dirty="0"/>
              <a:t>(</a:t>
            </a:r>
            <a:r>
              <a:rPr lang="ko-KR" altLang="en-US" baseline="0" dirty="0"/>
              <a:t>그 외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번과 같음</a:t>
            </a:r>
            <a:r>
              <a:rPr lang="en-US" altLang="ko-KR" baseline="0" dirty="0"/>
              <a:t>)</a:t>
            </a:r>
          </a:p>
          <a:p>
            <a:pPr marL="0" indent="0">
              <a:buNone/>
            </a:pPr>
            <a:r>
              <a:rPr lang="en-US" altLang="ko-KR" baseline="0" dirty="0">
                <a:sym typeface="Wingdings" panose="05000000000000000000" pitchFamily="2" charset="2"/>
              </a:rPr>
              <a:t> </a:t>
            </a:r>
            <a:r>
              <a:rPr lang="ko-KR" altLang="en-US" baseline="0" dirty="0">
                <a:sym typeface="Wingdings" panose="05000000000000000000" pitchFamily="2" charset="2"/>
              </a:rPr>
              <a:t>모두 추천된 </a:t>
            </a:r>
            <a:r>
              <a:rPr lang="ko-KR" altLang="en-US" baseline="0" dirty="0" err="1">
                <a:sym typeface="Wingdings" panose="05000000000000000000" pitchFamily="2" charset="2"/>
              </a:rPr>
              <a:t>식단값</a:t>
            </a:r>
            <a:r>
              <a:rPr lang="ko-KR" altLang="en-US" baseline="0" dirty="0">
                <a:sym typeface="Wingdings" panose="05000000000000000000" pitchFamily="2" charset="2"/>
              </a:rPr>
              <a:t> 다름을 보여주자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1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baseline="0" dirty="0"/>
              <a:t>특정 국가 선호하는 유저</a:t>
            </a:r>
            <a:endParaRPr lang="en-US" altLang="ko-KR" baseline="0" dirty="0"/>
          </a:p>
          <a:p>
            <a:pPr marL="228600" indent="-228600">
              <a:buAutoNum type="arabicParenR"/>
            </a:pPr>
            <a:r>
              <a:rPr lang="ko-KR" altLang="en-US" dirty="0"/>
              <a:t>특정 식재료 선호하는 유저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기호 없는 유저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다른 냉장고를 가지고 있는 유저</a:t>
            </a:r>
            <a:r>
              <a:rPr lang="ko-KR" altLang="en-US" baseline="0" dirty="0"/>
              <a:t> </a:t>
            </a:r>
            <a:r>
              <a:rPr lang="en-US" altLang="ko-KR" baseline="0" dirty="0"/>
              <a:t>(</a:t>
            </a:r>
            <a:r>
              <a:rPr lang="ko-KR" altLang="en-US" baseline="0" dirty="0"/>
              <a:t>그 외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번과 같음</a:t>
            </a:r>
            <a:r>
              <a:rPr lang="en-US" altLang="ko-KR" baseline="0" dirty="0"/>
              <a:t>)</a:t>
            </a:r>
          </a:p>
          <a:p>
            <a:pPr marL="0" indent="0">
              <a:buNone/>
            </a:pPr>
            <a:r>
              <a:rPr lang="en-US" altLang="ko-KR" baseline="0" dirty="0">
                <a:sym typeface="Wingdings" panose="05000000000000000000" pitchFamily="2" charset="2"/>
              </a:rPr>
              <a:t> </a:t>
            </a:r>
            <a:r>
              <a:rPr lang="ko-KR" altLang="en-US" baseline="0" dirty="0">
                <a:sym typeface="Wingdings" panose="05000000000000000000" pitchFamily="2" charset="2"/>
              </a:rPr>
              <a:t>모두 추천된 </a:t>
            </a:r>
            <a:r>
              <a:rPr lang="ko-KR" altLang="en-US" baseline="0" dirty="0" err="1">
                <a:sym typeface="Wingdings" panose="05000000000000000000" pitchFamily="2" charset="2"/>
              </a:rPr>
              <a:t>식단값</a:t>
            </a:r>
            <a:r>
              <a:rPr lang="ko-KR" altLang="en-US" baseline="0" dirty="0">
                <a:sym typeface="Wingdings" panose="05000000000000000000" pitchFamily="2" charset="2"/>
              </a:rPr>
              <a:t> 다름을 보여주자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6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9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9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1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8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&#52572;&#51333;&#49328;&#52636;&#47932;/3.%20SRS(Software%20Requirement%20Specification)_6&#51312;.ppt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ekjisoo/babalzza/blob/master/&#52572;&#51333;&#49328;&#52636;&#47932;/3.%20SRS(Software%20Requirement%20Specification)_6&#51312;.ppt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ekjisoo/babalzza/blob/master/&#52572;&#51333;&#49328;&#52636;&#47932;/3.%20SRS(Software%20Requirement%20Specification)_6&#51312;.ppt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ekjisoo/babalzza/blob/master/&#52572;&#51333;&#49328;&#52636;&#47932;/3.%20SRS(Software%20Requirement%20Specification)_6&#51312;.ppt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ekjisoo/babalzza/blob/master/&#52572;&#51333;&#49328;&#52636;&#47932;/3.%20SRS(Software%20Requirement%20Specification)_6&#51312;.ppt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&#52572;&#51333;&#49328;&#52636;&#47932;/4.%20SAD(Software%20Architecture%20Documentation)_6&#51312;.ppt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&#52572;&#51333;&#49328;&#52636;&#47932;/4.%20SAD(Software%20Architecture%20Documentation)_6&#51312;.ppt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&#52572;&#51333;&#49328;&#52636;&#47932;/4.%20SAD(Software%20Architecture%20Documentation)_6&#51312;.ppt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&#52572;&#51333;&#49328;&#52636;&#47932;/7.%20UC&#48324;%20&#49892;&#54665;%20&#46041;&#50689;&#49345;%20&#54028;&#51068;/&#54924;&#50896;&#44032;&#51077;%20UC.mp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ekjisoo/babalzza/blob/master/&#52572;&#51333;&#49328;&#52636;&#47932;/7.%20UC&#48324;%20&#49892;&#54665;%20&#46041;&#50689;&#49345;%20&#54028;&#51068;/&#51109;&#48372;&#44592;&#47700;&#47784;%20UC.mp4" TargetMode="External"/><Relationship Id="rId5" Type="http://schemas.openxmlformats.org/officeDocument/2006/relationships/hyperlink" Target="https://github.com/paekjisoo/babalzza/blob/master/&#52572;&#51333;&#49328;&#52636;&#47932;/7.%20UC&#48324;%20&#49892;&#54665;%20&#46041;&#50689;&#49345;%20&#54028;&#51068;/&#49885;&#45800;&#52628;&#52380;%20UC.mp4" TargetMode="External"/><Relationship Id="rId4" Type="http://schemas.openxmlformats.org/officeDocument/2006/relationships/hyperlink" Target="https://github.com/paekjisoo/babalzza/blob/master/&#52572;&#51333;&#49328;&#52636;&#47932;/7.%20UC&#48324;%20&#49892;&#54665;%20&#46041;&#50689;&#49345;%20&#54028;&#51068;/&#49885;&#51116;&#47308;&#44288;&#47532;%20UC.mp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Project%20Documentation/1_17%20Requirements%20Traceability%20Matrix.xls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&#52572;&#51333;&#49328;&#52636;&#47932;/5.%20Test%20Result%20&#50756;&#49457;&#48376;_6&#51312;.xls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Project%20Documentation/1_1_&#54532;&#47196;&#51229;&#53944;%20&#49688;&#54665;&#44228;&#54925;&#49436;_6&#51312;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&#52572;&#51333;&#49328;&#52636;&#47932;/1.%20PMP(Project%20Management%20Plan)_6&#51312;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&#52572;&#51333;&#49328;&#52636;&#47932;/1.%20PMP(Project%20Management%20Plan)_6&#51312;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&#52572;&#51333;&#49328;&#52636;&#47932;/1.%20PMP(Project%20Management%20Plan)_6&#51312;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kjisoo/babalzza/blob/master/&#52572;&#51333;&#49328;&#52636;&#47932;/2.%20PSP(Personal%20Software%20Process)_6&#51312;.xls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cp2.sogang.ac.kr/CSW4010/index.php/2019%EB%85%84_%EB%B0%A5%EC%95%8C%EC%A7%9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ekjisoo/babalzz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ko-KR" altLang="en-US" dirty="0" err="1"/>
              <a:t>밥알짜</a:t>
            </a:r>
            <a:br>
              <a:rPr lang="en-US" altLang="ko-KR" dirty="0"/>
            </a:br>
            <a:r>
              <a:rPr lang="en-US" altLang="ko-KR" sz="2400" dirty="0"/>
              <a:t>(TEAM</a:t>
            </a:r>
            <a:r>
              <a:rPr lang="ko-KR" altLang="en-US" sz="2400" dirty="0"/>
              <a:t> </a:t>
            </a:r>
            <a:r>
              <a:rPr lang="en-US" altLang="ko-KR" sz="2400" dirty="0"/>
              <a:t>BABALZZA)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412776"/>
            <a:ext cx="637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로 작성한 </a:t>
            </a:r>
            <a:r>
              <a:rPr lang="en-US" altLang="ko-KR" dirty="0"/>
              <a:t>Use Case Diagram</a:t>
            </a:r>
            <a:r>
              <a:rPr lang="ko-KR" altLang="en-US" dirty="0"/>
              <a:t>을 여기에 복사합니다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32" y="1916832"/>
            <a:ext cx="4793487" cy="4589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3"/>
              </a:rPr>
              <a:t>Use Case Specification </a:t>
            </a:r>
            <a:r>
              <a:rPr lang="en-US" altLang="ko-KR" sz="2800" dirty="0"/>
              <a:t>– “</a:t>
            </a:r>
            <a:r>
              <a:rPr lang="ko-KR" altLang="en-US" sz="2800" dirty="0" err="1"/>
              <a:t>식단추천</a:t>
            </a:r>
            <a:r>
              <a:rPr lang="ko-KR" altLang="en-US" sz="2800" dirty="0"/>
              <a:t> </a:t>
            </a:r>
            <a:r>
              <a:rPr lang="en-US" altLang="ko-KR" sz="2800" dirty="0" err="1"/>
              <a:t>UseCase</a:t>
            </a:r>
            <a:r>
              <a:rPr lang="en-US" altLang="ko-KR" sz="2800" dirty="0"/>
              <a:t>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2593" t="4530" r="12595" b="301"/>
          <a:stretch/>
        </p:blipFill>
        <p:spPr>
          <a:xfrm>
            <a:off x="862574" y="1230213"/>
            <a:ext cx="7418852" cy="53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2994" t="4899" r="12588" b="601"/>
          <a:stretch/>
        </p:blipFill>
        <p:spPr>
          <a:xfrm>
            <a:off x="755576" y="1283113"/>
            <a:ext cx="7632848" cy="5452034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4"/>
              </a:rPr>
              <a:t>Use Case Specification </a:t>
            </a:r>
            <a:r>
              <a:rPr lang="en-US" altLang="ko-KR" sz="2800" dirty="0"/>
              <a:t>– “</a:t>
            </a:r>
            <a:r>
              <a:rPr lang="ko-KR" altLang="en-US" sz="2800" dirty="0" err="1"/>
              <a:t>식단추천</a:t>
            </a:r>
            <a:r>
              <a:rPr lang="ko-KR" altLang="en-US" sz="2800" dirty="0"/>
              <a:t> </a:t>
            </a:r>
            <a:r>
              <a:rPr lang="en-US" altLang="ko-KR" sz="2800" dirty="0" err="1"/>
              <a:t>UseCase</a:t>
            </a:r>
            <a:r>
              <a:rPr lang="en-US" altLang="ko-KR" sz="2800" dirty="0"/>
              <a:t>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912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2600" t="4899" r="12588" b="-99"/>
          <a:stretch/>
        </p:blipFill>
        <p:spPr>
          <a:xfrm>
            <a:off x="791580" y="1309505"/>
            <a:ext cx="7560840" cy="541197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4"/>
              </a:rPr>
              <a:t>Use Case Specification </a:t>
            </a:r>
            <a:r>
              <a:rPr lang="en-US" altLang="ko-KR" sz="2800" dirty="0"/>
              <a:t>– “</a:t>
            </a:r>
            <a:r>
              <a:rPr lang="ko-KR" altLang="en-US" sz="2800" dirty="0" err="1"/>
              <a:t>식단추천</a:t>
            </a:r>
            <a:r>
              <a:rPr lang="ko-KR" altLang="en-US" sz="2800" dirty="0"/>
              <a:t> </a:t>
            </a:r>
            <a:r>
              <a:rPr lang="en-US" altLang="ko-KR" sz="2800" dirty="0" err="1"/>
              <a:t>UseCase</a:t>
            </a:r>
            <a:r>
              <a:rPr lang="en-US" altLang="ko-KR" sz="2800" dirty="0"/>
              <a:t>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824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2593" t="4899" r="12595" b="601"/>
          <a:stretch/>
        </p:blipFill>
        <p:spPr>
          <a:xfrm>
            <a:off x="809582" y="1268760"/>
            <a:ext cx="7524836" cy="534659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4"/>
              </a:rPr>
              <a:t>Use Case Specification </a:t>
            </a:r>
            <a:r>
              <a:rPr lang="en-US" altLang="ko-KR" sz="2800" dirty="0"/>
              <a:t>– “</a:t>
            </a:r>
            <a:r>
              <a:rPr lang="ko-KR" altLang="en-US" sz="2800" dirty="0" err="1"/>
              <a:t>식단추천</a:t>
            </a:r>
            <a:r>
              <a:rPr lang="ko-KR" altLang="en-US" sz="2800" dirty="0"/>
              <a:t> </a:t>
            </a:r>
            <a:r>
              <a:rPr lang="en-US" altLang="ko-KR" sz="2800" dirty="0" err="1"/>
              <a:t>UseCase</a:t>
            </a:r>
            <a:r>
              <a:rPr lang="en-US" altLang="ko-KR" sz="2800" dirty="0"/>
              <a:t>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63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2593" t="5599" r="12595" b="602"/>
          <a:stretch/>
        </p:blipFill>
        <p:spPr>
          <a:xfrm>
            <a:off x="773832" y="1268760"/>
            <a:ext cx="7596336" cy="5357416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4"/>
              </a:rPr>
              <a:t>Use Case Specification </a:t>
            </a:r>
            <a:r>
              <a:rPr lang="en-US" altLang="ko-KR" sz="2800" dirty="0"/>
              <a:t>– “</a:t>
            </a:r>
            <a:r>
              <a:rPr lang="ko-KR" altLang="en-US" sz="2800" dirty="0" err="1"/>
              <a:t>식단추천</a:t>
            </a:r>
            <a:r>
              <a:rPr lang="ko-KR" altLang="en-US" sz="2800" dirty="0"/>
              <a:t> </a:t>
            </a:r>
            <a:r>
              <a:rPr lang="en-US" altLang="ko-KR" sz="2800" dirty="0" err="1"/>
              <a:t>UseCase</a:t>
            </a:r>
            <a:r>
              <a:rPr lang="en-US" altLang="ko-KR" sz="2800" dirty="0"/>
              <a:t>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28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64" y="1832335"/>
            <a:ext cx="1819483" cy="3740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18" y="1828184"/>
            <a:ext cx="1821502" cy="37444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60" y="1828184"/>
            <a:ext cx="182150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558" y="1634149"/>
            <a:ext cx="2088412" cy="4293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86740"/>
            <a:ext cx="2088412" cy="42930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54113"/>
            <a:ext cx="2088412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7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72" y="1340768"/>
            <a:ext cx="8576457" cy="48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79" y="1630754"/>
            <a:ext cx="7636843" cy="4694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2" y="1628800"/>
            <a:ext cx="8010456" cy="4418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31694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Use Case 1 : </a:t>
            </a:r>
            <a:r>
              <a:rPr lang="ko-KR" altLang="en-US" u="sng" dirty="0">
                <a:solidFill>
                  <a:srgbClr val="00B0F0"/>
                </a:solidFill>
                <a:hlinkClick r:id="rId3"/>
              </a:rPr>
              <a:t>회원가입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Use Case 2 : </a:t>
            </a:r>
            <a:r>
              <a:rPr lang="ko-KR" altLang="en-US" u="sng" dirty="0">
                <a:solidFill>
                  <a:srgbClr val="00B0F0"/>
                </a:solidFill>
                <a:hlinkClick r:id="rId4"/>
              </a:rPr>
              <a:t>식재료 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  <a:hlinkClick r:id="rId5"/>
              </a:rPr>
              <a:t>Use Case 3 : </a:t>
            </a:r>
            <a:r>
              <a:rPr lang="ko-KR" altLang="en-US" u="sng" dirty="0">
                <a:solidFill>
                  <a:srgbClr val="00B0F0"/>
                </a:solidFill>
                <a:hlinkClick r:id="rId5"/>
              </a:rPr>
              <a:t>식단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  <a:hlinkClick r:id="rId6"/>
              </a:rPr>
              <a:t>Use Case 4 : </a:t>
            </a:r>
            <a:r>
              <a:rPr lang="ko-KR" altLang="en-US" u="sng" dirty="0">
                <a:solidFill>
                  <a:srgbClr val="00B0F0"/>
                </a:solidFill>
                <a:hlinkClick r:id="rId6"/>
              </a:rPr>
              <a:t>장보기 메모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u="sng" dirty="0">
              <a:solidFill>
                <a:srgbClr val="00B0F0"/>
              </a:solidFill>
            </a:endParaRPr>
          </a:p>
          <a:p>
            <a:r>
              <a:rPr lang="ko-KR" altLang="en-US" dirty="0"/>
              <a:t>지금부터 시연하겠습니다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601" y="1412776"/>
            <a:ext cx="391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식단추천 </a:t>
            </a:r>
            <a:r>
              <a:rPr lang="en-US" altLang="ko-KR" dirty="0">
                <a:hlinkClick r:id="rId3"/>
              </a:rPr>
              <a:t>UseCase Traceability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 err="1">
                <a:solidFill>
                  <a:srgbClr val="00B0F0"/>
                </a:solidFill>
                <a:hlinkClick r:id="rId3"/>
              </a:rPr>
              <a:t>식단추천</a:t>
            </a:r>
            <a:r>
              <a:rPr lang="ko-KR" altLang="en-US" u="sng" dirty="0">
                <a:solidFill>
                  <a:srgbClr val="00B0F0"/>
                </a:solidFill>
                <a:hlinkClick r:id="rId3"/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UseCase + </a:t>
            </a:r>
            <a:r>
              <a:rPr u="sng" dirty="0">
                <a:solidFill>
                  <a:srgbClr val="00B0F0"/>
                </a:solidFill>
                <a:hlinkClick r:id="rId3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2" y="2060848"/>
            <a:ext cx="8951137" cy="273607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12562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98.7 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74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92.5 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42947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  <a:r>
              <a:rPr lang="ko-KR" altLang="en-US" sz="1600" dirty="0" err="1"/>
              <a:t>식단추천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UseCase</a:t>
            </a:r>
            <a:r>
              <a:rPr lang="en-US" altLang="ko-KR" sz="1600" dirty="0"/>
              <a:t> </a:t>
            </a:r>
            <a:r>
              <a:rPr lang="ko-KR" altLang="en-US" sz="1600" dirty="0"/>
              <a:t>메뉴 수정 기능 미완성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en-US" altLang="ko-KR" sz="1600" dirty="0" err="1"/>
              <a:t>ListView</a:t>
            </a:r>
            <a:r>
              <a:rPr lang="en-US" altLang="ko-KR" sz="1600" dirty="0"/>
              <a:t> </a:t>
            </a:r>
            <a:r>
              <a:rPr lang="ko-KR" altLang="en-US" sz="1600" dirty="0"/>
              <a:t>안의 </a:t>
            </a:r>
            <a:r>
              <a:rPr lang="en-US" altLang="ko-KR" sz="1600" dirty="0" err="1"/>
              <a:t>EditText</a:t>
            </a:r>
            <a:r>
              <a:rPr lang="en-US" altLang="ko-KR" sz="1600" dirty="0"/>
              <a:t> </a:t>
            </a:r>
            <a:r>
              <a:rPr lang="ko-KR" altLang="en-US" sz="1600" dirty="0"/>
              <a:t>적용 실패</a:t>
            </a:r>
            <a:endParaRPr lang="en-US" altLang="ko-KR" sz="1600" dirty="0"/>
          </a:p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Database </a:t>
            </a:r>
            <a:r>
              <a:rPr lang="ko-KR" altLang="en-US" sz="1600" dirty="0"/>
              <a:t>연동 디버깅 부족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4072" y="6141751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48072" y="1702233"/>
            <a:ext cx="3713356" cy="3744416"/>
            <a:chOff x="457200" y="1628800"/>
            <a:chExt cx="4543128" cy="458112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628800"/>
              <a:ext cx="2228528" cy="458112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1628800"/>
              <a:ext cx="2228528" cy="458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577162" y="544664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양식을 좋아하는 유저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4513" y="5538402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일식을 좋아하는 유저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7" y="1533337"/>
            <a:ext cx="1948297" cy="40050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04" y="1533337"/>
            <a:ext cx="194829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4072" y="6141751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1822195" cy="37458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1" y="1484784"/>
            <a:ext cx="1822195" cy="37458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5639" y="5230624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채식주의자 유저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4990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3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92555"/>
            <a:ext cx="8281702" cy="51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dirty="0"/>
              <a:t>계획에 맞춰서 개발을 진행하는 것</a:t>
            </a:r>
          </a:p>
          <a:p>
            <a:pPr lvl="1"/>
            <a:r>
              <a:rPr lang="ko-KR" altLang="en-US" dirty="0"/>
              <a:t>각자 다른 방식으로 공부를 하고 개발을 하여 서로 통합하거나 하는 것이 어려웠음</a:t>
            </a:r>
            <a:endParaRPr lang="en-US" altLang="ko-KR" dirty="0"/>
          </a:p>
          <a:p>
            <a:r>
              <a:rPr lang="ko-KR" altLang="en-US" sz="2600" dirty="0"/>
              <a:t>팀플레이를 통해 나름대로 해결할 수 있었던 노하우</a:t>
            </a:r>
            <a:endParaRPr lang="en-US" altLang="ko-KR" sz="2600" dirty="0"/>
          </a:p>
          <a:p>
            <a:pPr lvl="1"/>
            <a:r>
              <a:rPr lang="ko-KR" altLang="en-US" dirty="0"/>
              <a:t>초반에 기능명세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선행개발 </a:t>
            </a:r>
            <a:r>
              <a:rPr lang="en-US" altLang="ko-KR" dirty="0"/>
              <a:t>2</a:t>
            </a:r>
            <a:r>
              <a:rPr lang="ko-KR" altLang="en-US" dirty="0"/>
              <a:t>명으로 분업하여 진행</a:t>
            </a:r>
            <a:endParaRPr lang="en-US" altLang="ko-KR" dirty="0"/>
          </a:p>
          <a:p>
            <a:pPr lvl="1"/>
            <a:r>
              <a:rPr lang="ko-KR" altLang="en-US" sz="1800" dirty="0"/>
              <a:t>분업 진행 도중 상호 피드백을 지속적으로 받음</a:t>
            </a:r>
            <a:endParaRPr lang="en-US" altLang="ko-KR" sz="1800" dirty="0"/>
          </a:p>
          <a:p>
            <a:pPr lvl="1"/>
            <a:r>
              <a:rPr lang="ko-KR" altLang="en-US" dirty="0"/>
              <a:t>지속적인 온</a:t>
            </a:r>
            <a:r>
              <a:rPr lang="en-US" altLang="ko-KR" dirty="0"/>
              <a:t>/</a:t>
            </a:r>
            <a:r>
              <a:rPr lang="ko-KR" altLang="en-US" dirty="0"/>
              <a:t>오프라인 소통</a:t>
            </a:r>
            <a:endParaRPr lang="en-US" altLang="ko-KR" dirty="0"/>
          </a:p>
          <a:p>
            <a:pPr lvl="1"/>
            <a:r>
              <a:rPr lang="ko-KR" altLang="en-US" sz="1800" dirty="0"/>
              <a:t>후반엔 </a:t>
            </a:r>
            <a:r>
              <a:rPr lang="en-US" altLang="ko-KR" sz="1800" dirty="0"/>
              <a:t>6</a:t>
            </a:r>
            <a:r>
              <a:rPr lang="ko-KR" altLang="en-US" sz="1800" dirty="0"/>
              <a:t>명이 모두 개발에 참여하며 각자가 잘 할 수 있는 부분을 찾아 다시 분업 시행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60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600" dirty="0"/>
              <a:t>안드로이드 내 자바</a:t>
            </a:r>
            <a:r>
              <a:rPr lang="en-US" altLang="ko-KR" sz="1600" dirty="0"/>
              <a:t>, XML, SQLite </a:t>
            </a:r>
            <a:r>
              <a:rPr lang="ko-KR" altLang="en-US" sz="1600" dirty="0"/>
              <a:t>쿼리 및 </a:t>
            </a:r>
            <a:r>
              <a:rPr lang="en-US" altLang="ko-KR" sz="1600" dirty="0" err="1"/>
              <a:t>Github</a:t>
            </a:r>
            <a:r>
              <a:rPr lang="ko-KR" altLang="en-US" sz="1600" dirty="0"/>
              <a:t>등 개발 문법 및 프레임워크</a:t>
            </a:r>
            <a:endParaRPr lang="en-US" altLang="ko-KR" sz="1600" dirty="0"/>
          </a:p>
          <a:p>
            <a:pPr lvl="1"/>
            <a:r>
              <a:rPr lang="ko-KR" altLang="en-US" sz="1600" dirty="0"/>
              <a:t>프로젝트 기획 및 스케줄링</a:t>
            </a:r>
            <a:r>
              <a:rPr lang="en-US" altLang="ko-KR" sz="1600" dirty="0"/>
              <a:t>, </a:t>
            </a:r>
            <a:r>
              <a:rPr lang="ko-KR" altLang="en-US" sz="1600" dirty="0"/>
              <a:t>프로젝트 관리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StarUML</a:t>
            </a:r>
            <a:r>
              <a:rPr lang="ko-KR" altLang="en-US" sz="1600" dirty="0"/>
              <a:t>을 통한 </a:t>
            </a:r>
            <a:r>
              <a:rPr lang="en-US" altLang="ko-KR" sz="1600" dirty="0"/>
              <a:t>Class design </a:t>
            </a:r>
            <a:r>
              <a:rPr lang="ko-KR" altLang="en-US" sz="1600" dirty="0"/>
              <a:t>및 프로젝트 내 </a:t>
            </a:r>
            <a:r>
              <a:rPr lang="en-US" altLang="ko-KR" sz="1600" dirty="0"/>
              <a:t>Documentation </a:t>
            </a:r>
            <a:r>
              <a:rPr lang="ko-KR" altLang="en-US" sz="1600" dirty="0"/>
              <a:t>관리</a:t>
            </a:r>
            <a:endParaRPr lang="en-US" altLang="ko-KR" sz="1600" dirty="0"/>
          </a:p>
          <a:p>
            <a:pPr lvl="1"/>
            <a:r>
              <a:rPr lang="ko-KR" altLang="en-US" sz="1600" dirty="0"/>
              <a:t>개발 시 커뮤니케이션 및 이를 통한 각자의 역량에 맞는 역할 배분의 중요성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600" dirty="0"/>
              <a:t>가능한 모든 경우를 완벽히 고려할 수 있는 식단 추천 로직을 짜지 못함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코딩 시간 부족으로 </a:t>
            </a:r>
            <a:r>
              <a:rPr lang="en-US" altLang="ko-KR" sz="1600" dirty="0"/>
              <a:t>UI </a:t>
            </a:r>
            <a:r>
              <a:rPr lang="ko-KR" altLang="en-US" sz="1600" dirty="0"/>
              <a:t>및 편의성의 완성도를 더 올리지 못함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커뮤니케이션의 미흡으로 서로의 코딩 작업물을 합치는데 어려움이 있었음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문서 작업 내용에 기반하여 개발하는데 미숙했으며 문서 작성에도 구현이 어려운 경우가 있었음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6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992" y="1279412"/>
            <a:ext cx="5802015" cy="52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3" y="1269919"/>
            <a:ext cx="52482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6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338" y="1309687"/>
            <a:ext cx="52673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4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3"/>
              </a:rPr>
              <a:t>프로젝트 팀원 작업일지</a:t>
            </a:r>
            <a:r>
              <a:rPr lang="en-US" altLang="ko-KR" dirty="0">
                <a:hlinkClick r:id="rId3"/>
              </a:rPr>
              <a:t>(PSP sheet) </a:t>
            </a:r>
            <a:r>
              <a:rPr lang="en-US" altLang="ko-KR" dirty="0"/>
              <a:t>: </a:t>
            </a:r>
            <a:r>
              <a:rPr lang="ko-KR" altLang="en-US" dirty="0"/>
              <a:t>개인별 </a:t>
            </a:r>
            <a:r>
              <a:rPr lang="en-US" altLang="ko-KR" dirty="0"/>
              <a:t>PSP sheet</a:t>
            </a:r>
            <a:r>
              <a:rPr lang="ko-KR" altLang="en-US" dirty="0"/>
              <a:t>를 취합한 엑셀 파일로 </a:t>
            </a:r>
            <a:r>
              <a:rPr lang="en-US" altLang="ko-KR" dirty="0"/>
              <a:t>hyper link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892.3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</a:t>
            </a:r>
            <a:r>
              <a:rPr lang="ko-KR" altLang="en-US" dirty="0"/>
              <a:t>평균 </a:t>
            </a:r>
            <a:r>
              <a:rPr lang="en-US" altLang="ko-KR" dirty="0"/>
              <a:t>148.6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http://cscp2.sogang.ac.kr/CSW4010/index.php/2019%EB%85%84_%EB%B0%A5%EC%95%8C%EC%A7%9C</a:t>
            </a:r>
            <a:endParaRPr lang="en-US" altLang="ko-KR" dirty="0"/>
          </a:p>
          <a:p>
            <a:pPr lvl="1"/>
            <a:r>
              <a:rPr lang="ko-KR" altLang="en-US" dirty="0" err="1"/>
              <a:t>최종산출물</a:t>
            </a:r>
            <a:r>
              <a:rPr lang="ko-KR" altLang="en-US" dirty="0"/>
              <a:t>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https://github.com/paekjisoo/babalzza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Android Studio 3.5.2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2.8.1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</TotalTime>
  <Words>688</Words>
  <Application>Microsoft Macintosh PowerPoint</Application>
  <PresentationFormat>화면 슬라이드 쇼(4:3)</PresentationFormat>
  <Paragraphs>177</Paragraphs>
  <Slides>31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Wingdings</vt:lpstr>
      <vt:lpstr>Office 테마</vt:lpstr>
      <vt:lpstr>밥알짜 (TEAM BABALZZA)</vt:lpstr>
      <vt:lpstr>PowerPoint 프레젠테이션</vt:lpstr>
      <vt:lpstr>프로젝트 개발 배경</vt:lpstr>
      <vt:lpstr>프로젝트 진행 현황: Project Management Plan</vt:lpstr>
      <vt:lpstr>프로젝트 진행 현황: Project Management Plan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“식단추천 UseCase”</vt:lpstr>
      <vt:lpstr>Use Case Specification – “식단추천 UseCase”</vt:lpstr>
      <vt:lpstr>Use Case Specification – “식단추천 UseCase”</vt:lpstr>
      <vt:lpstr>Use Case Specification – “식단추천 UseCase”</vt:lpstr>
      <vt:lpstr>Use Case Specification – “식단추천 UseCase”</vt:lpstr>
      <vt:lpstr>GUI화면(개발된 최종 버전의 화면)</vt:lpstr>
      <vt:lpstr>GUI화면(개발된 최종 버전의 화면)</vt:lpstr>
      <vt:lpstr>PowerPoint 프레젠테이션</vt:lpstr>
      <vt:lpstr>Key Decision</vt:lpstr>
      <vt:lpstr>Entity Class Diagram</vt:lpstr>
      <vt:lpstr>Entity Relationship Diagram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식단추천 UseCase + Test Case</vt:lpstr>
      <vt:lpstr>테스트 결과 현황</vt:lpstr>
      <vt:lpstr>개발된 Application이 제공하는 Benefit 입증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최재영</cp:lastModifiedBy>
  <cp:revision>504</cp:revision>
  <cp:lastPrinted>2012-12-19T08:26:52Z</cp:lastPrinted>
  <dcterms:created xsi:type="dcterms:W3CDTF">2012-10-10T06:20:37Z</dcterms:created>
  <dcterms:modified xsi:type="dcterms:W3CDTF">2019-12-20T07:41:47Z</dcterms:modified>
</cp:coreProperties>
</file>