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6" r:id="rId4"/>
    <p:sldId id="257" r:id="rId5"/>
    <p:sldId id="271" r:id="rId6"/>
    <p:sldId id="263" r:id="rId7"/>
    <p:sldId id="264" r:id="rId8"/>
    <p:sldId id="265" r:id="rId9"/>
    <p:sldId id="278" r:id="rId10"/>
    <p:sldId id="27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205C-55EE-4EC2-92CF-5978A4489D8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3CE3C-E5F2-41AA-B628-140A4E1CE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3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CDF5-8716-42C9-9A91-7F4E778CBFBB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9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294D-70ED-4731-8D34-C0C9D8C36A8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8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B9DC-40FF-47E6-B6DC-22365B007142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CB8-A9DB-41E9-B459-10866C00D4E4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171EA6-A722-4134-86FA-F7285B937723}"/>
              </a:ext>
            </a:extLst>
          </p:cNvPr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http://cakecomms.com/wp-content/uploads/%EC%84%9C%EA%B0%95%EB%8C%80%ED%95%99%EA%B5%90.png">
            <a:extLst>
              <a:ext uri="{FF2B5EF4-FFF2-40B4-BE49-F238E27FC236}">
                <a16:creationId xmlns:a16="http://schemas.microsoft.com/office/drawing/2014/main" id="{B0E75132-4B7C-411D-9CB5-A7C3BA85F9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23BD-40BF-4353-B413-46533ED3D368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5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A19E-69CA-4E0D-85C1-062894C53109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2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FD6-3C41-4A18-8FB7-89D5F7E1946D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1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AEEA-3589-4B5F-9A58-3AD4D2C4112E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7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8E13-0F21-4CD2-8972-D3ABF1EADE17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7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9CFC-DDC3-4AE7-8774-5BB1CC82291C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0A75-5DC0-4117-AC9A-47E9A4753836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9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8C9E-66BC-48EC-93ED-A4A1C228CD2D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3B4D-87A7-4FB3-A52E-48447A3E0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FE5CBFA-905A-4F20-9DAF-DE1E8714E3D4}"/>
              </a:ext>
            </a:extLst>
          </p:cNvPr>
          <p:cNvGrpSpPr/>
          <p:nvPr/>
        </p:nvGrpSpPr>
        <p:grpSpPr>
          <a:xfrm>
            <a:off x="2240280" y="1830976"/>
            <a:ext cx="4820190" cy="1472184"/>
            <a:chOff x="2240280" y="2567018"/>
            <a:chExt cx="4820190" cy="14721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54047-6661-4573-8082-823B9AFACC34}"/>
                </a:ext>
              </a:extLst>
            </p:cNvPr>
            <p:cNvSpPr txBox="1"/>
            <p:nvPr/>
          </p:nvSpPr>
          <p:spPr>
            <a:xfrm>
              <a:off x="2366236" y="2610612"/>
              <a:ext cx="4411529" cy="129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융합소프트웨어종합설계 </a:t>
              </a:r>
              <a:r>
                <a: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6</a:t>
              </a:r>
              <a:r>
                <a:rPr lang="ko-KR" altLang="en-US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조</a:t>
              </a:r>
              <a:r>
                <a: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sz="20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밥알짜</a:t>
              </a:r>
              <a:endPara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Coding Guideline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2019.10.30</a:t>
              </a:r>
              <a:endPara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F8E3761-9319-4EC5-A332-77EF64C86C9D}"/>
                </a:ext>
              </a:extLst>
            </p:cNvPr>
            <p:cNvCxnSpPr/>
            <p:nvPr/>
          </p:nvCxnSpPr>
          <p:spPr>
            <a:xfrm>
              <a:off x="2240280" y="4039202"/>
              <a:ext cx="4820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A93B08-6CAD-4294-928C-851B0DEC9AF4}"/>
                </a:ext>
              </a:extLst>
            </p:cNvPr>
            <p:cNvCxnSpPr/>
            <p:nvPr/>
          </p:nvCxnSpPr>
          <p:spPr>
            <a:xfrm>
              <a:off x="2240280" y="2567018"/>
              <a:ext cx="4820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48A2F8-A273-4308-9BB5-DC7E63315328}"/>
              </a:ext>
            </a:extLst>
          </p:cNvPr>
          <p:cNvSpPr txBox="1"/>
          <p:nvPr/>
        </p:nvSpPr>
        <p:spPr>
          <a:xfrm>
            <a:off x="2802124" y="5175295"/>
            <a:ext cx="3539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백지수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김정현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나승원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이성준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최재영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황보진우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9AFDD-C635-4959-BB53-CD3608587858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GUI Design (Read)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B9EF54D-308A-402E-AA9F-80289473BE44}"/>
              </a:ext>
            </a:extLst>
          </p:cNvPr>
          <p:cNvSpPr/>
          <p:nvPr/>
        </p:nvSpPr>
        <p:spPr>
          <a:xfrm>
            <a:off x="2947360" y="3630967"/>
            <a:ext cx="408373" cy="3693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45FD894-7ECF-4A7D-87E1-CD193F3C8FCF}"/>
              </a:ext>
            </a:extLst>
          </p:cNvPr>
          <p:cNvSpPr/>
          <p:nvPr/>
        </p:nvSpPr>
        <p:spPr>
          <a:xfrm>
            <a:off x="5788266" y="3630967"/>
            <a:ext cx="408373" cy="3693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77" y="1818391"/>
            <a:ext cx="2400691" cy="3994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88" y="1818391"/>
            <a:ext cx="2400691" cy="39944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1818391"/>
            <a:ext cx="2398789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55" y="2783689"/>
            <a:ext cx="5553850" cy="265784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3EFB7-6F62-4140-9A1D-CCB188844CB7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Activity Implementation Flow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3F2EF7-E7DB-46F2-AF13-560D10367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9" t="9992" r="19451" b="52942"/>
          <a:stretch/>
        </p:blipFill>
        <p:spPr>
          <a:xfrm>
            <a:off x="4594194" y="1293340"/>
            <a:ext cx="4184822" cy="10297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5981" y="2323070"/>
            <a:ext cx="293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IngredientManageForm.java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9535" b="52424"/>
          <a:stretch/>
        </p:blipFill>
        <p:spPr>
          <a:xfrm>
            <a:off x="3863502" y="1077238"/>
            <a:ext cx="5280498" cy="14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9" y="2194669"/>
            <a:ext cx="4972744" cy="378195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3EFB7-6F62-4140-9A1D-CCB188844CB7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Activity Implementation Flow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801" y="1613177"/>
            <a:ext cx="261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DatabaseController.java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B5528-C548-43E1-8F79-8E937F1EAD23}"/>
              </a:ext>
            </a:extLst>
          </p:cNvPr>
          <p:cNvSpPr txBox="1"/>
          <p:nvPr/>
        </p:nvSpPr>
        <p:spPr>
          <a:xfrm>
            <a:off x="5148649" y="3227832"/>
            <a:ext cx="205967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getALLIngredients</a:t>
            </a:r>
            <a:r>
              <a:rPr lang="en-US" altLang="ko-KR" sz="1000" dirty="0"/>
              <a:t>()</a:t>
            </a:r>
            <a:r>
              <a:rPr lang="ko-KR" altLang="en-US" sz="1000" dirty="0"/>
              <a:t>를 사용해 </a:t>
            </a:r>
            <a:r>
              <a:rPr lang="en-US" altLang="ko-KR" sz="1000" dirty="0"/>
              <a:t>SQLite Database </a:t>
            </a:r>
            <a:r>
              <a:rPr lang="ko-KR" altLang="en-US" sz="1000" dirty="0"/>
              <a:t>안에 있는 값을 읽어옴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7" t="56011" r="22377" b="22537"/>
          <a:stretch/>
        </p:blipFill>
        <p:spPr>
          <a:xfrm>
            <a:off x="4371583" y="1401016"/>
            <a:ext cx="4772417" cy="7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E344EF-27D8-4355-B21E-294447847E50}"/>
              </a:ext>
            </a:extLst>
          </p:cNvPr>
          <p:cNvSpPr/>
          <p:nvPr/>
        </p:nvSpPr>
        <p:spPr bwMode="auto">
          <a:xfrm>
            <a:off x="3413050" y="1750808"/>
            <a:ext cx="22595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함초롬바탕" panose="02030604000101010101" pitchFamily="18" charset="-127"/>
                <a:cs typeface="함초롬바탕" panose="02030604000101010101" pitchFamily="18" charset="-127"/>
              </a:rPr>
              <a:t>CONTENTS</a:t>
            </a:r>
            <a:endParaRPr kumimoji="0"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090503-C96B-4FFF-B711-6F1F68F4F442}"/>
              </a:ext>
            </a:extLst>
          </p:cNvPr>
          <p:cNvSpPr/>
          <p:nvPr/>
        </p:nvSpPr>
        <p:spPr>
          <a:xfrm>
            <a:off x="3158970" y="2494624"/>
            <a:ext cx="293703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5949F-B3F9-48A3-9B42-A6C5FA8F832B}"/>
              </a:ext>
            </a:extLst>
          </p:cNvPr>
          <p:cNvSpPr txBox="1"/>
          <p:nvPr/>
        </p:nvSpPr>
        <p:spPr>
          <a:xfrm>
            <a:off x="3158970" y="2840845"/>
            <a:ext cx="3277341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나눔스퀘어OTF Bold"/>
                <a:ea typeface="함초롬바탕" panose="02030604000101010101" pitchFamily="18" charset="-127"/>
                <a:cs typeface="함초롬바탕" panose="02030604000101010101" pitchFamily="18" charset="-127"/>
              </a:rPr>
              <a:t>Overview</a:t>
            </a:r>
          </a:p>
          <a:p>
            <a:pPr marL="342900" indent="-342900">
              <a:buAutoNum type="arabicPeriod"/>
            </a:pPr>
            <a:endParaRPr lang="en-US" altLang="ko-KR" sz="1500" dirty="0">
              <a:latin typeface="나눔스퀘어OTF Bold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나눔스퀘어OTF Bold"/>
                <a:ea typeface="함초롬바탕" panose="02030604000101010101" pitchFamily="18" charset="-127"/>
                <a:cs typeface="함초롬바탕" panose="02030604000101010101" pitchFamily="18" charset="-127"/>
              </a:rPr>
              <a:t>Create Implementation</a:t>
            </a:r>
          </a:p>
          <a:p>
            <a:pPr marL="342900" indent="-342900">
              <a:buAutoNum type="arabicPeriod"/>
            </a:pPr>
            <a:endParaRPr lang="en-US" altLang="ko-KR" sz="1500" dirty="0">
              <a:latin typeface="나눔스퀘어OTF Bold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나눔스퀘어OTF Bold"/>
                <a:ea typeface="함초롬바탕" panose="02030604000101010101" pitchFamily="18" charset="-127"/>
                <a:cs typeface="함초롬바탕" panose="02030604000101010101" pitchFamily="18" charset="-127"/>
              </a:rPr>
              <a:t>Read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00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9AFDD-C635-4959-BB53-CD3608587858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2C333-FDBC-449F-9B3E-0D1848FC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78" y="1565977"/>
            <a:ext cx="6528244" cy="4199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508E53-FF75-4CEE-881D-78DCC7DAEE91}"/>
              </a:ext>
            </a:extLst>
          </p:cNvPr>
          <p:cNvSpPr/>
          <p:nvPr/>
        </p:nvSpPr>
        <p:spPr>
          <a:xfrm>
            <a:off x="4172505" y="1695635"/>
            <a:ext cx="1367161" cy="1065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9AFDD-C635-4959-BB53-CD3608587858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 Diagram (Create &amp; Read)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5" b="22537"/>
          <a:stretch/>
        </p:blipFill>
        <p:spPr>
          <a:xfrm>
            <a:off x="1535733" y="3815004"/>
            <a:ext cx="5170893" cy="22869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94" y="993887"/>
            <a:ext cx="5533973" cy="28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9AFDD-C635-4959-BB53-CD3608587858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GUI Design (Create)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B9EF54D-308A-402E-AA9F-80289473BE44}"/>
              </a:ext>
            </a:extLst>
          </p:cNvPr>
          <p:cNvSpPr/>
          <p:nvPr/>
        </p:nvSpPr>
        <p:spPr>
          <a:xfrm>
            <a:off x="2720430" y="3815632"/>
            <a:ext cx="408373" cy="3693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45FD894-7ECF-4A7D-87E1-CD193F3C8FCF}"/>
              </a:ext>
            </a:extLst>
          </p:cNvPr>
          <p:cNvSpPr/>
          <p:nvPr/>
        </p:nvSpPr>
        <p:spPr>
          <a:xfrm>
            <a:off x="5788266" y="3630967"/>
            <a:ext cx="408373" cy="3693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31" y="1748194"/>
            <a:ext cx="2530806" cy="42109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2" y="1815820"/>
            <a:ext cx="2530806" cy="42109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" y="1748194"/>
            <a:ext cx="2485068" cy="41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7" y="2270205"/>
            <a:ext cx="2102694" cy="349864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3D6EA-9ABB-41F5-9E92-8062500A4FA7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Activity Implementation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0364F-DC59-47F8-B6DA-915D6CA4E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66" y="2297211"/>
            <a:ext cx="5585201" cy="3728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5F510B-4BE1-46EF-BCD9-CE7F9DFC2EBE}"/>
              </a:ext>
            </a:extLst>
          </p:cNvPr>
          <p:cNvSpPr txBox="1"/>
          <p:nvPr/>
        </p:nvSpPr>
        <p:spPr>
          <a:xfrm>
            <a:off x="3062722" y="1907772"/>
            <a:ext cx="2459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IngredientManageForm.java</a:t>
            </a:r>
            <a:endParaRPr lang="ko-KR" altLang="en-US" sz="13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06D4E4-01A2-4ED5-AA14-FDF9423307A3}"/>
              </a:ext>
            </a:extLst>
          </p:cNvPr>
          <p:cNvSpPr/>
          <p:nvPr/>
        </p:nvSpPr>
        <p:spPr>
          <a:xfrm>
            <a:off x="3568823" y="3888428"/>
            <a:ext cx="4545367" cy="2024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F93E45-BCF9-4EC2-9935-CC78E32DD2E2}"/>
              </a:ext>
            </a:extLst>
          </p:cNvPr>
          <p:cNvSpPr/>
          <p:nvPr/>
        </p:nvSpPr>
        <p:spPr>
          <a:xfrm>
            <a:off x="2033358" y="5137595"/>
            <a:ext cx="495631" cy="572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7113C7-4DEF-4FFE-B79B-29C9AF5ED6EB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2528989" y="4900482"/>
            <a:ext cx="1039834" cy="523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2314F8-FBE2-4DDE-B1C5-C28711430127}"/>
              </a:ext>
            </a:extLst>
          </p:cNvPr>
          <p:cNvSpPr/>
          <p:nvPr/>
        </p:nvSpPr>
        <p:spPr>
          <a:xfrm>
            <a:off x="3568822" y="3602425"/>
            <a:ext cx="2272684" cy="164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6BEF8-20FB-4ED1-94DD-0B0FAF02EEF7}"/>
              </a:ext>
            </a:extLst>
          </p:cNvPr>
          <p:cNvSpPr/>
          <p:nvPr/>
        </p:nvSpPr>
        <p:spPr>
          <a:xfrm>
            <a:off x="587091" y="2029825"/>
            <a:ext cx="1993972" cy="3882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84C250-ED7F-41DC-AFE7-A73ACD149C09}"/>
              </a:ext>
            </a:extLst>
          </p:cNvPr>
          <p:cNvCxnSpPr>
            <a:endCxn id="17" idx="1"/>
          </p:cNvCxnSpPr>
          <p:nvPr/>
        </p:nvCxnSpPr>
        <p:spPr>
          <a:xfrm flipV="1">
            <a:off x="2673141" y="3684544"/>
            <a:ext cx="895681" cy="286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1C44DE-58AA-4A13-B3F5-7E9C6E58B1F3}"/>
              </a:ext>
            </a:extLst>
          </p:cNvPr>
          <p:cNvSpPr/>
          <p:nvPr/>
        </p:nvSpPr>
        <p:spPr>
          <a:xfrm>
            <a:off x="5601810" y="2297211"/>
            <a:ext cx="1003176" cy="138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62A16-D39C-4A41-8747-EC8280CD10EF}"/>
              </a:ext>
            </a:extLst>
          </p:cNvPr>
          <p:cNvSpPr txBox="1"/>
          <p:nvPr/>
        </p:nvSpPr>
        <p:spPr>
          <a:xfrm>
            <a:off x="6500673" y="3212664"/>
            <a:ext cx="19719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유저에게 보이는 화면은 </a:t>
            </a:r>
            <a:r>
              <a:rPr lang="en-US" altLang="ko-KR" sz="1000" dirty="0"/>
              <a:t>xml</a:t>
            </a:r>
            <a:r>
              <a:rPr lang="ko-KR" altLang="en-US" sz="1000" dirty="0"/>
              <a:t>로 디자인하며</a:t>
            </a:r>
            <a:r>
              <a:rPr lang="en-US" altLang="ko-KR" sz="1000" dirty="0"/>
              <a:t>, </a:t>
            </a:r>
            <a:r>
              <a:rPr lang="ko-KR" altLang="en-US" sz="1000" dirty="0"/>
              <a:t>해당 화면을 </a:t>
            </a:r>
            <a:r>
              <a:rPr lang="en-US" altLang="ko-KR" sz="1000" dirty="0"/>
              <a:t>view</a:t>
            </a:r>
            <a:r>
              <a:rPr lang="ko-KR" altLang="en-US" sz="1000" dirty="0"/>
              <a:t>로 보여주도록 하는 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A8FB0E-9A5F-4404-8829-D53B3CE206E2}"/>
              </a:ext>
            </a:extLst>
          </p:cNvPr>
          <p:cNvSpPr txBox="1"/>
          <p:nvPr/>
        </p:nvSpPr>
        <p:spPr>
          <a:xfrm>
            <a:off x="6320902" y="5368744"/>
            <a:ext cx="168675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화면에서 기능 상 구현되는 </a:t>
            </a:r>
            <a:r>
              <a:rPr lang="en-US" altLang="ko-KR" sz="1000" dirty="0"/>
              <a:t>action</a:t>
            </a:r>
            <a:r>
              <a:rPr lang="ko-KR" altLang="en-US" sz="1000" dirty="0"/>
              <a:t>의 객체 및 효과 선언</a:t>
            </a:r>
          </a:p>
        </p:txBody>
      </p:sp>
    </p:spTree>
    <p:extLst>
      <p:ext uri="{BB962C8B-B14F-4D97-AF65-F5344CB8AC3E}">
        <p14:creationId xmlns:p14="http://schemas.microsoft.com/office/powerpoint/2010/main" val="41497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7" y="1925249"/>
            <a:ext cx="2134723" cy="355194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0E040-0AEC-4017-8868-63A8A54740FD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Activity Implementation Flow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ED5CCC-9B12-4C41-8D64-2A8FFD113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59" y="2278387"/>
            <a:ext cx="5883120" cy="1920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0F2719-CFC4-4450-85E9-D66F130614A2}"/>
              </a:ext>
            </a:extLst>
          </p:cNvPr>
          <p:cNvSpPr txBox="1"/>
          <p:nvPr/>
        </p:nvSpPr>
        <p:spPr>
          <a:xfrm>
            <a:off x="3062722" y="1907772"/>
            <a:ext cx="2459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IngredientManageForm.java</a:t>
            </a:r>
            <a:endParaRPr lang="ko-KR" altLang="en-US" sz="13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87C145-C493-4330-AFE3-0F5CF09BA416}"/>
              </a:ext>
            </a:extLst>
          </p:cNvPr>
          <p:cNvSpPr/>
          <p:nvPr/>
        </p:nvSpPr>
        <p:spPr>
          <a:xfrm>
            <a:off x="2175847" y="3719753"/>
            <a:ext cx="266330" cy="328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92F592-185E-49A4-BE8D-90CF80439F75}"/>
              </a:ext>
            </a:extLst>
          </p:cNvPr>
          <p:cNvSpPr/>
          <p:nvPr/>
        </p:nvSpPr>
        <p:spPr>
          <a:xfrm>
            <a:off x="3781887" y="3755263"/>
            <a:ext cx="5291092" cy="292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B3F2C9-0F93-4802-88EC-DE17007563C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442177" y="3883990"/>
            <a:ext cx="1339710" cy="177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37F985-7B8C-4BB3-A2B3-A0053141E1DB}"/>
              </a:ext>
            </a:extLst>
          </p:cNvPr>
          <p:cNvGrpSpPr/>
          <p:nvPr/>
        </p:nvGrpSpPr>
        <p:grpSpPr>
          <a:xfrm>
            <a:off x="5911491" y="1113831"/>
            <a:ext cx="2894120" cy="940135"/>
            <a:chOff x="295739" y="1016918"/>
            <a:chExt cx="2894120" cy="94013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A5C2AB-B98A-441A-8070-64504AD74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7" t="10367" r="52741" b="55941"/>
            <a:stretch/>
          </p:blipFill>
          <p:spPr>
            <a:xfrm>
              <a:off x="295739" y="1016918"/>
              <a:ext cx="2894120" cy="94013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8F844D6-56BB-49F5-9C1C-5A9151C962B0}"/>
                </a:ext>
              </a:extLst>
            </p:cNvPr>
            <p:cNvSpPr/>
            <p:nvPr/>
          </p:nvSpPr>
          <p:spPr>
            <a:xfrm>
              <a:off x="1136342" y="1748901"/>
              <a:ext cx="1100831" cy="1588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8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3EFB7-6F62-4140-9A1D-CCB188844CB7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Activity Implementation Flow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1224E6-88CD-4633-BE90-85443412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4" y="2022119"/>
            <a:ext cx="1886400" cy="3890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1FC22-22E6-4FF8-B4E9-D5BD53391F21}"/>
              </a:ext>
            </a:extLst>
          </p:cNvPr>
          <p:cNvSpPr txBox="1"/>
          <p:nvPr/>
        </p:nvSpPr>
        <p:spPr>
          <a:xfrm>
            <a:off x="3062722" y="1907772"/>
            <a:ext cx="2459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IngredientAdditionForm.java</a:t>
            </a:r>
            <a:endParaRPr lang="ko-KR" altLang="en-US" sz="1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35A999-791E-4471-96A2-3A967A155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64" y="2265866"/>
            <a:ext cx="3675429" cy="364667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A4B882-536B-423E-B8CE-2F420B8C3DA1}"/>
              </a:ext>
            </a:extLst>
          </p:cNvPr>
          <p:cNvSpPr/>
          <p:nvPr/>
        </p:nvSpPr>
        <p:spPr>
          <a:xfrm>
            <a:off x="787894" y="2778719"/>
            <a:ext cx="579267" cy="541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D12A6-54F2-4CDF-A085-721F3EFE9746}"/>
              </a:ext>
            </a:extLst>
          </p:cNvPr>
          <p:cNvSpPr/>
          <p:nvPr/>
        </p:nvSpPr>
        <p:spPr>
          <a:xfrm>
            <a:off x="3586579" y="4003837"/>
            <a:ext cx="2672178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944938-EE4B-4703-B66F-8E5279817572}"/>
              </a:ext>
            </a:extLst>
          </p:cNvPr>
          <p:cNvSpPr/>
          <p:nvPr/>
        </p:nvSpPr>
        <p:spPr>
          <a:xfrm>
            <a:off x="3586579" y="5237834"/>
            <a:ext cx="2192784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22" y="2533444"/>
            <a:ext cx="6008157" cy="284704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B1628-D067-4DBD-A189-121DC78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3B4D-87A7-4FB3-A52E-48447A3E0DD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3EFB7-6F62-4140-9A1D-CCB188844CB7}"/>
              </a:ext>
            </a:extLst>
          </p:cNvPr>
          <p:cNvSpPr txBox="1"/>
          <p:nvPr/>
        </p:nvSpPr>
        <p:spPr>
          <a:xfrm>
            <a:off x="115410" y="452761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Activity Implementation Flow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D2EC4-958C-49A3-9558-69FC34AF01E9}"/>
              </a:ext>
            </a:extLst>
          </p:cNvPr>
          <p:cNvSpPr txBox="1"/>
          <p:nvPr/>
        </p:nvSpPr>
        <p:spPr>
          <a:xfrm>
            <a:off x="3062722" y="1907772"/>
            <a:ext cx="2459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IngredientAdditionForm.java</a:t>
            </a:r>
            <a:endParaRPr lang="ko-KR" altLang="en-US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777491-EC2D-4B24-B6B9-061DE441D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4" y="2022119"/>
            <a:ext cx="1886400" cy="38845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92480-65B1-45ED-923E-C249E23F1389}"/>
              </a:ext>
            </a:extLst>
          </p:cNvPr>
          <p:cNvSpPr/>
          <p:nvPr/>
        </p:nvSpPr>
        <p:spPr>
          <a:xfrm>
            <a:off x="3700820" y="4415589"/>
            <a:ext cx="4985980" cy="390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B5528-C548-43E1-8F79-8E937F1EAD23}"/>
              </a:ext>
            </a:extLst>
          </p:cNvPr>
          <p:cNvSpPr txBox="1"/>
          <p:nvPr/>
        </p:nvSpPr>
        <p:spPr>
          <a:xfrm>
            <a:off x="6329779" y="4980381"/>
            <a:ext cx="19086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입력을 받은 뒤</a:t>
            </a:r>
            <a:r>
              <a:rPr lang="en-US" altLang="ko-KR" sz="1000" dirty="0"/>
              <a:t>, </a:t>
            </a:r>
            <a:r>
              <a:rPr lang="ko-KR" altLang="en-US" sz="1000" dirty="0"/>
              <a:t>저장 프로세스 진행을 위해 </a:t>
            </a:r>
            <a:r>
              <a:rPr lang="en-US" altLang="ko-KR" sz="1000" dirty="0"/>
              <a:t>controller </a:t>
            </a:r>
            <a:r>
              <a:rPr lang="ko-KR" altLang="en-US" sz="1000" dirty="0"/>
              <a:t>호출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44EEF8-DDC6-4024-9BB1-9527F71C8911}"/>
              </a:ext>
            </a:extLst>
          </p:cNvPr>
          <p:cNvGrpSpPr/>
          <p:nvPr/>
        </p:nvGrpSpPr>
        <p:grpSpPr>
          <a:xfrm>
            <a:off x="5681708" y="1087827"/>
            <a:ext cx="3204840" cy="1379629"/>
            <a:chOff x="5681708" y="1087827"/>
            <a:chExt cx="3204840" cy="137962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5CA1FC5-7892-430B-BCCF-ACF381DB2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321" t="10391" r="28222" b="40166"/>
            <a:stretch/>
          </p:blipFill>
          <p:spPr>
            <a:xfrm>
              <a:off x="5681708" y="1087827"/>
              <a:ext cx="3204840" cy="137962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47ECFE-FA7A-4A9B-9E88-E950725E330C}"/>
                </a:ext>
              </a:extLst>
            </p:cNvPr>
            <p:cNvSpPr/>
            <p:nvPr/>
          </p:nvSpPr>
          <p:spPr>
            <a:xfrm>
              <a:off x="5681708" y="2200160"/>
              <a:ext cx="3204840" cy="1968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1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128</Words>
  <Application>Microsoft Office PowerPoint</Application>
  <PresentationFormat>화면 슬라이드 쇼(4:3)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</vt:lpstr>
      <vt:lpstr>나눔스퀘어OTF Bold</vt:lpstr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승원</dc:creator>
  <cp:lastModifiedBy>백 지수</cp:lastModifiedBy>
  <cp:revision>28</cp:revision>
  <dcterms:created xsi:type="dcterms:W3CDTF">2019-10-29T10:21:39Z</dcterms:created>
  <dcterms:modified xsi:type="dcterms:W3CDTF">2019-11-06T06:42:39Z</dcterms:modified>
</cp:coreProperties>
</file>