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452" r:id="rId2"/>
    <p:sldId id="462" r:id="rId3"/>
    <p:sldId id="460" r:id="rId4"/>
    <p:sldId id="463" r:id="rId5"/>
    <p:sldId id="461" r:id="rId6"/>
    <p:sldId id="453" r:id="rId7"/>
    <p:sldId id="257" r:id="rId8"/>
    <p:sldId id="258" r:id="rId9"/>
    <p:sldId id="464" r:id="rId10"/>
    <p:sldId id="456" r:id="rId11"/>
    <p:sldId id="459" r:id="rId12"/>
    <p:sldId id="457" r:id="rId13"/>
    <p:sldId id="465" r:id="rId14"/>
    <p:sldId id="458" r:id="rId1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728" autoAdjust="0"/>
  </p:normalViewPr>
  <p:slideViewPr>
    <p:cSldViewPr snapToGrid="0">
      <p:cViewPr varScale="1">
        <p:scale>
          <a:sx n="64" d="100"/>
          <a:sy n="64" d="100"/>
        </p:scale>
        <p:origin x="19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5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F5FE49A-97C4-4BF3-A93C-CD3035242EB5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07" y="1336445"/>
            <a:ext cx="6458587" cy="4185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유형별 레시피 검색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59823"/>
              </p:ext>
            </p:extLst>
          </p:nvPr>
        </p:nvGraphicFramePr>
        <p:xfrm>
          <a:off x="251520" y="1024128"/>
          <a:ext cx="8640960" cy="554047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유형별 레시피 검색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이용자들이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추천받은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식단 외에도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특정 메뉴를 검색하여 레시피를 확인하거나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혹은 식단이 아닌 특정 메뉴를 빠르게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추천받을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네이버 검색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상태이자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100" kern="100" baseline="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식재료를 등록해놓은 상태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빠른 레시피 추천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유저가 등록한 냉장고 식재료 기반 추천 레시피 노출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3.2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퀵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추천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카테고리 분류 기준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카테고리 상세 분류 기준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3.5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재료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카테고리로 분류되는 레시피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개 추천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3.6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레시피 조회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상세 레시피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네이버검색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연동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3.7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레시피 확정 또는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재추천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본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부터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loop)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Outline: </a:t>
            </a:r>
            <a:r>
              <a:rPr lang="ko-KR" altLang="en-US" sz="2400" dirty="0"/>
              <a:t>유형별 레시피 검색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11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24149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카테고리 분류에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</a:rPr>
                        <a:t> 속하는 레시피가 하나도 없을 경우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레시피 확정 취소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7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장보기 </a:t>
            </a:r>
            <a:r>
              <a:rPr lang="ko-KR" altLang="en-US" sz="2400" dirty="0" smtClean="0">
                <a:solidFill>
                  <a:srgbClr val="FF0000"/>
                </a:solidFill>
              </a:rPr>
              <a:t>메모장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09597"/>
              </p:ext>
            </p:extLst>
          </p:nvPr>
        </p:nvGraphicFramePr>
        <p:xfrm>
          <a:off x="251520" y="1024129"/>
          <a:ext cx="8640960" cy="5230458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2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37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유저가 </a:t>
                      </a:r>
                      <a:r>
                        <a:rPr lang="ko-KR" altLang="en-US" sz="1100" b="0" kern="100" dirty="0" err="1">
                          <a:effectLst/>
                        </a:rPr>
                        <a:t>밥알짜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App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내에서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&lt;</a:t>
                      </a:r>
                      <a:r>
                        <a:rPr lang="ko-KR" altLang="en-US" sz="1100" b="0" kern="100" dirty="0">
                          <a:effectLst/>
                        </a:rPr>
                        <a:t>메모</a:t>
                      </a:r>
                      <a:r>
                        <a:rPr lang="en-US" altLang="ko-KR" sz="1100" b="0" kern="100" dirty="0">
                          <a:effectLst/>
                        </a:rPr>
                        <a:t>&gt;  </a:t>
                      </a:r>
                      <a:r>
                        <a:rPr lang="ko-KR" altLang="en-US" sz="1100" b="0" kern="100" dirty="0">
                          <a:effectLst/>
                        </a:rPr>
                        <a:t>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effectLst/>
                        </a:rPr>
                        <a:t>1. </a:t>
                      </a:r>
                      <a:r>
                        <a:rPr lang="ko-KR" altLang="en-US" sz="1100" b="1" kern="100" dirty="0">
                          <a:effectLst/>
                        </a:rPr>
                        <a:t>장보기 메모 조회</a:t>
                      </a:r>
                      <a:endParaRPr lang="en-US" altLang="ko-KR" sz="1100" b="1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effectLst/>
                        </a:rPr>
                        <a:t>   1.1</a:t>
                      </a:r>
                      <a:r>
                        <a:rPr lang="ko-KR" altLang="en-US" sz="1100" b="0" kern="100" dirty="0">
                          <a:effectLst/>
                        </a:rPr>
                        <a:t>현재</a:t>
                      </a:r>
                      <a:r>
                        <a:rPr lang="ko-KR" altLang="en-US" sz="1100" b="0" kern="100" baseline="0" dirty="0">
                          <a:effectLst/>
                        </a:rPr>
                        <a:t> 작성된 장보기 메모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1.2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상세 조회 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재료가 필요한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식단메뉴</a:t>
                      </a:r>
                      <a:r>
                        <a:rPr lang="ko-KR" altLang="en-US" sz="1100" b="0" kern="100" baseline="0" dirty="0">
                          <a:effectLst/>
                        </a:rPr>
                        <a:t> 등</a:t>
                      </a:r>
                      <a:r>
                        <a:rPr lang="en-US" altLang="ko-KR" sz="1100" b="0" kern="100" baseline="0" dirty="0"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1.3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해당 장보기 메모 수정 또는 삭제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-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수정 선택 시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수정</a:t>
                      </a:r>
                      <a:r>
                        <a:rPr lang="en-US" altLang="ko-KR" sz="1100" b="0" kern="100" baseline="0" dirty="0">
                          <a:effectLst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</a:rPr>
                        <a:t>3.3</a:t>
                      </a:r>
                      <a:r>
                        <a:rPr lang="ko-KR" altLang="en-US" sz="1100" b="0" kern="100" baseline="0" dirty="0">
                          <a:effectLst/>
                        </a:rPr>
                        <a:t>부터 수행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-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삭제 선택 시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삭제</a:t>
                      </a:r>
                      <a:r>
                        <a:rPr lang="en-US" altLang="ko-KR" sz="1100" b="0" kern="100" baseline="0" dirty="0">
                          <a:effectLst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effectLst/>
                        </a:rPr>
                        <a:t>4.3</a:t>
                      </a:r>
                      <a:r>
                        <a:rPr lang="ko-KR" altLang="en-US" sz="1100" b="0" kern="100" baseline="0" dirty="0">
                          <a:effectLst/>
                        </a:rPr>
                        <a:t>부터 수행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effectLst/>
                        </a:rPr>
                        <a:t>2. </a:t>
                      </a:r>
                      <a:r>
                        <a:rPr lang="ko-KR" altLang="en-US" sz="1100" b="1" kern="100" baseline="0" dirty="0">
                          <a:effectLst/>
                        </a:rPr>
                        <a:t>장보기 메모 추가</a:t>
                      </a:r>
                      <a:endParaRPr lang="en-US" altLang="ko-KR" sz="1100" b="1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2.1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수기 작성</a:t>
                      </a:r>
                      <a:r>
                        <a:rPr lang="en-US" altLang="ko-KR" sz="1100" b="0" kern="100" baseline="0" dirty="0">
                          <a:effectLst/>
                        </a:rPr>
                        <a:t> (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재료명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 등</a:t>
                      </a:r>
                      <a:r>
                        <a:rPr lang="en-US" altLang="ko-KR" sz="1100" b="0" kern="100" baseline="0" dirty="0"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2.2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저장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(AF2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레시피 검색 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이걸 만들고자 할 </a:t>
                      </a:r>
                      <a:r>
                        <a:rPr lang="ko-KR" altLang="en-US" sz="1100" b="0" kern="100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떄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현재 부족한 </a:t>
                      </a:r>
                      <a:endParaRPr lang="en-US" altLang="ko-KR" sz="1100" b="0" kern="100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썩어 나가는 재료가 없도록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도와주는 앱</a:t>
                      </a:r>
                      <a:r>
                        <a:rPr lang="en-US" altLang="ko-KR" sz="1100" b="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”</a:t>
                      </a: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214E72-0A7F-42AE-B32B-FF49D7B4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32884"/>
              </p:ext>
            </p:extLst>
          </p:nvPr>
        </p:nvGraphicFramePr>
        <p:xfrm>
          <a:off x="251520" y="1024129"/>
          <a:ext cx="8640960" cy="523836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20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장보기 메모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식단을 추천 받은 이용자들은 부족하거나 존재하지 않는 재료를 자신의 장보기 메모에 추가할 수 있음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작성한 장보기 메모를 수정 또는 삭제하거나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외부로 공유할 수 있다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카카오톡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카카오 링크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5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05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899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effectLst/>
                        </a:rPr>
                        <a:t>3.  </a:t>
                      </a:r>
                      <a:r>
                        <a:rPr lang="ko-KR" altLang="en-US" sz="1100" b="1" kern="100" baseline="0" dirty="0">
                          <a:effectLst/>
                        </a:rPr>
                        <a:t>장보기 메모 수정</a:t>
                      </a:r>
                      <a:endParaRPr lang="en-US" altLang="ko-KR" sz="1100" b="1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수정하고 싶은 장보기 메모 선택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수정 </a:t>
                      </a:r>
                      <a:r>
                        <a:rPr lang="en-US" altLang="ko-KR" sz="1100" b="0" kern="100" baseline="0" dirty="0"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수량 변경</a:t>
                      </a:r>
                      <a:r>
                        <a:rPr lang="en-US" altLang="ko-KR" sz="1100" b="0" kern="100" baseline="0" dirty="0"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3.4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수정된 장보기 메모 저장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effectLst/>
                        </a:rPr>
                        <a:t>4. </a:t>
                      </a:r>
                      <a:r>
                        <a:rPr lang="ko-KR" altLang="en-US" sz="1100" b="1" kern="100" baseline="0" dirty="0">
                          <a:effectLst/>
                        </a:rPr>
                        <a:t>장보기 메모 삭제</a:t>
                      </a:r>
                      <a:endParaRPr lang="en-US" altLang="ko-KR" sz="1100" b="1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4.1 </a:t>
                      </a:r>
                      <a:r>
                        <a:rPr lang="ko-KR" altLang="en-US" sz="1100" b="0" kern="100" baseline="0" dirty="0">
                          <a:effectLst/>
                        </a:rPr>
                        <a:t>현재 작성된 장보기 메모 </a:t>
                      </a:r>
                      <a:r>
                        <a:rPr lang="ko-KR" altLang="en-US" sz="1100" b="0" kern="100" baseline="0" dirty="0" err="1">
                          <a:effectLst/>
                        </a:rPr>
                        <a:t>리스트업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4.2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삭제하고 싶은 장보기 메모 선택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4.3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삭제</a:t>
                      </a:r>
                      <a:endParaRPr lang="en-US" altLang="ko-KR" sz="11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effectLst/>
                        </a:rPr>
                        <a:t>   4.4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장보기 메모 삭제 확인 </a:t>
                      </a:r>
                      <a:r>
                        <a:rPr lang="en-US" altLang="ko-KR" sz="1100" b="0" kern="100" baseline="0" dirty="0">
                          <a:effectLst/>
                        </a:rPr>
                        <a:t>(confirm)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(AF2, AF3)</a:t>
                      </a:r>
                      <a:endParaRPr lang="en-US" altLang="ko-KR" sz="1100" b="0" kern="100" baseline="0" dirty="0"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장보기 메모 조회 및 관리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저장된 장보기 메모가 없음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AF2.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시스템 오류로 저장 실패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장보기 메모 삭제 취소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7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식재료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67584"/>
              </p:ext>
            </p:extLst>
          </p:nvPr>
        </p:nvGraphicFramePr>
        <p:xfrm>
          <a:off x="251520" y="1024128"/>
          <a:ext cx="8640960" cy="574290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3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식재료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이용자들이 향후 식단 추천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이용될 식재료들을 조회하고 관리할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저장된 식재료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선택하여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식재료를 등록하는 것 외에도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후 등록한 식재료를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상세조회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하는 것도 가능함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3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Vision API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3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37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776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유저가 </a:t>
                      </a:r>
                      <a:r>
                        <a:rPr lang="ko-KR" altLang="en-US" sz="1100" b="0" kern="100" dirty="0" err="1">
                          <a:effectLst/>
                        </a:rPr>
                        <a:t>밥알짜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App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내에서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&lt;</a:t>
                      </a:r>
                      <a:r>
                        <a:rPr lang="ko-KR" altLang="en-US" sz="1100" b="0" kern="100" dirty="0">
                          <a:effectLst/>
                        </a:rPr>
                        <a:t>냉장고</a:t>
                      </a:r>
                      <a:r>
                        <a:rPr lang="en-US" altLang="ko-KR" sz="1100" b="0" kern="100" dirty="0">
                          <a:effectLst/>
                        </a:rPr>
                        <a:t>&gt;  </a:t>
                      </a:r>
                      <a:r>
                        <a:rPr lang="ko-KR" altLang="en-US" sz="1100" b="0" kern="100" dirty="0">
                          <a:effectLst/>
                        </a:rPr>
                        <a:t>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조회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식재료를 추가하는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넣을 식재료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(Step2)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재료의 상세정보를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</a:t>
                      </a:r>
                      <a:r>
                        <a:rPr lang="ko-KR" altLang="en-US" sz="1100" b="1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상세조회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(step4)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기존 재료의 정보를 수정하는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수정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(step5)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기존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재료를 삭제하는 경우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삭제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(step6)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유통기한 상태 별 식재료를 조회하는 경우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유통기한 관리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(step7)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넣을 식재료 추가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식재료 목록 조회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- [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영수증으로 추가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]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 시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영수증 스캔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(step3)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 후 복귀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식재료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수량 및 유통기한 설정</a:t>
                      </a:r>
                      <a:r>
                        <a:rPr lang="ko-KR" altLang="en-US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(AF3, AF4)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식재료 저장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(AF5)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2.5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식재료 등록 완료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영수증 스캔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사진 촬영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촬영한 사진의 문자 영역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크롭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3.3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인식된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(AF6)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2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식재료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41162"/>
              </p:ext>
            </p:extLst>
          </p:nvPr>
        </p:nvGraphicFramePr>
        <p:xfrm>
          <a:off x="251520" y="1024129"/>
          <a:ext cx="8640960" cy="575555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5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식재료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2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이용자들이 향후 식단 추천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로직에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이용될 식재료들을 조회하고 관리할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저장된 식재료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에서 선택하여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식재료를 등록하는 것 외에도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후 등록한 식재료를 관리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상세조회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하는 것도 가능함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Vision API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상태</a:t>
                      </a:r>
                      <a:endParaRPr lang="en-US" alt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91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Basic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3322"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상세 조회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4.1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상세보기할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냉장고에 있는 식재료 선택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4.2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식재료 상세정보 조회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수량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유통기한 등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냉장고 있는 식재료 수정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r>
                        <a:rPr lang="en-US" altLang="ko-KR" sz="1100" b="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냉장고에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있는 식재료 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수정할 식재료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(AF8)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5.3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수량 및 유통기한 수정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(AF3, AF4)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 5.4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식재료 수정 확인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삭제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>
                          <a:solidFill>
                            <a:schemeClr val="tx1"/>
                          </a:solidFill>
                          <a:effectLst/>
                        </a:rPr>
                        <a:t>6.1 </a:t>
                      </a:r>
                      <a:r>
                        <a:rPr lang="ko-KR" altLang="en-US" sz="1100" b="0" kern="100" smtClean="0">
                          <a:solidFill>
                            <a:schemeClr val="tx1"/>
                          </a:solidFill>
                          <a:effectLst/>
                        </a:rPr>
                        <a:t>냉장고에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있는 식재료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6.2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삭제할 식재료 선택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  <a:effectLst/>
                        </a:rPr>
                        <a:t>(AF8)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6.3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식재료 삭제 확인</a:t>
                      </a: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냉장고에 있는 식재료 유통기한 관리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7.1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신선해요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보통이예요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위험해요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7.2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유통기한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상태별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식재료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(AF7)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7.3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상세보기할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식재료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7.4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식재료 상세정보 조회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구매일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유통기한으로부터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초과된 일수 등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7.5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장보기 메모에 추가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7.6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장보기 메모에 추가 확인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식재료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57477" y="1377396"/>
            <a:ext cx="7429047" cy="4286089"/>
            <a:chOff x="1082269" y="1716066"/>
            <a:chExt cx="7429047" cy="428608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69" y="1716066"/>
              <a:ext cx="2410925" cy="428608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330" y="1716067"/>
              <a:ext cx="2410925" cy="428608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391" y="1716066"/>
              <a:ext cx="2410925" cy="428608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508941" y="57628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최초화면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92404" y="576282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 버튼 클릭 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01465" y="576282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21721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 dirty="0"/>
              <a:t>Use Case Outline: </a:t>
            </a:r>
            <a:r>
              <a:rPr lang="ko-KR" altLang="en-US" sz="2400" dirty="0"/>
              <a:t>식재료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5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95170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등록되어 있는 재료가 없을 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AF2.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DB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에 없는 식재료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조회로 인한 실패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수량이 없는 식재료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수량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으로 저장 시도 시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AF4.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유통기한이 지난 식재료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AF5.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이미 냉장고에 등록된 식재료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AF6.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문자 영역 인식 실패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AF7.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해당 상태에 속하는 식재료가 없을 때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</a:rPr>
                        <a:t>AF8.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</a:rPr>
                        <a:t>선택한 식재료가 없을 때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5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 err="1"/>
              <a:t>식단추천</a:t>
            </a:r>
            <a:r>
              <a:rPr lang="ko-KR" altLang="en-US" sz="2400" dirty="0"/>
              <a:t> 조회 및 관리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EE2938-F6E7-43F9-9BF0-9F0E6E63D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25598"/>
              </p:ext>
            </p:extLst>
          </p:nvPr>
        </p:nvGraphicFramePr>
        <p:xfrm>
          <a:off x="236280" y="1024128"/>
          <a:ext cx="8642069" cy="5966279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 추천을 요청한 이용자들이 등록된 재료를 기반으로 자신의 선호에 맞는 식단을 추천 받을 수 있는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받은 식단을 바로 확정할 수도 있지만 수정하거나 다시 추천 받는 것도 가능함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Calendar API</a:t>
                      </a:r>
                      <a:endParaRPr 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75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상태이자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100" kern="100" baseline="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식재료를 등록해놓은 상태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100" kern="100" dirty="0">
                        <a:solidFill>
                          <a:srgbClr val="3107C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752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/>
                        <a:t>Basic Flow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9756">
                <a:tc gridSpan="2">
                  <a:txBody>
                    <a:bodyPr/>
                    <a:lstStyle/>
                    <a:p>
                      <a:pPr marL="228600" marR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유저가 </a:t>
                      </a:r>
                      <a:r>
                        <a:rPr lang="ko-KR" altLang="en-US" sz="1100" b="0" kern="100" dirty="0" err="1">
                          <a:effectLst/>
                        </a:rPr>
                        <a:t>밥알짜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App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내에서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&lt;</a:t>
                      </a:r>
                      <a:r>
                        <a:rPr lang="ko-KR" altLang="en-US" sz="1100" b="0" kern="100" dirty="0">
                          <a:effectLst/>
                        </a:rPr>
                        <a:t>식단</a:t>
                      </a:r>
                      <a:r>
                        <a:rPr lang="en-US" altLang="ko-KR" sz="1100" b="0" kern="100" dirty="0">
                          <a:effectLst/>
                        </a:rPr>
                        <a:t>&gt;  </a:t>
                      </a:r>
                      <a:r>
                        <a:rPr lang="ko-KR" altLang="en-US" sz="1100" b="0" kern="100" dirty="0">
                          <a:effectLst/>
                        </a:rPr>
                        <a:t>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</a:p>
                    <a:p>
                      <a:pPr marL="228600" marR="0" indent="-22860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b="0" kern="100" dirty="0">
                          <a:effectLst/>
                        </a:rPr>
                        <a:t>해당 메뉴의 디폴트</a:t>
                      </a:r>
                      <a:r>
                        <a:rPr lang="ko-KR" altLang="en-US" sz="1100" b="0" kern="100" baseline="0" dirty="0">
                          <a:effectLst/>
                        </a:rPr>
                        <a:t> 화면은 </a:t>
                      </a:r>
                      <a:r>
                        <a:rPr lang="ko-KR" altLang="en-US" sz="1100" b="1" kern="100" baseline="0" dirty="0">
                          <a:effectLst/>
                        </a:rPr>
                        <a:t>식단 조회 및 관리</a:t>
                      </a:r>
                      <a:r>
                        <a:rPr lang="ko-KR" altLang="en-US" sz="1100" b="0" kern="100" baseline="0" dirty="0">
                          <a:effectLst/>
                        </a:rPr>
                        <a:t>이지만</a:t>
                      </a:r>
                      <a:r>
                        <a:rPr lang="en-US" altLang="ko-KR" sz="1100" b="0" kern="100" baseline="0" dirty="0"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effectLst/>
                        </a:rPr>
                        <a:t>최초 조회 시에는 빈 화면과 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‘</a:t>
                      </a:r>
                      <a:r>
                        <a:rPr lang="ko-KR" altLang="en-US" sz="1100" b="0" kern="100" baseline="0" dirty="0">
                          <a:effectLst/>
                        </a:rPr>
                        <a:t>식단 추천</a:t>
                      </a:r>
                      <a:r>
                        <a:rPr lang="en-US" altLang="ko-KR" sz="1100" b="0" kern="100" baseline="0" dirty="0">
                          <a:effectLst/>
                        </a:rPr>
                        <a:t>’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버튼이 노출된다</a:t>
                      </a:r>
                      <a:r>
                        <a:rPr lang="en-US" altLang="ko-KR" sz="1100" b="0" kern="100" baseline="0" dirty="0">
                          <a:effectLst/>
                        </a:rPr>
                        <a:t>.</a:t>
                      </a:r>
                      <a:endParaRPr lang="en-US" altLang="ko-KR" sz="1100" b="1" kern="100" dirty="0"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1</a:t>
                      </a:r>
                      <a:r>
                        <a:rPr lang="ko-KR" altLang="en-US" sz="1100" b="1" kern="100" dirty="0"/>
                        <a:t>. 식단 조회, 추천, 수정, 재생성 선택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- 최초 조회 시, </a:t>
                      </a:r>
                      <a:r>
                        <a:rPr lang="ko-KR" altLang="en-US" sz="1100" b="1" kern="100" dirty="0"/>
                        <a:t>식단 추천</a:t>
                      </a:r>
                      <a:r>
                        <a:rPr lang="ko-KR" altLang="en-US" sz="1100" b="0" kern="100" dirty="0"/>
                        <a:t>(step2)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 수행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- 기존 식단 조회 시, </a:t>
                      </a:r>
                      <a:r>
                        <a:rPr lang="ko-KR" altLang="en-US" sz="1100" b="1" kern="100" dirty="0"/>
                        <a:t>식단 조회 및 관리</a:t>
                      </a:r>
                      <a:r>
                        <a:rPr lang="ko-KR" altLang="en-US" sz="1100" b="0" kern="100" dirty="0"/>
                        <a:t>(step3)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- 기존 식단 수정 시, </a:t>
                      </a:r>
                      <a:r>
                        <a:rPr lang="ko-KR" altLang="en-US" sz="1100" b="1" kern="100" dirty="0"/>
                        <a:t>식단 수정</a:t>
                      </a:r>
                      <a:r>
                        <a:rPr lang="ko-KR" altLang="en-US" sz="1100" b="0" kern="100" dirty="0"/>
                        <a:t>(step4)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 수행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- 기존 식단 재생성 시, </a:t>
                      </a:r>
                      <a:r>
                        <a:rPr lang="ko-KR" altLang="en-US" sz="1100" b="1" kern="100" dirty="0"/>
                        <a:t>식단 재생성</a:t>
                      </a:r>
                      <a:r>
                        <a:rPr lang="ko-KR" altLang="en-US" sz="1100" b="0" kern="100" dirty="0"/>
                        <a:t>(step5) </a:t>
                      </a:r>
                      <a:r>
                        <a:rPr lang="ko-KR" altLang="en-US" sz="1100" b="0" kern="100" dirty="0" err="1"/>
                        <a:t>서브플로우</a:t>
                      </a:r>
                      <a:r>
                        <a:rPr lang="ko-KR" altLang="en-US" sz="1100" b="0" kern="100" dirty="0"/>
                        <a:t> 수행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1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2. 식단 추천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2.1 식단 추천 기간 설정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2.2 식단 일정 산출 (이용자의 구글 캘린더 조회)</a:t>
                      </a:r>
                      <a:r>
                        <a:rPr lang="en-US" altLang="ko-KR" sz="1100" b="0" kern="100" dirty="0"/>
                        <a:t> 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(AF2)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2.3 이용자 선호 성향 설문조사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</a:t>
                      </a: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2.4 식단 생성</a:t>
                      </a:r>
                      <a:r>
                        <a:rPr lang="ko-KR" altLang="en-US" sz="1100" b="1" kern="1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b="1" kern="100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100" b="1" kern="100" baseline="0" dirty="0">
                          <a:solidFill>
                            <a:srgbClr val="FF0000"/>
                          </a:solidFill>
                        </a:rPr>
                        <a:t>식단 추천 </a:t>
                      </a:r>
                      <a:r>
                        <a:rPr lang="ko-KR" altLang="en-US" sz="1100" b="1" kern="100" baseline="0" dirty="0" err="1">
                          <a:solidFill>
                            <a:srgbClr val="FF0000"/>
                          </a:solidFill>
                        </a:rPr>
                        <a:t>로직</a:t>
                      </a:r>
                      <a:r>
                        <a:rPr lang="en-US" altLang="ko-KR" sz="1100" b="1" kern="1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100" b="1" kern="1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2.5 식단 메뉴 별 레시피 정보</a:t>
                      </a:r>
                      <a:r>
                        <a:rPr lang="en-US" altLang="ko-KR" sz="1100" b="0" kern="100" dirty="0"/>
                        <a:t>,</a:t>
                      </a:r>
                      <a:r>
                        <a:rPr lang="en-US" altLang="ko-KR" sz="1100" b="0" kern="100" baseline="0" dirty="0"/>
                        <a:t> </a:t>
                      </a:r>
                      <a:r>
                        <a:rPr lang="ko-KR" altLang="en-US" sz="1100" b="0" kern="100" baseline="0" dirty="0"/>
                        <a:t>대체 메뉴 조회</a:t>
                      </a:r>
                      <a:endParaRPr lang="en-US" altLang="ko-KR" sz="1100" b="0" kern="100" baseline="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1100" b="0" kern="100" baseline="0" dirty="0"/>
                        <a:t>   2.6 </a:t>
                      </a:r>
                      <a:r>
                        <a:rPr lang="ko-KR" altLang="en-US" sz="1100" b="0" kern="100" baseline="0" dirty="0"/>
                        <a:t>식단 일부 메뉴 조정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2.</a:t>
                      </a:r>
                      <a:r>
                        <a:rPr lang="en-US" altLang="ko-KR" sz="1100" b="0" kern="100" dirty="0"/>
                        <a:t>7</a:t>
                      </a:r>
                      <a:r>
                        <a:rPr lang="ko-KR" altLang="en-US" sz="1100" b="0" kern="100" dirty="0"/>
                        <a:t> 최종 식단 저장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3.식단 조회 및 관리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3.1 현재 저장된 식단 조회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1)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3.2 지난 </a:t>
                      </a:r>
                      <a:r>
                        <a:rPr lang="ko-KR" altLang="en-US" sz="1100" b="0" kern="100" dirty="0" smtClean="0"/>
                        <a:t>식단 선택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/>
                        <a:t>   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</a:rPr>
                        <a:t>3.3 선택된 식단에 대한 완료 여부 및  </a:t>
                      </a:r>
                      <a:r>
                        <a:rPr lang="ko-KR" altLang="en-US" sz="1100" b="1" kern="100" dirty="0" err="1" smtClean="0">
                          <a:solidFill>
                            <a:srgbClr val="FF0000"/>
                          </a:solidFill>
                        </a:rPr>
                        <a:t>피드벡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</a:rPr>
                        <a:t> 조사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 smtClean="0"/>
                        <a:t>   3.4 식단 관리 내용 저장 및 식재료 현황 재조정</a:t>
                      </a:r>
                      <a:r>
                        <a:rPr lang="en-US" altLang="ko-KR" sz="1100" b="0" kern="100" dirty="0" smtClean="0"/>
                        <a:t> </a:t>
                      </a:r>
                      <a:r>
                        <a:rPr lang="en-US" altLang="ko-KR" sz="1100" b="0" kern="100" dirty="0" smtClean="0">
                          <a:solidFill>
                            <a:srgbClr val="FF0000"/>
                          </a:solidFill>
                        </a:rPr>
                        <a:t>(AF3)</a:t>
                      </a:r>
                      <a:endParaRPr lang="en-US" altLang="ko-KR" sz="1100" b="0" kern="100" dirty="0" smtClean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/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Outline: </a:t>
            </a:r>
            <a:r>
              <a:rPr lang="ko-KR" altLang="en-US" sz="2400"/>
              <a:t>식단추천 조회 및 관리</a:t>
            </a: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9E1D53AE-96C5-4C3B-8EEC-94A671C665C0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7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72726"/>
              </p:ext>
            </p:extLst>
          </p:nvPr>
        </p:nvGraphicFramePr>
        <p:xfrm>
          <a:off x="251520" y="1024128"/>
          <a:ext cx="8642069" cy="519300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Use Case Name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식단추천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조회 및 관리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Brief Description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식단 추천을 요청한 이용자들이 등록된 재료를 기반으로 자신의 선호에 맞는 식단을 추천 받을 수 있는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 받은 식단을 바로 확정할 수도 있지만 수정하거나 다시 추천 받는 것도 가능함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Principal Actor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Active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구글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Calendar API</a:t>
                      </a:r>
                      <a:endParaRPr lang="ko-KR" altLang="ko-KR" sz="11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1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ysClr val="windowText" lastClr="000000"/>
                          </a:solidFill>
                        </a:rPr>
                        <a:t>Precondition</a:t>
                      </a:r>
                      <a:endParaRPr lang="ko-KR" sz="1100" kern="100">
                        <a:solidFill>
                          <a:sysClr val="windowText" lastClr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상태이자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100" kern="100" baseline="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식재료를 등록해놓은 상태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164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 dirty="0"/>
                        <a:t>Basic Flow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0382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/>
                        <a:t>4.식단 수정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4.1 현재 저장된 식단 조회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4.2 수정할 식단 선택 및 대체 메뉴 선택 </a:t>
                      </a:r>
                      <a:r>
                        <a:rPr lang="en-US" altLang="ko-KR" sz="1100" b="0" kern="100" dirty="0"/>
                        <a:t>(</a:t>
                      </a:r>
                      <a:r>
                        <a:rPr lang="ko-KR" altLang="en-US" sz="1100" b="0" kern="100" dirty="0" err="1"/>
                        <a:t>담아놓기</a:t>
                      </a:r>
                      <a:r>
                        <a:rPr lang="ko-KR" altLang="en-US" sz="1100" b="0" kern="100" dirty="0"/>
                        <a:t> 목록 </a:t>
                      </a:r>
                      <a:r>
                        <a:rPr lang="ko-KR" altLang="en-US" sz="1100" b="0" kern="100" dirty="0" err="1"/>
                        <a:t>리스트업</a:t>
                      </a:r>
                      <a:r>
                        <a:rPr lang="en-US" altLang="ko-KR" sz="1100" b="0" kern="100" dirty="0"/>
                        <a:t>)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4.3 수정된 식단 저장</a:t>
                      </a:r>
                      <a:endParaRPr lang="en-US" altLang="ko-KR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1" kern="100" dirty="0">
                          <a:solidFill>
                            <a:srgbClr val="FF0000"/>
                          </a:solidFill>
                        </a:rPr>
                        <a:t>5. 식단 재생성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5.1 현재 식단 조회 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ko-KR" sz="1100" b="0" kern="100" dirty="0">
                          <a:solidFill>
                            <a:srgbClr val="FF0000"/>
                          </a:solidFill>
                        </a:rPr>
                        <a:t>AF1</a:t>
                      </a:r>
                      <a:r>
                        <a:rPr lang="ko-KR" altLang="en-US" sz="1100" b="0" kern="1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100" b="0" kern="100" dirty="0"/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5.2 식단 재생성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5.3 식단 재생성 확인(</a:t>
                      </a:r>
                      <a:r>
                        <a:rPr lang="en-US" altLang="ko-KR" sz="1100" b="0" kern="100" dirty="0"/>
                        <a:t>confirm)</a:t>
                      </a: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1100" b="0" kern="100" dirty="0"/>
                        <a:t>   5.4 </a:t>
                      </a:r>
                      <a:r>
                        <a:rPr lang="ko-KR" altLang="en-US" sz="1100" b="1" kern="100" dirty="0"/>
                        <a:t>식단 추천</a:t>
                      </a:r>
                      <a:r>
                        <a:rPr lang="en-US" altLang="ko-KR" sz="1100" b="0" kern="100" dirty="0"/>
                        <a:t>(step2)</a:t>
                      </a:r>
                      <a:r>
                        <a:rPr lang="ko-KR" altLang="en-US" sz="1100" b="0" kern="100" dirty="0"/>
                        <a:t> </a:t>
                      </a:r>
                      <a:r>
                        <a:rPr lang="ko-KR" altLang="en-US" sz="1100" b="0" kern="100" dirty="0" err="1"/>
                        <a:t>서프플로우</a:t>
                      </a:r>
                      <a:r>
                        <a:rPr lang="ko-KR" altLang="en-US" sz="1100" b="0" kern="100" baseline="0" dirty="0"/>
                        <a:t> </a:t>
                      </a:r>
                      <a:r>
                        <a:rPr lang="ko-KR" altLang="en-US" sz="1100" b="0" kern="100" dirty="0"/>
                        <a:t>수행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sz="2800"/>
              <a:t>Use Case Outline: </a:t>
            </a:r>
            <a:r>
              <a:rPr lang="ko-KR" altLang="en-US" sz="2400"/>
              <a:t>식단추천 조회 및 관리</a:t>
            </a: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/>
              <a:buChar char="l"/>
              <a:defRPr sz="2800">
                <a:solidFill>
                  <a:schemeClr val="tx1"/>
                </a:solidFill>
                <a:latin typeface="맑은 고딕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맑은 고딕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/>
              <a:buChar char="ü"/>
              <a:defRPr sz="1600">
                <a:solidFill>
                  <a:schemeClr val="tx1"/>
                </a:solidFill>
                <a:latin typeface="맑은 고딕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맑은 고딕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None/>
              <a:defRPr lang="ko-KR" altLang="en-US"/>
            </a:pPr>
            <a:fld id="{66DE028A-8B6F-4530-AC49-2F8675EAAFA8}" type="slidenum">
              <a:rPr lang="en-US" altLang="en-US" sz="1200">
                <a:solidFill>
                  <a:srgbClr val="898989"/>
                </a:solidFill>
                <a:latin typeface="Arial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None/>
                <a:defRPr lang="ko-KR" altLang="en-US"/>
              </a:pPr>
              <a:t>8</a:t>
            </a:fld>
            <a:endParaRPr lang="en-US" altLang="en-US" sz="1200">
              <a:solidFill>
                <a:srgbClr val="898989"/>
              </a:solidFill>
              <a:latin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58029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</a:rPr>
                        <a:t>Alternative Flow</a:t>
                      </a:r>
                      <a:endParaRPr lang="ko-KR" sz="1100" kern="10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AF1.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현재 저장된 식단 없음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AF2.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이용자의 구글 캘린더 이용 내역 없음</a:t>
                      </a:r>
                    </a:p>
                    <a:p>
                      <a:pPr marL="0" lvl="0" indent="0" algn="just" defTabSz="900000" eaLnBrk="1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</a:rPr>
                        <a:t>AF3.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</a:rPr>
                        <a:t>특정 식재료 부족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유형별 레시피 검색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63230"/>
              </p:ext>
            </p:extLst>
          </p:nvPr>
        </p:nvGraphicFramePr>
        <p:xfrm>
          <a:off x="251520" y="1024128"/>
          <a:ext cx="8640960" cy="554047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유형별 레시피 검색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1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이용자들이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추천받은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식단 외에도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특정 메뉴를 검색하여 레시피를 확인하거나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혹은 식단이 아닌 특정 메뉴를 빠르게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추천받을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수 있는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Active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이용자</a:t>
                      </a:r>
                      <a:endParaRPr lang="en-US" altLang="ko-KR" sz="1100" kern="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Passive Actor: </a:t>
                      </a:r>
                      <a:r>
                        <a:rPr lang="ko-KR" altLang="en-US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네이버 검색 </a:t>
                      </a:r>
                      <a:r>
                        <a:rPr lang="en-US" altLang="ko-KR" sz="11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소비자는 이미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밥알짜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APP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에 로그인 된 </a:t>
                      </a:r>
                      <a:r>
                        <a:rPr lang="ko-KR" altLang="en-US" sz="1100" kern="100" dirty="0" err="1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상태이자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100" kern="100" baseline="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식재료를 등록해놓은 상태</a:t>
                      </a: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altLang="ko-KR" sz="1100" kern="100" dirty="0">
                        <a:solidFill>
                          <a:srgbClr val="3107C9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00" dirty="0">
                          <a:effectLst/>
                        </a:rPr>
                        <a:t>본 </a:t>
                      </a:r>
                      <a:r>
                        <a:rPr lang="ko-KR" altLang="en-US" sz="1100" b="0" kern="100" dirty="0" err="1">
                          <a:effectLst/>
                        </a:rPr>
                        <a:t>유스케이스는</a:t>
                      </a:r>
                      <a:r>
                        <a:rPr lang="ko-KR" altLang="en-US" sz="1100" b="0" kern="100" dirty="0">
                          <a:effectLst/>
                        </a:rPr>
                        <a:t> 유저가 </a:t>
                      </a:r>
                      <a:r>
                        <a:rPr lang="ko-KR" altLang="en-US" sz="1100" b="0" kern="100" dirty="0" err="1">
                          <a:effectLst/>
                        </a:rPr>
                        <a:t>밥알짜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App</a:t>
                      </a:r>
                      <a:r>
                        <a:rPr lang="en-US" altLang="ko-KR" sz="1100" b="0" kern="100" baseline="0" dirty="0">
                          <a:effectLst/>
                        </a:rPr>
                        <a:t> </a:t>
                      </a:r>
                      <a:r>
                        <a:rPr lang="ko-KR" altLang="en-US" sz="1100" b="0" kern="100" baseline="0" dirty="0">
                          <a:effectLst/>
                        </a:rPr>
                        <a:t>내에서</a:t>
                      </a:r>
                      <a:r>
                        <a:rPr lang="ko-KR" altLang="en-US" sz="1100" b="0" kern="100" dirty="0">
                          <a:effectLst/>
                        </a:rPr>
                        <a:t> </a:t>
                      </a:r>
                      <a:r>
                        <a:rPr lang="en-US" altLang="ko-KR" sz="1100" b="0" kern="100" dirty="0">
                          <a:effectLst/>
                        </a:rPr>
                        <a:t>&lt;</a:t>
                      </a:r>
                      <a:r>
                        <a:rPr lang="ko-KR" altLang="en-US" sz="1100" b="0" kern="100" dirty="0">
                          <a:effectLst/>
                        </a:rPr>
                        <a:t>검색</a:t>
                      </a:r>
                      <a:r>
                        <a:rPr lang="en-US" altLang="ko-KR" sz="1100" b="0" kern="100" dirty="0">
                          <a:effectLst/>
                        </a:rPr>
                        <a:t>&gt;  </a:t>
                      </a:r>
                      <a:r>
                        <a:rPr lang="ko-KR" altLang="en-US" sz="1100" b="0" kern="100" dirty="0">
                          <a:effectLst/>
                        </a:rPr>
                        <a:t>메뉴를 선택함으로써 시작된다</a:t>
                      </a:r>
                      <a:r>
                        <a:rPr lang="en-US" altLang="ko-KR" sz="1100" b="0" kern="100" dirty="0">
                          <a:effectLst/>
                        </a:rPr>
                        <a:t>.</a:t>
                      </a: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레시피 검색</a:t>
                      </a:r>
                      <a:endParaRPr lang="en-US" altLang="ko-KR" sz="1100" b="1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1.1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음식명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검색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1.2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검색어와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유사한 레시피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상세 조회할 레시피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레시피 조회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상세 레시피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네이버검색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연동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1.5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레시피 확정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1.6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담아놓기에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레시피 등록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1.7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없는 식재료 장보기 메모에 추가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100" b="1" kern="100" baseline="0" dirty="0">
                          <a:solidFill>
                            <a:schemeClr val="tx1"/>
                          </a:solidFill>
                          <a:effectLst/>
                        </a:rPr>
                        <a:t>카테고리 별 레시피 검색</a:t>
                      </a:r>
                      <a:endParaRPr lang="en-US" altLang="ko-KR" sz="1100" b="1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2.1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카테고리 분류 기준 선택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나라별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종류별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상황별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등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2.2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카테고리 상세 분류 기준 선택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나라별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한식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중식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양식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..)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2.3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해당 카테고리로 분류되는 모든 레시피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리스트업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2.4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상세 조회할 레시피 선택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2.5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선택된 레시피 조회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상세 레시피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–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네이버검색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연동</a:t>
                      </a: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2.6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레시피 확정 </a:t>
                      </a:r>
                      <a:r>
                        <a:rPr lang="en-US" altLang="ko-KR" sz="11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2.7 </a:t>
                      </a:r>
                      <a:r>
                        <a:rPr lang="ko-KR" altLang="en-US" sz="11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담아놓기에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레시피 등록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2.8 </a:t>
                      </a:r>
                      <a:r>
                        <a:rPr lang="ko-KR" altLang="en-US" sz="11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없는 식재료 장보기 메모에 추가</a:t>
                      </a:r>
                      <a:endParaRPr lang="en-US" altLang="ko-KR" sz="11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6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3018</TotalTime>
  <Words>1804</Words>
  <Application>Microsoft Office PowerPoint</Application>
  <PresentationFormat>화면 슬라이드 쇼(4:3)</PresentationFormat>
  <Paragraphs>273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Use Case Diagram</vt:lpstr>
      <vt:lpstr>Use Case Outline: 식재료 조회 및 관리</vt:lpstr>
      <vt:lpstr>Use Case Outline: 식재료 조회 및 관리</vt:lpstr>
      <vt:lpstr>Use Case Outline: 식재료 조회 및 관리</vt:lpstr>
      <vt:lpstr>Use Case Outline: 식재료 조회 및 관리</vt:lpstr>
      <vt:lpstr>Use Case Outline: 식단추천 조회 및 관리</vt:lpstr>
      <vt:lpstr>Use Case Outline: 식단추천 조회 및 관리</vt:lpstr>
      <vt:lpstr>Use Case Outline: 식단추천 조회 및 관리</vt:lpstr>
      <vt:lpstr>Use Case Outline: 유형별 레시피 검색</vt:lpstr>
      <vt:lpstr>Use Case Outline: 유형별 레시피 검색</vt:lpstr>
      <vt:lpstr>Use Case Outline: 유형별 레시피 검색</vt:lpstr>
      <vt:lpstr>Use Case Outline: 장보기 메모장</vt:lpstr>
      <vt:lpstr>Use Case Outline: 장보기 메모 조회 및 관리</vt:lpstr>
      <vt:lpstr>Use Case Outline: 장보기 메모 조회 및 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백 지수</cp:lastModifiedBy>
  <cp:revision>268</cp:revision>
  <cp:lastPrinted>2018-09-26T15:36:53Z</cp:lastPrinted>
  <dcterms:created xsi:type="dcterms:W3CDTF">2016-03-06T05:48:58Z</dcterms:created>
  <dcterms:modified xsi:type="dcterms:W3CDTF">2019-10-01T08:49:58Z</dcterms:modified>
</cp:coreProperties>
</file>