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1" r:id="rId2"/>
    <p:sldId id="269" r:id="rId3"/>
    <p:sldId id="267" r:id="rId4"/>
    <p:sldId id="266" r:id="rId5"/>
    <p:sldId id="268" r:id="rId6"/>
    <p:sldId id="275" r:id="rId7"/>
    <p:sldId id="274" r:id="rId8"/>
    <p:sldId id="270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Book"/>
      </a:defRPr>
    </a:lvl1pPr>
    <a:lvl2pPr marL="0" marR="0" indent="228600" algn="ctr" defTabSz="82153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Book"/>
      </a:defRPr>
    </a:lvl2pPr>
    <a:lvl3pPr marL="0" marR="0" indent="457200" algn="ctr" defTabSz="82153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Book"/>
      </a:defRPr>
    </a:lvl3pPr>
    <a:lvl4pPr marL="0" marR="0" indent="685800" algn="ctr" defTabSz="82153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Book"/>
      </a:defRPr>
    </a:lvl4pPr>
    <a:lvl5pPr marL="0" marR="0" indent="914400" algn="ctr" defTabSz="82153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Book"/>
      </a:defRPr>
    </a:lvl5pPr>
    <a:lvl6pPr marL="0" marR="0" indent="1143000" algn="ctr" defTabSz="82153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Book"/>
      </a:defRPr>
    </a:lvl6pPr>
    <a:lvl7pPr marL="0" marR="0" indent="1371600" algn="ctr" defTabSz="82153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Book"/>
      </a:defRPr>
    </a:lvl7pPr>
    <a:lvl8pPr marL="0" marR="0" indent="1600200" algn="ctr" defTabSz="82153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Book"/>
      </a:defRPr>
    </a:lvl8pPr>
    <a:lvl9pPr marL="0" marR="0" indent="1828800" algn="ctr" defTabSz="82153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Book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56" y="15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43" name="Shape 5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178653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4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0"/>
            <a:ext cx="24384000" cy="3214688"/>
          </a:xfrm>
          <a:prstGeom prst="rect">
            <a:avLst/>
          </a:prstGeom>
          <a:solidFill>
            <a:srgbClr val="0077B5"/>
          </a:solidFill>
          <a:ln w="25400">
            <a:miter lim="400000"/>
          </a:ln>
        </p:spPr>
        <p:txBody>
          <a:bodyPr lIns="71437" tIns="71437" rIns="71437" bIns="71437" anchor="ctr"/>
          <a:lstStyle/>
          <a:p>
            <a:pPr defTabSz="875109">
              <a:lnSpc>
                <a:spcPct val="100000"/>
              </a:lnSpc>
              <a:defRPr sz="5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1672828" y="1143000"/>
            <a:ext cx="20895469" cy="1928813"/>
          </a:xfrm>
          <a:prstGeom prst="rect">
            <a:avLst/>
          </a:prstGeom>
        </p:spPr>
        <p:txBody>
          <a:bodyPr anchor="t"/>
          <a:lstStyle>
            <a:lvl1pPr algn="l">
              <a:defRPr sz="9200"/>
            </a:lvl1pPr>
          </a:lstStyle>
          <a:p>
            <a:r>
              <a:t>Titeltext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1744265" y="3536156"/>
            <a:ext cx="20895470" cy="8501483"/>
          </a:xfrm>
          <a:prstGeom prst="rect">
            <a:avLst/>
          </a:prstGeom>
        </p:spPr>
        <p:txBody>
          <a:bodyPr lIns="178593" tIns="178593" rIns="178593" bIns="178593" anchor="t"/>
          <a:lstStyle>
            <a:lvl1pPr marL="561219" indent="-561219">
              <a:spcBef>
                <a:spcPts val="6000"/>
              </a:spcBef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1pPr>
            <a:lvl2pPr marL="561219" indent="-561219">
              <a:spcBef>
                <a:spcPts val="6000"/>
              </a:spcBef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2pPr>
            <a:lvl3pPr marL="561219" indent="-561219">
              <a:spcBef>
                <a:spcPts val="6000"/>
              </a:spcBef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3pPr>
            <a:lvl4pPr marL="561219" indent="-561219">
              <a:spcBef>
                <a:spcPts val="6000"/>
              </a:spcBef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4pPr>
            <a:lvl5pPr marL="561219" indent="-561219">
              <a:spcBef>
                <a:spcPts val="6000"/>
              </a:spcBef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xfrm>
            <a:off x="11965768" y="13073062"/>
            <a:ext cx="434976" cy="46037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4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24384000" cy="3214688"/>
          </a:xfrm>
          <a:prstGeom prst="rect">
            <a:avLst/>
          </a:prstGeom>
          <a:solidFill>
            <a:srgbClr val="0077B5"/>
          </a:solidFill>
          <a:ln w="25400">
            <a:miter lim="400000"/>
          </a:ln>
        </p:spPr>
        <p:txBody>
          <a:bodyPr lIns="71437" tIns="71437" rIns="71437" bIns="71437" anchor="ctr"/>
          <a:lstStyle/>
          <a:p>
            <a:pPr defTabSz="875109">
              <a:lnSpc>
                <a:spcPct val="100000"/>
              </a:lnSpc>
              <a:defRPr sz="5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78" name="Shape 78"/>
          <p:cNvSpPr>
            <a:spLocks noGrp="1"/>
          </p:cNvSpPr>
          <p:nvPr>
            <p:ph type="body" sz="quarter" idx="13"/>
          </p:nvPr>
        </p:nvSpPr>
        <p:spPr>
          <a:xfrm>
            <a:off x="1672828" y="3536156"/>
            <a:ext cx="1097917" cy="8501063"/>
          </a:xfrm>
          <a:prstGeom prst="rect">
            <a:avLst/>
          </a:prstGeom>
        </p:spPr>
        <p:txBody>
          <a:bodyPr lIns="178593" tIns="178593" rIns="178593" bIns="178593" anchor="t"/>
          <a:lstStyle/>
          <a:p>
            <a:pPr marL="0" lvl="1" indent="0">
              <a:spcBef>
                <a:spcPts val="6000"/>
              </a:spcBef>
              <a:buClr>
                <a:srgbClr val="A2A2A2"/>
              </a:buClr>
              <a:buSzTx/>
              <a:buNone/>
              <a:defRPr sz="5800">
                <a:solidFill>
                  <a:srgbClr val="4D4E4C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1.</a:t>
            </a:r>
          </a:p>
          <a:p>
            <a:pPr marL="0" lvl="1" indent="0">
              <a:spcBef>
                <a:spcPts val="6000"/>
              </a:spcBef>
              <a:buClr>
                <a:srgbClr val="A2A2A2"/>
              </a:buClr>
              <a:buSzTx/>
              <a:buNone/>
              <a:defRPr sz="5800">
                <a:solidFill>
                  <a:srgbClr val="4D4E4C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2.</a:t>
            </a:r>
          </a:p>
          <a:p>
            <a:pPr marL="0" lvl="1" indent="0">
              <a:spcBef>
                <a:spcPts val="6000"/>
              </a:spcBef>
              <a:buClr>
                <a:srgbClr val="A2A2A2"/>
              </a:buClr>
              <a:buSzTx/>
              <a:buNone/>
              <a:defRPr sz="5800">
                <a:solidFill>
                  <a:srgbClr val="4D4E4C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3.</a:t>
            </a:r>
          </a:p>
          <a:p>
            <a:pPr marL="0" lvl="1" indent="0">
              <a:spcBef>
                <a:spcPts val="6000"/>
              </a:spcBef>
              <a:buClr>
                <a:srgbClr val="A2A2A2"/>
              </a:buClr>
              <a:buSzTx/>
              <a:buNone/>
              <a:defRPr sz="5800">
                <a:solidFill>
                  <a:srgbClr val="4D4E4C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4.</a:t>
            </a:r>
          </a:p>
          <a:p>
            <a:pPr marL="0" lvl="1" indent="0">
              <a:spcBef>
                <a:spcPts val="6000"/>
              </a:spcBef>
              <a:buClr>
                <a:srgbClr val="A2A2A2"/>
              </a:buClr>
              <a:buSzTx/>
              <a:buNone/>
              <a:defRPr sz="5800">
                <a:solidFill>
                  <a:srgbClr val="4D4E4C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5.</a:t>
            </a:r>
          </a:p>
        </p:txBody>
      </p:sp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1672828" y="1143000"/>
            <a:ext cx="20895469" cy="1928813"/>
          </a:xfrm>
          <a:prstGeom prst="rect">
            <a:avLst/>
          </a:prstGeom>
        </p:spPr>
        <p:txBody>
          <a:bodyPr anchor="t"/>
          <a:lstStyle>
            <a:lvl1pPr algn="l">
              <a:defRPr sz="9200"/>
            </a:lvl1pPr>
          </a:lstStyle>
          <a:p>
            <a:r>
              <a:t>Titeltext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2494359" y="3536156"/>
            <a:ext cx="20145376" cy="8501483"/>
          </a:xfrm>
          <a:prstGeom prst="rect">
            <a:avLst/>
          </a:prstGeom>
        </p:spPr>
        <p:txBody>
          <a:bodyPr lIns="178593" tIns="178593" rIns="178593" bIns="178593" anchor="t"/>
          <a:lstStyle>
            <a:lvl1pPr marL="0" indent="0">
              <a:spcBef>
                <a:spcPts val="6000"/>
              </a:spcBef>
              <a:buSz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1pPr>
            <a:lvl2pPr marL="0" indent="0">
              <a:spcBef>
                <a:spcPts val="6000"/>
              </a:spcBef>
              <a:buSz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2pPr>
            <a:lvl3pPr marL="0" indent="0">
              <a:spcBef>
                <a:spcPts val="6000"/>
              </a:spcBef>
              <a:buSz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3pPr>
            <a:lvl4pPr marL="0" indent="0">
              <a:spcBef>
                <a:spcPts val="6000"/>
              </a:spcBef>
              <a:buSz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4pPr>
            <a:lvl5pPr marL="0" indent="0">
              <a:spcBef>
                <a:spcPts val="6000"/>
              </a:spcBef>
              <a:buSz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xfrm>
            <a:off x="11965768" y="13073062"/>
            <a:ext cx="434976" cy="46037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m Sub-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24384000" cy="3214688"/>
          </a:xfrm>
          <a:prstGeom prst="rect">
            <a:avLst/>
          </a:prstGeom>
          <a:solidFill>
            <a:srgbClr val="0077B5"/>
          </a:solidFill>
          <a:ln w="25400">
            <a:miter lim="400000"/>
          </a:ln>
        </p:spPr>
        <p:txBody>
          <a:bodyPr lIns="71437" tIns="71437" rIns="71437" bIns="71437" anchor="ctr"/>
          <a:lstStyle/>
          <a:p>
            <a:pPr defTabSz="875109">
              <a:lnSpc>
                <a:spcPct val="100000"/>
              </a:lnSpc>
              <a:defRPr sz="5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89" name="Shape 89"/>
          <p:cNvSpPr>
            <a:spLocks noGrp="1"/>
          </p:cNvSpPr>
          <p:nvPr>
            <p:ph type="body" sz="quarter" idx="13"/>
          </p:nvPr>
        </p:nvSpPr>
        <p:spPr>
          <a:xfrm>
            <a:off x="1744265" y="3607593"/>
            <a:ext cx="1299436" cy="1303736"/>
          </a:xfrm>
          <a:prstGeom prst="ellipse">
            <a:avLst/>
          </a:prstGeom>
          <a:solidFill>
            <a:srgbClr val="FFFFFF"/>
          </a:solidFill>
          <a:ln w="88900">
            <a:solidFill>
              <a:srgbClr val="4D4E4C"/>
            </a:solidFill>
          </a:ln>
        </p:spPr>
        <p:txBody>
          <a:bodyPr lIns="35718" tIns="35718" rIns="35718" bIns="35718" anchor="b"/>
          <a:lstStyle/>
          <a:p>
            <a:pPr marL="0" indent="0" algn="r">
              <a:lnSpc>
                <a:spcPct val="1000"/>
              </a:lnSpc>
              <a:spcBef>
                <a:spcPts val="0"/>
              </a:spcBef>
              <a:buClr>
                <a:srgbClr val="A2A2A2"/>
              </a:buClr>
              <a:buSzTx/>
              <a:buFontTx/>
              <a:buNone/>
              <a:defRPr sz="5800">
                <a:solidFill>
                  <a:srgbClr val="4D4E4C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4"/>
          </p:nvPr>
        </p:nvSpPr>
        <p:spPr>
          <a:xfrm>
            <a:off x="2059870" y="3598664"/>
            <a:ext cx="668227" cy="132159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6600">
                <a:solidFill>
                  <a:srgbClr val="4D4E4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1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sz="quarter" idx="15"/>
          </p:nvPr>
        </p:nvSpPr>
        <p:spPr>
          <a:xfrm>
            <a:off x="1746410" y="6661546"/>
            <a:ext cx="1299436" cy="1303736"/>
          </a:xfrm>
          <a:prstGeom prst="ellipse">
            <a:avLst/>
          </a:prstGeom>
          <a:solidFill>
            <a:srgbClr val="FFFFFF"/>
          </a:solidFill>
          <a:ln w="88900">
            <a:solidFill>
              <a:srgbClr val="4D4E4C"/>
            </a:solidFill>
          </a:ln>
        </p:spPr>
        <p:txBody>
          <a:bodyPr lIns="35718" tIns="35718" rIns="35718" bIns="35718" anchor="b"/>
          <a:lstStyle/>
          <a:p>
            <a:pPr marL="0" indent="0" algn="r">
              <a:lnSpc>
                <a:spcPct val="1000"/>
              </a:lnSpc>
              <a:spcBef>
                <a:spcPts val="0"/>
              </a:spcBef>
              <a:buClr>
                <a:srgbClr val="A2A2A2"/>
              </a:buClr>
              <a:buSzTx/>
              <a:buFontTx/>
              <a:buNone/>
              <a:defRPr sz="6600">
                <a:solidFill>
                  <a:srgbClr val="4D4E4C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6"/>
          </p:nvPr>
        </p:nvSpPr>
        <p:spPr>
          <a:xfrm>
            <a:off x="1748554" y="9715500"/>
            <a:ext cx="1299437" cy="1303735"/>
          </a:xfrm>
          <a:prstGeom prst="ellipse">
            <a:avLst/>
          </a:prstGeom>
          <a:solidFill>
            <a:srgbClr val="FFFFFF"/>
          </a:solidFill>
          <a:ln w="88900">
            <a:solidFill>
              <a:srgbClr val="4D4E4C"/>
            </a:solidFill>
          </a:ln>
        </p:spPr>
        <p:txBody>
          <a:bodyPr lIns="35718" tIns="35718" rIns="35718" bIns="35718" anchor="b"/>
          <a:lstStyle/>
          <a:p>
            <a:pPr marL="0" indent="0" algn="r">
              <a:lnSpc>
                <a:spcPct val="1000"/>
              </a:lnSpc>
              <a:spcBef>
                <a:spcPts val="0"/>
              </a:spcBef>
              <a:buClr>
                <a:srgbClr val="A2A2A2"/>
              </a:buClr>
              <a:buSzTx/>
              <a:buFontTx/>
              <a:buNone/>
              <a:defRPr sz="6600">
                <a:solidFill>
                  <a:srgbClr val="4D4E4C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7"/>
          </p:nvPr>
        </p:nvSpPr>
        <p:spPr>
          <a:xfrm>
            <a:off x="2059870" y="6652617"/>
            <a:ext cx="668227" cy="132159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6600">
                <a:solidFill>
                  <a:srgbClr val="4D4E4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2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8"/>
          </p:nvPr>
        </p:nvSpPr>
        <p:spPr>
          <a:xfrm>
            <a:off x="2059870" y="9706570"/>
            <a:ext cx="668227" cy="132159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6600">
                <a:solidFill>
                  <a:srgbClr val="4D4E4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3</a:t>
            </a:r>
          </a:p>
        </p:txBody>
      </p:sp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1672828" y="1143000"/>
            <a:ext cx="20895469" cy="1928813"/>
          </a:xfrm>
          <a:prstGeom prst="rect">
            <a:avLst/>
          </a:prstGeom>
        </p:spPr>
        <p:txBody>
          <a:bodyPr anchor="t"/>
          <a:lstStyle>
            <a:lvl1pPr algn="l">
              <a:defRPr sz="9200"/>
            </a:lvl1pPr>
          </a:lstStyle>
          <a:p>
            <a:r>
              <a:t>Titeltext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3576089" y="3554015"/>
            <a:ext cx="19063645" cy="9197579"/>
          </a:xfrm>
          <a:prstGeom prst="rect">
            <a:avLst/>
          </a:prstGeom>
        </p:spPr>
        <p:txBody>
          <a:bodyPr lIns="178593" tIns="178593" rIns="178593" bIns="178593" anchor="t"/>
          <a:lstStyle>
            <a:lvl1pPr marL="564444" indent="-564444">
              <a:lnSpc>
                <a:spcPct val="120000"/>
              </a:lnSpc>
              <a:spcBef>
                <a:spcPts val="2200"/>
              </a:spcBef>
              <a:buClr>
                <a:srgbClr val="A2A2A2"/>
              </a:buClr>
              <a:buSzPct val="100000"/>
              <a:buFontTx/>
              <a:defRPr sz="50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1pPr>
            <a:lvl2pPr marL="564444" indent="-564444">
              <a:lnSpc>
                <a:spcPct val="120000"/>
              </a:lnSpc>
              <a:spcBef>
                <a:spcPts val="2200"/>
              </a:spcBef>
              <a:buClr>
                <a:srgbClr val="A2A2A2"/>
              </a:buClr>
              <a:buSzPct val="100000"/>
              <a:buFontTx/>
              <a:defRPr sz="50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2pPr>
            <a:lvl3pPr marL="564444" indent="-564444">
              <a:lnSpc>
                <a:spcPct val="120000"/>
              </a:lnSpc>
              <a:spcBef>
                <a:spcPts val="2200"/>
              </a:spcBef>
              <a:buClr>
                <a:srgbClr val="A2A2A2"/>
              </a:buClr>
              <a:buSzPct val="100000"/>
              <a:buFontTx/>
              <a:defRPr sz="50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3pPr>
            <a:lvl4pPr marL="564444" indent="-564444">
              <a:lnSpc>
                <a:spcPct val="120000"/>
              </a:lnSpc>
              <a:spcBef>
                <a:spcPts val="2200"/>
              </a:spcBef>
              <a:buClr>
                <a:srgbClr val="A2A2A2"/>
              </a:buClr>
              <a:buSzPct val="100000"/>
              <a:buFontTx/>
              <a:defRPr sz="50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4pPr>
            <a:lvl5pPr marL="564444" indent="-564444">
              <a:lnSpc>
                <a:spcPct val="120000"/>
              </a:lnSpc>
              <a:spcBef>
                <a:spcPts val="2200"/>
              </a:spcBef>
              <a:buClr>
                <a:srgbClr val="A2A2A2"/>
              </a:buClr>
              <a:buSzPct val="100000"/>
              <a:buFontTx/>
              <a:defRPr sz="50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7" name="Shape 97"/>
          <p:cNvSpPr>
            <a:spLocks noGrp="1"/>
          </p:cNvSpPr>
          <p:nvPr>
            <p:ph type="sldNum" sz="quarter" idx="2"/>
          </p:nvPr>
        </p:nvSpPr>
        <p:spPr>
          <a:xfrm>
            <a:off x="11965768" y="13073062"/>
            <a:ext cx="434976" cy="46037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# Boxes (3)">
    <p:bg>
      <p:bgPr>
        <a:solidFill>
          <a:srgbClr val="0077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body" sz="quarter" idx="13"/>
          </p:nvPr>
        </p:nvSpPr>
        <p:spPr>
          <a:xfrm>
            <a:off x="9013031" y="2616398"/>
            <a:ext cx="6357938" cy="9001126"/>
          </a:xfrm>
          <a:prstGeom prst="rect">
            <a:avLst/>
          </a:prstGeom>
          <a:solidFill>
            <a:srgbClr val="FFFFFF"/>
          </a:solidFill>
          <a:ln w="25400"/>
        </p:spPr>
        <p:txBody>
          <a:bodyPr/>
          <a:lstStyle/>
          <a:p>
            <a:pPr marL="0" indent="0" algn="ctr" defTabSz="875109">
              <a:spcBef>
                <a:spcPts val="0"/>
              </a:spcBef>
              <a:buClrTx/>
              <a:buSzTx/>
              <a:buFontTx/>
              <a:buNone/>
              <a:defRPr sz="58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4"/>
          </p:nvPr>
        </p:nvSpPr>
        <p:spPr>
          <a:xfrm>
            <a:off x="1351359" y="2616398"/>
            <a:ext cx="6357938" cy="9001126"/>
          </a:xfrm>
          <a:prstGeom prst="rect">
            <a:avLst/>
          </a:prstGeom>
          <a:solidFill>
            <a:srgbClr val="FFFFFF"/>
          </a:solidFill>
          <a:ln w="25400"/>
        </p:spPr>
        <p:txBody>
          <a:bodyPr/>
          <a:lstStyle/>
          <a:p>
            <a:pPr marL="0" indent="0" algn="ctr" defTabSz="875109">
              <a:spcBef>
                <a:spcPts val="0"/>
              </a:spcBef>
              <a:buClrTx/>
              <a:buSzTx/>
              <a:buFontTx/>
              <a:buNone/>
              <a:defRPr sz="58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5"/>
          </p:nvPr>
        </p:nvSpPr>
        <p:spPr>
          <a:xfrm>
            <a:off x="16674703" y="2616398"/>
            <a:ext cx="6357938" cy="9001126"/>
          </a:xfrm>
          <a:prstGeom prst="rect">
            <a:avLst/>
          </a:prstGeom>
          <a:solidFill>
            <a:srgbClr val="FFFFFF"/>
          </a:solidFill>
          <a:ln w="25400"/>
        </p:spPr>
        <p:txBody>
          <a:bodyPr/>
          <a:lstStyle/>
          <a:p>
            <a:pPr marL="0" indent="0" algn="ctr" defTabSz="875109">
              <a:spcBef>
                <a:spcPts val="0"/>
              </a:spcBef>
              <a:buClrTx/>
              <a:buSzTx/>
              <a:buFontTx/>
              <a:buNone/>
              <a:defRPr sz="58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6"/>
          </p:nvPr>
        </p:nvSpPr>
        <p:spPr>
          <a:xfrm>
            <a:off x="11441841" y="1607343"/>
            <a:ext cx="1500188" cy="1500189"/>
          </a:xfrm>
          <a:prstGeom prst="ellipse">
            <a:avLst/>
          </a:prstGeom>
          <a:solidFill>
            <a:srgbClr val="FFFFFF"/>
          </a:solidFill>
          <a:ln w="88900">
            <a:solidFill>
              <a:srgbClr val="0077B5"/>
            </a:solidFill>
          </a:ln>
        </p:spPr>
        <p:txBody>
          <a:bodyPr lIns="107156" tIns="107156" rIns="107156" bIns="107156" anchor="b"/>
          <a:lstStyle/>
          <a:p>
            <a:pPr marL="0" indent="0" algn="ctr">
              <a:lnSpc>
                <a:spcPct val="1000"/>
              </a:lnSpc>
              <a:spcBef>
                <a:spcPts val="0"/>
              </a:spcBef>
              <a:buClr>
                <a:srgbClr val="A2A2A2"/>
              </a:buClr>
              <a:buSzTx/>
              <a:buFontTx/>
              <a:buNone/>
              <a:defRPr sz="6600">
                <a:solidFill>
                  <a:srgbClr val="0077B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7"/>
          </p:nvPr>
        </p:nvSpPr>
        <p:spPr>
          <a:xfrm>
            <a:off x="3780234" y="1607343"/>
            <a:ext cx="1500188" cy="1500189"/>
          </a:xfrm>
          <a:prstGeom prst="ellipse">
            <a:avLst/>
          </a:prstGeom>
          <a:solidFill>
            <a:srgbClr val="FFFFFF"/>
          </a:solidFill>
          <a:ln w="88900">
            <a:solidFill>
              <a:srgbClr val="0077B5"/>
            </a:solidFill>
          </a:ln>
        </p:spPr>
        <p:txBody>
          <a:bodyPr lIns="107156" tIns="107156" rIns="107156" bIns="107156" anchor="b"/>
          <a:lstStyle/>
          <a:p>
            <a:pPr marL="0" indent="0" algn="ctr">
              <a:lnSpc>
                <a:spcPct val="1000"/>
              </a:lnSpc>
              <a:spcBef>
                <a:spcPts val="0"/>
              </a:spcBef>
              <a:buClr>
                <a:srgbClr val="A2A2A2"/>
              </a:buClr>
              <a:buSzTx/>
              <a:buFontTx/>
              <a:buNone/>
              <a:defRPr sz="6600">
                <a:solidFill>
                  <a:srgbClr val="0077B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8"/>
          </p:nvPr>
        </p:nvSpPr>
        <p:spPr>
          <a:xfrm>
            <a:off x="19103578" y="1607343"/>
            <a:ext cx="1500188" cy="1500189"/>
          </a:xfrm>
          <a:prstGeom prst="ellipse">
            <a:avLst/>
          </a:prstGeom>
          <a:solidFill>
            <a:srgbClr val="FFFFFF"/>
          </a:solidFill>
          <a:ln w="88900">
            <a:solidFill>
              <a:srgbClr val="0077B5"/>
            </a:solidFill>
          </a:ln>
        </p:spPr>
        <p:txBody>
          <a:bodyPr lIns="107156" tIns="107156" rIns="107156" bIns="107156" anchor="b"/>
          <a:lstStyle/>
          <a:p>
            <a:pPr marL="0" indent="0" algn="ctr">
              <a:lnSpc>
                <a:spcPct val="1000"/>
              </a:lnSpc>
              <a:spcBef>
                <a:spcPts val="0"/>
              </a:spcBef>
              <a:buClr>
                <a:srgbClr val="A2A2A2"/>
              </a:buClr>
              <a:buSzTx/>
              <a:buFontTx/>
              <a:buNone/>
              <a:defRPr sz="6600">
                <a:solidFill>
                  <a:srgbClr val="0077B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9"/>
          </p:nvPr>
        </p:nvSpPr>
        <p:spPr>
          <a:xfrm>
            <a:off x="11857886" y="1732359"/>
            <a:ext cx="668228" cy="132159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1000"/>
              </a:lnSpc>
              <a:spcBef>
                <a:spcPts val="0"/>
              </a:spcBef>
              <a:buClr>
                <a:srgbClr val="A2A2A2"/>
              </a:buClr>
              <a:buSzTx/>
              <a:buFontTx/>
              <a:buNone/>
              <a:defRPr sz="6600">
                <a:solidFill>
                  <a:srgbClr val="0077B5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2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sz="quarter" idx="20"/>
          </p:nvPr>
        </p:nvSpPr>
        <p:spPr>
          <a:xfrm>
            <a:off x="4196214" y="1732359"/>
            <a:ext cx="668228" cy="132159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1000"/>
              </a:lnSpc>
              <a:spcBef>
                <a:spcPts val="0"/>
              </a:spcBef>
              <a:buClr>
                <a:srgbClr val="A2A2A2"/>
              </a:buClr>
              <a:buSzTx/>
              <a:buFontTx/>
              <a:buNone/>
              <a:defRPr sz="6600">
                <a:solidFill>
                  <a:srgbClr val="0077B5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1</a:t>
            </a:r>
          </a:p>
        </p:txBody>
      </p:sp>
      <p:sp>
        <p:nvSpPr>
          <p:cNvPr id="112" name="Shape 112"/>
          <p:cNvSpPr>
            <a:spLocks noGrp="1"/>
          </p:cNvSpPr>
          <p:nvPr>
            <p:ph type="body" sz="quarter" idx="21"/>
          </p:nvPr>
        </p:nvSpPr>
        <p:spPr>
          <a:xfrm>
            <a:off x="19519428" y="1732359"/>
            <a:ext cx="668227" cy="132159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1000"/>
              </a:lnSpc>
              <a:spcBef>
                <a:spcPts val="0"/>
              </a:spcBef>
              <a:buClr>
                <a:srgbClr val="A2A2A2"/>
              </a:buClr>
              <a:buSzTx/>
              <a:buFontTx/>
              <a:buNone/>
              <a:defRPr sz="6600">
                <a:solidFill>
                  <a:srgbClr val="0077B5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3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sz="quarter" idx="22"/>
          </p:nvPr>
        </p:nvSpPr>
        <p:spPr>
          <a:xfrm>
            <a:off x="9227343" y="3089671"/>
            <a:ext cx="5929314" cy="150018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6600">
                <a:solidFill>
                  <a:srgbClr val="4D4E4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Short Title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sz="quarter" idx="23"/>
          </p:nvPr>
        </p:nvSpPr>
        <p:spPr>
          <a:xfrm>
            <a:off x="16889015" y="3089671"/>
            <a:ext cx="5929314" cy="150018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6600">
                <a:solidFill>
                  <a:srgbClr val="4D4E4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Short Title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sz="quarter" idx="24"/>
          </p:nvPr>
        </p:nvSpPr>
        <p:spPr>
          <a:xfrm>
            <a:off x="9227343" y="4300006"/>
            <a:ext cx="5929314" cy="7020655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ts val="7700"/>
              </a:lnSpc>
              <a:spcBef>
                <a:spcPts val="6000"/>
              </a:spcBef>
              <a:buClrTx/>
              <a:buSzTx/>
              <a:buFont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t>A short amount of explanatory text, perhaps a definition.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sz="quarter" idx="25"/>
          </p:nvPr>
        </p:nvSpPr>
        <p:spPr>
          <a:xfrm>
            <a:off x="16889015" y="4300006"/>
            <a:ext cx="5929314" cy="7020655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ts val="7700"/>
              </a:lnSpc>
              <a:spcBef>
                <a:spcPts val="6000"/>
              </a:spcBef>
              <a:buClrTx/>
              <a:buSzTx/>
              <a:buFont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t>A short amount of explanatory text, perhaps a definition.</a:t>
            </a:r>
          </a:p>
        </p:txBody>
      </p:sp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1565671" y="3089671"/>
            <a:ext cx="5929314" cy="15001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6600">
                <a:solidFill>
                  <a:srgbClr val="4D4E4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Titeltext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1565671" y="4300006"/>
            <a:ext cx="5929314" cy="7020655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ts val="7700"/>
              </a:lnSpc>
              <a:spcBef>
                <a:spcPts val="6000"/>
              </a:spcBef>
              <a:buClrTx/>
              <a:buSzTx/>
              <a:buFont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1pPr>
            <a:lvl2pPr marL="0" indent="228600" algn="ctr">
              <a:lnSpc>
                <a:spcPts val="7700"/>
              </a:lnSpc>
              <a:spcBef>
                <a:spcPts val="6000"/>
              </a:spcBef>
              <a:buClrTx/>
              <a:buSzTx/>
              <a:buFont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2pPr>
            <a:lvl3pPr marL="0" indent="457200" algn="ctr">
              <a:lnSpc>
                <a:spcPts val="7700"/>
              </a:lnSpc>
              <a:spcBef>
                <a:spcPts val="6000"/>
              </a:spcBef>
              <a:buClrTx/>
              <a:buSzTx/>
              <a:buFont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3pPr>
            <a:lvl4pPr marL="0" indent="685800" algn="ctr">
              <a:lnSpc>
                <a:spcPts val="7700"/>
              </a:lnSpc>
              <a:spcBef>
                <a:spcPts val="6000"/>
              </a:spcBef>
              <a:buClrTx/>
              <a:buSzTx/>
              <a:buFont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4pPr>
            <a:lvl5pPr marL="0" indent="914400" algn="ctr">
              <a:lnSpc>
                <a:spcPts val="7700"/>
              </a:lnSpc>
              <a:spcBef>
                <a:spcPts val="6000"/>
              </a:spcBef>
              <a:buClrTx/>
              <a:buSzTx/>
              <a:buFont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# Boxes (2)">
    <p:bg>
      <p:bgPr>
        <a:solidFill>
          <a:srgbClr val="0077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body" sz="half" idx="13"/>
          </p:nvPr>
        </p:nvSpPr>
        <p:spPr>
          <a:xfrm>
            <a:off x="887015" y="2616398"/>
            <a:ext cx="10840642" cy="9001126"/>
          </a:xfrm>
          <a:prstGeom prst="rect">
            <a:avLst/>
          </a:prstGeom>
          <a:solidFill>
            <a:srgbClr val="FFFFFF"/>
          </a:solidFill>
          <a:ln w="25400"/>
        </p:spPr>
        <p:txBody>
          <a:bodyPr/>
          <a:lstStyle/>
          <a:p>
            <a:pPr marL="0" indent="0" algn="ctr" defTabSz="875109">
              <a:spcBef>
                <a:spcPts val="0"/>
              </a:spcBef>
              <a:buClrTx/>
              <a:buSzTx/>
              <a:buFontTx/>
              <a:buNone/>
              <a:defRPr sz="58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half" idx="14"/>
          </p:nvPr>
        </p:nvSpPr>
        <p:spPr>
          <a:xfrm>
            <a:off x="12692062" y="2598539"/>
            <a:ext cx="10840642" cy="9001126"/>
          </a:xfrm>
          <a:prstGeom prst="rect">
            <a:avLst/>
          </a:prstGeom>
          <a:solidFill>
            <a:srgbClr val="FFFFFF"/>
          </a:solidFill>
          <a:ln w="25400"/>
        </p:spPr>
        <p:txBody>
          <a:bodyPr/>
          <a:lstStyle/>
          <a:p>
            <a:pPr marL="0" indent="0" algn="ctr" defTabSz="875109">
              <a:spcBef>
                <a:spcPts val="0"/>
              </a:spcBef>
              <a:buClrTx/>
              <a:buSzTx/>
              <a:buFontTx/>
              <a:buNone/>
              <a:defRPr sz="58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5"/>
          </p:nvPr>
        </p:nvSpPr>
        <p:spPr>
          <a:xfrm>
            <a:off x="17362289" y="1607343"/>
            <a:ext cx="1500188" cy="1500189"/>
          </a:xfrm>
          <a:prstGeom prst="ellipse">
            <a:avLst/>
          </a:prstGeom>
          <a:solidFill>
            <a:srgbClr val="FFFFFF"/>
          </a:solidFill>
          <a:ln w="88900">
            <a:solidFill>
              <a:srgbClr val="0077B5"/>
            </a:solidFill>
          </a:ln>
        </p:spPr>
        <p:txBody>
          <a:bodyPr lIns="107156" tIns="107156" rIns="107156" bIns="107156" anchor="b"/>
          <a:lstStyle/>
          <a:p>
            <a:pPr marL="0" indent="0" algn="ctr">
              <a:lnSpc>
                <a:spcPct val="1000"/>
              </a:lnSpc>
              <a:spcBef>
                <a:spcPts val="0"/>
              </a:spcBef>
              <a:buClr>
                <a:srgbClr val="A2A2A2"/>
              </a:buClr>
              <a:buSzTx/>
              <a:buFontTx/>
              <a:buNone/>
              <a:defRPr sz="6600">
                <a:solidFill>
                  <a:srgbClr val="0077B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6"/>
          </p:nvPr>
        </p:nvSpPr>
        <p:spPr>
          <a:xfrm>
            <a:off x="5557242" y="1607343"/>
            <a:ext cx="1500188" cy="1500189"/>
          </a:xfrm>
          <a:prstGeom prst="ellipse">
            <a:avLst/>
          </a:prstGeom>
          <a:solidFill>
            <a:srgbClr val="FFFFFF"/>
          </a:solidFill>
          <a:ln w="88900">
            <a:solidFill>
              <a:srgbClr val="0077B5"/>
            </a:solidFill>
          </a:ln>
        </p:spPr>
        <p:txBody>
          <a:bodyPr lIns="107156" tIns="107156" rIns="107156" bIns="107156" anchor="b"/>
          <a:lstStyle/>
          <a:p>
            <a:pPr marL="0" indent="0" algn="ctr">
              <a:lnSpc>
                <a:spcPct val="1000"/>
              </a:lnSpc>
              <a:spcBef>
                <a:spcPts val="0"/>
              </a:spcBef>
              <a:buClr>
                <a:srgbClr val="A2A2A2"/>
              </a:buClr>
              <a:buSzTx/>
              <a:buFontTx/>
              <a:buNone/>
              <a:defRPr sz="6600">
                <a:solidFill>
                  <a:srgbClr val="0077B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7"/>
          </p:nvPr>
        </p:nvSpPr>
        <p:spPr>
          <a:xfrm>
            <a:off x="17778334" y="1732359"/>
            <a:ext cx="668228" cy="132159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1000"/>
              </a:lnSpc>
              <a:spcBef>
                <a:spcPts val="0"/>
              </a:spcBef>
              <a:buClr>
                <a:srgbClr val="A2A2A2"/>
              </a:buClr>
              <a:buSzTx/>
              <a:buFontTx/>
              <a:buNone/>
              <a:defRPr sz="6600">
                <a:solidFill>
                  <a:srgbClr val="0077B5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2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8"/>
          </p:nvPr>
        </p:nvSpPr>
        <p:spPr>
          <a:xfrm>
            <a:off x="5973222" y="1732359"/>
            <a:ext cx="668228" cy="132159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1000"/>
              </a:lnSpc>
              <a:spcBef>
                <a:spcPts val="0"/>
              </a:spcBef>
              <a:buClr>
                <a:srgbClr val="A2A2A2"/>
              </a:buClr>
              <a:buSzTx/>
              <a:buFontTx/>
              <a:buNone/>
              <a:defRPr sz="6600">
                <a:solidFill>
                  <a:srgbClr val="0077B5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1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9"/>
          </p:nvPr>
        </p:nvSpPr>
        <p:spPr>
          <a:xfrm>
            <a:off x="13129617" y="3089671"/>
            <a:ext cx="9965532" cy="150018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6600">
                <a:solidFill>
                  <a:srgbClr val="4D4E4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Short Title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sz="half" idx="20"/>
          </p:nvPr>
        </p:nvSpPr>
        <p:spPr>
          <a:xfrm>
            <a:off x="13129617" y="4300006"/>
            <a:ext cx="9965532" cy="7020655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ts val="7700"/>
              </a:lnSpc>
              <a:spcBef>
                <a:spcPts val="6000"/>
              </a:spcBef>
              <a:buClrTx/>
              <a:buSzTx/>
              <a:buFont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t>A short amount of explanatory text, perhaps a definition.</a:t>
            </a:r>
          </a:p>
        </p:txBody>
      </p:sp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1324570" y="3089671"/>
            <a:ext cx="9965532" cy="15001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6600">
                <a:solidFill>
                  <a:srgbClr val="4D4E4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Titeltext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sz="half" idx="1"/>
          </p:nvPr>
        </p:nvSpPr>
        <p:spPr>
          <a:xfrm>
            <a:off x="1324570" y="4300965"/>
            <a:ext cx="9965532" cy="701873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ts val="7700"/>
              </a:lnSpc>
              <a:spcBef>
                <a:spcPts val="6000"/>
              </a:spcBef>
              <a:buClrTx/>
              <a:buSzTx/>
              <a:buFont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1pPr>
            <a:lvl2pPr marL="0" indent="228600" algn="ctr">
              <a:lnSpc>
                <a:spcPts val="7700"/>
              </a:lnSpc>
              <a:spcBef>
                <a:spcPts val="6000"/>
              </a:spcBef>
              <a:buClrTx/>
              <a:buSzTx/>
              <a:buFont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2pPr>
            <a:lvl3pPr marL="0" indent="457200" algn="ctr">
              <a:lnSpc>
                <a:spcPts val="7700"/>
              </a:lnSpc>
              <a:spcBef>
                <a:spcPts val="6000"/>
              </a:spcBef>
              <a:buClrTx/>
              <a:buSzTx/>
              <a:buFont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3pPr>
            <a:lvl4pPr marL="0" indent="685800" algn="ctr">
              <a:lnSpc>
                <a:spcPts val="7700"/>
              </a:lnSpc>
              <a:spcBef>
                <a:spcPts val="6000"/>
              </a:spcBef>
              <a:buClrTx/>
              <a:buSzTx/>
              <a:buFont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4pPr>
            <a:lvl5pPr marL="0" indent="914400" algn="ctr">
              <a:lnSpc>
                <a:spcPts val="7700"/>
              </a:lnSpc>
              <a:spcBef>
                <a:spcPts val="6000"/>
              </a:spcBef>
              <a:buClrTx/>
              <a:buSzTx/>
              <a:buFont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# Boxes (1)">
    <p:bg>
      <p:bgPr>
        <a:solidFill>
          <a:srgbClr val="0077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body" idx="13"/>
          </p:nvPr>
        </p:nvSpPr>
        <p:spPr>
          <a:xfrm>
            <a:off x="887015" y="2616398"/>
            <a:ext cx="22609970" cy="9001126"/>
          </a:xfrm>
          <a:prstGeom prst="rect">
            <a:avLst/>
          </a:prstGeom>
          <a:solidFill>
            <a:srgbClr val="FFFFFF"/>
          </a:solidFill>
          <a:ln w="25400"/>
        </p:spPr>
        <p:txBody>
          <a:bodyPr/>
          <a:lstStyle/>
          <a:p>
            <a:pPr marL="0" indent="0" algn="ctr" defTabSz="875109">
              <a:spcBef>
                <a:spcPts val="0"/>
              </a:spcBef>
              <a:buClrTx/>
              <a:buSzTx/>
              <a:buFontTx/>
              <a:buNone/>
              <a:defRPr sz="58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4"/>
          </p:nvPr>
        </p:nvSpPr>
        <p:spPr>
          <a:xfrm>
            <a:off x="11424046" y="1607343"/>
            <a:ext cx="1500189" cy="1500189"/>
          </a:xfrm>
          <a:prstGeom prst="ellipse">
            <a:avLst/>
          </a:prstGeom>
          <a:solidFill>
            <a:srgbClr val="FFFFFF"/>
          </a:solidFill>
          <a:ln w="88900">
            <a:solidFill>
              <a:srgbClr val="0077B5"/>
            </a:solidFill>
          </a:ln>
        </p:spPr>
        <p:txBody>
          <a:bodyPr lIns="107156" tIns="107156" rIns="107156" bIns="107156" anchor="b"/>
          <a:lstStyle/>
          <a:p>
            <a:pPr marL="0" indent="0" algn="ctr">
              <a:lnSpc>
                <a:spcPct val="1000"/>
              </a:lnSpc>
              <a:spcBef>
                <a:spcPts val="0"/>
              </a:spcBef>
              <a:buClr>
                <a:srgbClr val="A2A2A2"/>
              </a:buClr>
              <a:buSzTx/>
              <a:buFontTx/>
              <a:buNone/>
              <a:defRPr sz="6600">
                <a:solidFill>
                  <a:srgbClr val="0077B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5"/>
          </p:nvPr>
        </p:nvSpPr>
        <p:spPr>
          <a:xfrm>
            <a:off x="11840027" y="1732359"/>
            <a:ext cx="668227" cy="132159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1000"/>
              </a:lnSpc>
              <a:spcBef>
                <a:spcPts val="0"/>
              </a:spcBef>
              <a:buClr>
                <a:srgbClr val="A2A2A2"/>
              </a:buClr>
              <a:buSzTx/>
              <a:buFontTx/>
              <a:buNone/>
              <a:defRPr sz="6600">
                <a:solidFill>
                  <a:srgbClr val="0077B5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1</a:t>
            </a:r>
          </a:p>
        </p:txBody>
      </p:sp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xfrm>
            <a:off x="1779984" y="3108456"/>
            <a:ext cx="20824032" cy="150018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6600">
                <a:solidFill>
                  <a:srgbClr val="4D4E4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Titeltext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sz="half" idx="1"/>
          </p:nvPr>
        </p:nvSpPr>
        <p:spPr>
          <a:xfrm>
            <a:off x="2271116" y="4373149"/>
            <a:ext cx="19806048" cy="6715861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ts val="7700"/>
              </a:lnSpc>
              <a:spcBef>
                <a:spcPts val="6000"/>
              </a:spcBef>
              <a:buClrTx/>
              <a:buSzTx/>
              <a:buFont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1pPr>
            <a:lvl2pPr marL="0" indent="228600" algn="ctr">
              <a:lnSpc>
                <a:spcPts val="7700"/>
              </a:lnSpc>
              <a:spcBef>
                <a:spcPts val="6000"/>
              </a:spcBef>
              <a:buClrTx/>
              <a:buSzTx/>
              <a:buFont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2pPr>
            <a:lvl3pPr marL="0" indent="457200" algn="ctr">
              <a:lnSpc>
                <a:spcPts val="7700"/>
              </a:lnSpc>
              <a:spcBef>
                <a:spcPts val="6000"/>
              </a:spcBef>
              <a:buClrTx/>
              <a:buSzTx/>
              <a:buFont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3pPr>
            <a:lvl4pPr marL="0" indent="685800" algn="ctr">
              <a:lnSpc>
                <a:spcPts val="7700"/>
              </a:lnSpc>
              <a:spcBef>
                <a:spcPts val="6000"/>
              </a:spcBef>
              <a:buClrTx/>
              <a:buSzTx/>
              <a:buFont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4pPr>
            <a:lvl5pPr marL="0" indent="914400" algn="ctr">
              <a:lnSpc>
                <a:spcPts val="7700"/>
              </a:lnSpc>
              <a:spcBef>
                <a:spcPts val="6000"/>
              </a:spcBef>
              <a:buClrTx/>
              <a:buSzTx/>
              <a:buFont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 Box">
    <p:bg>
      <p:bgPr>
        <a:solidFill>
          <a:srgbClr val="0077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body" idx="13"/>
          </p:nvPr>
        </p:nvSpPr>
        <p:spPr>
          <a:xfrm>
            <a:off x="887015" y="3196828"/>
            <a:ext cx="22609970" cy="7840266"/>
          </a:xfrm>
          <a:prstGeom prst="rect">
            <a:avLst/>
          </a:prstGeom>
          <a:solidFill>
            <a:srgbClr val="FFFFFF"/>
          </a:solidFill>
          <a:ln w="25400"/>
        </p:spPr>
        <p:txBody>
          <a:bodyPr/>
          <a:lstStyle/>
          <a:p>
            <a:pPr marL="0" indent="0" algn="ctr" defTabSz="875109">
              <a:spcBef>
                <a:spcPts val="0"/>
              </a:spcBef>
              <a:buClrTx/>
              <a:buSzTx/>
              <a:buFontTx/>
              <a:buNone/>
              <a:defRPr sz="58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xfrm>
            <a:off x="1779984" y="4156775"/>
            <a:ext cx="20627579" cy="1785938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6600">
                <a:solidFill>
                  <a:srgbClr val="4D4E4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Titeltext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sz="half" idx="1"/>
          </p:nvPr>
        </p:nvSpPr>
        <p:spPr>
          <a:xfrm>
            <a:off x="1779984" y="5584545"/>
            <a:ext cx="20627579" cy="479026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ts val="7700"/>
              </a:lnSpc>
              <a:spcBef>
                <a:spcPts val="6000"/>
              </a:spcBef>
              <a:buClrTx/>
              <a:buSzTx/>
              <a:buFont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1pPr>
            <a:lvl2pPr marL="0" indent="228600">
              <a:lnSpc>
                <a:spcPts val="7700"/>
              </a:lnSpc>
              <a:spcBef>
                <a:spcPts val="6000"/>
              </a:spcBef>
              <a:buClrTx/>
              <a:buSzTx/>
              <a:buFont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2pPr>
            <a:lvl3pPr marL="0" indent="457200">
              <a:lnSpc>
                <a:spcPts val="7700"/>
              </a:lnSpc>
              <a:spcBef>
                <a:spcPts val="6000"/>
              </a:spcBef>
              <a:buClrTx/>
              <a:buSzTx/>
              <a:buFont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3pPr>
            <a:lvl4pPr marL="0" indent="685800">
              <a:lnSpc>
                <a:spcPts val="7700"/>
              </a:lnSpc>
              <a:spcBef>
                <a:spcPts val="6000"/>
              </a:spcBef>
              <a:buClrTx/>
              <a:buSzTx/>
              <a:buFont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4pPr>
            <a:lvl5pPr marL="0" indent="914400">
              <a:lnSpc>
                <a:spcPts val="7700"/>
              </a:lnSpc>
              <a:spcBef>
                <a:spcPts val="6000"/>
              </a:spcBef>
              <a:buClrTx/>
              <a:buSzTx/>
              <a:buFont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8" name="Shape 1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agram (DIY)">
    <p:bg>
      <p:bgPr>
        <a:solidFill>
          <a:srgbClr val="404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>
            <a:off x="-1" y="2494451"/>
            <a:ext cx="24384001" cy="11215689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</p:spPr>
        <p:txBody>
          <a:bodyPr lIns="71437" tIns="71437" rIns="71437" bIns="71437" anchor="ctr"/>
          <a:lstStyle/>
          <a:p>
            <a:pPr defTabSz="875109">
              <a:lnSpc>
                <a:spcPct val="100000"/>
              </a:lnSpc>
              <a:defRPr sz="5800">
                <a:latin typeface="Avenir Medium"/>
                <a:ea typeface="Avenir Medium"/>
                <a:cs typeface="Avenir Medium"/>
                <a:sym typeface="Avenir Medium"/>
              </a:defRPr>
            </a:pPr>
            <a:endParaRPr dirty="0"/>
          </a:p>
        </p:txBody>
      </p:sp>
      <p:sp>
        <p:nvSpPr>
          <p:cNvPr id="368" name="Shape 368"/>
          <p:cNvSpPr>
            <a:spLocks noGrp="1"/>
          </p:cNvSpPr>
          <p:nvPr>
            <p:ph type="body" sz="quarter" idx="13"/>
          </p:nvPr>
        </p:nvSpPr>
        <p:spPr>
          <a:xfrm>
            <a:off x="1404238" y="3446859"/>
            <a:ext cx="4822032" cy="1"/>
          </a:xfrm>
          <a:prstGeom prst="line">
            <a:avLst/>
          </a:prstGeom>
          <a:ln w="50800">
            <a:solidFill>
              <a:srgbClr val="404245"/>
            </a:solidFill>
          </a:ln>
        </p:spPr>
        <p:txBody>
          <a:bodyPr/>
          <a:lstStyle/>
          <a:p>
            <a:pPr marL="0" indent="0" defTabSz="642937">
              <a:spcBef>
                <a:spcPts val="0"/>
              </a:spcBef>
              <a:buClrTx/>
              <a:buSzTx/>
              <a:buFontTx/>
              <a:buNone/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9" name="Shape 369"/>
          <p:cNvSpPr>
            <a:spLocks noGrp="1"/>
          </p:cNvSpPr>
          <p:nvPr>
            <p:ph type="body" sz="quarter" idx="14"/>
          </p:nvPr>
        </p:nvSpPr>
        <p:spPr>
          <a:xfrm>
            <a:off x="1404238" y="7054453"/>
            <a:ext cx="4822032" cy="1"/>
          </a:xfrm>
          <a:prstGeom prst="line">
            <a:avLst/>
          </a:prstGeom>
          <a:ln w="50800">
            <a:solidFill>
              <a:srgbClr val="404245"/>
            </a:solidFill>
            <a:headEnd type="arrow"/>
            <a:tailEnd type="arrow"/>
          </a:ln>
        </p:spPr>
        <p:txBody>
          <a:bodyPr/>
          <a:lstStyle/>
          <a:p>
            <a:pPr marL="0" indent="0" defTabSz="642937">
              <a:spcBef>
                <a:spcPts val="0"/>
              </a:spcBef>
              <a:buClrTx/>
              <a:buSzTx/>
              <a:buFontTx/>
              <a:buNone/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0" name="Shape 370"/>
          <p:cNvSpPr>
            <a:spLocks noGrp="1"/>
          </p:cNvSpPr>
          <p:nvPr>
            <p:ph type="body" sz="quarter" idx="15"/>
          </p:nvPr>
        </p:nvSpPr>
        <p:spPr>
          <a:xfrm>
            <a:off x="1404238" y="5194017"/>
            <a:ext cx="4822032" cy="1"/>
          </a:xfrm>
          <a:prstGeom prst="line">
            <a:avLst/>
          </a:prstGeom>
          <a:ln w="50800">
            <a:solidFill>
              <a:srgbClr val="404245"/>
            </a:solidFill>
            <a:tailEnd type="arrow"/>
          </a:ln>
        </p:spPr>
        <p:txBody>
          <a:bodyPr/>
          <a:lstStyle/>
          <a:p>
            <a:pPr marL="0" indent="0" defTabSz="642937">
              <a:spcBef>
                <a:spcPts val="0"/>
              </a:spcBef>
              <a:buClrTx/>
              <a:buSzTx/>
              <a:buFontTx/>
              <a:buNone/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1" name="Shape 371"/>
          <p:cNvSpPr>
            <a:spLocks noGrp="1"/>
          </p:cNvSpPr>
          <p:nvPr>
            <p:ph type="body" sz="quarter" idx="16"/>
          </p:nvPr>
        </p:nvSpPr>
        <p:spPr>
          <a:xfrm>
            <a:off x="15492494" y="3201591"/>
            <a:ext cx="7483079" cy="2196704"/>
          </a:xfrm>
          <a:prstGeom prst="roundRect">
            <a:avLst>
              <a:gd name="adj" fmla="val 34146"/>
            </a:avLst>
          </a:prstGeom>
          <a:ln w="50800">
            <a:solidFill>
              <a:srgbClr val="E58938"/>
            </a:solidFill>
          </a:ln>
        </p:spPr>
        <p:txBody>
          <a:bodyPr/>
          <a:lstStyle/>
          <a:p>
            <a:pPr marL="0" indent="0" algn="ctr" defTabSz="875109">
              <a:spcBef>
                <a:spcPts val="0"/>
              </a:spcBef>
              <a:buClrTx/>
              <a:buSzTx/>
              <a:buFontTx/>
              <a:buNone/>
              <a:defRPr sz="58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372" name="Shape 372"/>
          <p:cNvSpPr>
            <a:spLocks noGrp="1"/>
          </p:cNvSpPr>
          <p:nvPr>
            <p:ph type="body" sz="quarter" idx="17"/>
          </p:nvPr>
        </p:nvSpPr>
        <p:spPr>
          <a:xfrm>
            <a:off x="15477425" y="6197203"/>
            <a:ext cx="7500939" cy="3804047"/>
          </a:xfrm>
          <a:prstGeom prst="rect">
            <a:avLst/>
          </a:prstGeom>
          <a:solidFill>
            <a:srgbClr val="404245"/>
          </a:solidFill>
          <a:ln w="25400"/>
        </p:spPr>
        <p:txBody>
          <a:bodyPr/>
          <a:lstStyle>
            <a:lvl1pPr marL="0" indent="0" algn="ctr" defTabSz="875109">
              <a:spcBef>
                <a:spcPts val="0"/>
              </a:spcBef>
              <a:buClrTx/>
              <a:buSzTx/>
              <a:buFontTx/>
              <a:buNone/>
              <a:defRPr sz="58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Text here</a:t>
            </a:r>
          </a:p>
        </p:txBody>
      </p:sp>
      <p:sp>
        <p:nvSpPr>
          <p:cNvPr id="373" name="Shape 373"/>
          <p:cNvSpPr>
            <a:spLocks noGrp="1"/>
          </p:cNvSpPr>
          <p:nvPr>
            <p:ph type="body" sz="quarter" idx="18"/>
          </p:nvPr>
        </p:nvSpPr>
        <p:spPr>
          <a:xfrm>
            <a:off x="1404238" y="8804671"/>
            <a:ext cx="4822032" cy="1"/>
          </a:xfrm>
          <a:prstGeom prst="line">
            <a:avLst/>
          </a:prstGeom>
          <a:ln w="88900">
            <a:solidFill>
              <a:srgbClr val="404245"/>
            </a:solidFill>
            <a:custDash>
              <a:ds d="200000" sp="200000"/>
            </a:custDash>
          </a:ln>
        </p:spPr>
        <p:txBody>
          <a:bodyPr/>
          <a:lstStyle/>
          <a:p>
            <a:pPr marL="0" indent="0" defTabSz="642937">
              <a:spcBef>
                <a:spcPts val="0"/>
              </a:spcBef>
              <a:buClrTx/>
              <a:buSzTx/>
              <a:buFontTx/>
              <a:buNone/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4" name="Shape 374"/>
          <p:cNvSpPr>
            <a:spLocks noGrp="1"/>
          </p:cNvSpPr>
          <p:nvPr>
            <p:ph type="body" sz="quarter" idx="19"/>
          </p:nvPr>
        </p:nvSpPr>
        <p:spPr>
          <a:xfrm>
            <a:off x="1404238" y="12555140"/>
            <a:ext cx="4822032" cy="1"/>
          </a:xfrm>
          <a:prstGeom prst="line">
            <a:avLst/>
          </a:prstGeom>
          <a:ln w="88900">
            <a:solidFill>
              <a:srgbClr val="404245"/>
            </a:solidFill>
            <a:custDash>
              <a:ds d="200000" sp="200000"/>
            </a:custDash>
            <a:headEnd type="stealth"/>
            <a:tailEnd type="stealth"/>
          </a:ln>
        </p:spPr>
        <p:txBody>
          <a:bodyPr/>
          <a:lstStyle/>
          <a:p>
            <a:pPr marL="0" indent="0" defTabSz="642937">
              <a:spcBef>
                <a:spcPts val="0"/>
              </a:spcBef>
              <a:buClrTx/>
              <a:buSzTx/>
              <a:buFontTx/>
              <a:buNone/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5" name="Shape 375"/>
          <p:cNvSpPr>
            <a:spLocks noGrp="1"/>
          </p:cNvSpPr>
          <p:nvPr>
            <p:ph type="body" sz="quarter" idx="20"/>
          </p:nvPr>
        </p:nvSpPr>
        <p:spPr>
          <a:xfrm>
            <a:off x="1404238" y="10604217"/>
            <a:ext cx="4822032" cy="1"/>
          </a:xfrm>
          <a:prstGeom prst="line">
            <a:avLst/>
          </a:prstGeom>
          <a:ln w="88900">
            <a:solidFill>
              <a:srgbClr val="404245"/>
            </a:solidFill>
            <a:custDash>
              <a:ds d="200000" sp="200000"/>
            </a:custDash>
            <a:tailEnd type="stealth"/>
          </a:ln>
        </p:spPr>
        <p:txBody>
          <a:bodyPr/>
          <a:lstStyle/>
          <a:p>
            <a:pPr marL="0" indent="0" defTabSz="642937">
              <a:spcBef>
                <a:spcPts val="0"/>
              </a:spcBef>
              <a:buClrTx/>
              <a:buSzTx/>
              <a:buFontTx/>
              <a:buNone/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6" name="Shape 376"/>
          <p:cNvSpPr>
            <a:spLocks noGrp="1"/>
          </p:cNvSpPr>
          <p:nvPr>
            <p:ph type="body" sz="quarter" idx="21"/>
          </p:nvPr>
        </p:nvSpPr>
        <p:spPr>
          <a:xfrm>
            <a:off x="7244254" y="3178968"/>
            <a:ext cx="7500939" cy="2339579"/>
          </a:xfrm>
          <a:prstGeom prst="rect">
            <a:avLst/>
          </a:prstGeom>
          <a:solidFill>
            <a:srgbClr val="E58938"/>
          </a:solidFill>
          <a:ln w="25400"/>
        </p:spPr>
        <p:txBody>
          <a:bodyPr/>
          <a:lstStyle>
            <a:lvl1pPr marL="0" indent="0" algn="ctr" defTabSz="875109">
              <a:spcBef>
                <a:spcPts val="0"/>
              </a:spcBef>
              <a:buClrTx/>
              <a:buSzTx/>
              <a:buFontTx/>
              <a:buNone/>
              <a:defRPr sz="58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Text here</a:t>
            </a:r>
          </a:p>
        </p:txBody>
      </p:sp>
      <p:sp>
        <p:nvSpPr>
          <p:cNvPr id="377" name="Shape 377"/>
          <p:cNvSpPr>
            <a:spLocks noGrp="1"/>
          </p:cNvSpPr>
          <p:nvPr>
            <p:ph type="body" sz="quarter" idx="22"/>
          </p:nvPr>
        </p:nvSpPr>
        <p:spPr>
          <a:xfrm>
            <a:off x="7249277" y="5920382"/>
            <a:ext cx="7483079" cy="2196704"/>
          </a:xfrm>
          <a:prstGeom prst="roundRect">
            <a:avLst>
              <a:gd name="adj" fmla="val 13008"/>
            </a:avLst>
          </a:prstGeom>
          <a:solidFill>
            <a:srgbClr val="0077B5"/>
          </a:solidFill>
          <a:ln w="25400"/>
        </p:spPr>
        <p:txBody>
          <a:bodyPr/>
          <a:lstStyle>
            <a:lvl1pPr marL="0" indent="0" algn="ctr" defTabSz="875109">
              <a:spcBef>
                <a:spcPts val="0"/>
              </a:spcBef>
              <a:buClrTx/>
              <a:buSzTx/>
              <a:buFontTx/>
              <a:buNone/>
              <a:defRPr sz="58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Text here</a:t>
            </a:r>
          </a:p>
        </p:txBody>
      </p:sp>
      <p:sp>
        <p:nvSpPr>
          <p:cNvPr id="378" name="Shape 378"/>
          <p:cNvSpPr>
            <a:spLocks noGrp="1"/>
          </p:cNvSpPr>
          <p:nvPr>
            <p:ph type="body" sz="quarter" idx="23"/>
          </p:nvPr>
        </p:nvSpPr>
        <p:spPr>
          <a:xfrm>
            <a:off x="8574778" y="8389142"/>
            <a:ext cx="4822032" cy="4822033"/>
          </a:xfrm>
          <a:prstGeom prst="ellipse">
            <a:avLst/>
          </a:prstGeom>
          <a:solidFill>
            <a:srgbClr val="D4D6D7"/>
          </a:solidFill>
          <a:ln w="25400"/>
        </p:spPr>
        <p:txBody>
          <a:bodyPr/>
          <a:lstStyle>
            <a:lvl1pPr marL="0" indent="0" algn="ctr" defTabSz="875109">
              <a:spcBef>
                <a:spcPts val="0"/>
              </a:spcBef>
              <a:buClrTx/>
              <a:buSzTx/>
              <a:buFontTx/>
              <a:buNone/>
              <a:defRPr sz="5800">
                <a:solidFill>
                  <a:srgbClr val="4D4E4C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Text here</a:t>
            </a:r>
          </a:p>
        </p:txBody>
      </p:sp>
      <p:sp>
        <p:nvSpPr>
          <p:cNvPr id="379" name="Shape 379"/>
          <p:cNvSpPr>
            <a:spLocks noGrp="1"/>
          </p:cNvSpPr>
          <p:nvPr>
            <p:ph type="title"/>
          </p:nvPr>
        </p:nvSpPr>
        <p:spPr>
          <a:xfrm>
            <a:off x="1672828" y="892968"/>
            <a:ext cx="20895469" cy="1250157"/>
          </a:xfrm>
          <a:prstGeom prst="rect">
            <a:avLst/>
          </a:prstGeom>
        </p:spPr>
        <p:txBody>
          <a:bodyPr anchor="t"/>
          <a:lstStyle>
            <a:lvl1pPr algn="l">
              <a:defRPr sz="6600"/>
            </a:lvl1pPr>
          </a:lstStyle>
          <a:p>
            <a:r>
              <a:t>Titeltext</a:t>
            </a:r>
          </a:p>
        </p:txBody>
      </p:sp>
      <p:sp>
        <p:nvSpPr>
          <p:cNvPr id="380" name="Shape 3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5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779984" y="2643187"/>
            <a:ext cx="20824032" cy="8090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/>
          <a:p>
            <a:r>
              <a:t>Titeltext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779984" y="3911203"/>
            <a:ext cx="20824032" cy="855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0121" y="13073062"/>
            <a:ext cx="466269" cy="5238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80" r:id="rId9"/>
  </p:sldLayoutIdLst>
  <p:transition spd="med"/>
  <p:txStyles>
    <p:titleStyle>
      <a:lvl1pPr marL="0" marR="0" indent="0" algn="ctr" defTabSz="8215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venir Black"/>
        </a:defRPr>
      </a:lvl1pPr>
      <a:lvl2pPr marL="0" marR="0" indent="228600" algn="ctr" defTabSz="8215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venir Black"/>
        </a:defRPr>
      </a:lvl2pPr>
      <a:lvl3pPr marL="0" marR="0" indent="457200" algn="ctr" defTabSz="8215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venir Black"/>
        </a:defRPr>
      </a:lvl3pPr>
      <a:lvl4pPr marL="0" marR="0" indent="685800" algn="ctr" defTabSz="8215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venir Black"/>
        </a:defRPr>
      </a:lvl4pPr>
      <a:lvl5pPr marL="0" marR="0" indent="914400" algn="ctr" defTabSz="8215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venir Black"/>
        </a:defRPr>
      </a:lvl5pPr>
      <a:lvl6pPr marL="0" marR="0" indent="1143000" algn="ctr" defTabSz="8215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venir Black"/>
        </a:defRPr>
      </a:lvl6pPr>
      <a:lvl7pPr marL="0" marR="0" indent="1371600" algn="ctr" defTabSz="8215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venir Black"/>
        </a:defRPr>
      </a:lvl7pPr>
      <a:lvl8pPr marL="0" marR="0" indent="1600200" algn="ctr" defTabSz="8215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venir Black"/>
        </a:defRPr>
      </a:lvl8pPr>
      <a:lvl9pPr marL="0" marR="0" indent="1828800" algn="ctr" defTabSz="8215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venir Black"/>
        </a:defRPr>
      </a:lvl9pPr>
    </p:titleStyle>
    <p:bodyStyle>
      <a:lvl1pPr marL="846061" marR="0" indent="-503161" algn="l" defTabSz="821531" latinLnBrk="0">
        <a:lnSpc>
          <a:spcPct val="100000"/>
        </a:lnSpc>
        <a:spcBef>
          <a:spcPts val="5200"/>
        </a:spcBef>
        <a:spcAft>
          <a:spcPts val="0"/>
        </a:spcAft>
        <a:buClr>
          <a:srgbClr val="4D4E4C"/>
        </a:buClr>
        <a:buSzPct val="85000"/>
        <a:buFont typeface="Avenir Medium"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1188961" marR="0" indent="-503161" algn="l" defTabSz="821531" latinLnBrk="0">
        <a:lnSpc>
          <a:spcPct val="100000"/>
        </a:lnSpc>
        <a:spcBef>
          <a:spcPts val="5200"/>
        </a:spcBef>
        <a:spcAft>
          <a:spcPts val="0"/>
        </a:spcAft>
        <a:buClr>
          <a:srgbClr val="4D4E4C"/>
        </a:buClr>
        <a:buSzPct val="85000"/>
        <a:buFont typeface="Avenir Medium"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531861" marR="0" indent="-503161" algn="l" defTabSz="821531" latinLnBrk="0">
        <a:lnSpc>
          <a:spcPct val="100000"/>
        </a:lnSpc>
        <a:spcBef>
          <a:spcPts val="5200"/>
        </a:spcBef>
        <a:spcAft>
          <a:spcPts val="0"/>
        </a:spcAft>
        <a:buClr>
          <a:srgbClr val="4D4E4C"/>
        </a:buClr>
        <a:buSzPct val="85000"/>
        <a:buFont typeface="Avenir Medium"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874761" marR="0" indent="-503161" algn="l" defTabSz="821531" latinLnBrk="0">
        <a:lnSpc>
          <a:spcPct val="100000"/>
        </a:lnSpc>
        <a:spcBef>
          <a:spcPts val="5200"/>
        </a:spcBef>
        <a:spcAft>
          <a:spcPts val="0"/>
        </a:spcAft>
        <a:buClr>
          <a:srgbClr val="4D4E4C"/>
        </a:buClr>
        <a:buSzPct val="85000"/>
        <a:buFont typeface="Avenir Medium"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17661" marR="0" indent="-503161" algn="l" defTabSz="821531" latinLnBrk="0">
        <a:lnSpc>
          <a:spcPct val="100000"/>
        </a:lnSpc>
        <a:spcBef>
          <a:spcPts val="5200"/>
        </a:spcBef>
        <a:spcAft>
          <a:spcPts val="0"/>
        </a:spcAft>
        <a:buClr>
          <a:srgbClr val="4D4E4C"/>
        </a:buClr>
        <a:buSzPct val="85000"/>
        <a:buFont typeface="Avenir Medium"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906485" marR="0" indent="-849085" algn="l" defTabSz="821531" latinLnBrk="0">
        <a:lnSpc>
          <a:spcPct val="100000"/>
        </a:lnSpc>
        <a:spcBef>
          <a:spcPts val="5200"/>
        </a:spcBef>
        <a:spcAft>
          <a:spcPts val="0"/>
        </a:spcAft>
        <a:buClr>
          <a:srgbClr val="4D4E4C"/>
        </a:buClr>
        <a:buSzPct val="85000"/>
        <a:buFont typeface="Avenir Medium"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249385" marR="0" indent="-849085" algn="l" defTabSz="821531" latinLnBrk="0">
        <a:lnSpc>
          <a:spcPct val="100000"/>
        </a:lnSpc>
        <a:spcBef>
          <a:spcPts val="5200"/>
        </a:spcBef>
        <a:spcAft>
          <a:spcPts val="0"/>
        </a:spcAft>
        <a:buClr>
          <a:srgbClr val="4D4E4C"/>
        </a:buClr>
        <a:buSzPct val="85000"/>
        <a:buFont typeface="Avenir Medium"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92285" marR="0" indent="-849085" algn="l" defTabSz="821531" latinLnBrk="0">
        <a:lnSpc>
          <a:spcPct val="100000"/>
        </a:lnSpc>
        <a:spcBef>
          <a:spcPts val="5200"/>
        </a:spcBef>
        <a:spcAft>
          <a:spcPts val="0"/>
        </a:spcAft>
        <a:buClr>
          <a:srgbClr val="4D4E4C"/>
        </a:buClr>
        <a:buSzPct val="85000"/>
        <a:buFont typeface="Avenir Medium"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3935185" marR="0" indent="-849085" algn="l" defTabSz="821531" latinLnBrk="0">
        <a:lnSpc>
          <a:spcPct val="100000"/>
        </a:lnSpc>
        <a:spcBef>
          <a:spcPts val="5200"/>
        </a:spcBef>
        <a:spcAft>
          <a:spcPts val="0"/>
        </a:spcAft>
        <a:buClr>
          <a:srgbClr val="4D4E4C"/>
        </a:buClr>
        <a:buSzPct val="85000"/>
        <a:buFont typeface="Avenir Medium"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821531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1pPr>
      <a:lvl2pPr marL="0" marR="0" indent="228600" algn="ctr" defTabSz="821531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2pPr>
      <a:lvl3pPr marL="0" marR="0" indent="457200" algn="ctr" defTabSz="821531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3pPr>
      <a:lvl4pPr marL="0" marR="0" indent="685800" algn="ctr" defTabSz="821531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4pPr>
      <a:lvl5pPr marL="0" marR="0" indent="914400" algn="ctr" defTabSz="821531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5pPr>
      <a:lvl6pPr marL="0" marR="0" indent="1143000" algn="ctr" defTabSz="821531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6pPr>
      <a:lvl7pPr marL="0" marR="0" indent="1371600" algn="ctr" defTabSz="821531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7pPr>
      <a:lvl8pPr marL="0" marR="0" indent="1600200" algn="ctr" defTabSz="821531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8pPr>
      <a:lvl9pPr marL="0" marR="0" indent="1828800" algn="ctr" defTabSz="821531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Quelques mots sur Python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>
            <a:spLocks noGrp="1"/>
          </p:cNvSpPr>
          <p:nvPr>
            <p:ph type="body" idx="13"/>
          </p:nvPr>
        </p:nvSpPr>
        <p:spPr>
          <a:xfrm>
            <a:off x="887015" y="965201"/>
            <a:ext cx="22609970" cy="11497732"/>
          </a:xfrm>
          <a:prstGeom prst="rect">
            <a:avLst/>
          </a:prstGeom>
        </p:spPr>
        <p:txBody>
          <a:bodyPr/>
          <a:lstStyle/>
          <a:p>
            <a:pPr marL="0" indent="0" algn="ctr" defTabSz="875109">
              <a:spcBef>
                <a:spcPts val="0"/>
              </a:spcBef>
              <a:buClrTx/>
              <a:buSzTx/>
              <a:buFontTx/>
              <a:buNone/>
              <a:defRPr sz="58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 dirty="0"/>
          </a:p>
        </p:txBody>
      </p:sp>
      <p:sp>
        <p:nvSpPr>
          <p:cNvPr id="609" name="Shape 609"/>
          <p:cNvSpPr>
            <a:spLocks noGrp="1"/>
          </p:cNvSpPr>
          <p:nvPr>
            <p:ph type="body" sz="half" idx="1"/>
          </p:nvPr>
        </p:nvSpPr>
        <p:spPr>
          <a:xfrm>
            <a:off x="1779984" y="1811867"/>
            <a:ext cx="20627579" cy="10210800"/>
          </a:xfrm>
          <a:prstGeom prst="rect">
            <a:avLst/>
          </a:prstGeom>
        </p:spPr>
        <p:txBody>
          <a:bodyPr/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dirty="0"/>
              <a:t>Guido van Rossum : un des créateurs de Python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dirty="0"/>
              <a:t>Créer un langage qui soit le plus simple possible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dirty="0"/>
              <a:t>Syntaxe simple, modulaire, orientée objet, multiplateforme, flexible et open source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dirty="0"/>
              <a:t>D</a:t>
            </a:r>
            <a:r>
              <a:rPr lang="fr-FR" dirty="0">
                <a:latin typeface="Times New Roman"/>
                <a:cs typeface="Times New Roman"/>
              </a:rPr>
              <a:t>'</a:t>
            </a:r>
            <a:r>
              <a:rPr lang="fr-FR" dirty="0"/>
              <a:t>où une version 1.x, 2.x puis 3.x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2"/>
                </a:solidFill>
              </a:rPr>
              <a:t>Concurrence avec MATLAB, Octave et Scilab </a:t>
            </a:r>
            <a:r>
              <a:rPr lang="fr-FR">
                <a:solidFill>
                  <a:schemeClr val="bg2"/>
                </a:solidFill>
              </a:rPr>
              <a:t>pour la data science</a:t>
            </a: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" grpId="1" animBg="1" advAuto="0"/>
      <p:bldP spid="609" grpId="3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 defTabSz="875109">
              <a:spcBef>
                <a:spcPts val="0"/>
              </a:spcBef>
              <a:buClrTx/>
              <a:buSzTx/>
              <a:buFontTx/>
              <a:buNone/>
              <a:defRPr sz="58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 dirty="0"/>
          </a:p>
        </p:txBody>
      </p:sp>
      <p:sp>
        <p:nvSpPr>
          <p:cNvPr id="591" name="Shape 591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 defTabSz="875109">
              <a:spcBef>
                <a:spcPts val="0"/>
              </a:spcBef>
              <a:buClrTx/>
              <a:buSzTx/>
              <a:buFontTx/>
              <a:buNone/>
              <a:defRPr sz="58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 dirty="0"/>
          </a:p>
        </p:txBody>
      </p:sp>
      <p:sp>
        <p:nvSpPr>
          <p:cNvPr id="592" name="Shape 592"/>
          <p:cNvSpPr>
            <a:spLocks noGrp="1"/>
          </p:cNvSpPr>
          <p:nvPr>
            <p:ph type="body" idx="15"/>
          </p:nvPr>
        </p:nvSpPr>
        <p:spPr>
          <a:prstGeom prst="ellipse">
            <a:avLst/>
          </a:prstGeom>
        </p:spPr>
        <p:txBody>
          <a:bodyPr anchor="ctr"/>
          <a:lstStyle/>
          <a:p>
            <a:pPr marL="0" indent="0" algn="ctr">
              <a:spcBef>
                <a:spcPts val="0"/>
              </a:spcBef>
              <a:buClr>
                <a:srgbClr val="A2A2A2"/>
              </a:buClr>
              <a:buSzTx/>
              <a:buFontTx/>
              <a:buNone/>
              <a:defRPr sz="6600">
                <a:solidFill>
                  <a:srgbClr val="0077B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de-AT" dirty="0"/>
              <a:t>2</a:t>
            </a:r>
            <a:endParaRPr dirty="0"/>
          </a:p>
        </p:txBody>
      </p:sp>
      <p:sp>
        <p:nvSpPr>
          <p:cNvPr id="596" name="Shape 596"/>
          <p:cNvSpPr>
            <a:spLocks noGrp="1"/>
          </p:cNvSpPr>
          <p:nvPr>
            <p:ph type="body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Pourquoi ?</a:t>
            </a:r>
            <a:endParaRPr dirty="0"/>
          </a:p>
        </p:txBody>
      </p:sp>
      <p:sp>
        <p:nvSpPr>
          <p:cNvPr id="597" name="Shape 597"/>
          <p:cNvSpPr>
            <a:spLocks noGrp="1"/>
          </p:cNvSpPr>
          <p:nvPr>
            <p:ph type="body" idx="20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fr-FR" dirty="0"/>
              <a:t>Créer des applications personnelles ou industrielles</a:t>
            </a:r>
          </a:p>
          <a:p>
            <a:r>
              <a:rPr lang="fr-FR" dirty="0"/>
              <a:t>Créer des OS comme Linux</a:t>
            </a:r>
          </a:p>
          <a:p>
            <a:r>
              <a:rPr lang="fr-FR" dirty="0"/>
              <a:t>Créer des sites Internet</a:t>
            </a:r>
            <a:endParaRPr dirty="0"/>
          </a:p>
        </p:txBody>
      </p:sp>
      <p:sp>
        <p:nvSpPr>
          <p:cNvPr id="598" name="Shape 5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Pour qui ?</a:t>
            </a:r>
            <a:endParaRPr dirty="0"/>
          </a:p>
        </p:txBody>
      </p:sp>
      <p:sp>
        <p:nvSpPr>
          <p:cNvPr id="599" name="Shape 599"/>
          <p:cNvSpPr>
            <a:spLocks noGrp="1"/>
          </p:cNvSpPr>
          <p:nvPr>
            <p:ph type="body" sz="half" idx="1"/>
          </p:nvPr>
        </p:nvSpPr>
        <p:spPr>
          <a:xfrm>
            <a:off x="1324570" y="4300964"/>
            <a:ext cx="9965532" cy="7179835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5400" dirty="0"/>
              <a:t>Toutes les personnes qui veulent apprendre un langage de programmation</a:t>
            </a:r>
          </a:p>
          <a:p>
            <a:pPr>
              <a:lnSpc>
                <a:spcPct val="100000"/>
              </a:lnSpc>
            </a:pPr>
            <a:r>
              <a:rPr lang="fr-FR" sz="5400" dirty="0"/>
              <a:t>Les scientifiques (université, recherche)</a:t>
            </a:r>
          </a:p>
          <a:p>
            <a:pPr>
              <a:lnSpc>
                <a:spcPct val="100000"/>
              </a:lnSpc>
            </a:pPr>
            <a:r>
              <a:rPr lang="fr-FR" sz="5400" dirty="0"/>
              <a:t>Les entreprises</a:t>
            </a:r>
            <a:endParaRPr sz="5400" dirty="0"/>
          </a:p>
        </p:txBody>
      </p:sp>
      <p:sp>
        <p:nvSpPr>
          <p:cNvPr id="19" name="Shape 592"/>
          <p:cNvSpPr>
            <a:spLocks noGrp="1"/>
          </p:cNvSpPr>
          <p:nvPr>
            <p:ph type="body" idx="15"/>
          </p:nvPr>
        </p:nvSpPr>
        <p:spPr>
          <a:xfrm>
            <a:off x="5727337" y="1607343"/>
            <a:ext cx="1500188" cy="1500189"/>
          </a:xfrm>
          <a:prstGeom prst="ellipse">
            <a:avLst/>
          </a:prstGeom>
        </p:spPr>
        <p:txBody>
          <a:bodyPr anchor="ctr"/>
          <a:lstStyle/>
          <a:p>
            <a:pPr marL="0" indent="0" algn="ctr">
              <a:spcBef>
                <a:spcPts val="0"/>
              </a:spcBef>
              <a:buClr>
                <a:srgbClr val="A2A2A2"/>
              </a:buClr>
              <a:buSzTx/>
              <a:buFontTx/>
              <a:buNone/>
              <a:defRPr sz="6600">
                <a:solidFill>
                  <a:srgbClr val="0077B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de-AT" dirty="0"/>
              <a:t>1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" grpId="0" build="p" animBg="1"/>
      <p:bldP spid="591" grpId="0" build="p" animBg="1"/>
      <p:bldP spid="592" grpId="0" build="p" animBg="1"/>
      <p:bldP spid="596" grpId="0" build="p" animBg="1"/>
      <p:bldP spid="597" grpId="0" build="p" animBg="1"/>
      <p:bldP spid="598" grpId="0" animBg="1"/>
      <p:bldP spid="599" grpId="0" build="p" animBg="1"/>
      <p:bldP spid="19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 defTabSz="875109">
              <a:spcBef>
                <a:spcPts val="0"/>
              </a:spcBef>
              <a:buClrTx/>
              <a:buSzTx/>
              <a:buFontTx/>
              <a:buNone/>
              <a:defRPr sz="58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 dirty="0"/>
          </a:p>
        </p:txBody>
      </p:sp>
      <p:sp>
        <p:nvSpPr>
          <p:cNvPr id="575" name="Shape 575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 defTabSz="875109">
              <a:spcBef>
                <a:spcPts val="0"/>
              </a:spcBef>
              <a:buClrTx/>
              <a:buSzTx/>
              <a:buFontTx/>
              <a:buNone/>
              <a:defRPr sz="58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 dirty="0"/>
          </a:p>
        </p:txBody>
      </p:sp>
      <p:sp>
        <p:nvSpPr>
          <p:cNvPr id="576" name="Shape 576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 defTabSz="875109">
              <a:spcBef>
                <a:spcPts val="0"/>
              </a:spcBef>
              <a:buClrTx/>
              <a:buSzTx/>
              <a:buFontTx/>
              <a:buNone/>
              <a:defRPr sz="58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 dirty="0"/>
          </a:p>
        </p:txBody>
      </p:sp>
      <p:sp>
        <p:nvSpPr>
          <p:cNvPr id="579" name="Shape 579"/>
          <p:cNvSpPr>
            <a:spLocks noGrp="1"/>
          </p:cNvSpPr>
          <p:nvPr>
            <p:ph type="body" idx="17"/>
          </p:nvPr>
        </p:nvSpPr>
        <p:spPr>
          <a:prstGeom prst="ellipse">
            <a:avLst/>
          </a:prstGeom>
        </p:spPr>
        <p:txBody>
          <a:bodyPr anchor="ctr"/>
          <a:lstStyle/>
          <a:p>
            <a:pPr marL="0" indent="0" algn="ctr">
              <a:spcBef>
                <a:spcPts val="0"/>
              </a:spcBef>
              <a:buClr>
                <a:srgbClr val="A2A2A2"/>
              </a:buClr>
              <a:buSzTx/>
              <a:buFontTx/>
              <a:buNone/>
              <a:defRPr sz="6600">
                <a:solidFill>
                  <a:srgbClr val="0077B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de-AT" dirty="0"/>
              <a:t>1</a:t>
            </a:r>
            <a:endParaRPr dirty="0"/>
          </a:p>
        </p:txBody>
      </p:sp>
      <p:sp>
        <p:nvSpPr>
          <p:cNvPr id="583" name="Shape 5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Intérêts :</a:t>
            </a:r>
            <a:endParaRPr dirty="0"/>
          </a:p>
        </p:txBody>
      </p:sp>
      <p:sp>
        <p:nvSpPr>
          <p:cNvPr id="584" name="Shape 584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Facile :</a:t>
            </a:r>
            <a:endParaRPr dirty="0"/>
          </a:p>
        </p:txBody>
      </p:sp>
      <p:sp>
        <p:nvSpPr>
          <p:cNvPr id="585" name="Shape 585"/>
          <p:cNvSpPr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Ouvert :</a:t>
            </a:r>
            <a:endParaRPr dirty="0"/>
          </a:p>
        </p:txBody>
      </p:sp>
      <p:sp>
        <p:nvSpPr>
          <p:cNvPr id="586" name="Shape 5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4800" dirty="0"/>
              <a:t>Gratuit</a:t>
            </a:r>
          </a:p>
          <a:p>
            <a:pPr>
              <a:lnSpc>
                <a:spcPct val="100000"/>
              </a:lnSpc>
            </a:pPr>
            <a:r>
              <a:rPr lang="fr-FR" sz="4800" dirty="0"/>
              <a:t>Portable</a:t>
            </a:r>
          </a:p>
          <a:p>
            <a:pPr>
              <a:lnSpc>
                <a:spcPct val="100000"/>
              </a:lnSpc>
            </a:pPr>
            <a:r>
              <a:rPr lang="fr-FR" sz="4800" dirty="0"/>
              <a:t>Syntaxe simple</a:t>
            </a:r>
          </a:p>
          <a:p>
            <a:pPr>
              <a:lnSpc>
                <a:spcPct val="100000"/>
              </a:lnSpc>
            </a:pPr>
            <a:r>
              <a:rPr lang="fr-FR" sz="4800" dirty="0"/>
              <a:t>Orienté exclusivement objet</a:t>
            </a:r>
          </a:p>
        </p:txBody>
      </p:sp>
      <p:sp>
        <p:nvSpPr>
          <p:cNvPr id="587" name="Shape 587"/>
          <p:cNvSpPr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fr-FR" sz="4800" dirty="0"/>
              <a:t>Langage interprété</a:t>
            </a:r>
          </a:p>
          <a:p>
            <a:r>
              <a:rPr lang="fr-FR" sz="4800" dirty="0"/>
              <a:t>Débogueur intégré</a:t>
            </a:r>
          </a:p>
          <a:p>
            <a:r>
              <a:rPr lang="fr-FR" sz="4800" dirty="0"/>
              <a:t>Léger</a:t>
            </a:r>
            <a:endParaRPr sz="4800" dirty="0"/>
          </a:p>
        </p:txBody>
      </p:sp>
      <p:sp>
        <p:nvSpPr>
          <p:cNvPr id="588" name="Shape 588"/>
          <p:cNvSpPr>
            <a:spLocks noGrp="1"/>
          </p:cNvSpPr>
          <p:nvPr>
            <p:ph type="body" idx="25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fr-FR" sz="4800" dirty="0"/>
              <a:t>Extensible avec d</a:t>
            </a:r>
            <a:r>
              <a:rPr lang="fr-FR" sz="4800" dirty="0">
                <a:latin typeface="Times New Roman"/>
                <a:cs typeface="Times New Roman"/>
              </a:rPr>
              <a:t>'</a:t>
            </a:r>
            <a:r>
              <a:rPr lang="fr-FR" sz="4800" dirty="0"/>
              <a:t>autres bibliothèques de C</a:t>
            </a:r>
          </a:p>
          <a:p>
            <a:r>
              <a:rPr lang="fr-FR" sz="4800" dirty="0"/>
              <a:t>Beaucoup de bibliothèques créées par la communauté</a:t>
            </a:r>
            <a:endParaRPr sz="4800" dirty="0"/>
          </a:p>
        </p:txBody>
      </p:sp>
      <p:sp>
        <p:nvSpPr>
          <p:cNvPr id="19" name="Shape 579"/>
          <p:cNvSpPr>
            <a:spLocks noGrp="1"/>
          </p:cNvSpPr>
          <p:nvPr>
            <p:ph type="body" idx="17"/>
          </p:nvPr>
        </p:nvSpPr>
        <p:spPr>
          <a:xfrm>
            <a:off x="11489572" y="1607343"/>
            <a:ext cx="1500188" cy="1500189"/>
          </a:xfrm>
          <a:prstGeom prst="ellipse">
            <a:avLst/>
          </a:prstGeom>
        </p:spPr>
        <p:txBody>
          <a:bodyPr anchor="ctr"/>
          <a:lstStyle/>
          <a:p>
            <a:pPr marL="0" indent="0" algn="ctr">
              <a:spcBef>
                <a:spcPts val="0"/>
              </a:spcBef>
              <a:buClr>
                <a:srgbClr val="A2A2A2"/>
              </a:buClr>
              <a:buSzTx/>
              <a:buFontTx/>
              <a:buNone/>
              <a:defRPr sz="6600">
                <a:solidFill>
                  <a:srgbClr val="0077B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de-AT" dirty="0"/>
              <a:t>2</a:t>
            </a:r>
            <a:endParaRPr dirty="0"/>
          </a:p>
        </p:txBody>
      </p:sp>
      <p:sp>
        <p:nvSpPr>
          <p:cNvPr id="21" name="Shape 579"/>
          <p:cNvSpPr>
            <a:spLocks noGrp="1"/>
          </p:cNvSpPr>
          <p:nvPr>
            <p:ph type="body" idx="17"/>
          </p:nvPr>
        </p:nvSpPr>
        <p:spPr>
          <a:xfrm>
            <a:off x="19120082" y="1607343"/>
            <a:ext cx="1500188" cy="1500189"/>
          </a:xfrm>
          <a:prstGeom prst="ellipse">
            <a:avLst/>
          </a:prstGeom>
        </p:spPr>
        <p:txBody>
          <a:bodyPr anchor="ctr"/>
          <a:lstStyle/>
          <a:p>
            <a:pPr marL="0" indent="0" algn="ctr">
              <a:spcBef>
                <a:spcPts val="0"/>
              </a:spcBef>
              <a:buClr>
                <a:srgbClr val="A2A2A2"/>
              </a:buClr>
              <a:buSzTx/>
              <a:buFontTx/>
              <a:buNone/>
              <a:defRPr sz="6600">
                <a:solidFill>
                  <a:srgbClr val="0077B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de-AT" dirty="0"/>
              <a:t>3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8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" grpId="0" build="p" animBg="1"/>
      <p:bldP spid="575" grpId="0" build="p" animBg="1"/>
      <p:bldP spid="576" grpId="0" uiExpand="1" build="p" animBg="1"/>
      <p:bldP spid="579" grpId="0" build="p" animBg="1"/>
      <p:bldP spid="583" grpId="0" animBg="1"/>
      <p:bldP spid="584" grpId="0" build="p" animBg="1"/>
      <p:bldP spid="585" grpId="0" build="p" animBg="1"/>
      <p:bldP spid="586" grpId="0" build="p" animBg="1"/>
      <p:bldP spid="587" grpId="0" build="p" animBg="1"/>
      <p:bldP spid="588" grpId="0" build="p" animBg="1"/>
      <p:bldP spid="19" grpId="0" build="p" animBg="1"/>
      <p:bldP spid="21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 defTabSz="875109">
              <a:spcBef>
                <a:spcPts val="0"/>
              </a:spcBef>
              <a:buClrTx/>
              <a:buSzTx/>
              <a:buFontTx/>
              <a:buNone/>
              <a:defRPr sz="58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 dirty="0"/>
          </a:p>
        </p:txBody>
      </p:sp>
      <p:sp>
        <p:nvSpPr>
          <p:cNvPr id="602" name="Shape 602"/>
          <p:cNvSpPr>
            <a:spLocks noGrp="1"/>
          </p:cNvSpPr>
          <p:nvPr>
            <p:ph type="body" idx="14"/>
          </p:nvPr>
        </p:nvSpPr>
        <p:spPr>
          <a:prstGeom prst="ellipse">
            <a:avLst/>
          </a:prstGeom>
        </p:spPr>
        <p:txBody>
          <a:bodyPr anchor="ctr"/>
          <a:lstStyle/>
          <a:p>
            <a:pPr marL="0" indent="0" algn="ctr">
              <a:spcBef>
                <a:spcPts val="0"/>
              </a:spcBef>
              <a:buClr>
                <a:srgbClr val="A2A2A2"/>
              </a:buClr>
              <a:buSzTx/>
              <a:buFontTx/>
              <a:buNone/>
              <a:defRPr sz="6600">
                <a:solidFill>
                  <a:srgbClr val="0077B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de-AT" sz="7200" dirty="0"/>
              <a:t>1</a:t>
            </a:r>
            <a:endParaRPr sz="7200" dirty="0"/>
          </a:p>
        </p:txBody>
      </p:sp>
      <p:sp>
        <p:nvSpPr>
          <p:cNvPr id="604" name="Shape 6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Quelle version et quel IDE ?</a:t>
            </a:r>
            <a:endParaRPr dirty="0"/>
          </a:p>
        </p:txBody>
      </p:sp>
      <p:sp>
        <p:nvSpPr>
          <p:cNvPr id="605" name="Shape 605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fr-FR" dirty="0"/>
              <a:t>Python 2.x contre Python 3.x (refonte complète)</a:t>
            </a:r>
          </a:p>
          <a:p>
            <a:r>
              <a:rPr lang="fr-FR" dirty="0"/>
              <a:t>Natif ou éditeur externe, gratuit et/ou payant</a:t>
            </a:r>
          </a:p>
          <a:p>
            <a:r>
              <a:rPr lang="fr-FR" dirty="0"/>
              <a:t>PyCharm (JetBrain)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" grpId="0" build="p" animBg="1"/>
      <p:bldP spid="602" grpId="2" animBg="1" advAuto="0"/>
      <p:bldP spid="604" grpId="0" animBg="1"/>
      <p:bldP spid="605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Pourquoi PyCharm ?</a:t>
            </a:r>
            <a:endParaRPr dirty="0"/>
          </a:p>
        </p:txBody>
      </p:sp>
      <p:sp>
        <p:nvSpPr>
          <p:cNvPr id="625" name="Shape 625"/>
          <p:cNvSpPr>
            <a:spLocks noGrp="1"/>
          </p:cNvSpPr>
          <p:nvPr>
            <p:ph type="body" idx="1"/>
          </p:nvPr>
        </p:nvSpPr>
        <p:spPr>
          <a:xfrm>
            <a:off x="2151530" y="3071813"/>
            <a:ext cx="21864918" cy="1010746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66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fr-FR" dirty="0"/>
              <a:t>Professionnel</a:t>
            </a:r>
            <a:endParaRPr dirty="0"/>
          </a:p>
          <a:p>
            <a:pPr lvl="1"/>
            <a:r>
              <a:rPr lang="fr-FR" dirty="0"/>
              <a:t>Gratuit pour les étudiants et les professeurs</a:t>
            </a:r>
            <a:endParaRPr dirty="0"/>
          </a:p>
          <a:p>
            <a:pPr marL="0" indent="0">
              <a:buSzTx/>
              <a:buNone/>
              <a:defRPr sz="66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fr-FR" dirty="0"/>
              <a:t>Complet</a:t>
            </a:r>
            <a:endParaRPr dirty="0"/>
          </a:p>
          <a:p>
            <a:pPr lvl="1"/>
            <a:r>
              <a:rPr lang="fr-FR" dirty="0"/>
              <a:t>Autocomplétions, gestions des packages PIP faciles, pas de mode console, etc.</a:t>
            </a:r>
          </a:p>
          <a:p>
            <a:pPr marL="0" indent="0">
              <a:buSzTx/>
              <a:buNone/>
              <a:defRPr sz="66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fr-FR" dirty="0"/>
              <a:t>Framework intégré</a:t>
            </a:r>
            <a:endParaRPr dirty="0"/>
          </a:p>
          <a:p>
            <a:pPr lvl="1"/>
            <a:r>
              <a:rPr lang="fr-FR" dirty="0"/>
              <a:t>Django, NodeJS, Angular, etc.</a:t>
            </a:r>
          </a:p>
        </p:txBody>
      </p:sp>
    </p:spTree>
    <p:extLst>
      <p:ext uri="{BB962C8B-B14F-4D97-AF65-F5344CB8AC3E}">
        <p14:creationId xmlns:p14="http://schemas.microsoft.com/office/powerpoint/2010/main" val="369663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" grpId="0" animBg="1" advAuto="0"/>
      <p:bldP spid="625" grpId="0" uiExpand="1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/>
          </p:cNvSpPr>
          <p:nvPr>
            <p:ph type="title"/>
          </p:nvPr>
        </p:nvSpPr>
        <p:spPr>
          <a:xfrm>
            <a:off x="1672828" y="1143000"/>
            <a:ext cx="21491972" cy="1928813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Obtenir le résultat d</a:t>
            </a:r>
            <a:r>
              <a:rPr lang="fr-FR" dirty="0">
                <a:latin typeface="Times New Roman"/>
                <a:cs typeface="Times New Roman"/>
              </a:rPr>
              <a:t>'</a:t>
            </a:r>
            <a:r>
              <a:rPr lang="fr-FR" dirty="0"/>
              <a:t>un programme</a:t>
            </a:r>
            <a:endParaRPr dirty="0"/>
          </a:p>
        </p:txBody>
      </p:sp>
      <p:sp>
        <p:nvSpPr>
          <p:cNvPr id="625" name="Shape 625"/>
          <p:cNvSpPr>
            <a:spLocks noGrp="1"/>
          </p:cNvSpPr>
          <p:nvPr>
            <p:ph type="body" idx="1"/>
          </p:nvPr>
        </p:nvSpPr>
        <p:spPr>
          <a:xfrm>
            <a:off x="2151530" y="3071813"/>
            <a:ext cx="21864918" cy="1010746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66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fr-FR" dirty="0"/>
              <a:t>Interprétation</a:t>
            </a:r>
            <a:endParaRPr dirty="0"/>
          </a:p>
          <a:p>
            <a:pPr lvl="1"/>
            <a:r>
              <a:rPr lang="fr-FR" dirty="0"/>
              <a:t>Code source </a:t>
            </a:r>
            <a:r>
              <a:rPr lang="fr-FR" dirty="0">
                <a:sym typeface="Symbol" panose="05050102010706020507" pitchFamily="18" charset="2"/>
              </a:rPr>
              <a:t> interpréteur  résultat  lent</a:t>
            </a:r>
            <a:endParaRPr dirty="0"/>
          </a:p>
          <a:p>
            <a:pPr marL="0" indent="0">
              <a:buSzTx/>
              <a:buNone/>
              <a:defRPr sz="66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fr-FR" dirty="0"/>
              <a:t>Compilation</a:t>
            </a:r>
            <a:endParaRPr dirty="0"/>
          </a:p>
          <a:p>
            <a:pPr lvl="1"/>
            <a:r>
              <a:rPr lang="fr-FR" dirty="0"/>
              <a:t>Code source </a:t>
            </a:r>
            <a:r>
              <a:rPr lang="fr-FR" dirty="0">
                <a:sym typeface="Symbol" panose="05050102010706020507" pitchFamily="18" charset="2"/>
              </a:rPr>
              <a:t> compilateur  code objet  exécuteur  résultat  rapide mais besoin d</a:t>
            </a:r>
            <a:r>
              <a:rPr lang="fr-FR" dirty="0">
                <a:latin typeface="Times New Roman"/>
                <a:cs typeface="Times New Roman"/>
              </a:rPr>
              <a:t>'</a:t>
            </a:r>
            <a:r>
              <a:rPr lang="fr-FR" dirty="0">
                <a:sym typeface="Symbol" panose="05050102010706020507" pitchFamily="18" charset="2"/>
              </a:rPr>
              <a:t>un compilateur</a:t>
            </a:r>
            <a:endParaRPr lang="fr-FR" dirty="0"/>
          </a:p>
          <a:p>
            <a:pPr marL="0" indent="0">
              <a:buSzTx/>
              <a:buNone/>
              <a:defRPr sz="66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fr-FR" dirty="0"/>
              <a:t>Les 2 à la fois, comme pour Python</a:t>
            </a:r>
            <a:endParaRPr dirty="0"/>
          </a:p>
          <a:p>
            <a:pPr lvl="1"/>
            <a:r>
              <a:rPr lang="fr-FR" dirty="0"/>
              <a:t>Code source </a:t>
            </a:r>
            <a:r>
              <a:rPr lang="fr-FR" dirty="0">
                <a:sym typeface="Symbol" panose="05050102010706020507" pitchFamily="18" charset="2"/>
              </a:rPr>
              <a:t> compilateur  byte code  interpréteur  résultat  compilation transparente, multiplateforme, mais peut être lent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" grpId="1" animBg="1" advAuto="0"/>
      <p:bldP spid="625" grpId="4" uiExpand="1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Vocabulaire</a:t>
            </a:r>
            <a:endParaRPr dirty="0"/>
          </a:p>
        </p:txBody>
      </p:sp>
      <p:sp>
        <p:nvSpPr>
          <p:cNvPr id="612" name="Shape 612"/>
          <p:cNvSpPr>
            <a:spLocks noGrp="1"/>
          </p:cNvSpPr>
          <p:nvPr>
            <p:ph type="body" idx="1"/>
          </p:nvPr>
        </p:nvSpPr>
        <p:spPr>
          <a:xfrm>
            <a:off x="1744265" y="3536156"/>
            <a:ext cx="20895470" cy="8909844"/>
          </a:xfrm>
          <a:prstGeom prst="rect">
            <a:avLst/>
          </a:prstGeom>
        </p:spPr>
        <p:txBody>
          <a:bodyPr/>
          <a:lstStyle/>
          <a:p>
            <a:pPr lvl="3"/>
            <a:r>
              <a:rPr lang="fr-FR" dirty="0"/>
              <a:t>Erreur de syntaxe : les mots utilisés ne sont interprétables </a:t>
            </a:r>
          </a:p>
          <a:p>
            <a:pPr lvl="3"/>
            <a:r>
              <a:rPr lang="fr-FR" dirty="0"/>
              <a:t>Erreur sémantique : le programme est interprété mais le résultat ne correspond pas aux attentes (erreur logique)</a:t>
            </a:r>
            <a:endParaRPr dirty="0"/>
          </a:p>
          <a:p>
            <a:pPr lvl="1"/>
            <a:r>
              <a:rPr lang="fr-FR" dirty="0"/>
              <a:t>Erreur d</a:t>
            </a:r>
            <a:r>
              <a:rPr lang="fr-FR" dirty="0">
                <a:latin typeface="Times New Roman"/>
                <a:cs typeface="Times New Roman"/>
              </a:rPr>
              <a:t>'</a:t>
            </a:r>
            <a:r>
              <a:rPr lang="fr-FR" dirty="0"/>
              <a:t>exécution : situation particulière du programme qui n</a:t>
            </a:r>
            <a:r>
              <a:rPr lang="fr-FR" dirty="0">
                <a:latin typeface="Times New Roman"/>
                <a:cs typeface="Times New Roman"/>
              </a:rPr>
              <a:t>'</a:t>
            </a:r>
            <a:r>
              <a:rPr lang="fr-FR" dirty="0"/>
              <a:t>est pas gérée (exception)</a:t>
            </a:r>
            <a:endParaRPr dirty="0"/>
          </a:p>
          <a:p>
            <a:pPr lvl="3"/>
            <a:r>
              <a:rPr lang="fr-FR" dirty="0"/>
              <a:t>Déboguer : recherche des erreurs et des modifications pour faire fonctionner le programme comme souhaité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" grpId="1" animBg="1" advAuto="0"/>
      <p:bldP spid="612" grpId="2" uiExpand="1" build="p" bldLvl="5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77B5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Black"/>
        <a:ea typeface="Avenir Black"/>
        <a:cs typeface="Avenir Black"/>
      </a:majorFont>
      <a:minorFont>
        <a:latin typeface="Avenir Book"/>
        <a:ea typeface="Avenir Book"/>
        <a:cs typeface="Avenir Boo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7510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9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Black"/>
        <a:ea typeface="Avenir Black"/>
        <a:cs typeface="Avenir Black"/>
      </a:majorFont>
      <a:minorFont>
        <a:latin typeface="Avenir Book"/>
        <a:ea typeface="Avenir Book"/>
        <a:cs typeface="Avenir Boo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7510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9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Custom</PresentationFormat>
  <Paragraphs>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Avenir Black</vt:lpstr>
      <vt:lpstr>Avenir Book</vt:lpstr>
      <vt:lpstr>Avenir Heavy</vt:lpstr>
      <vt:lpstr>Avenir Medium</vt:lpstr>
      <vt:lpstr>Gill Sans</vt:lpstr>
      <vt:lpstr>Helvetica</vt:lpstr>
      <vt:lpstr>Lucida Grande</vt:lpstr>
      <vt:lpstr>Symbol</vt:lpstr>
      <vt:lpstr>Times New Roman</vt:lpstr>
      <vt:lpstr>White</vt:lpstr>
      <vt:lpstr>Quelques mots sur Python</vt:lpstr>
      <vt:lpstr>PowerPoint Presentation</vt:lpstr>
      <vt:lpstr>Pour qui ?</vt:lpstr>
      <vt:lpstr>Intérêts :</vt:lpstr>
      <vt:lpstr>Quelle version et quel IDE ?</vt:lpstr>
      <vt:lpstr>Pourquoi PyCharm ?</vt:lpstr>
      <vt:lpstr>Obtenir le résultat d'un programme</vt:lpstr>
      <vt:lpstr>Vocabulaire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this Template</dc:title>
  <dc:creator>Benjamin Caperan</dc:creator>
  <cp:lastModifiedBy>Caroline Lecomte</cp:lastModifiedBy>
  <cp:revision>39</cp:revision>
  <dcterms:modified xsi:type="dcterms:W3CDTF">2018-02-22T13:50:36Z</dcterms:modified>
</cp:coreProperties>
</file>