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8CB8-9395-43A5-ABC5-D201B8EB9C17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3A8E-847B-448E-9E03-5EA0267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3048000"/>
            <a:ext cx="9144000" cy="3047999"/>
          </a:xfrm>
          <a:prstGeom prst="rect">
            <a:avLst/>
          </a:prstGeom>
          <a:solidFill>
            <a:srgbClr val="DDD9C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/>
          <p:cNvSpPr/>
          <p:nvPr/>
        </p:nvSpPr>
        <p:spPr>
          <a:xfrm>
            <a:off x="0" y="0"/>
            <a:ext cx="9144000" cy="3047999"/>
          </a:xfrm>
          <a:prstGeom prst="rect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58063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6787055" y="709422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08538" y="315310"/>
            <a:ext cx="5854262" cy="1355835"/>
          </a:xfrm>
          <a:custGeom>
            <a:avLst/>
            <a:gdLst>
              <a:gd name="connsiteX0" fmla="*/ 0 w 5990924"/>
              <a:gd name="connsiteY0" fmla="*/ 457200 h 1355835"/>
              <a:gd name="connsiteX1" fmla="*/ 78828 w 5990924"/>
              <a:gd name="connsiteY1" fmla="*/ 409904 h 1355835"/>
              <a:gd name="connsiteX2" fmla="*/ 126124 w 5990924"/>
              <a:gd name="connsiteY2" fmla="*/ 378373 h 1355835"/>
              <a:gd name="connsiteX3" fmla="*/ 331076 w 5990924"/>
              <a:gd name="connsiteY3" fmla="*/ 283780 h 1355835"/>
              <a:gd name="connsiteX4" fmla="*/ 378372 w 5990924"/>
              <a:gd name="connsiteY4" fmla="*/ 268014 h 1355835"/>
              <a:gd name="connsiteX5" fmla="*/ 441434 w 5990924"/>
              <a:gd name="connsiteY5" fmla="*/ 252249 h 1355835"/>
              <a:gd name="connsiteX6" fmla="*/ 551793 w 5990924"/>
              <a:gd name="connsiteY6" fmla="*/ 204952 h 1355835"/>
              <a:gd name="connsiteX7" fmla="*/ 630621 w 5990924"/>
              <a:gd name="connsiteY7" fmla="*/ 173421 h 1355835"/>
              <a:gd name="connsiteX8" fmla="*/ 804041 w 5990924"/>
              <a:gd name="connsiteY8" fmla="*/ 141890 h 1355835"/>
              <a:gd name="connsiteX9" fmla="*/ 993228 w 5990924"/>
              <a:gd name="connsiteY9" fmla="*/ 110359 h 1355835"/>
              <a:gd name="connsiteX10" fmla="*/ 1213945 w 5990924"/>
              <a:gd name="connsiteY10" fmla="*/ 78828 h 1355835"/>
              <a:gd name="connsiteX11" fmla="*/ 1403131 w 5990924"/>
              <a:gd name="connsiteY11" fmla="*/ 47297 h 1355835"/>
              <a:gd name="connsiteX12" fmla="*/ 1513490 w 5990924"/>
              <a:gd name="connsiteY12" fmla="*/ 31531 h 1355835"/>
              <a:gd name="connsiteX13" fmla="*/ 1639614 w 5990924"/>
              <a:gd name="connsiteY13" fmla="*/ 15766 h 1355835"/>
              <a:gd name="connsiteX14" fmla="*/ 1718441 w 5990924"/>
              <a:gd name="connsiteY14" fmla="*/ 0 h 1355835"/>
              <a:gd name="connsiteX15" fmla="*/ 2932386 w 5990924"/>
              <a:gd name="connsiteY15" fmla="*/ 15766 h 1355835"/>
              <a:gd name="connsiteX16" fmla="*/ 3153103 w 5990924"/>
              <a:gd name="connsiteY16" fmla="*/ 47297 h 1355835"/>
              <a:gd name="connsiteX17" fmla="*/ 3342290 w 5990924"/>
              <a:gd name="connsiteY17" fmla="*/ 63062 h 1355835"/>
              <a:gd name="connsiteX18" fmla="*/ 3405352 w 5990924"/>
              <a:gd name="connsiteY18" fmla="*/ 78828 h 1355835"/>
              <a:gd name="connsiteX19" fmla="*/ 3610303 w 5990924"/>
              <a:gd name="connsiteY19" fmla="*/ 110359 h 1355835"/>
              <a:gd name="connsiteX20" fmla="*/ 3673365 w 5990924"/>
              <a:gd name="connsiteY20" fmla="*/ 126124 h 1355835"/>
              <a:gd name="connsiteX21" fmla="*/ 3767959 w 5990924"/>
              <a:gd name="connsiteY21" fmla="*/ 141890 h 1355835"/>
              <a:gd name="connsiteX22" fmla="*/ 3909848 w 5990924"/>
              <a:gd name="connsiteY22" fmla="*/ 189187 h 1355835"/>
              <a:gd name="connsiteX23" fmla="*/ 4004441 w 5990924"/>
              <a:gd name="connsiteY23" fmla="*/ 220718 h 1355835"/>
              <a:gd name="connsiteX24" fmla="*/ 4067503 w 5990924"/>
              <a:gd name="connsiteY24" fmla="*/ 252249 h 1355835"/>
              <a:gd name="connsiteX25" fmla="*/ 4162096 w 5990924"/>
              <a:gd name="connsiteY25" fmla="*/ 283780 h 1355835"/>
              <a:gd name="connsiteX26" fmla="*/ 4209393 w 5990924"/>
              <a:gd name="connsiteY26" fmla="*/ 299545 h 1355835"/>
              <a:gd name="connsiteX27" fmla="*/ 4335517 w 5990924"/>
              <a:gd name="connsiteY27" fmla="*/ 346842 h 1355835"/>
              <a:gd name="connsiteX28" fmla="*/ 4445876 w 5990924"/>
              <a:gd name="connsiteY28" fmla="*/ 409904 h 1355835"/>
              <a:gd name="connsiteX29" fmla="*/ 4493172 w 5990924"/>
              <a:gd name="connsiteY29" fmla="*/ 425669 h 1355835"/>
              <a:gd name="connsiteX30" fmla="*/ 4540469 w 5990924"/>
              <a:gd name="connsiteY30" fmla="*/ 457200 h 1355835"/>
              <a:gd name="connsiteX31" fmla="*/ 4587765 w 5990924"/>
              <a:gd name="connsiteY31" fmla="*/ 472966 h 1355835"/>
              <a:gd name="connsiteX32" fmla="*/ 4729655 w 5990924"/>
              <a:gd name="connsiteY32" fmla="*/ 551793 h 1355835"/>
              <a:gd name="connsiteX33" fmla="*/ 4840014 w 5990924"/>
              <a:gd name="connsiteY33" fmla="*/ 614856 h 1355835"/>
              <a:gd name="connsiteX34" fmla="*/ 5013434 w 5990924"/>
              <a:gd name="connsiteY34" fmla="*/ 693683 h 1355835"/>
              <a:gd name="connsiteX35" fmla="*/ 5108028 w 5990924"/>
              <a:gd name="connsiteY35" fmla="*/ 756745 h 1355835"/>
              <a:gd name="connsiteX36" fmla="*/ 5155324 w 5990924"/>
              <a:gd name="connsiteY36" fmla="*/ 772511 h 1355835"/>
              <a:gd name="connsiteX37" fmla="*/ 5265683 w 5990924"/>
              <a:gd name="connsiteY37" fmla="*/ 851338 h 1355835"/>
              <a:gd name="connsiteX38" fmla="*/ 5344510 w 5990924"/>
              <a:gd name="connsiteY38" fmla="*/ 882869 h 1355835"/>
              <a:gd name="connsiteX39" fmla="*/ 5439103 w 5990924"/>
              <a:gd name="connsiteY39" fmla="*/ 945931 h 1355835"/>
              <a:gd name="connsiteX40" fmla="*/ 5486400 w 5990924"/>
              <a:gd name="connsiteY40" fmla="*/ 977462 h 1355835"/>
              <a:gd name="connsiteX41" fmla="*/ 5722883 w 5990924"/>
              <a:gd name="connsiteY41" fmla="*/ 1135118 h 1355835"/>
              <a:gd name="connsiteX42" fmla="*/ 5770179 w 5990924"/>
              <a:gd name="connsiteY42" fmla="*/ 1166649 h 1355835"/>
              <a:gd name="connsiteX43" fmla="*/ 5817476 w 5990924"/>
              <a:gd name="connsiteY43" fmla="*/ 1213945 h 1355835"/>
              <a:gd name="connsiteX44" fmla="*/ 5864772 w 5990924"/>
              <a:gd name="connsiteY44" fmla="*/ 1229711 h 1355835"/>
              <a:gd name="connsiteX45" fmla="*/ 5896303 w 5990924"/>
              <a:gd name="connsiteY45" fmla="*/ 1277007 h 1355835"/>
              <a:gd name="connsiteX46" fmla="*/ 5990896 w 5990924"/>
              <a:gd name="connsiteY46" fmla="*/ 1355835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990924" h="1355835">
                <a:moveTo>
                  <a:pt x="0" y="457200"/>
                </a:moveTo>
                <a:cubicBezTo>
                  <a:pt x="26276" y="441435"/>
                  <a:pt x="52843" y="426145"/>
                  <a:pt x="78828" y="409904"/>
                </a:cubicBezTo>
                <a:cubicBezTo>
                  <a:pt x="94896" y="399862"/>
                  <a:pt x="109490" y="387446"/>
                  <a:pt x="126124" y="378373"/>
                </a:cubicBezTo>
                <a:cubicBezTo>
                  <a:pt x="207349" y="334068"/>
                  <a:pt x="250879" y="313854"/>
                  <a:pt x="331076" y="283780"/>
                </a:cubicBezTo>
                <a:cubicBezTo>
                  <a:pt x="346636" y="277945"/>
                  <a:pt x="362393" y="272579"/>
                  <a:pt x="378372" y="268014"/>
                </a:cubicBezTo>
                <a:cubicBezTo>
                  <a:pt x="399206" y="262061"/>
                  <a:pt x="420413" y="257504"/>
                  <a:pt x="441434" y="252249"/>
                </a:cubicBezTo>
                <a:cubicBezTo>
                  <a:pt x="552161" y="196885"/>
                  <a:pt x="459006" y="239747"/>
                  <a:pt x="551793" y="204952"/>
                </a:cubicBezTo>
                <a:cubicBezTo>
                  <a:pt x="578291" y="195015"/>
                  <a:pt x="603773" y="182370"/>
                  <a:pt x="630621" y="173421"/>
                </a:cubicBezTo>
                <a:cubicBezTo>
                  <a:pt x="689238" y="153882"/>
                  <a:pt x="741682" y="151736"/>
                  <a:pt x="804041" y="141890"/>
                </a:cubicBezTo>
                <a:cubicBezTo>
                  <a:pt x="867191" y="131919"/>
                  <a:pt x="929938" y="119400"/>
                  <a:pt x="993228" y="110359"/>
                </a:cubicBezTo>
                <a:cubicBezTo>
                  <a:pt x="1066800" y="99849"/>
                  <a:pt x="1140637" y="91046"/>
                  <a:pt x="1213945" y="78828"/>
                </a:cubicBezTo>
                <a:cubicBezTo>
                  <a:pt x="1277007" y="68318"/>
                  <a:pt x="1339842" y="56339"/>
                  <a:pt x="1403131" y="47297"/>
                </a:cubicBezTo>
                <a:lnTo>
                  <a:pt x="1513490" y="31531"/>
                </a:lnTo>
                <a:cubicBezTo>
                  <a:pt x="1555487" y="25931"/>
                  <a:pt x="1597738" y="22208"/>
                  <a:pt x="1639614" y="15766"/>
                </a:cubicBezTo>
                <a:cubicBezTo>
                  <a:pt x="1666098" y="11691"/>
                  <a:pt x="1692165" y="5255"/>
                  <a:pt x="1718441" y="0"/>
                </a:cubicBezTo>
                <a:lnTo>
                  <a:pt x="2932386" y="15766"/>
                </a:lnTo>
                <a:cubicBezTo>
                  <a:pt x="3006665" y="18215"/>
                  <a:pt x="3079040" y="41125"/>
                  <a:pt x="3153103" y="47297"/>
                </a:cubicBezTo>
                <a:lnTo>
                  <a:pt x="3342290" y="63062"/>
                </a:lnTo>
                <a:cubicBezTo>
                  <a:pt x="3363311" y="68317"/>
                  <a:pt x="3384105" y="74579"/>
                  <a:pt x="3405352" y="78828"/>
                </a:cubicBezTo>
                <a:cubicBezTo>
                  <a:pt x="3557673" y="109292"/>
                  <a:pt x="3443803" y="80086"/>
                  <a:pt x="3610303" y="110359"/>
                </a:cubicBezTo>
                <a:cubicBezTo>
                  <a:pt x="3631621" y="114235"/>
                  <a:pt x="3652118" y="121875"/>
                  <a:pt x="3673365" y="126124"/>
                </a:cubicBezTo>
                <a:cubicBezTo>
                  <a:pt x="3704711" y="132393"/>
                  <a:pt x="3736428" y="136635"/>
                  <a:pt x="3767959" y="141890"/>
                </a:cubicBezTo>
                <a:lnTo>
                  <a:pt x="3909848" y="189187"/>
                </a:lnTo>
                <a:cubicBezTo>
                  <a:pt x="3909859" y="189191"/>
                  <a:pt x="4004430" y="220713"/>
                  <a:pt x="4004441" y="220718"/>
                </a:cubicBezTo>
                <a:cubicBezTo>
                  <a:pt x="4025462" y="231228"/>
                  <a:pt x="4045682" y="243521"/>
                  <a:pt x="4067503" y="252249"/>
                </a:cubicBezTo>
                <a:cubicBezTo>
                  <a:pt x="4098362" y="264593"/>
                  <a:pt x="4130565" y="273270"/>
                  <a:pt x="4162096" y="283780"/>
                </a:cubicBezTo>
                <a:cubicBezTo>
                  <a:pt x="4177862" y="289035"/>
                  <a:pt x="4194529" y="292113"/>
                  <a:pt x="4209393" y="299545"/>
                </a:cubicBezTo>
                <a:cubicBezTo>
                  <a:pt x="4291835" y="340766"/>
                  <a:pt x="4249655" y="325376"/>
                  <a:pt x="4335517" y="346842"/>
                </a:cubicBezTo>
                <a:cubicBezTo>
                  <a:pt x="4383016" y="378508"/>
                  <a:pt x="4389871" y="385902"/>
                  <a:pt x="4445876" y="409904"/>
                </a:cubicBezTo>
                <a:cubicBezTo>
                  <a:pt x="4461150" y="416450"/>
                  <a:pt x="4477407" y="420414"/>
                  <a:pt x="4493172" y="425669"/>
                </a:cubicBezTo>
                <a:cubicBezTo>
                  <a:pt x="4508938" y="436179"/>
                  <a:pt x="4523522" y="448726"/>
                  <a:pt x="4540469" y="457200"/>
                </a:cubicBezTo>
                <a:cubicBezTo>
                  <a:pt x="4555333" y="464632"/>
                  <a:pt x="4573238" y="464895"/>
                  <a:pt x="4587765" y="472966"/>
                </a:cubicBezTo>
                <a:cubicBezTo>
                  <a:pt x="4750390" y="563314"/>
                  <a:pt x="4622638" y="516121"/>
                  <a:pt x="4729655" y="551793"/>
                </a:cubicBezTo>
                <a:cubicBezTo>
                  <a:pt x="4777152" y="583457"/>
                  <a:pt x="4784012" y="590855"/>
                  <a:pt x="4840014" y="614856"/>
                </a:cubicBezTo>
                <a:cubicBezTo>
                  <a:pt x="4933771" y="655038"/>
                  <a:pt x="4867158" y="596167"/>
                  <a:pt x="5013434" y="693683"/>
                </a:cubicBezTo>
                <a:cubicBezTo>
                  <a:pt x="5044965" y="714704"/>
                  <a:pt x="5072077" y="744761"/>
                  <a:pt x="5108028" y="756745"/>
                </a:cubicBezTo>
                <a:cubicBezTo>
                  <a:pt x="5123793" y="762000"/>
                  <a:pt x="5140460" y="765079"/>
                  <a:pt x="5155324" y="772511"/>
                </a:cubicBezTo>
                <a:cubicBezTo>
                  <a:pt x="5214434" y="802066"/>
                  <a:pt x="5201400" y="815625"/>
                  <a:pt x="5265683" y="851338"/>
                </a:cubicBezTo>
                <a:cubicBezTo>
                  <a:pt x="5290421" y="865082"/>
                  <a:pt x="5319666" y="869318"/>
                  <a:pt x="5344510" y="882869"/>
                </a:cubicBezTo>
                <a:cubicBezTo>
                  <a:pt x="5377778" y="901015"/>
                  <a:pt x="5407572" y="924910"/>
                  <a:pt x="5439103" y="945931"/>
                </a:cubicBezTo>
                <a:lnTo>
                  <a:pt x="5486400" y="977462"/>
                </a:lnTo>
                <a:lnTo>
                  <a:pt x="5722883" y="1135118"/>
                </a:lnTo>
                <a:cubicBezTo>
                  <a:pt x="5738648" y="1145628"/>
                  <a:pt x="5756781" y="1153251"/>
                  <a:pt x="5770179" y="1166649"/>
                </a:cubicBezTo>
                <a:cubicBezTo>
                  <a:pt x="5785945" y="1182414"/>
                  <a:pt x="5798925" y="1201578"/>
                  <a:pt x="5817476" y="1213945"/>
                </a:cubicBezTo>
                <a:cubicBezTo>
                  <a:pt x="5831303" y="1223163"/>
                  <a:pt x="5849007" y="1224456"/>
                  <a:pt x="5864772" y="1229711"/>
                </a:cubicBezTo>
                <a:cubicBezTo>
                  <a:pt x="5875282" y="1245476"/>
                  <a:pt x="5882043" y="1264530"/>
                  <a:pt x="5896303" y="1277007"/>
                </a:cubicBezTo>
                <a:cubicBezTo>
                  <a:pt x="5995269" y="1363602"/>
                  <a:pt x="5990896" y="1299314"/>
                  <a:pt x="5990896" y="1355835"/>
                </a:cubicBezTo>
              </a:path>
            </a:pathLst>
          </a:custGeom>
          <a:noFill/>
          <a:ln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19526"/>
            <a:ext cx="601980" cy="6019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92290" y="1233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5685" y="2526268"/>
            <a:ext cx="8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011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Unencrypted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179667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Direct connection</a:t>
            </a:r>
            <a:endParaRPr lang="en-US" sz="2000" b="1" i="1" dirty="0"/>
          </a:p>
        </p:txBody>
      </p:sp>
      <p:pic>
        <p:nvPicPr>
          <p:cNvPr id="14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06257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rver"/>
          <p:cNvSpPr>
            <a:spLocks noEditPoints="1" noChangeArrowheads="1"/>
          </p:cNvSpPr>
          <p:nvPr/>
        </p:nvSpPr>
        <p:spPr bwMode="auto">
          <a:xfrm>
            <a:off x="6787055" y="3929879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39983"/>
            <a:ext cx="601980" cy="6019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86600" y="53702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5685" y="5746725"/>
            <a:ext cx="8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372159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1765" y="473023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Tunneled connection</a:t>
            </a:r>
            <a:endParaRPr lang="en-US" sz="2000" b="1" i="1" dirty="0"/>
          </a:p>
        </p:txBody>
      </p:sp>
      <p:sp>
        <p:nvSpPr>
          <p:cNvPr id="22" name="Freeform 21"/>
          <p:cNvSpPr/>
          <p:nvPr/>
        </p:nvSpPr>
        <p:spPr>
          <a:xfrm>
            <a:off x="1277007" y="3449057"/>
            <a:ext cx="5612524" cy="457200"/>
          </a:xfrm>
          <a:custGeom>
            <a:avLst/>
            <a:gdLst>
              <a:gd name="connsiteX0" fmla="*/ 0 w 5612524"/>
              <a:gd name="connsiteY0" fmla="*/ 457200 h 457200"/>
              <a:gd name="connsiteX1" fmla="*/ 141890 w 5612524"/>
              <a:gd name="connsiteY1" fmla="*/ 409903 h 457200"/>
              <a:gd name="connsiteX2" fmla="*/ 268014 w 5612524"/>
              <a:gd name="connsiteY2" fmla="*/ 362607 h 457200"/>
              <a:gd name="connsiteX3" fmla="*/ 441434 w 5612524"/>
              <a:gd name="connsiteY3" fmla="*/ 331076 h 457200"/>
              <a:gd name="connsiteX4" fmla="*/ 504496 w 5612524"/>
              <a:gd name="connsiteY4" fmla="*/ 315310 h 457200"/>
              <a:gd name="connsiteX5" fmla="*/ 599090 w 5612524"/>
              <a:gd name="connsiteY5" fmla="*/ 299545 h 457200"/>
              <a:gd name="connsiteX6" fmla="*/ 662152 w 5612524"/>
              <a:gd name="connsiteY6" fmla="*/ 283779 h 457200"/>
              <a:gd name="connsiteX7" fmla="*/ 819807 w 5612524"/>
              <a:gd name="connsiteY7" fmla="*/ 268014 h 457200"/>
              <a:gd name="connsiteX8" fmla="*/ 867103 w 5612524"/>
              <a:gd name="connsiteY8" fmla="*/ 252248 h 457200"/>
              <a:gd name="connsiteX9" fmla="*/ 977462 w 5612524"/>
              <a:gd name="connsiteY9" fmla="*/ 204952 h 457200"/>
              <a:gd name="connsiteX10" fmla="*/ 1182414 w 5612524"/>
              <a:gd name="connsiteY10" fmla="*/ 157655 h 457200"/>
              <a:gd name="connsiteX11" fmla="*/ 1229710 w 5612524"/>
              <a:gd name="connsiteY11" fmla="*/ 141889 h 457200"/>
              <a:gd name="connsiteX12" fmla="*/ 1371600 w 5612524"/>
              <a:gd name="connsiteY12" fmla="*/ 110358 h 457200"/>
              <a:gd name="connsiteX13" fmla="*/ 1576552 w 5612524"/>
              <a:gd name="connsiteY13" fmla="*/ 94593 h 457200"/>
              <a:gd name="connsiteX14" fmla="*/ 1686910 w 5612524"/>
              <a:gd name="connsiteY14" fmla="*/ 78827 h 457200"/>
              <a:gd name="connsiteX15" fmla="*/ 2049517 w 5612524"/>
              <a:gd name="connsiteY15" fmla="*/ 47296 h 457200"/>
              <a:gd name="connsiteX16" fmla="*/ 2648607 w 5612524"/>
              <a:gd name="connsiteY16" fmla="*/ 15765 h 457200"/>
              <a:gd name="connsiteX17" fmla="*/ 2995448 w 5612524"/>
              <a:gd name="connsiteY17" fmla="*/ 0 h 457200"/>
              <a:gd name="connsiteX18" fmla="*/ 3610303 w 5612524"/>
              <a:gd name="connsiteY18" fmla="*/ 15765 h 457200"/>
              <a:gd name="connsiteX19" fmla="*/ 3736427 w 5612524"/>
              <a:gd name="connsiteY19" fmla="*/ 31531 h 457200"/>
              <a:gd name="connsiteX20" fmla="*/ 3925614 w 5612524"/>
              <a:gd name="connsiteY20" fmla="*/ 47296 h 457200"/>
              <a:gd name="connsiteX21" fmla="*/ 4020207 w 5612524"/>
              <a:gd name="connsiteY21" fmla="*/ 63062 h 457200"/>
              <a:gd name="connsiteX22" fmla="*/ 4083269 w 5612524"/>
              <a:gd name="connsiteY22" fmla="*/ 78827 h 457200"/>
              <a:gd name="connsiteX23" fmla="*/ 4193627 w 5612524"/>
              <a:gd name="connsiteY23" fmla="*/ 94593 h 457200"/>
              <a:gd name="connsiteX24" fmla="*/ 4288221 w 5612524"/>
              <a:gd name="connsiteY24" fmla="*/ 126124 h 457200"/>
              <a:gd name="connsiteX25" fmla="*/ 4445876 w 5612524"/>
              <a:gd name="connsiteY25" fmla="*/ 157655 h 457200"/>
              <a:gd name="connsiteX26" fmla="*/ 4493172 w 5612524"/>
              <a:gd name="connsiteY26" fmla="*/ 173420 h 457200"/>
              <a:gd name="connsiteX27" fmla="*/ 4619296 w 5612524"/>
              <a:gd name="connsiteY27" fmla="*/ 204952 h 457200"/>
              <a:gd name="connsiteX28" fmla="*/ 4713890 w 5612524"/>
              <a:gd name="connsiteY28" fmla="*/ 236483 h 457200"/>
              <a:gd name="connsiteX29" fmla="*/ 4840014 w 5612524"/>
              <a:gd name="connsiteY29" fmla="*/ 283779 h 457200"/>
              <a:gd name="connsiteX30" fmla="*/ 4981903 w 5612524"/>
              <a:gd name="connsiteY30" fmla="*/ 315310 h 457200"/>
              <a:gd name="connsiteX31" fmla="*/ 5076496 w 5612524"/>
              <a:gd name="connsiteY31" fmla="*/ 346841 h 457200"/>
              <a:gd name="connsiteX32" fmla="*/ 5123793 w 5612524"/>
              <a:gd name="connsiteY32" fmla="*/ 362607 h 457200"/>
              <a:gd name="connsiteX33" fmla="*/ 5281448 w 5612524"/>
              <a:gd name="connsiteY33" fmla="*/ 378372 h 457200"/>
              <a:gd name="connsiteX34" fmla="*/ 5376041 w 5612524"/>
              <a:gd name="connsiteY34" fmla="*/ 394138 h 457200"/>
              <a:gd name="connsiteX35" fmla="*/ 5439103 w 5612524"/>
              <a:gd name="connsiteY35" fmla="*/ 409903 h 457200"/>
              <a:gd name="connsiteX36" fmla="*/ 5612524 w 5612524"/>
              <a:gd name="connsiteY36" fmla="*/ 42566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12524" h="457200">
                <a:moveTo>
                  <a:pt x="0" y="457200"/>
                </a:moveTo>
                <a:cubicBezTo>
                  <a:pt x="47297" y="441434"/>
                  <a:pt x="95601" y="428419"/>
                  <a:pt x="141890" y="409903"/>
                </a:cubicBezTo>
                <a:cubicBezTo>
                  <a:pt x="166014" y="400253"/>
                  <a:pt x="235053" y="370847"/>
                  <a:pt x="268014" y="362607"/>
                </a:cubicBezTo>
                <a:cubicBezTo>
                  <a:pt x="335676" y="345692"/>
                  <a:pt x="371122" y="345138"/>
                  <a:pt x="441434" y="331076"/>
                </a:cubicBezTo>
                <a:cubicBezTo>
                  <a:pt x="462681" y="326827"/>
                  <a:pt x="483249" y="319559"/>
                  <a:pt x="504496" y="315310"/>
                </a:cubicBezTo>
                <a:cubicBezTo>
                  <a:pt x="535841" y="309041"/>
                  <a:pt x="567745" y="305814"/>
                  <a:pt x="599090" y="299545"/>
                </a:cubicBezTo>
                <a:cubicBezTo>
                  <a:pt x="620337" y="295296"/>
                  <a:pt x="640702" y="286843"/>
                  <a:pt x="662152" y="283779"/>
                </a:cubicBezTo>
                <a:cubicBezTo>
                  <a:pt x="714435" y="276310"/>
                  <a:pt x="767255" y="273269"/>
                  <a:pt x="819807" y="268014"/>
                </a:cubicBezTo>
                <a:cubicBezTo>
                  <a:pt x="835572" y="262759"/>
                  <a:pt x="851829" y="258794"/>
                  <a:pt x="867103" y="252248"/>
                </a:cubicBezTo>
                <a:cubicBezTo>
                  <a:pt x="942478" y="219944"/>
                  <a:pt x="909673" y="223440"/>
                  <a:pt x="977462" y="204952"/>
                </a:cubicBezTo>
                <a:cubicBezTo>
                  <a:pt x="1409187" y="87208"/>
                  <a:pt x="888199" y="231209"/>
                  <a:pt x="1182414" y="157655"/>
                </a:cubicBezTo>
                <a:cubicBezTo>
                  <a:pt x="1198536" y="153624"/>
                  <a:pt x="1213731" y="146454"/>
                  <a:pt x="1229710" y="141889"/>
                </a:cubicBezTo>
                <a:cubicBezTo>
                  <a:pt x="1259349" y="133421"/>
                  <a:pt x="1345009" y="113313"/>
                  <a:pt x="1371600" y="110358"/>
                </a:cubicBezTo>
                <a:cubicBezTo>
                  <a:pt x="1439700" y="102791"/>
                  <a:pt x="1508373" y="101411"/>
                  <a:pt x="1576552" y="94593"/>
                </a:cubicBezTo>
                <a:cubicBezTo>
                  <a:pt x="1613527" y="90895"/>
                  <a:pt x="1650037" y="83436"/>
                  <a:pt x="1686910" y="78827"/>
                </a:cubicBezTo>
                <a:cubicBezTo>
                  <a:pt x="1822374" y="61894"/>
                  <a:pt x="1904920" y="55638"/>
                  <a:pt x="2049517" y="47296"/>
                </a:cubicBezTo>
                <a:lnTo>
                  <a:pt x="2648607" y="15765"/>
                </a:lnTo>
                <a:lnTo>
                  <a:pt x="2995448" y="0"/>
                </a:lnTo>
                <a:lnTo>
                  <a:pt x="3610303" y="15765"/>
                </a:lnTo>
                <a:cubicBezTo>
                  <a:pt x="3652633" y="17566"/>
                  <a:pt x="3694269" y="27315"/>
                  <a:pt x="3736427" y="31531"/>
                </a:cubicBezTo>
                <a:cubicBezTo>
                  <a:pt x="3799394" y="37828"/>
                  <a:pt x="3862552" y="42041"/>
                  <a:pt x="3925614" y="47296"/>
                </a:cubicBezTo>
                <a:cubicBezTo>
                  <a:pt x="3957145" y="52551"/>
                  <a:pt x="3988862" y="56793"/>
                  <a:pt x="4020207" y="63062"/>
                </a:cubicBezTo>
                <a:cubicBezTo>
                  <a:pt x="4041454" y="67311"/>
                  <a:pt x="4061951" y="74951"/>
                  <a:pt x="4083269" y="78827"/>
                </a:cubicBezTo>
                <a:cubicBezTo>
                  <a:pt x="4119829" y="85474"/>
                  <a:pt x="4156841" y="89338"/>
                  <a:pt x="4193627" y="94593"/>
                </a:cubicBezTo>
                <a:cubicBezTo>
                  <a:pt x="4225158" y="105103"/>
                  <a:pt x="4255976" y="118063"/>
                  <a:pt x="4288221" y="126124"/>
                </a:cubicBezTo>
                <a:cubicBezTo>
                  <a:pt x="4340213" y="139122"/>
                  <a:pt x="4395034" y="140708"/>
                  <a:pt x="4445876" y="157655"/>
                </a:cubicBezTo>
                <a:cubicBezTo>
                  <a:pt x="4461641" y="162910"/>
                  <a:pt x="4477139" y="169047"/>
                  <a:pt x="4493172" y="173420"/>
                </a:cubicBezTo>
                <a:cubicBezTo>
                  <a:pt x="4534980" y="184822"/>
                  <a:pt x="4578184" y="191248"/>
                  <a:pt x="4619296" y="204952"/>
                </a:cubicBezTo>
                <a:cubicBezTo>
                  <a:pt x="4650827" y="215462"/>
                  <a:pt x="4683030" y="224139"/>
                  <a:pt x="4713890" y="236483"/>
                </a:cubicBezTo>
                <a:cubicBezTo>
                  <a:pt x="4738014" y="246133"/>
                  <a:pt x="4807053" y="275539"/>
                  <a:pt x="4840014" y="283779"/>
                </a:cubicBezTo>
                <a:cubicBezTo>
                  <a:pt x="4929998" y="306275"/>
                  <a:pt x="4901004" y="291040"/>
                  <a:pt x="4981903" y="315310"/>
                </a:cubicBezTo>
                <a:cubicBezTo>
                  <a:pt x="5013738" y="324860"/>
                  <a:pt x="5044965" y="336331"/>
                  <a:pt x="5076496" y="346841"/>
                </a:cubicBezTo>
                <a:cubicBezTo>
                  <a:pt x="5092262" y="352096"/>
                  <a:pt x="5107257" y="360953"/>
                  <a:pt x="5123793" y="362607"/>
                </a:cubicBezTo>
                <a:cubicBezTo>
                  <a:pt x="5176345" y="367862"/>
                  <a:pt x="5229042" y="371821"/>
                  <a:pt x="5281448" y="378372"/>
                </a:cubicBezTo>
                <a:cubicBezTo>
                  <a:pt x="5313167" y="382337"/>
                  <a:pt x="5344696" y="387869"/>
                  <a:pt x="5376041" y="394138"/>
                </a:cubicBezTo>
                <a:cubicBezTo>
                  <a:pt x="5397288" y="398387"/>
                  <a:pt x="5417687" y="406608"/>
                  <a:pt x="5439103" y="409903"/>
                </a:cubicBezTo>
                <a:cubicBezTo>
                  <a:pt x="5549127" y="426830"/>
                  <a:pt x="5542750" y="425669"/>
                  <a:pt x="5612524" y="425669"/>
                </a:cubicBezTo>
              </a:path>
            </a:pathLst>
          </a:custGeom>
          <a:noFill/>
          <a:ln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889531" y="4563619"/>
            <a:ext cx="574259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3790" y="4592057"/>
            <a:ext cx="0" cy="276363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2" idx="36"/>
          </p:cNvCxnSpPr>
          <p:nvPr/>
        </p:nvCxnSpPr>
        <p:spPr>
          <a:xfrm flipV="1">
            <a:off x="6889531" y="3874726"/>
            <a:ext cx="0" cy="68889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Arc 1024"/>
          <p:cNvSpPr/>
          <p:nvPr/>
        </p:nvSpPr>
        <p:spPr>
          <a:xfrm rot="2817707">
            <a:off x="5800265" y="899209"/>
            <a:ext cx="986790" cy="927289"/>
          </a:xfrm>
          <a:prstGeom prst="arc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/>
          <p:cNvSpPr txBox="1"/>
          <p:nvPr/>
        </p:nvSpPr>
        <p:spPr>
          <a:xfrm>
            <a:off x="5356961" y="1486479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In-Port 3306</a:t>
            </a:r>
            <a:endParaRPr lang="en-US" dirty="0"/>
          </a:p>
        </p:txBody>
      </p:sp>
      <p:sp>
        <p:nvSpPr>
          <p:cNvPr id="36" name="Arc 35"/>
          <p:cNvSpPr/>
          <p:nvPr/>
        </p:nvSpPr>
        <p:spPr>
          <a:xfrm rot="10018428">
            <a:off x="959000" y="3071079"/>
            <a:ext cx="986790" cy="927289"/>
          </a:xfrm>
          <a:prstGeom prst="arc">
            <a:avLst/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3757" y="3364468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Out-Port 5556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31337" y="326439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In-Port 22</a:t>
            </a:r>
            <a:endParaRPr lang="en-US" dirty="0"/>
          </a:p>
        </p:txBody>
      </p:sp>
      <p:sp>
        <p:nvSpPr>
          <p:cNvPr id="39" name="Arc 38"/>
          <p:cNvSpPr/>
          <p:nvPr/>
        </p:nvSpPr>
        <p:spPr>
          <a:xfrm rot="2817707">
            <a:off x="5763478" y="3391795"/>
            <a:ext cx="986790" cy="927289"/>
          </a:xfrm>
          <a:prstGeom prst="arc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6446307">
            <a:off x="6345202" y="3671277"/>
            <a:ext cx="986790" cy="927289"/>
          </a:xfrm>
          <a:prstGeom prst="arc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15200" y="4097647"/>
            <a:ext cx="134863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In-Port 3306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867192" y="6225385"/>
            <a:ext cx="744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ssh</a:t>
            </a:r>
            <a:r>
              <a:rPr lang="en-US" sz="2400" b="1" dirty="0" smtClean="0"/>
              <a:t>  -L  5556:localhost:3306 –f –N datastage.stanford.edu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49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paepcke</dc:creator>
  <cp:lastModifiedBy>paepcke</cp:lastModifiedBy>
  <cp:revision>23</cp:revision>
  <dcterms:created xsi:type="dcterms:W3CDTF">2013-11-16T23:23:47Z</dcterms:created>
  <dcterms:modified xsi:type="dcterms:W3CDTF">2013-11-17T00:05:15Z</dcterms:modified>
</cp:coreProperties>
</file>