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CB55-49DA-4B18-B1DE-62F4DE4164B7}" type="datetimeFigureOut">
              <a:rPr lang="en-CA" smtClean="0"/>
              <a:t>2018-08-11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38F08-415C-4928-922E-B09DA37C28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9540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CB55-49DA-4B18-B1DE-62F4DE4164B7}" type="datetimeFigureOut">
              <a:rPr lang="en-CA" smtClean="0"/>
              <a:t>2018-08-11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38F08-415C-4928-922E-B09DA37C28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5299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CB55-49DA-4B18-B1DE-62F4DE4164B7}" type="datetimeFigureOut">
              <a:rPr lang="en-CA" smtClean="0"/>
              <a:t>2018-08-11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38F08-415C-4928-922E-B09DA37C28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0756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CB55-49DA-4B18-B1DE-62F4DE4164B7}" type="datetimeFigureOut">
              <a:rPr lang="en-CA" smtClean="0"/>
              <a:t>2018-08-11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38F08-415C-4928-922E-B09DA37C28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0055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CB55-49DA-4B18-B1DE-62F4DE4164B7}" type="datetimeFigureOut">
              <a:rPr lang="en-CA" smtClean="0"/>
              <a:t>2018-08-11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38F08-415C-4928-922E-B09DA37C28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5110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CB55-49DA-4B18-B1DE-62F4DE4164B7}" type="datetimeFigureOut">
              <a:rPr lang="en-CA" smtClean="0"/>
              <a:t>2018-08-11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38F08-415C-4928-922E-B09DA37C28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741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CB55-49DA-4B18-B1DE-62F4DE4164B7}" type="datetimeFigureOut">
              <a:rPr lang="en-CA" smtClean="0"/>
              <a:t>2018-08-11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38F08-415C-4928-922E-B09DA37C28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6491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CB55-49DA-4B18-B1DE-62F4DE4164B7}" type="datetimeFigureOut">
              <a:rPr lang="en-CA" smtClean="0"/>
              <a:t>2018-08-11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38F08-415C-4928-922E-B09DA37C28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3191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CB55-49DA-4B18-B1DE-62F4DE4164B7}" type="datetimeFigureOut">
              <a:rPr lang="en-CA" smtClean="0"/>
              <a:t>2018-08-11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38F08-415C-4928-922E-B09DA37C28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7694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CB55-49DA-4B18-B1DE-62F4DE4164B7}" type="datetimeFigureOut">
              <a:rPr lang="en-CA" smtClean="0"/>
              <a:t>2018-08-11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38F08-415C-4928-922E-B09DA37C28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9735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CB55-49DA-4B18-B1DE-62F4DE4164B7}" type="datetimeFigureOut">
              <a:rPr lang="en-CA" smtClean="0"/>
              <a:t>2018-08-11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38F08-415C-4928-922E-B09DA37C28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9154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DCB55-49DA-4B18-B1DE-62F4DE4164B7}" type="datetimeFigureOut">
              <a:rPr lang="en-CA" smtClean="0"/>
              <a:t>2018-08-11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38F08-415C-4928-922E-B09DA37C28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0371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/>
          <p:cNvGrpSpPr/>
          <p:nvPr/>
        </p:nvGrpSpPr>
        <p:grpSpPr>
          <a:xfrm>
            <a:off x="2128611" y="1331290"/>
            <a:ext cx="7934777" cy="4195420"/>
            <a:chOff x="954019" y="1333029"/>
            <a:chExt cx="7934777" cy="4195420"/>
          </a:xfrm>
        </p:grpSpPr>
        <p:grpSp>
          <p:nvGrpSpPr>
            <p:cNvPr id="58" name="Group 57"/>
            <p:cNvGrpSpPr/>
            <p:nvPr/>
          </p:nvGrpSpPr>
          <p:grpSpPr>
            <a:xfrm>
              <a:off x="5551866" y="2008947"/>
              <a:ext cx="3336930" cy="3391933"/>
              <a:chOff x="8501021" y="1137166"/>
              <a:chExt cx="3336930" cy="3391932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10237751" y="4159766"/>
                <a:ext cx="401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CA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9094751" y="1137166"/>
                <a:ext cx="2743200" cy="27432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 rot="16200000">
                <a:off x="8485151" y="2324100"/>
                <a:ext cx="401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CA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>
                <a:off x="9805951" y="1137166"/>
                <a:ext cx="0" cy="274320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>
                <a:off x="9121710" y="1137166"/>
                <a:ext cx="412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</a:t>
                </a:r>
                <a:r>
                  <a:rPr lang="en-CA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1418988" y="1137166"/>
                <a:ext cx="412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</a:t>
                </a:r>
                <a:r>
                  <a:rPr lang="en-CA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</a:p>
            </p:txBody>
          </p:sp>
          <p:cxnSp>
            <p:nvCxnSpPr>
              <p:cNvPr id="47" name="Straight Connector 46"/>
              <p:cNvCxnSpPr/>
              <p:nvPr/>
            </p:nvCxnSpPr>
            <p:spPr>
              <a:xfrm>
                <a:off x="9805951" y="2140466"/>
                <a:ext cx="2032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11418988" y="2140466"/>
                <a:ext cx="412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</a:t>
                </a:r>
                <a:r>
                  <a:rPr lang="en-CA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</a:t>
                </a:r>
              </a:p>
            </p:txBody>
          </p:sp>
          <p:cxnSp>
            <p:nvCxnSpPr>
              <p:cNvPr id="50" name="Straight Connector 49"/>
              <p:cNvCxnSpPr>
                <a:cxnSpLocks/>
              </p:cNvCxnSpPr>
              <p:nvPr/>
            </p:nvCxnSpPr>
            <p:spPr>
              <a:xfrm>
                <a:off x="10872751" y="2140466"/>
                <a:ext cx="0" cy="173990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cxnSpLocks/>
              </p:cNvCxnSpPr>
              <p:nvPr/>
            </p:nvCxnSpPr>
            <p:spPr>
              <a:xfrm>
                <a:off x="9799280" y="2711966"/>
                <a:ext cx="1073471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/>
              <p:cNvSpPr txBox="1"/>
              <p:nvPr/>
            </p:nvSpPr>
            <p:spPr>
              <a:xfrm>
                <a:off x="9805950" y="2123301"/>
                <a:ext cx="412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</a:t>
                </a:r>
                <a:r>
                  <a:rPr lang="en-CA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4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9832258" y="2746634"/>
                <a:ext cx="412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</a:t>
                </a:r>
                <a:r>
                  <a:rPr lang="en-CA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5</a:t>
                </a:r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>
              <a:off x="954019" y="1333029"/>
              <a:ext cx="3948958" cy="4195420"/>
              <a:chOff x="4405879" y="404852"/>
              <a:chExt cx="3948958" cy="4195420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>
                <a:off x="4806950" y="1079500"/>
                <a:ext cx="25781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4819199" y="1079500"/>
                <a:ext cx="0" cy="70725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>
                <a:cxnSpLocks/>
              </p:cNvCxnSpPr>
              <p:nvPr/>
            </p:nvCxnSpPr>
            <p:spPr>
              <a:xfrm>
                <a:off x="7385050" y="1066800"/>
                <a:ext cx="0" cy="78980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cxnSpLocks/>
              </p:cNvCxnSpPr>
              <p:nvPr/>
            </p:nvCxnSpPr>
            <p:spPr>
              <a:xfrm>
                <a:off x="6096000" y="838200"/>
                <a:ext cx="0" cy="2413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/>
              <p:cNvSpPr txBox="1"/>
              <p:nvPr/>
            </p:nvSpPr>
            <p:spPr>
              <a:xfrm>
                <a:off x="5694928" y="404852"/>
                <a:ext cx="843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v</a:t>
                </a:r>
                <a:r>
                  <a:rPr lang="en-CA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 </a:t>
                </a:r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&lt; </a:t>
                </a:r>
                <a:r>
                  <a:rPr lang="en-CA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r>
                  <a:rPr lang="en-CA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405879" y="740945"/>
                <a:ext cx="4475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yes</a:t>
                </a: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7385050" y="728246"/>
                <a:ext cx="3898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</a:t>
                </a:r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4755699" y="1793101"/>
                <a:ext cx="127000" cy="127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73" name="Straight Connector 72"/>
              <p:cNvCxnSpPr>
                <a:cxnSpLocks/>
              </p:cNvCxnSpPr>
              <p:nvPr/>
            </p:nvCxnSpPr>
            <p:spPr>
              <a:xfrm>
                <a:off x="6517589" y="1856601"/>
                <a:ext cx="16866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/>
              <p:cNvSpPr txBox="1"/>
              <p:nvPr/>
            </p:nvSpPr>
            <p:spPr>
              <a:xfrm>
                <a:off x="6558529" y="1405354"/>
                <a:ext cx="822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v</a:t>
                </a:r>
                <a:r>
                  <a:rPr lang="en-CA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 </a:t>
                </a:r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&lt; </a:t>
                </a:r>
                <a:r>
                  <a:rPr lang="en-CA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r>
                  <a:rPr lang="en-CA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</a:p>
            </p:txBody>
          </p:sp>
          <p:cxnSp>
            <p:nvCxnSpPr>
              <p:cNvPr id="80" name="Straight Connector 79"/>
              <p:cNvCxnSpPr/>
              <p:nvPr/>
            </p:nvCxnSpPr>
            <p:spPr>
              <a:xfrm>
                <a:off x="8191500" y="1847354"/>
                <a:ext cx="0" cy="70725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Oval 80"/>
              <p:cNvSpPr/>
              <p:nvPr/>
            </p:nvSpPr>
            <p:spPr>
              <a:xfrm>
                <a:off x="8121650" y="2560955"/>
                <a:ext cx="139700" cy="127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82" name="Straight Connector 81"/>
              <p:cNvCxnSpPr>
                <a:cxnSpLocks/>
              </p:cNvCxnSpPr>
              <p:nvPr/>
            </p:nvCxnSpPr>
            <p:spPr>
              <a:xfrm>
                <a:off x="6523939" y="1847354"/>
                <a:ext cx="0" cy="78980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>
                <a:cxnSpLocks/>
              </p:cNvCxnSpPr>
              <p:nvPr/>
            </p:nvCxnSpPr>
            <p:spPr>
              <a:xfrm>
                <a:off x="5791200" y="2644636"/>
                <a:ext cx="139189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5722770" y="2267754"/>
                <a:ext cx="822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v</a:t>
                </a:r>
                <a:r>
                  <a:rPr lang="en-CA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 </a:t>
                </a:r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&lt; </a:t>
                </a:r>
                <a:r>
                  <a:rPr lang="en-CA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r>
                  <a:rPr lang="en-CA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</a:t>
                </a:r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7176962" y="2629535"/>
                <a:ext cx="0" cy="70725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Oval 86"/>
              <p:cNvSpPr/>
              <p:nvPr/>
            </p:nvSpPr>
            <p:spPr>
              <a:xfrm>
                <a:off x="7107112" y="3343136"/>
                <a:ext cx="139700" cy="127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88" name="Straight Connector 87"/>
              <p:cNvCxnSpPr>
                <a:cxnSpLocks/>
              </p:cNvCxnSpPr>
              <p:nvPr/>
            </p:nvCxnSpPr>
            <p:spPr>
              <a:xfrm>
                <a:off x="5796280" y="2631936"/>
                <a:ext cx="0" cy="78980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>
                <a:cxnSpLocks/>
              </p:cNvCxnSpPr>
              <p:nvPr/>
            </p:nvCxnSpPr>
            <p:spPr>
              <a:xfrm>
                <a:off x="5199380" y="3421737"/>
                <a:ext cx="1145775" cy="726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6340392" y="3414416"/>
                <a:ext cx="0" cy="70725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Oval 91"/>
              <p:cNvSpPr/>
              <p:nvPr/>
            </p:nvSpPr>
            <p:spPr>
              <a:xfrm>
                <a:off x="6270542" y="4128017"/>
                <a:ext cx="139700" cy="127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93" name="Straight Connector 92"/>
              <p:cNvCxnSpPr/>
              <p:nvPr/>
            </p:nvCxnSpPr>
            <p:spPr>
              <a:xfrm>
                <a:off x="5206231" y="3404376"/>
                <a:ext cx="0" cy="70725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Oval 93"/>
              <p:cNvSpPr/>
              <p:nvPr/>
            </p:nvSpPr>
            <p:spPr>
              <a:xfrm>
                <a:off x="5136381" y="4117977"/>
                <a:ext cx="139700" cy="127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4973619" y="3011229"/>
                <a:ext cx="822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v</a:t>
                </a:r>
                <a:r>
                  <a:rPr lang="en-CA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 </a:t>
                </a:r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&lt; </a:t>
                </a:r>
                <a:r>
                  <a:rPr lang="en-CA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r>
                  <a:rPr lang="en-CA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4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TextBox 95"/>
                  <p:cNvSpPr txBox="1"/>
                  <p:nvPr/>
                </p:nvSpPr>
                <p:spPr>
                  <a:xfrm>
                    <a:off x="4718189" y="1990755"/>
                    <a:ext cx="25507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CA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6" name="TextBox 9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8189" y="1990755"/>
                    <a:ext cx="255070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4286" t="-26667" r="-85714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TextBox 96"/>
                  <p:cNvSpPr txBox="1"/>
                  <p:nvPr/>
                </p:nvSpPr>
                <p:spPr>
                  <a:xfrm>
                    <a:off x="8094445" y="2740918"/>
                    <a:ext cx="26039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CA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7" name="TextBox 9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94445" y="2740918"/>
                    <a:ext cx="260392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1628" t="-26667" r="-86047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7089263" y="3518852"/>
                    <a:ext cx="26039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CA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8" name="TextBox 9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89263" y="3518852"/>
                    <a:ext cx="260392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1628" t="-23913" r="-86047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TextBox 98"/>
                  <p:cNvSpPr txBox="1"/>
                  <p:nvPr/>
                </p:nvSpPr>
                <p:spPr>
                  <a:xfrm>
                    <a:off x="5124358" y="4323273"/>
                    <a:ext cx="26039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CA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9" name="TextBox 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4358" y="4323273"/>
                    <a:ext cx="260392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1628" t="-23913" r="-86047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6258467" y="4323272"/>
                    <a:ext cx="26039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CA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0" name="TextBox 9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58467" y="4323272"/>
                    <a:ext cx="260392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1628" t="-23913" r="-86047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807987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26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Antonio</dc:creator>
  <cp:lastModifiedBy>Antonio</cp:lastModifiedBy>
  <cp:revision>8</cp:revision>
  <dcterms:created xsi:type="dcterms:W3CDTF">2017-02-04T17:12:00Z</dcterms:created>
  <dcterms:modified xsi:type="dcterms:W3CDTF">2018-08-11T16:16:22Z</dcterms:modified>
</cp:coreProperties>
</file>