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69" r:id="rId2"/>
    <p:sldId id="279" r:id="rId3"/>
    <p:sldId id="310" r:id="rId4"/>
    <p:sldId id="314" r:id="rId5"/>
    <p:sldId id="31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00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58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66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2">
            <a:extLst>
              <a:ext uri="{FF2B5EF4-FFF2-40B4-BE49-F238E27FC236}">
                <a16:creationId xmlns:a16="http://schemas.microsoft.com/office/drawing/2014/main" id="{728C4269-A98D-4CA7-BC3B-4A26D89792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40291" name="Line 3">
              <a:extLst>
                <a:ext uri="{FF2B5EF4-FFF2-40B4-BE49-F238E27FC236}">
                  <a16:creationId xmlns:a16="http://schemas.microsoft.com/office/drawing/2014/main" id="{1E7E5E87-6CE4-47B1-9E77-43FA5E580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2" name="AutoShape 4">
              <a:extLst>
                <a:ext uri="{FF2B5EF4-FFF2-40B4-BE49-F238E27FC236}">
                  <a16:creationId xmlns:a16="http://schemas.microsoft.com/office/drawing/2014/main" id="{2F30B1F5-9693-4851-80B0-C878931643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0293" name="AutoShape 5">
              <a:extLst>
                <a:ext uri="{FF2B5EF4-FFF2-40B4-BE49-F238E27FC236}">
                  <a16:creationId xmlns:a16="http://schemas.microsoft.com/office/drawing/2014/main" id="{96ED5A00-B3EE-4A26-ADF2-130F84AA5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4E24854C-A031-451E-B683-63B093A371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1DD71E9A-FDA1-434C-BD73-37B161DF35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01E4DC11-5C3C-4FEC-96BF-E7A3BF937F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5195D325-F81B-422A-B475-2EB82BCAD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7DA183D7-2955-41DC-AAC4-5F3457E6E9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16A12-F23F-46B5-AEFF-7E502DC03F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EFC-82FE-4867-A08A-AA333AE4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234BB-93BF-4ADF-BED2-7EC30D553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1939-36A7-49FE-9444-3C4ED532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4F75-C292-4735-A423-C87FCACA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3B89-988B-4D92-B9AA-F3FF649F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B67B0-AEAC-44F6-8903-EA26B88DE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D9F0E-9CC7-4A07-8970-84E753CB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96393-9795-4A58-AE7E-7633A823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4636-3F38-41A9-A574-D059B64A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311F-9CD7-45EE-A5DD-17274F7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1351-A5D1-44F1-9701-9A852B74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00ABA-B0BF-4E71-B6EE-8A6F7B0B4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64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B5C6-4367-4A2D-9ADE-2A14A410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D59D-CFC6-4095-926C-EADA0049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723A-1224-4436-AA7A-72971C0C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F4ED-7912-4B2C-BBBB-E712BBE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A7E4-C8C3-4F1F-AC05-3C7DEE4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B5A7C-2D02-4CD4-9ED6-367665B78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1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2148-7CE9-4EC9-A37C-27BF3FA8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DE02-0DCD-4D59-A8D8-AEBB2694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EA0E-7AE7-4E94-85BE-B2217B3B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E3E7-F417-4483-9C9C-DF0BC32E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E684-AAF8-46E7-B199-C65E7051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566EE-313A-4B7A-8985-9A03DF75D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92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7A68-6293-4978-BC8A-8D2FBC9D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96C3-7FEA-4FB5-AB57-CE96F8FB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B20C-A3FD-4FD5-B389-067C95ABA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A93F-D661-4854-AA56-5620E88A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A596-403A-41D1-9B6A-7C459977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E10F-F307-47E0-BDC4-948DA72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79541-7EF0-470A-AF9F-BE93678B0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6E90-6072-4B5C-B095-E2CFA3EE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7406-3454-4A6A-A02E-6CC0B81D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729F-D3C9-4137-8C1B-39025085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E977-565E-452D-B211-C6D357DE9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DB802-6D80-494C-9155-4DC25B2B4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3ADE-4441-4B58-94F3-A18C97E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0A23B-FF3E-4530-97A6-C3600844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77BD8-E961-4A71-89F8-EF1790FF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A014E-8E64-4AB7-8595-8FAB28A41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2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A35-1A5D-4E97-AB85-19DA3846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5EDA-0294-4759-9A4E-0824D74B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895D-BF4C-445C-A884-2B32A0D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E909-BF00-420E-B9CB-7539B0E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5D1C6-DF5D-41DC-891A-59C470706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5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C4794-7E04-4C6A-8F30-55DCF4EB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0F6B-CD5F-4961-972D-66855774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830EA-744A-408E-834D-7D740AC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1B8EA-C72D-44DC-8C9E-E63C4DB06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4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0C74-93CA-4459-8EB1-237316B5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A935-5EF3-49DD-B378-E6856451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DFD99-F770-4917-997E-078A8EAE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04B4-2A18-41CC-A78E-493EBD0A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3339-90A1-45DA-A109-05E6500B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2FA2-D28E-4840-A4A1-0978298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7C649-A4E0-4F46-9C83-62FF0ECB1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F5E0-3D36-4F66-8BC4-304DB022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77124-77D8-4D0D-92AC-FD195ED41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CA63-35AD-4D4F-ABC7-DF4E8265A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3E12-9E54-4998-A44E-9BFFF63A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A626-4F92-44C6-AC8A-1F6FFA15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5E8E-AA05-4E6C-A63A-4B64DC6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15F88-6089-4786-9C6F-43BEB9061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2E97051-E682-4967-A37C-E2AC8E43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3E5F9BFC-6865-4AA4-9DF9-A2D3E5D7D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2FCDF276-A8E5-48B5-80F4-0BA1E71398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E785FBB-2DFB-4F89-8D01-0C00E995D4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893CA1D1-9D32-4F1C-8BC8-7B88D47C3C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6B8A96-3B65-454D-84AD-315C9CD913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Oval 4">
            <a:extLst>
              <a:ext uri="{FF2B5EF4-FFF2-40B4-BE49-F238E27FC236}">
                <a16:creationId xmlns:a16="http://schemas.microsoft.com/office/drawing/2014/main" id="{8200E6B3-B7EF-44F0-A9B0-28D28C57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315" y="3304962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Oval 5">
            <a:extLst>
              <a:ext uri="{FF2B5EF4-FFF2-40B4-BE49-F238E27FC236}">
                <a16:creationId xmlns:a16="http://schemas.microsoft.com/office/drawing/2014/main" id="{C1BC8965-3ECF-410A-8B0D-70C8D54C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33" y="200686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E6599D3-982B-4764-BC8A-CB616F17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2" y="1344400"/>
            <a:ext cx="5095398" cy="4154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Oval 8">
            <a:extLst>
              <a:ext uri="{FF2B5EF4-FFF2-40B4-BE49-F238E27FC236}">
                <a16:creationId xmlns:a16="http://schemas.microsoft.com/office/drawing/2014/main" id="{181A52DA-1804-4BE4-B2C2-0266CF00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433" y="1883039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>
            <a:extLst>
              <a:ext uri="{FF2B5EF4-FFF2-40B4-BE49-F238E27FC236}">
                <a16:creationId xmlns:a16="http://schemas.microsoft.com/office/drawing/2014/main" id="{46ACC85E-6F99-4419-B423-70E6AC14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913" y="3552612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>
            <a:extLst>
              <a:ext uri="{FF2B5EF4-FFF2-40B4-BE49-F238E27FC236}">
                <a16:creationId xmlns:a16="http://schemas.microsoft.com/office/drawing/2014/main" id="{D531E569-780C-4191-9D20-1334DC22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174" y="2019247"/>
            <a:ext cx="113506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Oval 11">
            <a:extLst>
              <a:ext uri="{FF2B5EF4-FFF2-40B4-BE49-F238E27FC236}">
                <a16:creationId xmlns:a16="http://schemas.microsoft.com/office/drawing/2014/main" id="{ADB37C3A-D18C-4B5B-8D51-A7C37434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113" y="230610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>
            <a:extLst>
              <a:ext uri="{FF2B5EF4-FFF2-40B4-BE49-F238E27FC236}">
                <a16:creationId xmlns:a16="http://schemas.microsoft.com/office/drawing/2014/main" id="{7BCD5EB5-C650-496C-9B18-07990167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569" y="3234795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Oval 13">
            <a:extLst>
              <a:ext uri="{FF2B5EF4-FFF2-40B4-BE49-F238E27FC236}">
                <a16:creationId xmlns:a16="http://schemas.microsoft.com/office/drawing/2014/main" id="{D1B53C96-D455-42F8-85CD-426A05CB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953" y="2308172"/>
            <a:ext cx="113507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Oval 14">
            <a:extLst>
              <a:ext uri="{FF2B5EF4-FFF2-40B4-BE49-F238E27FC236}">
                <a16:creationId xmlns:a16="http://schemas.microsoft.com/office/drawing/2014/main" id="{59538973-CB29-4E47-BD41-1B8F6147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604" y="354435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>
            <a:extLst>
              <a:ext uri="{FF2B5EF4-FFF2-40B4-BE49-F238E27FC236}">
                <a16:creationId xmlns:a16="http://schemas.microsoft.com/office/drawing/2014/main" id="{B5290950-6161-4808-9CA3-E9293112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208" y="2015119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Oval 16">
            <a:extLst>
              <a:ext uri="{FF2B5EF4-FFF2-40B4-BE49-F238E27FC236}">
                <a16:creationId xmlns:a16="http://schemas.microsoft.com/office/drawing/2014/main" id="{6549CE19-FEAF-461E-B557-CA2B271D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00" y="3709457"/>
            <a:ext cx="113507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Oval 17">
            <a:extLst>
              <a:ext uri="{FF2B5EF4-FFF2-40B4-BE49-F238E27FC236}">
                <a16:creationId xmlns:a16="http://schemas.microsoft.com/office/drawing/2014/main" id="{9F43A5F3-0456-4359-9734-7D6E6686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215" y="318113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>
            <a:extLst>
              <a:ext uri="{FF2B5EF4-FFF2-40B4-BE49-F238E27FC236}">
                <a16:creationId xmlns:a16="http://schemas.microsoft.com/office/drawing/2014/main" id="{C529B872-74CB-4B50-A6E2-84927AA7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723" y="1686982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Oval 19">
            <a:extLst>
              <a:ext uri="{FF2B5EF4-FFF2-40B4-BE49-F238E27FC236}">
                <a16:creationId xmlns:a16="http://schemas.microsoft.com/office/drawing/2014/main" id="{374DD34C-5FC4-4825-A27D-6399D8A1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953" y="1874784"/>
            <a:ext cx="113507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Oval 20">
            <a:extLst>
              <a:ext uri="{FF2B5EF4-FFF2-40B4-BE49-F238E27FC236}">
                <a16:creationId xmlns:a16="http://schemas.microsoft.com/office/drawing/2014/main" id="{06C80FCE-690E-4E1E-B0CD-908265E4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55" y="253518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>
            <a:extLst>
              <a:ext uri="{FF2B5EF4-FFF2-40B4-BE49-F238E27FC236}">
                <a16:creationId xmlns:a16="http://schemas.microsoft.com/office/drawing/2014/main" id="{6D3A39DE-8263-47C9-8ACD-245B3CB5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49" y="210798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Oval 22">
            <a:extLst>
              <a:ext uri="{FF2B5EF4-FFF2-40B4-BE49-F238E27FC236}">
                <a16:creationId xmlns:a16="http://schemas.microsoft.com/office/drawing/2014/main" id="{A309E803-C401-42EB-B767-7DF91565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663" y="1996545"/>
            <a:ext cx="113507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Oval 23">
            <a:extLst>
              <a:ext uri="{FF2B5EF4-FFF2-40B4-BE49-F238E27FC236}">
                <a16:creationId xmlns:a16="http://schemas.microsoft.com/office/drawing/2014/main" id="{5AEF965A-3BB0-4B35-8D8E-6AE03E9E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27" y="1672537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>
            <a:extLst>
              <a:ext uri="{FF2B5EF4-FFF2-40B4-BE49-F238E27FC236}">
                <a16:creationId xmlns:a16="http://schemas.microsoft.com/office/drawing/2014/main" id="{2AEF7CA7-8427-4F8A-9D85-7C2FF257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24" y="3564995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Oval 25">
            <a:extLst>
              <a:ext uri="{FF2B5EF4-FFF2-40B4-BE49-F238E27FC236}">
                <a16:creationId xmlns:a16="http://schemas.microsoft.com/office/drawing/2014/main" id="{C94E6B9E-31D7-4581-A340-75970AC8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657" y="4179992"/>
            <a:ext cx="113506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Oval 26">
            <a:extLst>
              <a:ext uri="{FF2B5EF4-FFF2-40B4-BE49-F238E27FC236}">
                <a16:creationId xmlns:a16="http://schemas.microsoft.com/office/drawing/2014/main" id="{3A5A8A11-3CE3-4ED5-9969-52573642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40" y="288189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>
            <a:extLst>
              <a:ext uri="{FF2B5EF4-FFF2-40B4-BE49-F238E27FC236}">
                <a16:creationId xmlns:a16="http://schemas.microsoft.com/office/drawing/2014/main" id="{1D8E830E-803E-4D30-8310-22638055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88" y="225451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Oval 28">
            <a:extLst>
              <a:ext uri="{FF2B5EF4-FFF2-40B4-BE49-F238E27FC236}">
                <a16:creationId xmlns:a16="http://schemas.microsoft.com/office/drawing/2014/main" id="{C09F0092-B6B0-4A43-BB7A-10529ACB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205" y="2035757"/>
            <a:ext cx="113507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Oval 29">
            <a:extLst>
              <a:ext uri="{FF2B5EF4-FFF2-40B4-BE49-F238E27FC236}">
                <a16:creationId xmlns:a16="http://schemas.microsoft.com/office/drawing/2014/main" id="{93AD86CA-57F1-4376-98A5-B3CB9AEA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548" y="507978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Oval 30">
            <a:extLst>
              <a:ext uri="{FF2B5EF4-FFF2-40B4-BE49-F238E27FC236}">
                <a16:creationId xmlns:a16="http://schemas.microsoft.com/office/drawing/2014/main" id="{204D4446-5C4B-4D6D-BFFF-7EEA9F44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929" y="4716567"/>
            <a:ext cx="113506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Oval 31">
            <a:extLst>
              <a:ext uri="{FF2B5EF4-FFF2-40B4-BE49-F238E27FC236}">
                <a16:creationId xmlns:a16="http://schemas.microsoft.com/office/drawing/2014/main" id="{A33CF840-9E97-4D94-8F1A-B1C623E4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770" y="4828010"/>
            <a:ext cx="113507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Oval 32">
            <a:extLst>
              <a:ext uri="{FF2B5EF4-FFF2-40B4-BE49-F238E27FC236}">
                <a16:creationId xmlns:a16="http://schemas.microsoft.com/office/drawing/2014/main" id="{B55B0969-9F2E-4875-8378-2BD93C40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520" y="4970409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>
            <a:extLst>
              <a:ext uri="{FF2B5EF4-FFF2-40B4-BE49-F238E27FC236}">
                <a16:creationId xmlns:a16="http://schemas.microsoft.com/office/drawing/2014/main" id="{3CA5CAB4-AA1F-4F3C-B38B-2934517C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35" y="516027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Oval 34">
            <a:extLst>
              <a:ext uri="{FF2B5EF4-FFF2-40B4-BE49-F238E27FC236}">
                <a16:creationId xmlns:a16="http://schemas.microsoft.com/office/drawing/2014/main" id="{35F33BDF-C254-4550-AC2C-AB182303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168" y="4869285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Oval 35">
            <a:extLst>
              <a:ext uri="{FF2B5EF4-FFF2-40B4-BE49-F238E27FC236}">
                <a16:creationId xmlns:a16="http://schemas.microsoft.com/office/drawing/2014/main" id="{E05D42EF-76A0-40EE-ADD8-8B1399A7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14" y="4794990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6">
            <a:extLst>
              <a:ext uri="{FF2B5EF4-FFF2-40B4-BE49-F238E27FC236}">
                <a16:creationId xmlns:a16="http://schemas.microsoft.com/office/drawing/2014/main" id="{81699AC8-94E7-4FA4-81EA-36C07820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068" y="4933262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7">
            <a:extLst>
              <a:ext uri="{FF2B5EF4-FFF2-40B4-BE49-F238E27FC236}">
                <a16:creationId xmlns:a16="http://schemas.microsoft.com/office/drawing/2014/main" id="{E322621D-F910-4372-9AC7-998A1DDC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344" y="4720695"/>
            <a:ext cx="113506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8">
            <a:extLst>
              <a:ext uri="{FF2B5EF4-FFF2-40B4-BE49-F238E27FC236}">
                <a16:creationId xmlns:a16="http://schemas.microsoft.com/office/drawing/2014/main" id="{9C78D57D-C4F6-44CE-9E1F-1A740C05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793" y="463401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Oval 39">
            <a:extLst>
              <a:ext uri="{FF2B5EF4-FFF2-40B4-BE49-F238E27FC236}">
                <a16:creationId xmlns:a16="http://schemas.microsoft.com/office/drawing/2014/main" id="{40249EDA-06EB-4905-99D4-5E81E6A6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69" y="497866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Oval 40">
            <a:extLst>
              <a:ext uri="{FF2B5EF4-FFF2-40B4-BE49-F238E27FC236}">
                <a16:creationId xmlns:a16="http://schemas.microsoft.com/office/drawing/2014/main" id="{DEBE1B87-2C63-4D91-89F1-2C1ABD1B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87" y="4759907"/>
            <a:ext cx="113506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Oval 41">
            <a:extLst>
              <a:ext uri="{FF2B5EF4-FFF2-40B4-BE49-F238E27FC236}">
                <a16:creationId xmlns:a16="http://schemas.microsoft.com/office/drawing/2014/main" id="{BFEF377B-FF18-42CA-B675-90001501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662" y="4807372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Oval 42">
            <a:extLst>
              <a:ext uri="{FF2B5EF4-FFF2-40B4-BE49-F238E27FC236}">
                <a16:creationId xmlns:a16="http://schemas.microsoft.com/office/drawing/2014/main" id="{6830DA2A-F440-446E-BF0F-3F60ED69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110" y="4821819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963" name="AutoShape 43">
            <a:extLst>
              <a:ext uri="{FF2B5EF4-FFF2-40B4-BE49-F238E27FC236}">
                <a16:creationId xmlns:a16="http://schemas.microsoft.com/office/drawing/2014/main" id="{8FF531F7-8DAD-4A59-AEB1-5899B8BD607F}"/>
              </a:ext>
            </a:extLst>
          </p:cNvPr>
          <p:cNvCxnSpPr>
            <a:cxnSpLocks noChangeShapeType="1"/>
            <a:stCxn id="81945" idx="5"/>
            <a:endCxn id="81961" idx="1"/>
          </p:cNvCxnSpPr>
          <p:nvPr/>
        </p:nvCxnSpPr>
        <p:spPr bwMode="auto">
          <a:xfrm>
            <a:off x="3618653" y="4289372"/>
            <a:ext cx="340519" cy="5221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4" name="AutoShape 44">
            <a:extLst>
              <a:ext uri="{FF2B5EF4-FFF2-40B4-BE49-F238E27FC236}">
                <a16:creationId xmlns:a16="http://schemas.microsoft.com/office/drawing/2014/main" id="{97A884AD-6051-4ABB-AA54-59DEBF90E6AE}"/>
              </a:ext>
            </a:extLst>
          </p:cNvPr>
          <p:cNvCxnSpPr>
            <a:cxnSpLocks noChangeShapeType="1"/>
            <a:stCxn id="81936" idx="7"/>
            <a:endCxn id="81934" idx="3"/>
          </p:cNvCxnSpPr>
          <p:nvPr/>
        </p:nvCxnSpPr>
        <p:spPr bwMode="auto">
          <a:xfrm flipV="1">
            <a:off x="3092397" y="3653737"/>
            <a:ext cx="152717" cy="5984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5" name="AutoShape 45">
            <a:extLst>
              <a:ext uri="{FF2B5EF4-FFF2-40B4-BE49-F238E27FC236}">
                <a16:creationId xmlns:a16="http://schemas.microsoft.com/office/drawing/2014/main" id="{1F76F78F-8615-455B-846F-2C3247B3B95D}"/>
              </a:ext>
            </a:extLst>
          </p:cNvPr>
          <p:cNvCxnSpPr>
            <a:cxnSpLocks noChangeShapeType="1"/>
            <a:stCxn id="81947" idx="7"/>
            <a:endCxn id="81948" idx="3"/>
          </p:cNvCxnSpPr>
          <p:nvPr/>
        </p:nvCxnSpPr>
        <p:spPr bwMode="auto">
          <a:xfrm flipV="1">
            <a:off x="6334548" y="2145135"/>
            <a:ext cx="70167" cy="1135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6" name="AutoShape 46">
            <a:extLst>
              <a:ext uri="{FF2B5EF4-FFF2-40B4-BE49-F238E27FC236}">
                <a16:creationId xmlns:a16="http://schemas.microsoft.com/office/drawing/2014/main" id="{6AFA8BC6-0F36-434B-965C-85D74BB7E151}"/>
              </a:ext>
            </a:extLst>
          </p:cNvPr>
          <p:cNvCxnSpPr>
            <a:cxnSpLocks noChangeShapeType="1"/>
            <a:stCxn id="81962" idx="6"/>
            <a:endCxn id="81958" idx="2"/>
          </p:cNvCxnSpPr>
          <p:nvPr/>
        </p:nvCxnSpPr>
        <p:spPr bwMode="auto">
          <a:xfrm flipV="1">
            <a:off x="5121063" y="4691802"/>
            <a:ext cx="367347" cy="18780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7" name="AutoShape 47">
            <a:extLst>
              <a:ext uri="{FF2B5EF4-FFF2-40B4-BE49-F238E27FC236}">
                <a16:creationId xmlns:a16="http://schemas.microsoft.com/office/drawing/2014/main" id="{6DB7F7B1-9D51-41E7-B976-7BC3D15CEC8A}"/>
              </a:ext>
            </a:extLst>
          </p:cNvPr>
          <p:cNvCxnSpPr>
            <a:cxnSpLocks noChangeShapeType="1"/>
            <a:stCxn id="81935" idx="6"/>
            <a:endCxn id="81926" idx="2"/>
          </p:cNvCxnSpPr>
          <p:nvPr/>
        </p:nvCxnSpPr>
        <p:spPr bwMode="auto">
          <a:xfrm flipV="1">
            <a:off x="2599160" y="1957334"/>
            <a:ext cx="156845" cy="1155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26" name="Oval 6">
            <a:extLst>
              <a:ext uri="{FF2B5EF4-FFF2-40B4-BE49-F238E27FC236}">
                <a16:creationId xmlns:a16="http://schemas.microsoft.com/office/drawing/2014/main" id="{E70548FA-72FE-4CDC-9454-F67CEC6F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88" y="1899549"/>
            <a:ext cx="113507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07" name="Oval 75">
            <a:extLst>
              <a:ext uri="{FF2B5EF4-FFF2-40B4-BE49-F238E27FC236}">
                <a16:creationId xmlns:a16="http://schemas.microsoft.com/office/drawing/2014/main" id="{1808453E-DE1E-40FC-98E1-D1DBAB989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004" y="5766421"/>
            <a:ext cx="161925" cy="1587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309" name="Text Box 77">
            <a:extLst>
              <a:ext uri="{FF2B5EF4-FFF2-40B4-BE49-F238E27FC236}">
                <a16:creationId xmlns:a16="http://schemas.microsoft.com/office/drawing/2014/main" id="{DE18F9ED-6CEB-4B3D-9843-A49D0F76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663" y="565424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Event</a:t>
            </a:r>
          </a:p>
        </p:txBody>
      </p:sp>
      <p:sp>
        <p:nvSpPr>
          <p:cNvPr id="95310" name="Text Box 78">
            <a:extLst>
              <a:ext uri="{FF2B5EF4-FFF2-40B4-BE49-F238E27FC236}">
                <a16:creationId xmlns:a16="http://schemas.microsoft.com/office/drawing/2014/main" id="{A11313D8-B9A5-4929-AF6A-6D6BA10E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408" y="5662905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Point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DC98A-1EFF-4CC4-94F7-5F37E15C0748}"/>
              </a:ext>
            </a:extLst>
          </p:cNvPr>
          <p:cNvGrpSpPr/>
          <p:nvPr/>
        </p:nvGrpSpPr>
        <p:grpSpPr>
          <a:xfrm>
            <a:off x="2027185" y="1349258"/>
            <a:ext cx="5095398" cy="4154329"/>
            <a:chOff x="2611438" y="2536825"/>
            <a:chExt cx="3919537" cy="3195638"/>
          </a:xfrm>
        </p:grpSpPr>
        <p:sp>
          <p:nvSpPr>
            <p:cNvPr id="95236" name="Oval 4">
              <a:extLst>
                <a:ext uri="{FF2B5EF4-FFF2-40B4-BE49-F238E27FC236}">
                  <a16:creationId xmlns:a16="http://schemas.microsoft.com/office/drawing/2014/main" id="{4BFB41D1-15FB-4A6B-AD9F-DD44DEDA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404495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656E6C3C-13EE-48B8-9D33-2BB1D78CF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304641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Oval 6">
              <a:extLst>
                <a:ext uri="{FF2B5EF4-FFF2-40B4-BE49-F238E27FC236}">
                  <a16:creationId xmlns:a16="http://schemas.microsoft.com/office/drawing/2014/main" id="{99E21660-6E5B-42F7-BE0C-6BE38E52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2963863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Oval 7">
              <a:extLst>
                <a:ext uri="{FF2B5EF4-FFF2-40B4-BE49-F238E27FC236}">
                  <a16:creationId xmlns:a16="http://schemas.microsoft.com/office/drawing/2014/main" id="{3440490F-E97E-4688-A97A-39DD0E62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00" y="295116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C15E4EFA-DC95-45C9-A47C-26F80254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23545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Oval 9">
              <a:extLst>
                <a:ext uri="{FF2B5EF4-FFF2-40B4-BE49-F238E27FC236}">
                  <a16:creationId xmlns:a16="http://schemas.microsoft.com/office/drawing/2014/main" id="{7372B2CF-CC89-42BE-AA69-BA8D1E83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3055938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>
              <a:extLst>
                <a:ext uri="{FF2B5EF4-FFF2-40B4-BE49-F238E27FC236}">
                  <a16:creationId xmlns:a16="http://schemas.microsoft.com/office/drawing/2014/main" id="{FCE2D6B8-AEA9-4278-B48E-E2389815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300" y="327660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02F8732A-AE17-47C9-A9D4-76673B56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13" y="3990975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>
              <a:extLst>
                <a:ext uri="{FF2B5EF4-FFF2-40B4-BE49-F238E27FC236}">
                  <a16:creationId xmlns:a16="http://schemas.microsoft.com/office/drawing/2014/main" id="{F2453137-6BA8-48F0-92D6-102C909D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3278188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>
              <a:extLst>
                <a:ext uri="{FF2B5EF4-FFF2-40B4-BE49-F238E27FC236}">
                  <a16:creationId xmlns:a16="http://schemas.microsoft.com/office/drawing/2014/main" id="{DBB37B08-6187-46C9-BF6E-E3704D17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063" y="422910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33A058-930A-4434-87A0-65FD36C3E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305276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>
              <a:extLst>
                <a:ext uri="{FF2B5EF4-FFF2-40B4-BE49-F238E27FC236}">
                  <a16:creationId xmlns:a16="http://schemas.microsoft.com/office/drawing/2014/main" id="{B905BF84-6DA7-43AA-AA94-7FD066BC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4300538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>
              <a:extLst>
                <a:ext uri="{FF2B5EF4-FFF2-40B4-BE49-F238E27FC236}">
                  <a16:creationId xmlns:a16="http://schemas.microsoft.com/office/drawing/2014/main" id="{4DF8451C-81B5-4623-AC3F-16384E77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94970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18C73A2A-134A-46B4-B79B-0B4B677B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80035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>
              <a:extLst>
                <a:ext uri="{FF2B5EF4-FFF2-40B4-BE49-F238E27FC236}">
                  <a16:creationId xmlns:a16="http://schemas.microsoft.com/office/drawing/2014/main" id="{806DFF31-EA42-46EC-B341-C6E22B0E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2944813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>
              <a:extLst>
                <a:ext uri="{FF2B5EF4-FFF2-40B4-BE49-F238E27FC236}">
                  <a16:creationId xmlns:a16="http://schemas.microsoft.com/office/drawing/2014/main" id="{45047659-ABC0-4692-BA5F-3F50E4AD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5" y="345281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BDBE8648-A1E9-439F-A169-3614C6BC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13" y="303530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>
              <a:extLst>
                <a:ext uri="{FF2B5EF4-FFF2-40B4-BE49-F238E27FC236}">
                  <a16:creationId xmlns:a16="http://schemas.microsoft.com/office/drawing/2014/main" id="{5C60908E-43B5-4BCB-98E8-7DB8612A2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3038475"/>
              <a:ext cx="87313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>
              <a:extLst>
                <a:ext uri="{FF2B5EF4-FFF2-40B4-BE49-F238E27FC236}">
                  <a16:creationId xmlns:a16="http://schemas.microsoft.com/office/drawing/2014/main" id="{58E68CC2-DF6F-4845-A772-7BF2FB82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2789238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>
              <a:extLst>
                <a:ext uri="{FF2B5EF4-FFF2-40B4-BE49-F238E27FC236}">
                  <a16:creationId xmlns:a16="http://schemas.microsoft.com/office/drawing/2014/main" id="{BCC7DB6F-FAFA-477C-B814-0533B738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244975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>
              <a:extLst>
                <a:ext uri="{FF2B5EF4-FFF2-40B4-BE49-F238E27FC236}">
                  <a16:creationId xmlns:a16="http://schemas.microsoft.com/office/drawing/2014/main" id="{2F68C2F4-71E0-444E-A368-A7A8662D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488" y="4718050"/>
              <a:ext cx="87312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>
              <a:extLst>
                <a:ext uri="{FF2B5EF4-FFF2-40B4-BE49-F238E27FC236}">
                  <a16:creationId xmlns:a16="http://schemas.microsoft.com/office/drawing/2014/main" id="{5199E0FF-9C9B-47D0-9E05-F6BF845B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475" y="367506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>
              <a:extLst>
                <a:ext uri="{FF2B5EF4-FFF2-40B4-BE49-F238E27FC236}">
                  <a16:creationId xmlns:a16="http://schemas.microsoft.com/office/drawing/2014/main" id="{9B0C1ADC-8947-4B6E-9324-697A45EE1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23691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>
              <a:extLst>
                <a:ext uri="{FF2B5EF4-FFF2-40B4-BE49-F238E27FC236}">
                  <a16:creationId xmlns:a16="http://schemas.microsoft.com/office/drawing/2014/main" id="{EB875A1A-F08B-417D-B5D4-207224E4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3068638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>
              <a:extLst>
                <a:ext uri="{FF2B5EF4-FFF2-40B4-BE49-F238E27FC236}">
                  <a16:creationId xmlns:a16="http://schemas.microsoft.com/office/drawing/2014/main" id="{818943F4-F9C9-4863-AA6E-5E104DB9B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545465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>
              <a:extLst>
                <a:ext uri="{FF2B5EF4-FFF2-40B4-BE49-F238E27FC236}">
                  <a16:creationId xmlns:a16="http://schemas.microsoft.com/office/drawing/2014/main" id="{EEB2FD4F-FA7F-42DD-A3E3-258481B2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5130800"/>
              <a:ext cx="87312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>
              <a:extLst>
                <a:ext uri="{FF2B5EF4-FFF2-40B4-BE49-F238E27FC236}">
                  <a16:creationId xmlns:a16="http://schemas.microsoft.com/office/drawing/2014/main" id="{049C0D39-D3D9-4DD3-BF86-8FA368DE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5216525"/>
              <a:ext cx="87313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>
              <a:extLst>
                <a:ext uri="{FF2B5EF4-FFF2-40B4-BE49-F238E27FC236}">
                  <a16:creationId xmlns:a16="http://schemas.microsoft.com/office/drawing/2014/main" id="{A1335F34-7F50-4CA1-A0DD-583F1676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532606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9E9926DC-1F7F-40EA-BB39-AA780F6C5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25" y="547211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>
              <a:extLst>
                <a:ext uri="{FF2B5EF4-FFF2-40B4-BE49-F238E27FC236}">
                  <a16:creationId xmlns:a16="http://schemas.microsoft.com/office/drawing/2014/main" id="{EC325D46-1E70-48EE-8C38-B0AF6673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0" y="5248275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>
              <a:extLst>
                <a:ext uri="{FF2B5EF4-FFF2-40B4-BE49-F238E27FC236}">
                  <a16:creationId xmlns:a16="http://schemas.microsoft.com/office/drawing/2014/main" id="{39E2D6C4-DEC3-46A7-BC48-65BD70BD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763" y="5191125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>
              <a:extLst>
                <a:ext uri="{FF2B5EF4-FFF2-40B4-BE49-F238E27FC236}">
                  <a16:creationId xmlns:a16="http://schemas.microsoft.com/office/drawing/2014/main" id="{130F94CD-D74C-4202-88D0-CF084865E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5297488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>
              <a:extLst>
                <a:ext uri="{FF2B5EF4-FFF2-40B4-BE49-F238E27FC236}">
                  <a16:creationId xmlns:a16="http://schemas.microsoft.com/office/drawing/2014/main" id="{C9F3A07A-0B1F-49E1-BCD8-A2EA43C1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5145088"/>
              <a:ext cx="87313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>
              <a:extLst>
                <a:ext uri="{FF2B5EF4-FFF2-40B4-BE49-F238E27FC236}">
                  <a16:creationId xmlns:a16="http://schemas.microsoft.com/office/drawing/2014/main" id="{D15A1BF4-75FE-4AB4-AE88-5A3746ED9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497840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>
              <a:extLst>
                <a:ext uri="{FF2B5EF4-FFF2-40B4-BE49-F238E27FC236}">
                  <a16:creationId xmlns:a16="http://schemas.microsoft.com/office/drawing/2014/main" id="{09DCBA65-CB6C-454D-AC85-0580B448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533241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>
              <a:extLst>
                <a:ext uri="{FF2B5EF4-FFF2-40B4-BE49-F238E27FC236}">
                  <a16:creationId xmlns:a16="http://schemas.microsoft.com/office/drawing/2014/main" id="{75898A42-54C7-48D3-A049-CBFFAAE0C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5164138"/>
              <a:ext cx="87312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2" name="Oval 40">
              <a:extLst>
                <a:ext uri="{FF2B5EF4-FFF2-40B4-BE49-F238E27FC236}">
                  <a16:creationId xmlns:a16="http://schemas.microsoft.com/office/drawing/2014/main" id="{1023057F-B93D-4794-B0FD-655F993F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5" y="5200650"/>
              <a:ext cx="88900" cy="87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4A453B33-950C-4CF1-82F6-A59373B26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5211763"/>
              <a:ext cx="88900" cy="873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2" name="Rectangle 50">
              <a:extLst>
                <a:ext uri="{FF2B5EF4-FFF2-40B4-BE49-F238E27FC236}">
                  <a16:creationId xmlns:a16="http://schemas.microsoft.com/office/drawing/2014/main" id="{606015F8-886E-41A5-A096-3B8C374B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438" y="2536825"/>
              <a:ext cx="3919537" cy="31956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576A9-644F-41D8-B6AE-3C1052A346BB}"/>
              </a:ext>
            </a:extLst>
          </p:cNvPr>
          <p:cNvGrpSpPr/>
          <p:nvPr/>
        </p:nvGrpSpPr>
        <p:grpSpPr>
          <a:xfrm>
            <a:off x="2135091" y="1440628"/>
            <a:ext cx="4863669" cy="3972948"/>
            <a:chOff x="2135091" y="1440628"/>
            <a:chExt cx="4863669" cy="3972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0E55DD-3661-4F48-BC82-4C289F5489BB}"/>
                </a:ext>
              </a:extLst>
            </p:cNvPr>
            <p:cNvGrpSpPr/>
            <p:nvPr/>
          </p:nvGrpSpPr>
          <p:grpSpPr>
            <a:xfrm>
              <a:off x="2135091" y="1440628"/>
              <a:ext cx="4863669" cy="120632"/>
              <a:chOff x="2691871" y="1872097"/>
              <a:chExt cx="3741284" cy="92794"/>
            </a:xfrm>
          </p:grpSpPr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976F6ADA-2B65-43CC-B6B4-A97A90FCB6E6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3" name="Flowchart: Decision 72">
                <a:extLst>
                  <a:ext uri="{FF2B5EF4-FFF2-40B4-BE49-F238E27FC236}">
                    <a16:creationId xmlns:a16="http://schemas.microsoft.com/office/drawing/2014/main" id="{CD498712-5862-4ABE-8405-1C18C4DD795D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4" name="Flowchart: Decision 73">
                <a:extLst>
                  <a:ext uri="{FF2B5EF4-FFF2-40B4-BE49-F238E27FC236}">
                    <a16:creationId xmlns:a16="http://schemas.microsoft.com/office/drawing/2014/main" id="{DE0FC3DE-58AC-4FFF-B298-CB820D2639FF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3BAB7B5E-CA4D-474E-B53C-2E144CD27E64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8B1CF22E-9FC7-4A53-9587-33DE2DD086A0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489E125D-1695-4CA7-8329-5DDCCF7F920C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970A1C27-8A1C-419F-BA00-2C5A38D06895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79" name="Flowchart: Decision 78">
                <a:extLst>
                  <a:ext uri="{FF2B5EF4-FFF2-40B4-BE49-F238E27FC236}">
                    <a16:creationId xmlns:a16="http://schemas.microsoft.com/office/drawing/2014/main" id="{77BC137D-B834-4602-9FD3-56771962CF79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0" name="Flowchart: Decision 79">
                <a:extLst>
                  <a:ext uri="{FF2B5EF4-FFF2-40B4-BE49-F238E27FC236}">
                    <a16:creationId xmlns:a16="http://schemas.microsoft.com/office/drawing/2014/main" id="{A87F7DDB-96DC-494A-BF0B-AEFD1AF087A3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1" name="Flowchart: Decision 80">
                <a:extLst>
                  <a:ext uri="{FF2B5EF4-FFF2-40B4-BE49-F238E27FC236}">
                    <a16:creationId xmlns:a16="http://schemas.microsoft.com/office/drawing/2014/main" id="{85441C62-4646-4168-B17D-CEA29C81884B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2" name="Flowchart: Decision 81">
                <a:extLst>
                  <a:ext uri="{FF2B5EF4-FFF2-40B4-BE49-F238E27FC236}">
                    <a16:creationId xmlns:a16="http://schemas.microsoft.com/office/drawing/2014/main" id="{B11A293C-D460-40BF-BC4B-7B1094D99BF7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3" name="Flowchart: Decision 82">
                <a:extLst>
                  <a:ext uri="{FF2B5EF4-FFF2-40B4-BE49-F238E27FC236}">
                    <a16:creationId xmlns:a16="http://schemas.microsoft.com/office/drawing/2014/main" id="{59C9C5FC-5AB9-4CE6-ABFB-69DF258B0CF5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4" name="Flowchart: Decision 83">
                <a:extLst>
                  <a:ext uri="{FF2B5EF4-FFF2-40B4-BE49-F238E27FC236}">
                    <a16:creationId xmlns:a16="http://schemas.microsoft.com/office/drawing/2014/main" id="{6CE75940-1D4E-4587-88BB-5A24AEC2DB96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5" name="Flowchart: Decision 84">
                <a:extLst>
                  <a:ext uri="{FF2B5EF4-FFF2-40B4-BE49-F238E27FC236}">
                    <a16:creationId xmlns:a16="http://schemas.microsoft.com/office/drawing/2014/main" id="{3E5D9725-E5DD-4453-ABD2-B242E2749CD0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6" name="Flowchart: Decision 85">
                <a:extLst>
                  <a:ext uri="{FF2B5EF4-FFF2-40B4-BE49-F238E27FC236}">
                    <a16:creationId xmlns:a16="http://schemas.microsoft.com/office/drawing/2014/main" id="{3AD915A4-FD8A-408A-9844-2A6CCFD6D7D0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87" name="Flowchart: Decision 86">
                <a:extLst>
                  <a:ext uri="{FF2B5EF4-FFF2-40B4-BE49-F238E27FC236}">
                    <a16:creationId xmlns:a16="http://schemas.microsoft.com/office/drawing/2014/main" id="{96D649C5-7D01-458F-B552-B577B40759D3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F45645C-5F0A-4B14-A5B3-79C48927DA9F}"/>
                </a:ext>
              </a:extLst>
            </p:cNvPr>
            <p:cNvGrpSpPr/>
            <p:nvPr/>
          </p:nvGrpSpPr>
          <p:grpSpPr>
            <a:xfrm>
              <a:off x="2135091" y="1681399"/>
              <a:ext cx="4863669" cy="120632"/>
              <a:chOff x="2691871" y="1872097"/>
              <a:chExt cx="3741284" cy="92794"/>
            </a:xfrm>
          </p:grpSpPr>
          <p:sp>
            <p:nvSpPr>
              <p:cNvPr id="91" name="Flowchart: Decision 90">
                <a:extLst>
                  <a:ext uri="{FF2B5EF4-FFF2-40B4-BE49-F238E27FC236}">
                    <a16:creationId xmlns:a16="http://schemas.microsoft.com/office/drawing/2014/main" id="{0C3FE50C-3154-4E2C-9D04-5A83764055FE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2" name="Flowchart: Decision 91">
                <a:extLst>
                  <a:ext uri="{FF2B5EF4-FFF2-40B4-BE49-F238E27FC236}">
                    <a16:creationId xmlns:a16="http://schemas.microsoft.com/office/drawing/2014/main" id="{E6F1123F-DB08-4201-8F90-5497CD5D02BD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3" name="Flowchart: Decision 92">
                <a:extLst>
                  <a:ext uri="{FF2B5EF4-FFF2-40B4-BE49-F238E27FC236}">
                    <a16:creationId xmlns:a16="http://schemas.microsoft.com/office/drawing/2014/main" id="{C0DC13B6-BD78-4824-BBB5-FDD7FE3BF834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4" name="Flowchart: Decision 93">
                <a:extLst>
                  <a:ext uri="{FF2B5EF4-FFF2-40B4-BE49-F238E27FC236}">
                    <a16:creationId xmlns:a16="http://schemas.microsoft.com/office/drawing/2014/main" id="{44EDF28B-6DFC-49FC-BFB2-5017314C17A3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5" name="Flowchart: Decision 94">
                <a:extLst>
                  <a:ext uri="{FF2B5EF4-FFF2-40B4-BE49-F238E27FC236}">
                    <a16:creationId xmlns:a16="http://schemas.microsoft.com/office/drawing/2014/main" id="{2D53C2D2-4292-4D3B-B7CF-7E8850AE9EC3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6" name="Flowchart: Decision 95">
                <a:extLst>
                  <a:ext uri="{FF2B5EF4-FFF2-40B4-BE49-F238E27FC236}">
                    <a16:creationId xmlns:a16="http://schemas.microsoft.com/office/drawing/2014/main" id="{3ACF855B-9568-4D56-BCC9-D38B655C62BF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7" name="Flowchart: Decision 96">
                <a:extLst>
                  <a:ext uri="{FF2B5EF4-FFF2-40B4-BE49-F238E27FC236}">
                    <a16:creationId xmlns:a16="http://schemas.microsoft.com/office/drawing/2014/main" id="{E3D64F68-2E71-49F0-BEB3-BE5356B671A4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8" name="Flowchart: Decision 97">
                <a:extLst>
                  <a:ext uri="{FF2B5EF4-FFF2-40B4-BE49-F238E27FC236}">
                    <a16:creationId xmlns:a16="http://schemas.microsoft.com/office/drawing/2014/main" id="{6CB8043E-CA29-4782-BEC6-A45EA67969E2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EB9CCDC0-DBEF-4CA7-9161-42491D3081CA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0" name="Flowchart: Decision 99">
                <a:extLst>
                  <a:ext uri="{FF2B5EF4-FFF2-40B4-BE49-F238E27FC236}">
                    <a16:creationId xmlns:a16="http://schemas.microsoft.com/office/drawing/2014/main" id="{7E61C901-5895-460C-8B74-9F8BF4831064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AEEF2746-3326-4007-AF23-CEB325407993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2" name="Flowchart: Decision 101">
                <a:extLst>
                  <a:ext uri="{FF2B5EF4-FFF2-40B4-BE49-F238E27FC236}">
                    <a16:creationId xmlns:a16="http://schemas.microsoft.com/office/drawing/2014/main" id="{B887E9F4-99E4-478B-B1B8-51651DCCF88E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3" name="Flowchart: Decision 102">
                <a:extLst>
                  <a:ext uri="{FF2B5EF4-FFF2-40B4-BE49-F238E27FC236}">
                    <a16:creationId xmlns:a16="http://schemas.microsoft.com/office/drawing/2014/main" id="{311C304E-C2E1-4584-82B8-6BAE280A7B09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4" name="Flowchart: Decision 103">
                <a:extLst>
                  <a:ext uri="{FF2B5EF4-FFF2-40B4-BE49-F238E27FC236}">
                    <a16:creationId xmlns:a16="http://schemas.microsoft.com/office/drawing/2014/main" id="{43D76F0C-0D30-4B78-A7FF-FB3130A19AF1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5" name="Flowchart: Decision 104">
                <a:extLst>
                  <a:ext uri="{FF2B5EF4-FFF2-40B4-BE49-F238E27FC236}">
                    <a16:creationId xmlns:a16="http://schemas.microsoft.com/office/drawing/2014/main" id="{9CBAA053-0751-462B-B50C-1D6434827CA3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6" name="Flowchart: Decision 105">
                <a:extLst>
                  <a:ext uri="{FF2B5EF4-FFF2-40B4-BE49-F238E27FC236}">
                    <a16:creationId xmlns:a16="http://schemas.microsoft.com/office/drawing/2014/main" id="{A68277E6-9348-4F67-BE2E-ADB78A5A5D53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559D84-481C-41FC-A6BC-2C411F2C2403}"/>
                </a:ext>
              </a:extLst>
            </p:cNvPr>
            <p:cNvGrpSpPr/>
            <p:nvPr/>
          </p:nvGrpSpPr>
          <p:grpSpPr>
            <a:xfrm>
              <a:off x="2135091" y="1922169"/>
              <a:ext cx="4863669" cy="120632"/>
              <a:chOff x="2691871" y="1872097"/>
              <a:chExt cx="3741284" cy="92794"/>
            </a:xfrm>
          </p:grpSpPr>
          <p:sp>
            <p:nvSpPr>
              <p:cNvPr id="108" name="Flowchart: Decision 107">
                <a:extLst>
                  <a:ext uri="{FF2B5EF4-FFF2-40B4-BE49-F238E27FC236}">
                    <a16:creationId xmlns:a16="http://schemas.microsoft.com/office/drawing/2014/main" id="{1E4F907F-9B47-4BF5-80F4-DF049940DA6E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09" name="Flowchart: Decision 108">
                <a:extLst>
                  <a:ext uri="{FF2B5EF4-FFF2-40B4-BE49-F238E27FC236}">
                    <a16:creationId xmlns:a16="http://schemas.microsoft.com/office/drawing/2014/main" id="{9F58D03D-1633-4BF2-8E32-9CD47EA80A63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0" name="Flowchart: Decision 109">
                <a:extLst>
                  <a:ext uri="{FF2B5EF4-FFF2-40B4-BE49-F238E27FC236}">
                    <a16:creationId xmlns:a16="http://schemas.microsoft.com/office/drawing/2014/main" id="{F2295B80-7271-4759-B7F4-C9B928079D9B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1" name="Flowchart: Decision 110">
                <a:extLst>
                  <a:ext uri="{FF2B5EF4-FFF2-40B4-BE49-F238E27FC236}">
                    <a16:creationId xmlns:a16="http://schemas.microsoft.com/office/drawing/2014/main" id="{37DDFCB2-A774-42CF-B23B-53CD05544E88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2" name="Flowchart: Decision 111">
                <a:extLst>
                  <a:ext uri="{FF2B5EF4-FFF2-40B4-BE49-F238E27FC236}">
                    <a16:creationId xmlns:a16="http://schemas.microsoft.com/office/drawing/2014/main" id="{DF411D8D-AAAC-4BD8-9029-20C015774F77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3" name="Flowchart: Decision 112">
                <a:extLst>
                  <a:ext uri="{FF2B5EF4-FFF2-40B4-BE49-F238E27FC236}">
                    <a16:creationId xmlns:a16="http://schemas.microsoft.com/office/drawing/2014/main" id="{639382BF-12B0-4C94-AEE3-1CEB22E875F3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4" name="Flowchart: Decision 113">
                <a:extLst>
                  <a:ext uri="{FF2B5EF4-FFF2-40B4-BE49-F238E27FC236}">
                    <a16:creationId xmlns:a16="http://schemas.microsoft.com/office/drawing/2014/main" id="{CF370963-0F8B-49F6-B55F-214FFD631F68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5" name="Flowchart: Decision 114">
                <a:extLst>
                  <a:ext uri="{FF2B5EF4-FFF2-40B4-BE49-F238E27FC236}">
                    <a16:creationId xmlns:a16="http://schemas.microsoft.com/office/drawing/2014/main" id="{E04D4B08-DEE7-4491-9230-3AEFEEC5E84D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6" name="Flowchart: Decision 115">
                <a:extLst>
                  <a:ext uri="{FF2B5EF4-FFF2-40B4-BE49-F238E27FC236}">
                    <a16:creationId xmlns:a16="http://schemas.microsoft.com/office/drawing/2014/main" id="{8ACC28D8-7618-429A-9996-BFE6D2EEDC42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7" name="Flowchart: Decision 116">
                <a:extLst>
                  <a:ext uri="{FF2B5EF4-FFF2-40B4-BE49-F238E27FC236}">
                    <a16:creationId xmlns:a16="http://schemas.microsoft.com/office/drawing/2014/main" id="{C9CB358C-86A6-40CC-A030-C56A61692014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8" name="Flowchart: Decision 117">
                <a:extLst>
                  <a:ext uri="{FF2B5EF4-FFF2-40B4-BE49-F238E27FC236}">
                    <a16:creationId xmlns:a16="http://schemas.microsoft.com/office/drawing/2014/main" id="{61F72103-BB77-4650-AC4D-8DFF10598016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19" name="Flowchart: Decision 118">
                <a:extLst>
                  <a:ext uri="{FF2B5EF4-FFF2-40B4-BE49-F238E27FC236}">
                    <a16:creationId xmlns:a16="http://schemas.microsoft.com/office/drawing/2014/main" id="{41B950E9-80ED-4061-A470-BC419CA88969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0" name="Flowchart: Decision 119">
                <a:extLst>
                  <a:ext uri="{FF2B5EF4-FFF2-40B4-BE49-F238E27FC236}">
                    <a16:creationId xmlns:a16="http://schemas.microsoft.com/office/drawing/2014/main" id="{467D18AE-87D4-4416-9D59-C52321208475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1" name="Flowchart: Decision 120">
                <a:extLst>
                  <a:ext uri="{FF2B5EF4-FFF2-40B4-BE49-F238E27FC236}">
                    <a16:creationId xmlns:a16="http://schemas.microsoft.com/office/drawing/2014/main" id="{E47573D2-B043-43FA-9B65-923C24D0A697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2" name="Flowchart: Decision 121">
                <a:extLst>
                  <a:ext uri="{FF2B5EF4-FFF2-40B4-BE49-F238E27FC236}">
                    <a16:creationId xmlns:a16="http://schemas.microsoft.com/office/drawing/2014/main" id="{C2C66EB8-6A50-4596-B8C5-BA5569D9C75C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3" name="Flowchart: Decision 122">
                <a:extLst>
                  <a:ext uri="{FF2B5EF4-FFF2-40B4-BE49-F238E27FC236}">
                    <a16:creationId xmlns:a16="http://schemas.microsoft.com/office/drawing/2014/main" id="{3BC9BAE6-414F-4148-ACC6-B193927C346C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63C6256-1C6C-427D-8F3F-2C58C17E3F5F}"/>
                </a:ext>
              </a:extLst>
            </p:cNvPr>
            <p:cNvGrpSpPr/>
            <p:nvPr/>
          </p:nvGrpSpPr>
          <p:grpSpPr>
            <a:xfrm>
              <a:off x="2135091" y="2162940"/>
              <a:ext cx="4863669" cy="120632"/>
              <a:chOff x="2691871" y="1872097"/>
              <a:chExt cx="3741284" cy="92794"/>
            </a:xfrm>
          </p:grpSpPr>
          <p:sp>
            <p:nvSpPr>
              <p:cNvPr id="125" name="Flowchart: Decision 124">
                <a:extLst>
                  <a:ext uri="{FF2B5EF4-FFF2-40B4-BE49-F238E27FC236}">
                    <a16:creationId xmlns:a16="http://schemas.microsoft.com/office/drawing/2014/main" id="{19CBDD74-9AE8-4841-8B20-C83D4D4EB471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6" name="Flowchart: Decision 125">
                <a:extLst>
                  <a:ext uri="{FF2B5EF4-FFF2-40B4-BE49-F238E27FC236}">
                    <a16:creationId xmlns:a16="http://schemas.microsoft.com/office/drawing/2014/main" id="{C7942740-BE37-43BB-A972-B9D5A7492994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7" name="Flowchart: Decision 126">
                <a:extLst>
                  <a:ext uri="{FF2B5EF4-FFF2-40B4-BE49-F238E27FC236}">
                    <a16:creationId xmlns:a16="http://schemas.microsoft.com/office/drawing/2014/main" id="{44F45B0B-B070-4985-BEF9-B5736CC427B2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8" name="Flowchart: Decision 127">
                <a:extLst>
                  <a:ext uri="{FF2B5EF4-FFF2-40B4-BE49-F238E27FC236}">
                    <a16:creationId xmlns:a16="http://schemas.microsoft.com/office/drawing/2014/main" id="{7EB94411-74BE-4E91-9F63-2461451B2F7A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29" name="Flowchart: Decision 128">
                <a:extLst>
                  <a:ext uri="{FF2B5EF4-FFF2-40B4-BE49-F238E27FC236}">
                    <a16:creationId xmlns:a16="http://schemas.microsoft.com/office/drawing/2014/main" id="{9928ECD4-28A4-44CE-AA3D-4C9C6A85D744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0" name="Flowchart: Decision 129">
                <a:extLst>
                  <a:ext uri="{FF2B5EF4-FFF2-40B4-BE49-F238E27FC236}">
                    <a16:creationId xmlns:a16="http://schemas.microsoft.com/office/drawing/2014/main" id="{FBA42D30-390C-4676-B796-4F369FB0EDEA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1" name="Flowchart: Decision 130">
                <a:extLst>
                  <a:ext uri="{FF2B5EF4-FFF2-40B4-BE49-F238E27FC236}">
                    <a16:creationId xmlns:a16="http://schemas.microsoft.com/office/drawing/2014/main" id="{233C6799-EECB-49F4-B235-75573D394B79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2" name="Flowchart: Decision 131">
                <a:extLst>
                  <a:ext uri="{FF2B5EF4-FFF2-40B4-BE49-F238E27FC236}">
                    <a16:creationId xmlns:a16="http://schemas.microsoft.com/office/drawing/2014/main" id="{7EBAA7C9-193A-4C4B-887C-C2608A9FA786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3" name="Flowchart: Decision 132">
                <a:extLst>
                  <a:ext uri="{FF2B5EF4-FFF2-40B4-BE49-F238E27FC236}">
                    <a16:creationId xmlns:a16="http://schemas.microsoft.com/office/drawing/2014/main" id="{B3307D55-DAB2-4D98-81E2-17760F9F06BA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4" name="Flowchart: Decision 133">
                <a:extLst>
                  <a:ext uri="{FF2B5EF4-FFF2-40B4-BE49-F238E27FC236}">
                    <a16:creationId xmlns:a16="http://schemas.microsoft.com/office/drawing/2014/main" id="{16D07FA8-C65B-428D-90F8-37424AAD0B9E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5" name="Flowchart: Decision 134">
                <a:extLst>
                  <a:ext uri="{FF2B5EF4-FFF2-40B4-BE49-F238E27FC236}">
                    <a16:creationId xmlns:a16="http://schemas.microsoft.com/office/drawing/2014/main" id="{A47E08DE-5402-4559-B6F9-5CCEB50FA96D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6" name="Flowchart: Decision 135">
                <a:extLst>
                  <a:ext uri="{FF2B5EF4-FFF2-40B4-BE49-F238E27FC236}">
                    <a16:creationId xmlns:a16="http://schemas.microsoft.com/office/drawing/2014/main" id="{CB90E0BA-0511-4BC9-B7F4-8ED627BB04DF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7" name="Flowchart: Decision 136">
                <a:extLst>
                  <a:ext uri="{FF2B5EF4-FFF2-40B4-BE49-F238E27FC236}">
                    <a16:creationId xmlns:a16="http://schemas.microsoft.com/office/drawing/2014/main" id="{C22B3C00-BE52-455C-BD3B-8879CA2DD8A9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8" name="Flowchart: Decision 137">
                <a:extLst>
                  <a:ext uri="{FF2B5EF4-FFF2-40B4-BE49-F238E27FC236}">
                    <a16:creationId xmlns:a16="http://schemas.microsoft.com/office/drawing/2014/main" id="{9E043A72-35A9-4D4A-AA47-8E83966646F6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39" name="Flowchart: Decision 138">
                <a:extLst>
                  <a:ext uri="{FF2B5EF4-FFF2-40B4-BE49-F238E27FC236}">
                    <a16:creationId xmlns:a16="http://schemas.microsoft.com/office/drawing/2014/main" id="{01008EA0-F7B0-4230-90F6-F275C0442E69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0" name="Flowchart: Decision 139">
                <a:extLst>
                  <a:ext uri="{FF2B5EF4-FFF2-40B4-BE49-F238E27FC236}">
                    <a16:creationId xmlns:a16="http://schemas.microsoft.com/office/drawing/2014/main" id="{A4BEB022-0C1F-4176-B027-FCB0833B6CA8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1BEB7F4-28E3-4943-8F8A-28530D98D347}"/>
                </a:ext>
              </a:extLst>
            </p:cNvPr>
            <p:cNvGrpSpPr/>
            <p:nvPr/>
          </p:nvGrpSpPr>
          <p:grpSpPr>
            <a:xfrm>
              <a:off x="2135091" y="2403710"/>
              <a:ext cx="4863669" cy="120632"/>
              <a:chOff x="2691871" y="1872097"/>
              <a:chExt cx="3741284" cy="92794"/>
            </a:xfrm>
          </p:grpSpPr>
          <p:sp>
            <p:nvSpPr>
              <p:cNvPr id="142" name="Flowchart: Decision 141">
                <a:extLst>
                  <a:ext uri="{FF2B5EF4-FFF2-40B4-BE49-F238E27FC236}">
                    <a16:creationId xmlns:a16="http://schemas.microsoft.com/office/drawing/2014/main" id="{D2C45528-DC56-4EAA-B02C-1B5EF134BCCA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3" name="Flowchart: Decision 142">
                <a:extLst>
                  <a:ext uri="{FF2B5EF4-FFF2-40B4-BE49-F238E27FC236}">
                    <a16:creationId xmlns:a16="http://schemas.microsoft.com/office/drawing/2014/main" id="{EABBAA03-2B8C-4CFD-9465-087E2A6A4F14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4" name="Flowchart: Decision 143">
                <a:extLst>
                  <a:ext uri="{FF2B5EF4-FFF2-40B4-BE49-F238E27FC236}">
                    <a16:creationId xmlns:a16="http://schemas.microsoft.com/office/drawing/2014/main" id="{02D201DA-41CC-41AA-B1D7-50C6FE66B0CF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5" name="Flowchart: Decision 144">
                <a:extLst>
                  <a:ext uri="{FF2B5EF4-FFF2-40B4-BE49-F238E27FC236}">
                    <a16:creationId xmlns:a16="http://schemas.microsoft.com/office/drawing/2014/main" id="{1E08C0F3-A678-4B30-9E91-3F561753912A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6" name="Flowchart: Decision 145">
                <a:extLst>
                  <a:ext uri="{FF2B5EF4-FFF2-40B4-BE49-F238E27FC236}">
                    <a16:creationId xmlns:a16="http://schemas.microsoft.com/office/drawing/2014/main" id="{D6518A64-D68A-42FB-994F-A6C2245A7C85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7" name="Flowchart: Decision 146">
                <a:extLst>
                  <a:ext uri="{FF2B5EF4-FFF2-40B4-BE49-F238E27FC236}">
                    <a16:creationId xmlns:a16="http://schemas.microsoft.com/office/drawing/2014/main" id="{227BC951-8488-4B2D-8697-E50163C99264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8" name="Flowchart: Decision 147">
                <a:extLst>
                  <a:ext uri="{FF2B5EF4-FFF2-40B4-BE49-F238E27FC236}">
                    <a16:creationId xmlns:a16="http://schemas.microsoft.com/office/drawing/2014/main" id="{FC05DEC6-8380-48F3-A4AD-7C4297DAAD1B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49" name="Flowchart: Decision 148">
                <a:extLst>
                  <a:ext uri="{FF2B5EF4-FFF2-40B4-BE49-F238E27FC236}">
                    <a16:creationId xmlns:a16="http://schemas.microsoft.com/office/drawing/2014/main" id="{46CDE263-CABC-4D72-BF23-6FF3D5054460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0" name="Flowchart: Decision 149">
                <a:extLst>
                  <a:ext uri="{FF2B5EF4-FFF2-40B4-BE49-F238E27FC236}">
                    <a16:creationId xmlns:a16="http://schemas.microsoft.com/office/drawing/2014/main" id="{0660692D-4000-4740-ADFC-EFD7BF632D41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1" name="Flowchart: Decision 150">
                <a:extLst>
                  <a:ext uri="{FF2B5EF4-FFF2-40B4-BE49-F238E27FC236}">
                    <a16:creationId xmlns:a16="http://schemas.microsoft.com/office/drawing/2014/main" id="{108CFD5C-CDF6-47BF-98FE-33EAC8021FFA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2" name="Flowchart: Decision 151">
                <a:extLst>
                  <a:ext uri="{FF2B5EF4-FFF2-40B4-BE49-F238E27FC236}">
                    <a16:creationId xmlns:a16="http://schemas.microsoft.com/office/drawing/2014/main" id="{9BCDB53D-0060-4B06-9470-C99C1FBF6C7D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3" name="Flowchart: Decision 152">
                <a:extLst>
                  <a:ext uri="{FF2B5EF4-FFF2-40B4-BE49-F238E27FC236}">
                    <a16:creationId xmlns:a16="http://schemas.microsoft.com/office/drawing/2014/main" id="{D3F495E2-AEF4-409A-B85A-9BF7F26999CA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4" name="Flowchart: Decision 153">
                <a:extLst>
                  <a:ext uri="{FF2B5EF4-FFF2-40B4-BE49-F238E27FC236}">
                    <a16:creationId xmlns:a16="http://schemas.microsoft.com/office/drawing/2014/main" id="{9604FB10-98EB-433B-A99F-C5B4793083BB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5" name="Flowchart: Decision 154">
                <a:extLst>
                  <a:ext uri="{FF2B5EF4-FFF2-40B4-BE49-F238E27FC236}">
                    <a16:creationId xmlns:a16="http://schemas.microsoft.com/office/drawing/2014/main" id="{4D144FF4-648D-4444-BEDC-BE4645C7C6FA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6" name="Flowchart: Decision 155">
                <a:extLst>
                  <a:ext uri="{FF2B5EF4-FFF2-40B4-BE49-F238E27FC236}">
                    <a16:creationId xmlns:a16="http://schemas.microsoft.com/office/drawing/2014/main" id="{3CD2F8FA-4849-4970-A4C6-E4A36A2DF224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57" name="Flowchart: Decision 156">
                <a:extLst>
                  <a:ext uri="{FF2B5EF4-FFF2-40B4-BE49-F238E27FC236}">
                    <a16:creationId xmlns:a16="http://schemas.microsoft.com/office/drawing/2014/main" id="{8427D860-1FDC-438E-9EB3-A082286ED0A7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D06274-18FF-4303-896E-AF8A9C6037CE}"/>
                </a:ext>
              </a:extLst>
            </p:cNvPr>
            <p:cNvGrpSpPr/>
            <p:nvPr/>
          </p:nvGrpSpPr>
          <p:grpSpPr>
            <a:xfrm>
              <a:off x="2135091" y="2644480"/>
              <a:ext cx="4863669" cy="120632"/>
              <a:chOff x="2691871" y="1872097"/>
              <a:chExt cx="3741284" cy="92794"/>
            </a:xfrm>
          </p:grpSpPr>
          <p:sp>
            <p:nvSpPr>
              <p:cNvPr id="159" name="Flowchart: Decision 158">
                <a:extLst>
                  <a:ext uri="{FF2B5EF4-FFF2-40B4-BE49-F238E27FC236}">
                    <a16:creationId xmlns:a16="http://schemas.microsoft.com/office/drawing/2014/main" id="{C683AB60-7870-4098-AA82-6FC07C134266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0" name="Flowchart: Decision 159">
                <a:extLst>
                  <a:ext uri="{FF2B5EF4-FFF2-40B4-BE49-F238E27FC236}">
                    <a16:creationId xmlns:a16="http://schemas.microsoft.com/office/drawing/2014/main" id="{B9421ECE-CED9-4216-B78C-2CDDA02241F3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1" name="Flowchart: Decision 160">
                <a:extLst>
                  <a:ext uri="{FF2B5EF4-FFF2-40B4-BE49-F238E27FC236}">
                    <a16:creationId xmlns:a16="http://schemas.microsoft.com/office/drawing/2014/main" id="{D36D7203-E9B0-49D1-BCE0-2B18B714AFEF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2" name="Flowchart: Decision 161">
                <a:extLst>
                  <a:ext uri="{FF2B5EF4-FFF2-40B4-BE49-F238E27FC236}">
                    <a16:creationId xmlns:a16="http://schemas.microsoft.com/office/drawing/2014/main" id="{30DFCFEE-6E0B-484E-A6CF-816798BD621D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3" name="Flowchart: Decision 162">
                <a:extLst>
                  <a:ext uri="{FF2B5EF4-FFF2-40B4-BE49-F238E27FC236}">
                    <a16:creationId xmlns:a16="http://schemas.microsoft.com/office/drawing/2014/main" id="{7781FA2A-A3C2-40E0-BA5B-471E1F8F9B25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4" name="Flowchart: Decision 163">
                <a:extLst>
                  <a:ext uri="{FF2B5EF4-FFF2-40B4-BE49-F238E27FC236}">
                    <a16:creationId xmlns:a16="http://schemas.microsoft.com/office/drawing/2014/main" id="{32708EC0-7436-479D-A7B2-B51F1E5CF171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5" name="Flowchart: Decision 164">
                <a:extLst>
                  <a:ext uri="{FF2B5EF4-FFF2-40B4-BE49-F238E27FC236}">
                    <a16:creationId xmlns:a16="http://schemas.microsoft.com/office/drawing/2014/main" id="{9B132E9C-53FE-4E6A-9B19-C41E02FB1620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6" name="Flowchart: Decision 165">
                <a:extLst>
                  <a:ext uri="{FF2B5EF4-FFF2-40B4-BE49-F238E27FC236}">
                    <a16:creationId xmlns:a16="http://schemas.microsoft.com/office/drawing/2014/main" id="{225441B4-AE73-4C8F-8F7B-EE7DF8759FA6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7" name="Flowchart: Decision 166">
                <a:extLst>
                  <a:ext uri="{FF2B5EF4-FFF2-40B4-BE49-F238E27FC236}">
                    <a16:creationId xmlns:a16="http://schemas.microsoft.com/office/drawing/2014/main" id="{1445150B-253D-4D49-B587-8057E1E23411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8" name="Flowchart: Decision 167">
                <a:extLst>
                  <a:ext uri="{FF2B5EF4-FFF2-40B4-BE49-F238E27FC236}">
                    <a16:creationId xmlns:a16="http://schemas.microsoft.com/office/drawing/2014/main" id="{5F2E9051-D4C3-4820-92AC-AA1474972DCA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69" name="Flowchart: Decision 168">
                <a:extLst>
                  <a:ext uri="{FF2B5EF4-FFF2-40B4-BE49-F238E27FC236}">
                    <a16:creationId xmlns:a16="http://schemas.microsoft.com/office/drawing/2014/main" id="{F5F2451D-FD90-40C8-90E4-D61612C240E2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0" name="Flowchart: Decision 169">
                <a:extLst>
                  <a:ext uri="{FF2B5EF4-FFF2-40B4-BE49-F238E27FC236}">
                    <a16:creationId xmlns:a16="http://schemas.microsoft.com/office/drawing/2014/main" id="{FA58557F-6D46-4F76-A2A4-548D0C279FEA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1" name="Flowchart: Decision 170">
                <a:extLst>
                  <a:ext uri="{FF2B5EF4-FFF2-40B4-BE49-F238E27FC236}">
                    <a16:creationId xmlns:a16="http://schemas.microsoft.com/office/drawing/2014/main" id="{A2A73B9E-D36C-4C44-9266-96583638B3E4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2" name="Flowchart: Decision 171">
                <a:extLst>
                  <a:ext uri="{FF2B5EF4-FFF2-40B4-BE49-F238E27FC236}">
                    <a16:creationId xmlns:a16="http://schemas.microsoft.com/office/drawing/2014/main" id="{4238F573-AF5F-488C-8662-3B765873B2EB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3" name="Flowchart: Decision 172">
                <a:extLst>
                  <a:ext uri="{FF2B5EF4-FFF2-40B4-BE49-F238E27FC236}">
                    <a16:creationId xmlns:a16="http://schemas.microsoft.com/office/drawing/2014/main" id="{F072EADD-7D72-4C7F-9102-A9281F66FB8B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4" name="Flowchart: Decision 173">
                <a:extLst>
                  <a:ext uri="{FF2B5EF4-FFF2-40B4-BE49-F238E27FC236}">
                    <a16:creationId xmlns:a16="http://schemas.microsoft.com/office/drawing/2014/main" id="{A439E431-701D-4182-9D6B-2E7D7A91CDE7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31B3F2D-E34F-4275-937F-FD8DCDA3138C}"/>
                </a:ext>
              </a:extLst>
            </p:cNvPr>
            <p:cNvGrpSpPr/>
            <p:nvPr/>
          </p:nvGrpSpPr>
          <p:grpSpPr>
            <a:xfrm>
              <a:off x="2135091" y="2885251"/>
              <a:ext cx="4863669" cy="120632"/>
              <a:chOff x="2691871" y="1872097"/>
              <a:chExt cx="3741284" cy="92794"/>
            </a:xfrm>
          </p:grpSpPr>
          <p:sp>
            <p:nvSpPr>
              <p:cNvPr id="176" name="Flowchart: Decision 175">
                <a:extLst>
                  <a:ext uri="{FF2B5EF4-FFF2-40B4-BE49-F238E27FC236}">
                    <a16:creationId xmlns:a16="http://schemas.microsoft.com/office/drawing/2014/main" id="{028C37C1-DF52-4D2F-A8BE-72F10B9BC98B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7" name="Flowchart: Decision 176">
                <a:extLst>
                  <a:ext uri="{FF2B5EF4-FFF2-40B4-BE49-F238E27FC236}">
                    <a16:creationId xmlns:a16="http://schemas.microsoft.com/office/drawing/2014/main" id="{FA63D6A9-25E0-449F-9BE7-D9265F6F8CE9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8" name="Flowchart: Decision 177">
                <a:extLst>
                  <a:ext uri="{FF2B5EF4-FFF2-40B4-BE49-F238E27FC236}">
                    <a16:creationId xmlns:a16="http://schemas.microsoft.com/office/drawing/2014/main" id="{DCD3B703-0391-4394-9DB6-1080919792ED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79" name="Flowchart: Decision 178">
                <a:extLst>
                  <a:ext uri="{FF2B5EF4-FFF2-40B4-BE49-F238E27FC236}">
                    <a16:creationId xmlns:a16="http://schemas.microsoft.com/office/drawing/2014/main" id="{97D8926E-C7A2-4CEF-83E9-5B41CFA61286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0" name="Flowchart: Decision 179">
                <a:extLst>
                  <a:ext uri="{FF2B5EF4-FFF2-40B4-BE49-F238E27FC236}">
                    <a16:creationId xmlns:a16="http://schemas.microsoft.com/office/drawing/2014/main" id="{AB7680C6-35AF-4874-9E46-AE269A54B3AB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1" name="Flowchart: Decision 180">
                <a:extLst>
                  <a:ext uri="{FF2B5EF4-FFF2-40B4-BE49-F238E27FC236}">
                    <a16:creationId xmlns:a16="http://schemas.microsoft.com/office/drawing/2014/main" id="{0A78EF8D-DC21-4D29-B0EE-F9EF3B4063F7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2" name="Flowchart: Decision 181">
                <a:extLst>
                  <a:ext uri="{FF2B5EF4-FFF2-40B4-BE49-F238E27FC236}">
                    <a16:creationId xmlns:a16="http://schemas.microsoft.com/office/drawing/2014/main" id="{69149A54-4F2F-42F9-833C-77D172BCCC85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3" name="Flowchart: Decision 182">
                <a:extLst>
                  <a:ext uri="{FF2B5EF4-FFF2-40B4-BE49-F238E27FC236}">
                    <a16:creationId xmlns:a16="http://schemas.microsoft.com/office/drawing/2014/main" id="{2C7246F6-DA47-4FA2-85EF-B742244B53AA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4" name="Flowchart: Decision 183">
                <a:extLst>
                  <a:ext uri="{FF2B5EF4-FFF2-40B4-BE49-F238E27FC236}">
                    <a16:creationId xmlns:a16="http://schemas.microsoft.com/office/drawing/2014/main" id="{159C4B72-66A9-41C8-BE60-7EA0596657FE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5" name="Flowchart: Decision 184">
                <a:extLst>
                  <a:ext uri="{FF2B5EF4-FFF2-40B4-BE49-F238E27FC236}">
                    <a16:creationId xmlns:a16="http://schemas.microsoft.com/office/drawing/2014/main" id="{1E8CA5BA-CF12-427B-AF29-099002BE8DDE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6" name="Flowchart: Decision 185">
                <a:extLst>
                  <a:ext uri="{FF2B5EF4-FFF2-40B4-BE49-F238E27FC236}">
                    <a16:creationId xmlns:a16="http://schemas.microsoft.com/office/drawing/2014/main" id="{249B350C-F4AD-443A-8286-40E3072F7232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7" name="Flowchart: Decision 186">
                <a:extLst>
                  <a:ext uri="{FF2B5EF4-FFF2-40B4-BE49-F238E27FC236}">
                    <a16:creationId xmlns:a16="http://schemas.microsoft.com/office/drawing/2014/main" id="{4ED7C7DC-A887-4B1C-B76E-DE32833A80D3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8" name="Flowchart: Decision 187">
                <a:extLst>
                  <a:ext uri="{FF2B5EF4-FFF2-40B4-BE49-F238E27FC236}">
                    <a16:creationId xmlns:a16="http://schemas.microsoft.com/office/drawing/2014/main" id="{E4A20055-D80F-4955-A96E-AF84B0158A95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89" name="Flowchart: Decision 188">
                <a:extLst>
                  <a:ext uri="{FF2B5EF4-FFF2-40B4-BE49-F238E27FC236}">
                    <a16:creationId xmlns:a16="http://schemas.microsoft.com/office/drawing/2014/main" id="{1898ACE1-4D38-4D87-BD03-8067B7C9477C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0" name="Flowchart: Decision 189">
                <a:extLst>
                  <a:ext uri="{FF2B5EF4-FFF2-40B4-BE49-F238E27FC236}">
                    <a16:creationId xmlns:a16="http://schemas.microsoft.com/office/drawing/2014/main" id="{27AC7FF1-4B2E-450E-9ABE-B2B6CB62DE3B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1" name="Flowchart: Decision 190">
                <a:extLst>
                  <a:ext uri="{FF2B5EF4-FFF2-40B4-BE49-F238E27FC236}">
                    <a16:creationId xmlns:a16="http://schemas.microsoft.com/office/drawing/2014/main" id="{D07F1ADC-9E4B-495F-A8A1-212E644E9499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A4A2A91-5CE6-4CD8-ABD2-CA61C688CE03}"/>
                </a:ext>
              </a:extLst>
            </p:cNvPr>
            <p:cNvGrpSpPr/>
            <p:nvPr/>
          </p:nvGrpSpPr>
          <p:grpSpPr>
            <a:xfrm>
              <a:off x="2135091" y="3126021"/>
              <a:ext cx="4863669" cy="120632"/>
              <a:chOff x="2691871" y="1872097"/>
              <a:chExt cx="3741284" cy="92794"/>
            </a:xfrm>
          </p:grpSpPr>
          <p:sp>
            <p:nvSpPr>
              <p:cNvPr id="193" name="Flowchart: Decision 192">
                <a:extLst>
                  <a:ext uri="{FF2B5EF4-FFF2-40B4-BE49-F238E27FC236}">
                    <a16:creationId xmlns:a16="http://schemas.microsoft.com/office/drawing/2014/main" id="{10CFF085-D401-4DAD-BCD9-12D8D97337A4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4" name="Flowchart: Decision 193">
                <a:extLst>
                  <a:ext uri="{FF2B5EF4-FFF2-40B4-BE49-F238E27FC236}">
                    <a16:creationId xmlns:a16="http://schemas.microsoft.com/office/drawing/2014/main" id="{46B5FB38-A4E8-4A4B-BE53-E5C5B6559BC9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5" name="Flowchart: Decision 194">
                <a:extLst>
                  <a:ext uri="{FF2B5EF4-FFF2-40B4-BE49-F238E27FC236}">
                    <a16:creationId xmlns:a16="http://schemas.microsoft.com/office/drawing/2014/main" id="{5799FEEC-B317-47DF-8B5D-902B074D30E9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6" name="Flowchart: Decision 195">
                <a:extLst>
                  <a:ext uri="{FF2B5EF4-FFF2-40B4-BE49-F238E27FC236}">
                    <a16:creationId xmlns:a16="http://schemas.microsoft.com/office/drawing/2014/main" id="{1CCDEEAA-92AD-4C28-B20F-4C90A7D4424E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7" name="Flowchart: Decision 196">
                <a:extLst>
                  <a:ext uri="{FF2B5EF4-FFF2-40B4-BE49-F238E27FC236}">
                    <a16:creationId xmlns:a16="http://schemas.microsoft.com/office/drawing/2014/main" id="{21B02B82-51B9-42BE-809F-65CC7E4CC212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8" name="Flowchart: Decision 197">
                <a:extLst>
                  <a:ext uri="{FF2B5EF4-FFF2-40B4-BE49-F238E27FC236}">
                    <a16:creationId xmlns:a16="http://schemas.microsoft.com/office/drawing/2014/main" id="{1DBFE7E9-4D46-4189-AF78-5A102AF93E21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199" name="Flowchart: Decision 198">
                <a:extLst>
                  <a:ext uri="{FF2B5EF4-FFF2-40B4-BE49-F238E27FC236}">
                    <a16:creationId xmlns:a16="http://schemas.microsoft.com/office/drawing/2014/main" id="{1153BA17-463A-4833-BB76-624D45C3AD99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0" name="Flowchart: Decision 199">
                <a:extLst>
                  <a:ext uri="{FF2B5EF4-FFF2-40B4-BE49-F238E27FC236}">
                    <a16:creationId xmlns:a16="http://schemas.microsoft.com/office/drawing/2014/main" id="{81166FF6-FC8C-47DE-AF48-9971B4CE187F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1" name="Flowchart: Decision 200">
                <a:extLst>
                  <a:ext uri="{FF2B5EF4-FFF2-40B4-BE49-F238E27FC236}">
                    <a16:creationId xmlns:a16="http://schemas.microsoft.com/office/drawing/2014/main" id="{ABF5BB66-1A65-4999-B312-959DACAB891A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2" name="Flowchart: Decision 201">
                <a:extLst>
                  <a:ext uri="{FF2B5EF4-FFF2-40B4-BE49-F238E27FC236}">
                    <a16:creationId xmlns:a16="http://schemas.microsoft.com/office/drawing/2014/main" id="{63702245-0493-41C4-9CC6-F5C33D318392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Flowchart: Decision 202">
                <a:extLst>
                  <a:ext uri="{FF2B5EF4-FFF2-40B4-BE49-F238E27FC236}">
                    <a16:creationId xmlns:a16="http://schemas.microsoft.com/office/drawing/2014/main" id="{B1C7081B-AC75-4A1C-BF44-669EE0C44B51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4" name="Flowchart: Decision 203">
                <a:extLst>
                  <a:ext uri="{FF2B5EF4-FFF2-40B4-BE49-F238E27FC236}">
                    <a16:creationId xmlns:a16="http://schemas.microsoft.com/office/drawing/2014/main" id="{27D5EB81-4BDF-440D-A479-0B88BBDE15E0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5" name="Flowchart: Decision 204">
                <a:extLst>
                  <a:ext uri="{FF2B5EF4-FFF2-40B4-BE49-F238E27FC236}">
                    <a16:creationId xmlns:a16="http://schemas.microsoft.com/office/drawing/2014/main" id="{DC43574F-BD25-4F29-87AD-76F207F353F2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6" name="Flowchart: Decision 205">
                <a:extLst>
                  <a:ext uri="{FF2B5EF4-FFF2-40B4-BE49-F238E27FC236}">
                    <a16:creationId xmlns:a16="http://schemas.microsoft.com/office/drawing/2014/main" id="{B8111D86-FA1C-48C7-919D-8E7361367EF5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7" name="Flowchart: Decision 206">
                <a:extLst>
                  <a:ext uri="{FF2B5EF4-FFF2-40B4-BE49-F238E27FC236}">
                    <a16:creationId xmlns:a16="http://schemas.microsoft.com/office/drawing/2014/main" id="{1EAEA5A6-6323-499B-B525-38528F983C95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08" name="Flowchart: Decision 207">
                <a:extLst>
                  <a:ext uri="{FF2B5EF4-FFF2-40B4-BE49-F238E27FC236}">
                    <a16:creationId xmlns:a16="http://schemas.microsoft.com/office/drawing/2014/main" id="{093168C6-2094-4C8C-BD8B-23A73A0B55DE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D051195-4F47-46F9-8D44-8EB5F336080B}"/>
                </a:ext>
              </a:extLst>
            </p:cNvPr>
            <p:cNvGrpSpPr/>
            <p:nvPr/>
          </p:nvGrpSpPr>
          <p:grpSpPr>
            <a:xfrm>
              <a:off x="2135091" y="3366792"/>
              <a:ext cx="4863669" cy="120632"/>
              <a:chOff x="2691871" y="1872097"/>
              <a:chExt cx="3741284" cy="92794"/>
            </a:xfrm>
          </p:grpSpPr>
          <p:sp>
            <p:nvSpPr>
              <p:cNvPr id="210" name="Flowchart: Decision 209">
                <a:extLst>
                  <a:ext uri="{FF2B5EF4-FFF2-40B4-BE49-F238E27FC236}">
                    <a16:creationId xmlns:a16="http://schemas.microsoft.com/office/drawing/2014/main" id="{13D84A25-2A74-45AD-8E70-3F9A7F1ED22B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1" name="Flowchart: Decision 210">
                <a:extLst>
                  <a:ext uri="{FF2B5EF4-FFF2-40B4-BE49-F238E27FC236}">
                    <a16:creationId xmlns:a16="http://schemas.microsoft.com/office/drawing/2014/main" id="{48ADF265-328F-4506-9B55-58BAAFB656EF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2" name="Flowchart: Decision 211">
                <a:extLst>
                  <a:ext uri="{FF2B5EF4-FFF2-40B4-BE49-F238E27FC236}">
                    <a16:creationId xmlns:a16="http://schemas.microsoft.com/office/drawing/2014/main" id="{FD5F3749-C91C-4DA3-A69F-4CA439A3B222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3" name="Flowchart: Decision 212">
                <a:extLst>
                  <a:ext uri="{FF2B5EF4-FFF2-40B4-BE49-F238E27FC236}">
                    <a16:creationId xmlns:a16="http://schemas.microsoft.com/office/drawing/2014/main" id="{0CC5264C-3ACE-4E1B-BCDF-3347C3E78450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4" name="Flowchart: Decision 213">
                <a:extLst>
                  <a:ext uri="{FF2B5EF4-FFF2-40B4-BE49-F238E27FC236}">
                    <a16:creationId xmlns:a16="http://schemas.microsoft.com/office/drawing/2014/main" id="{A7F419CD-FB8A-4DEC-BFB8-82CFAC7249EE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5" name="Flowchart: Decision 214">
                <a:extLst>
                  <a:ext uri="{FF2B5EF4-FFF2-40B4-BE49-F238E27FC236}">
                    <a16:creationId xmlns:a16="http://schemas.microsoft.com/office/drawing/2014/main" id="{A8696F65-2601-464A-BD7E-63D9E02AF713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6" name="Flowchart: Decision 215">
                <a:extLst>
                  <a:ext uri="{FF2B5EF4-FFF2-40B4-BE49-F238E27FC236}">
                    <a16:creationId xmlns:a16="http://schemas.microsoft.com/office/drawing/2014/main" id="{F25974AC-6FE0-49A0-A3F9-15A3536E6A57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7" name="Flowchart: Decision 216">
                <a:extLst>
                  <a:ext uri="{FF2B5EF4-FFF2-40B4-BE49-F238E27FC236}">
                    <a16:creationId xmlns:a16="http://schemas.microsoft.com/office/drawing/2014/main" id="{6BCD1D91-D884-4937-A19B-98DC8729448C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8" name="Flowchart: Decision 217">
                <a:extLst>
                  <a:ext uri="{FF2B5EF4-FFF2-40B4-BE49-F238E27FC236}">
                    <a16:creationId xmlns:a16="http://schemas.microsoft.com/office/drawing/2014/main" id="{372DF08E-DCFE-42D5-8836-CB23FAE9B97D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19" name="Flowchart: Decision 218">
                <a:extLst>
                  <a:ext uri="{FF2B5EF4-FFF2-40B4-BE49-F238E27FC236}">
                    <a16:creationId xmlns:a16="http://schemas.microsoft.com/office/drawing/2014/main" id="{06091ABF-5F96-4776-B3B9-5348A4DE5939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0" name="Flowchart: Decision 219">
                <a:extLst>
                  <a:ext uri="{FF2B5EF4-FFF2-40B4-BE49-F238E27FC236}">
                    <a16:creationId xmlns:a16="http://schemas.microsoft.com/office/drawing/2014/main" id="{5D1C827F-FE6C-491D-A193-FD9F671F80FC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1" name="Flowchart: Decision 220">
                <a:extLst>
                  <a:ext uri="{FF2B5EF4-FFF2-40B4-BE49-F238E27FC236}">
                    <a16:creationId xmlns:a16="http://schemas.microsoft.com/office/drawing/2014/main" id="{89E16689-B99C-40FA-AD35-E800552C6052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2" name="Flowchart: Decision 221">
                <a:extLst>
                  <a:ext uri="{FF2B5EF4-FFF2-40B4-BE49-F238E27FC236}">
                    <a16:creationId xmlns:a16="http://schemas.microsoft.com/office/drawing/2014/main" id="{A2D6F1A7-8736-434F-AFF1-207D17ABE7D8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3" name="Flowchart: Decision 222">
                <a:extLst>
                  <a:ext uri="{FF2B5EF4-FFF2-40B4-BE49-F238E27FC236}">
                    <a16:creationId xmlns:a16="http://schemas.microsoft.com/office/drawing/2014/main" id="{D32AEEC4-9860-44CD-BB39-F7324A20FE10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4" name="Flowchart: Decision 223">
                <a:extLst>
                  <a:ext uri="{FF2B5EF4-FFF2-40B4-BE49-F238E27FC236}">
                    <a16:creationId xmlns:a16="http://schemas.microsoft.com/office/drawing/2014/main" id="{643BB9B0-9879-402D-9C1D-51A1078A8A74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5" name="Flowchart: Decision 224">
                <a:extLst>
                  <a:ext uri="{FF2B5EF4-FFF2-40B4-BE49-F238E27FC236}">
                    <a16:creationId xmlns:a16="http://schemas.microsoft.com/office/drawing/2014/main" id="{C753BE1D-6DDF-4099-BBBA-7033A5FA32D0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8380C7-57A0-4DAF-8470-BE7D95724F7C}"/>
                </a:ext>
              </a:extLst>
            </p:cNvPr>
            <p:cNvGrpSpPr/>
            <p:nvPr/>
          </p:nvGrpSpPr>
          <p:grpSpPr>
            <a:xfrm>
              <a:off x="2135091" y="3607562"/>
              <a:ext cx="4863669" cy="120632"/>
              <a:chOff x="2691871" y="1872097"/>
              <a:chExt cx="3741284" cy="92794"/>
            </a:xfrm>
          </p:grpSpPr>
          <p:sp>
            <p:nvSpPr>
              <p:cNvPr id="227" name="Flowchart: Decision 226">
                <a:extLst>
                  <a:ext uri="{FF2B5EF4-FFF2-40B4-BE49-F238E27FC236}">
                    <a16:creationId xmlns:a16="http://schemas.microsoft.com/office/drawing/2014/main" id="{C78F327C-6334-4649-B950-1CDDE654E7C8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8" name="Flowchart: Decision 227">
                <a:extLst>
                  <a:ext uri="{FF2B5EF4-FFF2-40B4-BE49-F238E27FC236}">
                    <a16:creationId xmlns:a16="http://schemas.microsoft.com/office/drawing/2014/main" id="{148F3C8E-DFCB-4941-BFFB-9C7BAAF9425D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29" name="Flowchart: Decision 228">
                <a:extLst>
                  <a:ext uri="{FF2B5EF4-FFF2-40B4-BE49-F238E27FC236}">
                    <a16:creationId xmlns:a16="http://schemas.microsoft.com/office/drawing/2014/main" id="{2D19C112-2EE5-493D-9D56-6F21A272B90D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0" name="Flowchart: Decision 229">
                <a:extLst>
                  <a:ext uri="{FF2B5EF4-FFF2-40B4-BE49-F238E27FC236}">
                    <a16:creationId xmlns:a16="http://schemas.microsoft.com/office/drawing/2014/main" id="{EC4A97A6-D5CA-406B-9CA0-8C22B8D5FEB2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1" name="Flowchart: Decision 230">
                <a:extLst>
                  <a:ext uri="{FF2B5EF4-FFF2-40B4-BE49-F238E27FC236}">
                    <a16:creationId xmlns:a16="http://schemas.microsoft.com/office/drawing/2014/main" id="{814B8EEA-8170-4641-8663-EB63B4977C47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2" name="Flowchart: Decision 231">
                <a:extLst>
                  <a:ext uri="{FF2B5EF4-FFF2-40B4-BE49-F238E27FC236}">
                    <a16:creationId xmlns:a16="http://schemas.microsoft.com/office/drawing/2014/main" id="{02EAB291-FF06-4A26-A905-91C46D843DBD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3" name="Flowchart: Decision 232">
                <a:extLst>
                  <a:ext uri="{FF2B5EF4-FFF2-40B4-BE49-F238E27FC236}">
                    <a16:creationId xmlns:a16="http://schemas.microsoft.com/office/drawing/2014/main" id="{3B24382E-5F86-4267-B6A9-4C21CA97EA01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4" name="Flowchart: Decision 233">
                <a:extLst>
                  <a:ext uri="{FF2B5EF4-FFF2-40B4-BE49-F238E27FC236}">
                    <a16:creationId xmlns:a16="http://schemas.microsoft.com/office/drawing/2014/main" id="{965A7A05-2B37-4C60-9195-989FBF76510E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5" name="Flowchart: Decision 234">
                <a:extLst>
                  <a:ext uri="{FF2B5EF4-FFF2-40B4-BE49-F238E27FC236}">
                    <a16:creationId xmlns:a16="http://schemas.microsoft.com/office/drawing/2014/main" id="{7A01E999-CA0D-4230-A458-42D0E5A6F62E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6" name="Flowchart: Decision 235">
                <a:extLst>
                  <a:ext uri="{FF2B5EF4-FFF2-40B4-BE49-F238E27FC236}">
                    <a16:creationId xmlns:a16="http://schemas.microsoft.com/office/drawing/2014/main" id="{A6DF7E18-AE46-4A8A-86E2-37BE5BA5B19F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7" name="Flowchart: Decision 236">
                <a:extLst>
                  <a:ext uri="{FF2B5EF4-FFF2-40B4-BE49-F238E27FC236}">
                    <a16:creationId xmlns:a16="http://schemas.microsoft.com/office/drawing/2014/main" id="{086EEB62-58B2-46F2-A7C2-72CAE34ED9AA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8" name="Flowchart: Decision 237">
                <a:extLst>
                  <a:ext uri="{FF2B5EF4-FFF2-40B4-BE49-F238E27FC236}">
                    <a16:creationId xmlns:a16="http://schemas.microsoft.com/office/drawing/2014/main" id="{912D6AED-7E0C-4968-9518-E94D39161229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39" name="Flowchart: Decision 238">
                <a:extLst>
                  <a:ext uri="{FF2B5EF4-FFF2-40B4-BE49-F238E27FC236}">
                    <a16:creationId xmlns:a16="http://schemas.microsoft.com/office/drawing/2014/main" id="{7BF71B94-0664-48B6-A33C-B0117098A75F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0" name="Flowchart: Decision 239">
                <a:extLst>
                  <a:ext uri="{FF2B5EF4-FFF2-40B4-BE49-F238E27FC236}">
                    <a16:creationId xmlns:a16="http://schemas.microsoft.com/office/drawing/2014/main" id="{1F2CFB40-4C4E-4FCE-B95E-3A55FD5C5937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1" name="Flowchart: Decision 240">
                <a:extLst>
                  <a:ext uri="{FF2B5EF4-FFF2-40B4-BE49-F238E27FC236}">
                    <a16:creationId xmlns:a16="http://schemas.microsoft.com/office/drawing/2014/main" id="{2F9D269E-3373-4705-BC8B-6447982FDC96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2" name="Flowchart: Decision 241">
                <a:extLst>
                  <a:ext uri="{FF2B5EF4-FFF2-40B4-BE49-F238E27FC236}">
                    <a16:creationId xmlns:a16="http://schemas.microsoft.com/office/drawing/2014/main" id="{3244510C-ACBB-4FF6-BBBF-CA6ED2D68F9F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14B9EE6-2803-444B-9617-DCE3DB92A14E}"/>
                </a:ext>
              </a:extLst>
            </p:cNvPr>
            <p:cNvGrpSpPr/>
            <p:nvPr/>
          </p:nvGrpSpPr>
          <p:grpSpPr>
            <a:xfrm>
              <a:off x="2135091" y="3848332"/>
              <a:ext cx="4863669" cy="120632"/>
              <a:chOff x="2691871" y="1872097"/>
              <a:chExt cx="3741284" cy="92794"/>
            </a:xfrm>
          </p:grpSpPr>
          <p:sp>
            <p:nvSpPr>
              <p:cNvPr id="244" name="Flowchart: Decision 243">
                <a:extLst>
                  <a:ext uri="{FF2B5EF4-FFF2-40B4-BE49-F238E27FC236}">
                    <a16:creationId xmlns:a16="http://schemas.microsoft.com/office/drawing/2014/main" id="{A02F805B-EC44-48C5-8CDF-8D8C91CF71CB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5" name="Flowchart: Decision 244">
                <a:extLst>
                  <a:ext uri="{FF2B5EF4-FFF2-40B4-BE49-F238E27FC236}">
                    <a16:creationId xmlns:a16="http://schemas.microsoft.com/office/drawing/2014/main" id="{AFD0EE51-2A09-467F-B312-8BA42734296E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6" name="Flowchart: Decision 245">
                <a:extLst>
                  <a:ext uri="{FF2B5EF4-FFF2-40B4-BE49-F238E27FC236}">
                    <a16:creationId xmlns:a16="http://schemas.microsoft.com/office/drawing/2014/main" id="{015B3866-3C76-43C9-A041-FA85D21C5508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7" name="Flowchart: Decision 246">
                <a:extLst>
                  <a:ext uri="{FF2B5EF4-FFF2-40B4-BE49-F238E27FC236}">
                    <a16:creationId xmlns:a16="http://schemas.microsoft.com/office/drawing/2014/main" id="{283C2BCD-172E-4455-AF41-4BDAB107025A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8" name="Flowchart: Decision 247">
                <a:extLst>
                  <a:ext uri="{FF2B5EF4-FFF2-40B4-BE49-F238E27FC236}">
                    <a16:creationId xmlns:a16="http://schemas.microsoft.com/office/drawing/2014/main" id="{39DC619D-B718-413A-BC0A-DE7B58E05E76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49" name="Flowchart: Decision 248">
                <a:extLst>
                  <a:ext uri="{FF2B5EF4-FFF2-40B4-BE49-F238E27FC236}">
                    <a16:creationId xmlns:a16="http://schemas.microsoft.com/office/drawing/2014/main" id="{D42FB667-6204-4812-9638-764A5312B530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0" name="Flowchart: Decision 249">
                <a:extLst>
                  <a:ext uri="{FF2B5EF4-FFF2-40B4-BE49-F238E27FC236}">
                    <a16:creationId xmlns:a16="http://schemas.microsoft.com/office/drawing/2014/main" id="{6DCFDAF0-A399-4F7C-83E8-6635D51614C8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1" name="Flowchart: Decision 250">
                <a:extLst>
                  <a:ext uri="{FF2B5EF4-FFF2-40B4-BE49-F238E27FC236}">
                    <a16:creationId xmlns:a16="http://schemas.microsoft.com/office/drawing/2014/main" id="{A67EAD79-8D63-4B78-B88E-D426D8E6652E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2" name="Flowchart: Decision 251">
                <a:extLst>
                  <a:ext uri="{FF2B5EF4-FFF2-40B4-BE49-F238E27FC236}">
                    <a16:creationId xmlns:a16="http://schemas.microsoft.com/office/drawing/2014/main" id="{7475C290-25E9-43F0-BBCB-C3F90FE45C51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3" name="Flowchart: Decision 252">
                <a:extLst>
                  <a:ext uri="{FF2B5EF4-FFF2-40B4-BE49-F238E27FC236}">
                    <a16:creationId xmlns:a16="http://schemas.microsoft.com/office/drawing/2014/main" id="{48AF2C92-E6BD-4B08-AB55-534931B8B2F8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4" name="Flowchart: Decision 253">
                <a:extLst>
                  <a:ext uri="{FF2B5EF4-FFF2-40B4-BE49-F238E27FC236}">
                    <a16:creationId xmlns:a16="http://schemas.microsoft.com/office/drawing/2014/main" id="{2EC22001-99A9-4F62-AAC6-B3D67C2F8971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5" name="Flowchart: Decision 254">
                <a:extLst>
                  <a:ext uri="{FF2B5EF4-FFF2-40B4-BE49-F238E27FC236}">
                    <a16:creationId xmlns:a16="http://schemas.microsoft.com/office/drawing/2014/main" id="{320007FC-B348-4FEA-8F8F-887339B58787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6" name="Flowchart: Decision 255">
                <a:extLst>
                  <a:ext uri="{FF2B5EF4-FFF2-40B4-BE49-F238E27FC236}">
                    <a16:creationId xmlns:a16="http://schemas.microsoft.com/office/drawing/2014/main" id="{76D0EFCE-B742-44D8-B3DC-D4DC4E637C38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7" name="Flowchart: Decision 256">
                <a:extLst>
                  <a:ext uri="{FF2B5EF4-FFF2-40B4-BE49-F238E27FC236}">
                    <a16:creationId xmlns:a16="http://schemas.microsoft.com/office/drawing/2014/main" id="{DAC336ED-9940-48BC-8066-2125039E4597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8" name="Flowchart: Decision 257">
                <a:extLst>
                  <a:ext uri="{FF2B5EF4-FFF2-40B4-BE49-F238E27FC236}">
                    <a16:creationId xmlns:a16="http://schemas.microsoft.com/office/drawing/2014/main" id="{13F7C66D-C7BC-4CD9-BD94-1A718351FE21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59" name="Flowchart: Decision 258">
                <a:extLst>
                  <a:ext uri="{FF2B5EF4-FFF2-40B4-BE49-F238E27FC236}">
                    <a16:creationId xmlns:a16="http://schemas.microsoft.com/office/drawing/2014/main" id="{C6B20E49-4615-4048-89B9-872798CA8E18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38529C1-C22B-4E42-84FC-88E434E22B25}"/>
                </a:ext>
              </a:extLst>
            </p:cNvPr>
            <p:cNvGrpSpPr/>
            <p:nvPr/>
          </p:nvGrpSpPr>
          <p:grpSpPr>
            <a:xfrm>
              <a:off x="2135091" y="4089103"/>
              <a:ext cx="4863669" cy="120632"/>
              <a:chOff x="2691871" y="1872097"/>
              <a:chExt cx="3741284" cy="92794"/>
            </a:xfrm>
          </p:grpSpPr>
          <p:sp>
            <p:nvSpPr>
              <p:cNvPr id="261" name="Flowchart: Decision 260">
                <a:extLst>
                  <a:ext uri="{FF2B5EF4-FFF2-40B4-BE49-F238E27FC236}">
                    <a16:creationId xmlns:a16="http://schemas.microsoft.com/office/drawing/2014/main" id="{9B0C40EE-CE82-453F-AEC3-1EDB2583CFC1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2" name="Flowchart: Decision 261">
                <a:extLst>
                  <a:ext uri="{FF2B5EF4-FFF2-40B4-BE49-F238E27FC236}">
                    <a16:creationId xmlns:a16="http://schemas.microsoft.com/office/drawing/2014/main" id="{B5E8F7C2-B327-4636-9196-A1607DEFAB53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3" name="Flowchart: Decision 262">
                <a:extLst>
                  <a:ext uri="{FF2B5EF4-FFF2-40B4-BE49-F238E27FC236}">
                    <a16:creationId xmlns:a16="http://schemas.microsoft.com/office/drawing/2014/main" id="{AA37698A-7C73-451F-87BB-E16E0756CBB6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4" name="Flowchart: Decision 263">
                <a:extLst>
                  <a:ext uri="{FF2B5EF4-FFF2-40B4-BE49-F238E27FC236}">
                    <a16:creationId xmlns:a16="http://schemas.microsoft.com/office/drawing/2014/main" id="{F788EF0D-819A-4CAC-A0C0-55ABDF2CC694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5" name="Flowchart: Decision 264">
                <a:extLst>
                  <a:ext uri="{FF2B5EF4-FFF2-40B4-BE49-F238E27FC236}">
                    <a16:creationId xmlns:a16="http://schemas.microsoft.com/office/drawing/2014/main" id="{78B8DE25-53FE-4E00-A76B-3FC6DCCDBBEB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6" name="Flowchart: Decision 265">
                <a:extLst>
                  <a:ext uri="{FF2B5EF4-FFF2-40B4-BE49-F238E27FC236}">
                    <a16:creationId xmlns:a16="http://schemas.microsoft.com/office/drawing/2014/main" id="{5A1D161A-6DC8-4D3A-9300-E79841418DB1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7" name="Flowchart: Decision 266">
                <a:extLst>
                  <a:ext uri="{FF2B5EF4-FFF2-40B4-BE49-F238E27FC236}">
                    <a16:creationId xmlns:a16="http://schemas.microsoft.com/office/drawing/2014/main" id="{6148B7B6-0B17-441B-A17C-A4767197E250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8" name="Flowchart: Decision 267">
                <a:extLst>
                  <a:ext uri="{FF2B5EF4-FFF2-40B4-BE49-F238E27FC236}">
                    <a16:creationId xmlns:a16="http://schemas.microsoft.com/office/drawing/2014/main" id="{097D88FF-D606-4255-93F1-36E91DB78E15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69" name="Flowchart: Decision 268">
                <a:extLst>
                  <a:ext uri="{FF2B5EF4-FFF2-40B4-BE49-F238E27FC236}">
                    <a16:creationId xmlns:a16="http://schemas.microsoft.com/office/drawing/2014/main" id="{EAA49F39-4D91-46CA-9FC2-B20D966C4BDC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0" name="Flowchart: Decision 269">
                <a:extLst>
                  <a:ext uri="{FF2B5EF4-FFF2-40B4-BE49-F238E27FC236}">
                    <a16:creationId xmlns:a16="http://schemas.microsoft.com/office/drawing/2014/main" id="{77C6BEC6-E369-4A63-ADEA-F002FB90C657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1" name="Flowchart: Decision 270">
                <a:extLst>
                  <a:ext uri="{FF2B5EF4-FFF2-40B4-BE49-F238E27FC236}">
                    <a16:creationId xmlns:a16="http://schemas.microsoft.com/office/drawing/2014/main" id="{FDFE8309-CFF4-4021-9594-E4786507E49E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2" name="Flowchart: Decision 271">
                <a:extLst>
                  <a:ext uri="{FF2B5EF4-FFF2-40B4-BE49-F238E27FC236}">
                    <a16:creationId xmlns:a16="http://schemas.microsoft.com/office/drawing/2014/main" id="{49A6522F-A34D-4F4A-AF96-BF4D22775729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3" name="Flowchart: Decision 272">
                <a:extLst>
                  <a:ext uri="{FF2B5EF4-FFF2-40B4-BE49-F238E27FC236}">
                    <a16:creationId xmlns:a16="http://schemas.microsoft.com/office/drawing/2014/main" id="{49A3187A-010D-4E58-B292-00B505CC3063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4" name="Flowchart: Decision 273">
                <a:extLst>
                  <a:ext uri="{FF2B5EF4-FFF2-40B4-BE49-F238E27FC236}">
                    <a16:creationId xmlns:a16="http://schemas.microsoft.com/office/drawing/2014/main" id="{5D97D7E5-3268-41CC-992D-A1BE7BF13ACF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5" name="Flowchart: Decision 274">
                <a:extLst>
                  <a:ext uri="{FF2B5EF4-FFF2-40B4-BE49-F238E27FC236}">
                    <a16:creationId xmlns:a16="http://schemas.microsoft.com/office/drawing/2014/main" id="{FB95FE6C-17AA-4D52-890F-9B42071724E6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6" name="Flowchart: Decision 275">
                <a:extLst>
                  <a:ext uri="{FF2B5EF4-FFF2-40B4-BE49-F238E27FC236}">
                    <a16:creationId xmlns:a16="http://schemas.microsoft.com/office/drawing/2014/main" id="{CC02A0DB-7BAC-402F-9A6B-D285588E2BE7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3CF86B1E-3C24-4703-AF1D-55DBF2ACA07C}"/>
                </a:ext>
              </a:extLst>
            </p:cNvPr>
            <p:cNvGrpSpPr/>
            <p:nvPr/>
          </p:nvGrpSpPr>
          <p:grpSpPr>
            <a:xfrm>
              <a:off x="2135091" y="4329873"/>
              <a:ext cx="4863669" cy="120632"/>
              <a:chOff x="2691871" y="1872097"/>
              <a:chExt cx="3741284" cy="92794"/>
            </a:xfrm>
          </p:grpSpPr>
          <p:sp>
            <p:nvSpPr>
              <p:cNvPr id="278" name="Flowchart: Decision 277">
                <a:extLst>
                  <a:ext uri="{FF2B5EF4-FFF2-40B4-BE49-F238E27FC236}">
                    <a16:creationId xmlns:a16="http://schemas.microsoft.com/office/drawing/2014/main" id="{2623C22E-1016-434B-98E9-2450D60BC42B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79" name="Flowchart: Decision 278">
                <a:extLst>
                  <a:ext uri="{FF2B5EF4-FFF2-40B4-BE49-F238E27FC236}">
                    <a16:creationId xmlns:a16="http://schemas.microsoft.com/office/drawing/2014/main" id="{66A31B30-65FC-45B5-9F87-66B133769ADA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0" name="Flowchart: Decision 279">
                <a:extLst>
                  <a:ext uri="{FF2B5EF4-FFF2-40B4-BE49-F238E27FC236}">
                    <a16:creationId xmlns:a16="http://schemas.microsoft.com/office/drawing/2014/main" id="{5E535583-3321-4CD2-BC8C-93A3B676B0E5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1" name="Flowchart: Decision 280">
                <a:extLst>
                  <a:ext uri="{FF2B5EF4-FFF2-40B4-BE49-F238E27FC236}">
                    <a16:creationId xmlns:a16="http://schemas.microsoft.com/office/drawing/2014/main" id="{973DB365-5AB3-45C2-B646-DF58A967FED5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2" name="Flowchart: Decision 281">
                <a:extLst>
                  <a:ext uri="{FF2B5EF4-FFF2-40B4-BE49-F238E27FC236}">
                    <a16:creationId xmlns:a16="http://schemas.microsoft.com/office/drawing/2014/main" id="{B8DBD95E-9A17-4C11-B835-52669A3E508C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3" name="Flowchart: Decision 282">
                <a:extLst>
                  <a:ext uri="{FF2B5EF4-FFF2-40B4-BE49-F238E27FC236}">
                    <a16:creationId xmlns:a16="http://schemas.microsoft.com/office/drawing/2014/main" id="{DEBC7A97-CD75-4DDB-8A0C-37BBDFA6A0C8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4" name="Flowchart: Decision 283">
                <a:extLst>
                  <a:ext uri="{FF2B5EF4-FFF2-40B4-BE49-F238E27FC236}">
                    <a16:creationId xmlns:a16="http://schemas.microsoft.com/office/drawing/2014/main" id="{84EA07C7-4FEC-4FF8-92D1-08A5C8597267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5" name="Flowchart: Decision 284">
                <a:extLst>
                  <a:ext uri="{FF2B5EF4-FFF2-40B4-BE49-F238E27FC236}">
                    <a16:creationId xmlns:a16="http://schemas.microsoft.com/office/drawing/2014/main" id="{FFE6EB60-0385-4CC9-8E04-6EEB826D10C4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6" name="Flowchart: Decision 285">
                <a:extLst>
                  <a:ext uri="{FF2B5EF4-FFF2-40B4-BE49-F238E27FC236}">
                    <a16:creationId xmlns:a16="http://schemas.microsoft.com/office/drawing/2014/main" id="{CE241EC2-0D4F-4F8D-8C4E-3D44C9170EC1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7" name="Flowchart: Decision 286">
                <a:extLst>
                  <a:ext uri="{FF2B5EF4-FFF2-40B4-BE49-F238E27FC236}">
                    <a16:creationId xmlns:a16="http://schemas.microsoft.com/office/drawing/2014/main" id="{2AC04B98-9FCE-424B-A601-D064089696ED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8" name="Flowchart: Decision 287">
                <a:extLst>
                  <a:ext uri="{FF2B5EF4-FFF2-40B4-BE49-F238E27FC236}">
                    <a16:creationId xmlns:a16="http://schemas.microsoft.com/office/drawing/2014/main" id="{DF502A45-3312-41B1-A3B0-88BF2E4BCAE9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89" name="Flowchart: Decision 288">
                <a:extLst>
                  <a:ext uri="{FF2B5EF4-FFF2-40B4-BE49-F238E27FC236}">
                    <a16:creationId xmlns:a16="http://schemas.microsoft.com/office/drawing/2014/main" id="{DF3F79E0-A6C9-4678-A8D1-0B3068E788F2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0" name="Flowchart: Decision 289">
                <a:extLst>
                  <a:ext uri="{FF2B5EF4-FFF2-40B4-BE49-F238E27FC236}">
                    <a16:creationId xmlns:a16="http://schemas.microsoft.com/office/drawing/2014/main" id="{AF386248-08D5-4908-9A3E-CDCCC9C1DCE8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1" name="Flowchart: Decision 290">
                <a:extLst>
                  <a:ext uri="{FF2B5EF4-FFF2-40B4-BE49-F238E27FC236}">
                    <a16:creationId xmlns:a16="http://schemas.microsoft.com/office/drawing/2014/main" id="{08EF3B52-93FE-4652-9617-7A4E578AF231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2" name="Flowchart: Decision 291">
                <a:extLst>
                  <a:ext uri="{FF2B5EF4-FFF2-40B4-BE49-F238E27FC236}">
                    <a16:creationId xmlns:a16="http://schemas.microsoft.com/office/drawing/2014/main" id="{5FB3D690-42B0-4D35-9D93-165172368BD7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3" name="Flowchart: Decision 292">
                <a:extLst>
                  <a:ext uri="{FF2B5EF4-FFF2-40B4-BE49-F238E27FC236}">
                    <a16:creationId xmlns:a16="http://schemas.microsoft.com/office/drawing/2014/main" id="{A402CF65-7BD9-4347-A0D9-22F612035223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3155962-2E93-4539-975E-D08519A4857B}"/>
                </a:ext>
              </a:extLst>
            </p:cNvPr>
            <p:cNvGrpSpPr/>
            <p:nvPr/>
          </p:nvGrpSpPr>
          <p:grpSpPr>
            <a:xfrm>
              <a:off x="2135091" y="4570643"/>
              <a:ext cx="4863669" cy="120632"/>
              <a:chOff x="2691871" y="1872097"/>
              <a:chExt cx="3741284" cy="92794"/>
            </a:xfrm>
          </p:grpSpPr>
          <p:sp>
            <p:nvSpPr>
              <p:cNvPr id="295" name="Flowchart: Decision 294">
                <a:extLst>
                  <a:ext uri="{FF2B5EF4-FFF2-40B4-BE49-F238E27FC236}">
                    <a16:creationId xmlns:a16="http://schemas.microsoft.com/office/drawing/2014/main" id="{8570233C-DAC5-46F2-8375-82D36D712890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6" name="Flowchart: Decision 295">
                <a:extLst>
                  <a:ext uri="{FF2B5EF4-FFF2-40B4-BE49-F238E27FC236}">
                    <a16:creationId xmlns:a16="http://schemas.microsoft.com/office/drawing/2014/main" id="{DD20003F-053F-473E-A657-1C065109C3E3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7" name="Flowchart: Decision 296">
                <a:extLst>
                  <a:ext uri="{FF2B5EF4-FFF2-40B4-BE49-F238E27FC236}">
                    <a16:creationId xmlns:a16="http://schemas.microsoft.com/office/drawing/2014/main" id="{4D279B60-8929-4117-B2A5-650BC95991BD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8" name="Flowchart: Decision 297">
                <a:extLst>
                  <a:ext uri="{FF2B5EF4-FFF2-40B4-BE49-F238E27FC236}">
                    <a16:creationId xmlns:a16="http://schemas.microsoft.com/office/drawing/2014/main" id="{CEA596EB-4345-4D81-B842-04A4B1B7F03D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299" name="Flowchart: Decision 298">
                <a:extLst>
                  <a:ext uri="{FF2B5EF4-FFF2-40B4-BE49-F238E27FC236}">
                    <a16:creationId xmlns:a16="http://schemas.microsoft.com/office/drawing/2014/main" id="{3C6BA629-B3FA-4AA0-A085-CE72C2FF5E5C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0" name="Flowchart: Decision 299">
                <a:extLst>
                  <a:ext uri="{FF2B5EF4-FFF2-40B4-BE49-F238E27FC236}">
                    <a16:creationId xmlns:a16="http://schemas.microsoft.com/office/drawing/2014/main" id="{B4E47907-9FAA-4340-9494-EDE337AE8922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1" name="Flowchart: Decision 300">
                <a:extLst>
                  <a:ext uri="{FF2B5EF4-FFF2-40B4-BE49-F238E27FC236}">
                    <a16:creationId xmlns:a16="http://schemas.microsoft.com/office/drawing/2014/main" id="{4CA30BF2-ABB3-4A76-AA6A-E564CAD1BA64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2" name="Flowchart: Decision 301">
                <a:extLst>
                  <a:ext uri="{FF2B5EF4-FFF2-40B4-BE49-F238E27FC236}">
                    <a16:creationId xmlns:a16="http://schemas.microsoft.com/office/drawing/2014/main" id="{5EE838D0-1974-45C0-83F5-B8EC31ADD537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3" name="Flowchart: Decision 302">
                <a:extLst>
                  <a:ext uri="{FF2B5EF4-FFF2-40B4-BE49-F238E27FC236}">
                    <a16:creationId xmlns:a16="http://schemas.microsoft.com/office/drawing/2014/main" id="{25F33972-AF63-447A-A79F-C85022C7C760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4" name="Flowchart: Decision 303">
                <a:extLst>
                  <a:ext uri="{FF2B5EF4-FFF2-40B4-BE49-F238E27FC236}">
                    <a16:creationId xmlns:a16="http://schemas.microsoft.com/office/drawing/2014/main" id="{E20C319D-327F-47BD-8610-E94F8ED1A2AE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5" name="Flowchart: Decision 304">
                <a:extLst>
                  <a:ext uri="{FF2B5EF4-FFF2-40B4-BE49-F238E27FC236}">
                    <a16:creationId xmlns:a16="http://schemas.microsoft.com/office/drawing/2014/main" id="{BC9B916B-1D08-47A5-AD47-9A7F38E1BB35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6" name="Flowchart: Decision 305">
                <a:extLst>
                  <a:ext uri="{FF2B5EF4-FFF2-40B4-BE49-F238E27FC236}">
                    <a16:creationId xmlns:a16="http://schemas.microsoft.com/office/drawing/2014/main" id="{4E802037-856E-4A07-A228-8944765C0277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7" name="Flowchart: Decision 306">
                <a:extLst>
                  <a:ext uri="{FF2B5EF4-FFF2-40B4-BE49-F238E27FC236}">
                    <a16:creationId xmlns:a16="http://schemas.microsoft.com/office/drawing/2014/main" id="{4462AF2B-434B-472A-8A7B-EE8FA8F7FE89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8" name="Flowchart: Decision 307">
                <a:extLst>
                  <a:ext uri="{FF2B5EF4-FFF2-40B4-BE49-F238E27FC236}">
                    <a16:creationId xmlns:a16="http://schemas.microsoft.com/office/drawing/2014/main" id="{E3F6FCB9-C535-453D-88E8-43CA9E02F45F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09" name="Flowchart: Decision 308">
                <a:extLst>
                  <a:ext uri="{FF2B5EF4-FFF2-40B4-BE49-F238E27FC236}">
                    <a16:creationId xmlns:a16="http://schemas.microsoft.com/office/drawing/2014/main" id="{23F222F8-785A-4E22-885B-11F6CD2EC8C3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0" name="Flowchart: Decision 309">
                <a:extLst>
                  <a:ext uri="{FF2B5EF4-FFF2-40B4-BE49-F238E27FC236}">
                    <a16:creationId xmlns:a16="http://schemas.microsoft.com/office/drawing/2014/main" id="{F9BA8834-B07D-4D7D-937B-A999B7C77767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D69FA36F-6525-4387-A760-1124D8876A3E}"/>
                </a:ext>
              </a:extLst>
            </p:cNvPr>
            <p:cNvGrpSpPr/>
            <p:nvPr/>
          </p:nvGrpSpPr>
          <p:grpSpPr>
            <a:xfrm>
              <a:off x="2135091" y="4811414"/>
              <a:ext cx="4863669" cy="120632"/>
              <a:chOff x="2691871" y="1872097"/>
              <a:chExt cx="3741284" cy="92794"/>
            </a:xfrm>
          </p:grpSpPr>
          <p:sp>
            <p:nvSpPr>
              <p:cNvPr id="312" name="Flowchart: Decision 311">
                <a:extLst>
                  <a:ext uri="{FF2B5EF4-FFF2-40B4-BE49-F238E27FC236}">
                    <a16:creationId xmlns:a16="http://schemas.microsoft.com/office/drawing/2014/main" id="{447443EF-D889-4D1B-8E42-F95468A61C4D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3" name="Flowchart: Decision 312">
                <a:extLst>
                  <a:ext uri="{FF2B5EF4-FFF2-40B4-BE49-F238E27FC236}">
                    <a16:creationId xmlns:a16="http://schemas.microsoft.com/office/drawing/2014/main" id="{8DE25631-9C40-4E57-8CC4-69879506484D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4" name="Flowchart: Decision 313">
                <a:extLst>
                  <a:ext uri="{FF2B5EF4-FFF2-40B4-BE49-F238E27FC236}">
                    <a16:creationId xmlns:a16="http://schemas.microsoft.com/office/drawing/2014/main" id="{9093E01D-86D3-4B9E-A331-98741C9356DE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5" name="Flowchart: Decision 314">
                <a:extLst>
                  <a:ext uri="{FF2B5EF4-FFF2-40B4-BE49-F238E27FC236}">
                    <a16:creationId xmlns:a16="http://schemas.microsoft.com/office/drawing/2014/main" id="{2F7F3394-6410-42CA-845F-1E8A689EFC90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6" name="Flowchart: Decision 315">
                <a:extLst>
                  <a:ext uri="{FF2B5EF4-FFF2-40B4-BE49-F238E27FC236}">
                    <a16:creationId xmlns:a16="http://schemas.microsoft.com/office/drawing/2014/main" id="{560AA553-6DAC-43C3-B124-F6B6EE6C3C97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7" name="Flowchart: Decision 316">
                <a:extLst>
                  <a:ext uri="{FF2B5EF4-FFF2-40B4-BE49-F238E27FC236}">
                    <a16:creationId xmlns:a16="http://schemas.microsoft.com/office/drawing/2014/main" id="{12CA393E-3E48-4AA0-83C8-593215CF7452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8" name="Flowchart: Decision 317">
                <a:extLst>
                  <a:ext uri="{FF2B5EF4-FFF2-40B4-BE49-F238E27FC236}">
                    <a16:creationId xmlns:a16="http://schemas.microsoft.com/office/drawing/2014/main" id="{E5634079-DB73-435C-8BE9-C6E51CF238E8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19" name="Flowchart: Decision 318">
                <a:extLst>
                  <a:ext uri="{FF2B5EF4-FFF2-40B4-BE49-F238E27FC236}">
                    <a16:creationId xmlns:a16="http://schemas.microsoft.com/office/drawing/2014/main" id="{F77F9005-3F34-43C7-AAC5-F7C9839BB265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0" name="Flowchart: Decision 319">
                <a:extLst>
                  <a:ext uri="{FF2B5EF4-FFF2-40B4-BE49-F238E27FC236}">
                    <a16:creationId xmlns:a16="http://schemas.microsoft.com/office/drawing/2014/main" id="{61D5577A-B7FD-4687-8919-29CF54836686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1" name="Flowchart: Decision 320">
                <a:extLst>
                  <a:ext uri="{FF2B5EF4-FFF2-40B4-BE49-F238E27FC236}">
                    <a16:creationId xmlns:a16="http://schemas.microsoft.com/office/drawing/2014/main" id="{C618CAE1-0F51-4C52-B978-2628DFE90CDB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2" name="Flowchart: Decision 321">
                <a:extLst>
                  <a:ext uri="{FF2B5EF4-FFF2-40B4-BE49-F238E27FC236}">
                    <a16:creationId xmlns:a16="http://schemas.microsoft.com/office/drawing/2014/main" id="{E5D7EBF8-ABDA-41DB-8BD7-FD744D996735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3" name="Flowchart: Decision 322">
                <a:extLst>
                  <a:ext uri="{FF2B5EF4-FFF2-40B4-BE49-F238E27FC236}">
                    <a16:creationId xmlns:a16="http://schemas.microsoft.com/office/drawing/2014/main" id="{4E6AB952-2951-4422-BD6B-5452B9DF867B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4" name="Flowchart: Decision 323">
                <a:extLst>
                  <a:ext uri="{FF2B5EF4-FFF2-40B4-BE49-F238E27FC236}">
                    <a16:creationId xmlns:a16="http://schemas.microsoft.com/office/drawing/2014/main" id="{83551738-BC82-4179-9A2B-A543E333C0C2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5" name="Flowchart: Decision 324">
                <a:extLst>
                  <a:ext uri="{FF2B5EF4-FFF2-40B4-BE49-F238E27FC236}">
                    <a16:creationId xmlns:a16="http://schemas.microsoft.com/office/drawing/2014/main" id="{016F896A-8890-40C1-A87B-CFCF8E9B0D26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6" name="Flowchart: Decision 325">
                <a:extLst>
                  <a:ext uri="{FF2B5EF4-FFF2-40B4-BE49-F238E27FC236}">
                    <a16:creationId xmlns:a16="http://schemas.microsoft.com/office/drawing/2014/main" id="{4A38A60A-B2AD-4CB7-A511-157701860784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27" name="Flowchart: Decision 326">
                <a:extLst>
                  <a:ext uri="{FF2B5EF4-FFF2-40B4-BE49-F238E27FC236}">
                    <a16:creationId xmlns:a16="http://schemas.microsoft.com/office/drawing/2014/main" id="{1F29C2B8-753A-4294-8711-3345EE67BC77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ADDEC2D-CCED-4216-AF93-6A2C6FB05EA3}"/>
                </a:ext>
              </a:extLst>
            </p:cNvPr>
            <p:cNvGrpSpPr/>
            <p:nvPr/>
          </p:nvGrpSpPr>
          <p:grpSpPr>
            <a:xfrm>
              <a:off x="2135091" y="5052184"/>
              <a:ext cx="4863669" cy="120632"/>
              <a:chOff x="2691871" y="1872097"/>
              <a:chExt cx="3741284" cy="92794"/>
            </a:xfrm>
          </p:grpSpPr>
          <p:sp>
            <p:nvSpPr>
              <p:cNvPr id="329" name="Flowchart: Decision 328">
                <a:extLst>
                  <a:ext uri="{FF2B5EF4-FFF2-40B4-BE49-F238E27FC236}">
                    <a16:creationId xmlns:a16="http://schemas.microsoft.com/office/drawing/2014/main" id="{F1E09642-0E13-4E9F-BADE-708FA9ED76EE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0" name="Flowchart: Decision 329">
                <a:extLst>
                  <a:ext uri="{FF2B5EF4-FFF2-40B4-BE49-F238E27FC236}">
                    <a16:creationId xmlns:a16="http://schemas.microsoft.com/office/drawing/2014/main" id="{BC97E563-2196-465A-A937-AD8C2598FEF7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1" name="Flowchart: Decision 330">
                <a:extLst>
                  <a:ext uri="{FF2B5EF4-FFF2-40B4-BE49-F238E27FC236}">
                    <a16:creationId xmlns:a16="http://schemas.microsoft.com/office/drawing/2014/main" id="{4E55383F-09B8-41D1-87CA-225028EBA9B6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2" name="Flowchart: Decision 331">
                <a:extLst>
                  <a:ext uri="{FF2B5EF4-FFF2-40B4-BE49-F238E27FC236}">
                    <a16:creationId xmlns:a16="http://schemas.microsoft.com/office/drawing/2014/main" id="{96C75D31-F28F-4B4A-B997-D2C8D75BD4E3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3" name="Flowchart: Decision 332">
                <a:extLst>
                  <a:ext uri="{FF2B5EF4-FFF2-40B4-BE49-F238E27FC236}">
                    <a16:creationId xmlns:a16="http://schemas.microsoft.com/office/drawing/2014/main" id="{DE9EF67C-C41F-49A8-80F0-BA0DB621E0E3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4" name="Flowchart: Decision 333">
                <a:extLst>
                  <a:ext uri="{FF2B5EF4-FFF2-40B4-BE49-F238E27FC236}">
                    <a16:creationId xmlns:a16="http://schemas.microsoft.com/office/drawing/2014/main" id="{63D47303-DBDD-4BD4-9D33-6911E7B4E088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5" name="Flowchart: Decision 334">
                <a:extLst>
                  <a:ext uri="{FF2B5EF4-FFF2-40B4-BE49-F238E27FC236}">
                    <a16:creationId xmlns:a16="http://schemas.microsoft.com/office/drawing/2014/main" id="{FBC21FF8-210F-4E2A-B15E-49AA0A763FC2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6" name="Flowchart: Decision 335">
                <a:extLst>
                  <a:ext uri="{FF2B5EF4-FFF2-40B4-BE49-F238E27FC236}">
                    <a16:creationId xmlns:a16="http://schemas.microsoft.com/office/drawing/2014/main" id="{E443C657-D802-46B3-B071-F5D8CCA3149E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7" name="Flowchart: Decision 336">
                <a:extLst>
                  <a:ext uri="{FF2B5EF4-FFF2-40B4-BE49-F238E27FC236}">
                    <a16:creationId xmlns:a16="http://schemas.microsoft.com/office/drawing/2014/main" id="{96005656-0174-4429-8488-A53DD96149C7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8" name="Flowchart: Decision 337">
                <a:extLst>
                  <a:ext uri="{FF2B5EF4-FFF2-40B4-BE49-F238E27FC236}">
                    <a16:creationId xmlns:a16="http://schemas.microsoft.com/office/drawing/2014/main" id="{ABF94EF5-FF34-4B84-BC60-E22B18BAECA5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39" name="Flowchart: Decision 338">
                <a:extLst>
                  <a:ext uri="{FF2B5EF4-FFF2-40B4-BE49-F238E27FC236}">
                    <a16:creationId xmlns:a16="http://schemas.microsoft.com/office/drawing/2014/main" id="{33CD5770-03A2-4E73-91A5-364ED554E82D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0" name="Flowchart: Decision 339">
                <a:extLst>
                  <a:ext uri="{FF2B5EF4-FFF2-40B4-BE49-F238E27FC236}">
                    <a16:creationId xmlns:a16="http://schemas.microsoft.com/office/drawing/2014/main" id="{0FACE357-E489-4F03-B958-66FB86CE5887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1" name="Flowchart: Decision 340">
                <a:extLst>
                  <a:ext uri="{FF2B5EF4-FFF2-40B4-BE49-F238E27FC236}">
                    <a16:creationId xmlns:a16="http://schemas.microsoft.com/office/drawing/2014/main" id="{3D180C38-0B24-4343-81B9-E43A7CA58903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2" name="Flowchart: Decision 341">
                <a:extLst>
                  <a:ext uri="{FF2B5EF4-FFF2-40B4-BE49-F238E27FC236}">
                    <a16:creationId xmlns:a16="http://schemas.microsoft.com/office/drawing/2014/main" id="{CA236060-8207-401B-9080-DA8B905A1722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3" name="Flowchart: Decision 342">
                <a:extLst>
                  <a:ext uri="{FF2B5EF4-FFF2-40B4-BE49-F238E27FC236}">
                    <a16:creationId xmlns:a16="http://schemas.microsoft.com/office/drawing/2014/main" id="{9B204063-282D-428B-8A70-6880A5A66246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4" name="Flowchart: Decision 343">
                <a:extLst>
                  <a:ext uri="{FF2B5EF4-FFF2-40B4-BE49-F238E27FC236}">
                    <a16:creationId xmlns:a16="http://schemas.microsoft.com/office/drawing/2014/main" id="{96E4B2ED-D238-4534-A0DE-6032B625D605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07D197E9-ED02-4754-AF04-2D57A97B4ECF}"/>
                </a:ext>
              </a:extLst>
            </p:cNvPr>
            <p:cNvGrpSpPr/>
            <p:nvPr/>
          </p:nvGrpSpPr>
          <p:grpSpPr>
            <a:xfrm>
              <a:off x="2135091" y="5292944"/>
              <a:ext cx="4863669" cy="120632"/>
              <a:chOff x="2691871" y="1872097"/>
              <a:chExt cx="3741284" cy="92794"/>
            </a:xfrm>
          </p:grpSpPr>
          <p:sp>
            <p:nvSpPr>
              <p:cNvPr id="346" name="Flowchart: Decision 345">
                <a:extLst>
                  <a:ext uri="{FF2B5EF4-FFF2-40B4-BE49-F238E27FC236}">
                    <a16:creationId xmlns:a16="http://schemas.microsoft.com/office/drawing/2014/main" id="{7EE7093F-3ACE-47DC-ADBD-E85152DD9A0C}"/>
                  </a:ext>
                </a:extLst>
              </p:cNvPr>
              <p:cNvSpPr/>
              <p:nvPr/>
            </p:nvSpPr>
            <p:spPr bwMode="auto">
              <a:xfrm>
                <a:off x="269187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7" name="Flowchart: Decision 346">
                <a:extLst>
                  <a:ext uri="{FF2B5EF4-FFF2-40B4-BE49-F238E27FC236}">
                    <a16:creationId xmlns:a16="http://schemas.microsoft.com/office/drawing/2014/main" id="{9E94BDE5-C2EE-476D-83A1-E89AB67150D8}"/>
                  </a:ext>
                </a:extLst>
              </p:cNvPr>
              <p:cNvSpPr/>
              <p:nvPr/>
            </p:nvSpPr>
            <p:spPr bwMode="auto">
              <a:xfrm>
                <a:off x="293232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8" name="Flowchart: Decision 347">
                <a:extLst>
                  <a:ext uri="{FF2B5EF4-FFF2-40B4-BE49-F238E27FC236}">
                    <a16:creationId xmlns:a16="http://schemas.microsoft.com/office/drawing/2014/main" id="{D3B2457B-EC50-413D-B645-0CAA32ECA70F}"/>
                  </a:ext>
                </a:extLst>
              </p:cNvPr>
              <p:cNvSpPr/>
              <p:nvPr/>
            </p:nvSpPr>
            <p:spPr bwMode="auto">
              <a:xfrm>
                <a:off x="317278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49" name="Flowchart: Decision 348">
                <a:extLst>
                  <a:ext uri="{FF2B5EF4-FFF2-40B4-BE49-F238E27FC236}">
                    <a16:creationId xmlns:a16="http://schemas.microsoft.com/office/drawing/2014/main" id="{7005A04E-CB53-427B-B0A0-E6D622E8C386}"/>
                  </a:ext>
                </a:extLst>
              </p:cNvPr>
              <p:cNvSpPr/>
              <p:nvPr/>
            </p:nvSpPr>
            <p:spPr bwMode="auto">
              <a:xfrm>
                <a:off x="3413245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0" name="Flowchart: Decision 349">
                <a:extLst>
                  <a:ext uri="{FF2B5EF4-FFF2-40B4-BE49-F238E27FC236}">
                    <a16:creationId xmlns:a16="http://schemas.microsoft.com/office/drawing/2014/main" id="{190B8FE0-AD21-474D-8BD9-75320E16C3A7}"/>
                  </a:ext>
                </a:extLst>
              </p:cNvPr>
              <p:cNvSpPr/>
              <p:nvPr/>
            </p:nvSpPr>
            <p:spPr bwMode="auto">
              <a:xfrm>
                <a:off x="3653703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1" name="Flowchart: Decision 350">
                <a:extLst>
                  <a:ext uri="{FF2B5EF4-FFF2-40B4-BE49-F238E27FC236}">
                    <a16:creationId xmlns:a16="http://schemas.microsoft.com/office/drawing/2014/main" id="{D53BF61A-AD64-4F29-A0F3-B94F38E1C533}"/>
                  </a:ext>
                </a:extLst>
              </p:cNvPr>
              <p:cNvSpPr/>
              <p:nvPr/>
            </p:nvSpPr>
            <p:spPr bwMode="auto">
              <a:xfrm>
                <a:off x="3894161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2" name="Flowchart: Decision 351">
                <a:extLst>
                  <a:ext uri="{FF2B5EF4-FFF2-40B4-BE49-F238E27FC236}">
                    <a16:creationId xmlns:a16="http://schemas.microsoft.com/office/drawing/2014/main" id="{D2DA95FB-C8AC-456D-AC2F-A255E12857C6}"/>
                  </a:ext>
                </a:extLst>
              </p:cNvPr>
              <p:cNvSpPr/>
              <p:nvPr/>
            </p:nvSpPr>
            <p:spPr bwMode="auto">
              <a:xfrm>
                <a:off x="4134619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3" name="Flowchart: Decision 352">
                <a:extLst>
                  <a:ext uri="{FF2B5EF4-FFF2-40B4-BE49-F238E27FC236}">
                    <a16:creationId xmlns:a16="http://schemas.microsoft.com/office/drawing/2014/main" id="{6FD2FE43-6DEE-4DA4-ACC4-07945EAFDBF0}"/>
                  </a:ext>
                </a:extLst>
              </p:cNvPr>
              <p:cNvSpPr/>
              <p:nvPr/>
            </p:nvSpPr>
            <p:spPr bwMode="auto">
              <a:xfrm>
                <a:off x="4375077" y="1872097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4" name="Flowchart: Decision 353">
                <a:extLst>
                  <a:ext uri="{FF2B5EF4-FFF2-40B4-BE49-F238E27FC236}">
                    <a16:creationId xmlns:a16="http://schemas.microsoft.com/office/drawing/2014/main" id="{D982CFFD-6DFE-466D-8A0D-90E22459B1AA}"/>
                  </a:ext>
                </a:extLst>
              </p:cNvPr>
              <p:cNvSpPr/>
              <p:nvPr/>
            </p:nvSpPr>
            <p:spPr bwMode="auto">
              <a:xfrm>
                <a:off x="461553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5" name="Flowchart: Decision 354">
                <a:extLst>
                  <a:ext uri="{FF2B5EF4-FFF2-40B4-BE49-F238E27FC236}">
                    <a16:creationId xmlns:a16="http://schemas.microsoft.com/office/drawing/2014/main" id="{5AE60226-659A-413F-BF50-F5A0E6A541FB}"/>
                  </a:ext>
                </a:extLst>
              </p:cNvPr>
              <p:cNvSpPr/>
              <p:nvPr/>
            </p:nvSpPr>
            <p:spPr bwMode="auto">
              <a:xfrm>
                <a:off x="485599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6" name="Flowchart: Decision 355">
                <a:extLst>
                  <a:ext uri="{FF2B5EF4-FFF2-40B4-BE49-F238E27FC236}">
                    <a16:creationId xmlns:a16="http://schemas.microsoft.com/office/drawing/2014/main" id="{149A27E5-66A2-4A76-8F76-545A96356E2E}"/>
                  </a:ext>
                </a:extLst>
              </p:cNvPr>
              <p:cNvSpPr/>
              <p:nvPr/>
            </p:nvSpPr>
            <p:spPr bwMode="auto">
              <a:xfrm>
                <a:off x="5096451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7" name="Flowchart: Decision 356">
                <a:extLst>
                  <a:ext uri="{FF2B5EF4-FFF2-40B4-BE49-F238E27FC236}">
                    <a16:creationId xmlns:a16="http://schemas.microsoft.com/office/drawing/2014/main" id="{EF7CF3A2-590A-4D2B-90B2-BCF1C67A551B}"/>
                  </a:ext>
                </a:extLst>
              </p:cNvPr>
              <p:cNvSpPr/>
              <p:nvPr/>
            </p:nvSpPr>
            <p:spPr bwMode="auto">
              <a:xfrm>
                <a:off x="5336909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8" name="Flowchart: Decision 357">
                <a:extLst>
                  <a:ext uri="{FF2B5EF4-FFF2-40B4-BE49-F238E27FC236}">
                    <a16:creationId xmlns:a16="http://schemas.microsoft.com/office/drawing/2014/main" id="{8E654E79-2DD9-4C75-A40B-91D7B6206D7B}"/>
                  </a:ext>
                </a:extLst>
              </p:cNvPr>
              <p:cNvSpPr/>
              <p:nvPr/>
            </p:nvSpPr>
            <p:spPr bwMode="auto">
              <a:xfrm>
                <a:off x="557736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59" name="Flowchart: Decision 358">
                <a:extLst>
                  <a:ext uri="{FF2B5EF4-FFF2-40B4-BE49-F238E27FC236}">
                    <a16:creationId xmlns:a16="http://schemas.microsoft.com/office/drawing/2014/main" id="{7F2C3AE2-87BE-4390-A970-EBB4C47CDE5D}"/>
                  </a:ext>
                </a:extLst>
              </p:cNvPr>
              <p:cNvSpPr/>
              <p:nvPr/>
            </p:nvSpPr>
            <p:spPr bwMode="auto">
              <a:xfrm>
                <a:off x="5817825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60" name="Flowchart: Decision 359">
                <a:extLst>
                  <a:ext uri="{FF2B5EF4-FFF2-40B4-BE49-F238E27FC236}">
                    <a16:creationId xmlns:a16="http://schemas.microsoft.com/office/drawing/2014/main" id="{8996A62A-20B2-4473-AE51-F97844B87863}"/>
                  </a:ext>
                </a:extLst>
              </p:cNvPr>
              <p:cNvSpPr/>
              <p:nvPr/>
            </p:nvSpPr>
            <p:spPr bwMode="auto">
              <a:xfrm>
                <a:off x="6058283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  <p:sp>
            <p:nvSpPr>
              <p:cNvPr id="361" name="Flowchart: Decision 360">
                <a:extLst>
                  <a:ext uri="{FF2B5EF4-FFF2-40B4-BE49-F238E27FC236}">
                    <a16:creationId xmlns:a16="http://schemas.microsoft.com/office/drawing/2014/main" id="{3175F769-02CF-4281-8175-518E94593B8B}"/>
                  </a:ext>
                </a:extLst>
              </p:cNvPr>
              <p:cNvSpPr/>
              <p:nvPr/>
            </p:nvSpPr>
            <p:spPr bwMode="auto">
              <a:xfrm>
                <a:off x="6298747" y="1874838"/>
                <a:ext cx="134408" cy="90053"/>
              </a:xfrm>
              <a:prstGeom prst="flowChartDecision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noFill/>
                  <a:effectLst/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378" name="Flowchart: Decision 377">
            <a:extLst>
              <a:ext uri="{FF2B5EF4-FFF2-40B4-BE49-F238E27FC236}">
                <a16:creationId xmlns:a16="http://schemas.microsoft.com/office/drawing/2014/main" id="{5185DE27-A667-41FC-98CD-EEB3AABE6FBA}"/>
              </a:ext>
            </a:extLst>
          </p:cNvPr>
          <p:cNvSpPr/>
          <p:nvPr/>
        </p:nvSpPr>
        <p:spPr bwMode="auto">
          <a:xfrm>
            <a:off x="5280813" y="5755773"/>
            <a:ext cx="272338" cy="182466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noFill/>
              <a:effectLst/>
              <a:latin typeface="Verdana" panose="020B060403050404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215F8E-F051-4F3E-AB7A-8D0942097D67}"/>
              </a:ext>
            </a:extLst>
          </p:cNvPr>
          <p:cNvGrpSpPr/>
          <p:nvPr/>
        </p:nvGrpSpPr>
        <p:grpSpPr>
          <a:xfrm>
            <a:off x="2847647" y="1774505"/>
            <a:ext cx="4063748" cy="2982920"/>
            <a:chOff x="2847647" y="1798468"/>
            <a:chExt cx="4063748" cy="2982920"/>
          </a:xfrm>
        </p:grpSpPr>
        <p:cxnSp>
          <p:nvCxnSpPr>
            <p:cNvPr id="380" name="AutoShape 43">
              <a:extLst>
                <a:ext uri="{FF2B5EF4-FFF2-40B4-BE49-F238E27FC236}">
                  <a16:creationId xmlns:a16="http://schemas.microsoft.com/office/drawing/2014/main" id="{6E88A594-FCBA-403F-98E7-5E1C452CEE8B}"/>
                </a:ext>
              </a:extLst>
            </p:cNvPr>
            <p:cNvCxnSpPr>
              <a:cxnSpLocks noChangeShapeType="1"/>
              <a:stCxn id="95256" idx="5"/>
              <a:endCxn id="301" idx="1"/>
            </p:cNvCxnSpPr>
            <p:nvPr/>
          </p:nvCxnSpPr>
          <p:spPr bwMode="auto">
            <a:xfrm>
              <a:off x="3634733" y="4281734"/>
              <a:ext cx="375930" cy="347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" name="AutoShape 44">
              <a:extLst>
                <a:ext uri="{FF2B5EF4-FFF2-40B4-BE49-F238E27FC236}">
                  <a16:creationId xmlns:a16="http://schemas.microsoft.com/office/drawing/2014/main" id="{27C1995D-63CB-47B4-95BC-C5DE290702F4}"/>
                </a:ext>
              </a:extLst>
            </p:cNvPr>
            <p:cNvCxnSpPr>
              <a:cxnSpLocks noChangeShapeType="1"/>
              <a:stCxn id="95245" idx="7"/>
              <a:endCxn id="197" idx="2"/>
            </p:cNvCxnSpPr>
            <p:nvPr/>
          </p:nvCxnSpPr>
          <p:spPr bwMode="auto">
            <a:xfrm flipV="1">
              <a:off x="3343442" y="3243090"/>
              <a:ext cx="129396" cy="3227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2" name="AutoShape 46">
              <a:extLst>
                <a:ext uri="{FF2B5EF4-FFF2-40B4-BE49-F238E27FC236}">
                  <a16:creationId xmlns:a16="http://schemas.microsoft.com/office/drawing/2014/main" id="{98CF652A-E5C5-48BF-B291-963A14397D27}"/>
                </a:ext>
              </a:extLst>
            </p:cNvPr>
            <p:cNvCxnSpPr>
              <a:cxnSpLocks noChangeShapeType="1"/>
              <a:stCxn id="95271" idx="7"/>
              <a:endCxn id="259" idx="2"/>
            </p:cNvCxnSpPr>
            <p:nvPr/>
          </p:nvCxnSpPr>
          <p:spPr bwMode="auto">
            <a:xfrm flipV="1">
              <a:off x="6490963" y="3968964"/>
              <a:ext cx="420432" cy="812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3" name="AutoShape 47">
              <a:extLst>
                <a:ext uri="{FF2B5EF4-FFF2-40B4-BE49-F238E27FC236}">
                  <a16:creationId xmlns:a16="http://schemas.microsoft.com/office/drawing/2014/main" id="{440A0EFC-7C2E-4888-A29F-EBBB64E2E44D}"/>
                </a:ext>
              </a:extLst>
            </p:cNvPr>
            <p:cNvCxnSpPr>
              <a:cxnSpLocks noChangeShapeType="1"/>
              <a:stCxn id="93" idx="2"/>
              <a:endCxn id="110" idx="0"/>
            </p:cNvCxnSpPr>
            <p:nvPr/>
          </p:nvCxnSpPr>
          <p:spPr bwMode="auto">
            <a:xfrm>
              <a:off x="2847647" y="1798468"/>
              <a:ext cx="0" cy="123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AAE729-1078-4B9D-AA5A-D14C35D6987D}"/>
              </a:ext>
            </a:extLst>
          </p:cNvPr>
          <p:cNvGrpSpPr>
            <a:grpSpLocks noChangeAspect="1"/>
          </p:cNvGrpSpPr>
          <p:nvPr/>
        </p:nvGrpSpPr>
        <p:grpSpPr>
          <a:xfrm>
            <a:off x="2020447" y="1368493"/>
            <a:ext cx="5103105" cy="4154329"/>
            <a:chOff x="2887663" y="3254375"/>
            <a:chExt cx="3833812" cy="3121025"/>
          </a:xfrm>
        </p:grpSpPr>
        <p:sp>
          <p:nvSpPr>
            <p:cNvPr id="129028" name="Oval 4">
              <a:extLst>
                <a:ext uri="{FF2B5EF4-FFF2-40B4-BE49-F238E27FC236}">
                  <a16:creationId xmlns:a16="http://schemas.microsoft.com/office/drawing/2014/main" id="{1B9DA096-9CD8-42AE-AF26-15E08EF3B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3649663"/>
              <a:ext cx="84138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29" name="Rectangle 5">
              <a:extLst>
                <a:ext uri="{FF2B5EF4-FFF2-40B4-BE49-F238E27FC236}">
                  <a16:creationId xmlns:a16="http://schemas.microsoft.com/office/drawing/2014/main" id="{77134AB2-CA9A-496D-8416-81AADE600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3254375"/>
              <a:ext cx="3833812" cy="312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0" name="Oval 6">
              <a:extLst>
                <a:ext uri="{FF2B5EF4-FFF2-40B4-BE49-F238E27FC236}">
                  <a16:creationId xmlns:a16="http://schemas.microsoft.com/office/drawing/2014/main" id="{587F85D8-6CEE-481C-861D-1913DCF1E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3779838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1" name="Oval 7">
              <a:extLst>
                <a:ext uri="{FF2B5EF4-FFF2-40B4-BE49-F238E27FC236}">
                  <a16:creationId xmlns:a16="http://schemas.microsoft.com/office/drawing/2014/main" id="{17D60BB1-6484-40BE-A492-51B35DD0E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3649663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2" name="Oval 8">
              <a:extLst>
                <a:ext uri="{FF2B5EF4-FFF2-40B4-BE49-F238E27FC236}">
                  <a16:creationId xmlns:a16="http://schemas.microsoft.com/office/drawing/2014/main" id="{C73224D7-207A-4FC8-993C-4A3AB24C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3543300"/>
              <a:ext cx="84138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3" name="Oval 9">
              <a:extLst>
                <a:ext uri="{FF2B5EF4-FFF2-40B4-BE49-F238E27FC236}">
                  <a16:creationId xmlns:a16="http://schemas.microsoft.com/office/drawing/2014/main" id="{6FE7FAE6-6666-47C8-8DC3-399139D8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3" y="3749675"/>
              <a:ext cx="87312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4" name="Oval 10">
              <a:extLst>
                <a:ext uri="{FF2B5EF4-FFF2-40B4-BE49-F238E27FC236}">
                  <a16:creationId xmlns:a16="http://schemas.microsoft.com/office/drawing/2014/main" id="{CA5B3B32-A40C-43E0-92CE-81F3B45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888" y="3563938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5" name="Oval 11">
              <a:extLst>
                <a:ext uri="{FF2B5EF4-FFF2-40B4-BE49-F238E27FC236}">
                  <a16:creationId xmlns:a16="http://schemas.microsoft.com/office/drawing/2014/main" id="{7673ACF8-E127-46D5-A840-0C4EAB62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5663" y="3546475"/>
              <a:ext cx="84137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6" name="Oval 12">
              <a:extLst>
                <a:ext uri="{FF2B5EF4-FFF2-40B4-BE49-F238E27FC236}">
                  <a16:creationId xmlns:a16="http://schemas.microsoft.com/office/drawing/2014/main" id="{1F9DF5BF-6606-4A93-B0B9-C77E9176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621088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7" name="Oval 13">
              <a:extLst>
                <a:ext uri="{FF2B5EF4-FFF2-40B4-BE49-F238E27FC236}">
                  <a16:creationId xmlns:a16="http://schemas.microsoft.com/office/drawing/2014/main" id="{BA2E00A4-25C8-4F84-9A76-E93BF136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644900"/>
              <a:ext cx="87313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8" name="Oval 14">
              <a:extLst>
                <a:ext uri="{FF2B5EF4-FFF2-40B4-BE49-F238E27FC236}">
                  <a16:creationId xmlns:a16="http://schemas.microsoft.com/office/drawing/2014/main" id="{6D933074-D7D6-424A-BC46-221FBC46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4678363"/>
              <a:ext cx="84137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9" name="Oval 15">
              <a:extLst>
                <a:ext uri="{FF2B5EF4-FFF2-40B4-BE49-F238E27FC236}">
                  <a16:creationId xmlns:a16="http://schemas.microsoft.com/office/drawing/2014/main" id="{1031D6F6-9C75-4D28-8478-5CA5C11F0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388" y="4851400"/>
              <a:ext cx="87312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0" name="Oval 16">
              <a:extLst>
                <a:ext uri="{FF2B5EF4-FFF2-40B4-BE49-F238E27FC236}">
                  <a16:creationId xmlns:a16="http://schemas.microsoft.com/office/drawing/2014/main" id="{0C1DF7CE-AA30-4F20-8F42-174CC0E5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400" y="4700588"/>
              <a:ext cx="87313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1" name="Oval 17">
              <a:extLst>
                <a:ext uri="{FF2B5EF4-FFF2-40B4-BE49-F238E27FC236}">
                  <a16:creationId xmlns:a16="http://schemas.microsoft.com/office/drawing/2014/main" id="{46D29A50-4CE7-4A58-9396-207CA212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625975"/>
              <a:ext cx="84137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2" name="Oval 18">
              <a:extLst>
                <a:ext uri="{FF2B5EF4-FFF2-40B4-BE49-F238E27FC236}">
                  <a16:creationId xmlns:a16="http://schemas.microsoft.com/office/drawing/2014/main" id="{14E4BE93-EB7D-47F1-A2C1-27C839EF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0" y="4767263"/>
              <a:ext cx="87313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Oval 19">
              <a:extLst>
                <a:ext uri="{FF2B5EF4-FFF2-40B4-BE49-F238E27FC236}">
                  <a16:creationId xmlns:a16="http://schemas.microsoft.com/office/drawing/2014/main" id="{34B190F0-6277-4D69-9BF9-5B32004C2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863" y="4537075"/>
              <a:ext cx="87312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4" name="Oval 20">
              <a:extLst>
                <a:ext uri="{FF2B5EF4-FFF2-40B4-BE49-F238E27FC236}">
                  <a16:creationId xmlns:a16="http://schemas.microsoft.com/office/drawing/2014/main" id="{E6D0F76C-1FF4-4B56-98EF-EB99C038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9725" y="4662488"/>
              <a:ext cx="84138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5" name="Oval 21">
              <a:extLst>
                <a:ext uri="{FF2B5EF4-FFF2-40B4-BE49-F238E27FC236}">
                  <a16:creationId xmlns:a16="http://schemas.microsoft.com/office/drawing/2014/main" id="{C770CBF3-F4FD-4854-9463-D26C6CA5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3" y="4868863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6" name="Oval 22">
              <a:extLst>
                <a:ext uri="{FF2B5EF4-FFF2-40B4-BE49-F238E27FC236}">
                  <a16:creationId xmlns:a16="http://schemas.microsoft.com/office/drawing/2014/main" id="{284E20FD-105E-4377-BC09-95C86733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4595813"/>
              <a:ext cx="87313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7" name="Oval 23">
              <a:extLst>
                <a:ext uri="{FF2B5EF4-FFF2-40B4-BE49-F238E27FC236}">
                  <a16:creationId xmlns:a16="http://schemas.microsoft.com/office/drawing/2014/main" id="{AD1500D6-E6D5-4D53-BAA3-35A9DE6A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4665663"/>
              <a:ext cx="84137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24">
              <a:extLst>
                <a:ext uri="{FF2B5EF4-FFF2-40B4-BE49-F238E27FC236}">
                  <a16:creationId xmlns:a16="http://schemas.microsoft.com/office/drawing/2014/main" id="{F4A0F25E-7306-4E54-B393-08CC8732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4849813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Oval 25">
              <a:extLst>
                <a:ext uri="{FF2B5EF4-FFF2-40B4-BE49-F238E27FC236}">
                  <a16:creationId xmlns:a16="http://schemas.microsoft.com/office/drawing/2014/main" id="{137F26C0-B6A2-4970-8701-58061D3A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513" y="4699000"/>
              <a:ext cx="87312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Oval 26">
              <a:extLst>
                <a:ext uri="{FF2B5EF4-FFF2-40B4-BE49-F238E27FC236}">
                  <a16:creationId xmlns:a16="http://schemas.microsoft.com/office/drawing/2014/main" id="{24439BC6-7FE8-4D83-AF22-E5B48D03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3" y="6022975"/>
              <a:ext cx="84137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Oval 27">
              <a:extLst>
                <a:ext uri="{FF2B5EF4-FFF2-40B4-BE49-F238E27FC236}">
                  <a16:creationId xmlns:a16="http://schemas.microsoft.com/office/drawing/2014/main" id="{10482293-1BE5-4273-9E6E-6536E8414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5832475"/>
              <a:ext cx="87313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2" name="Oval 28">
              <a:extLst>
                <a:ext uri="{FF2B5EF4-FFF2-40B4-BE49-F238E27FC236}">
                  <a16:creationId xmlns:a16="http://schemas.microsoft.com/office/drawing/2014/main" id="{1FA04966-A541-479B-931F-B8DB558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5757863"/>
              <a:ext cx="87313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29">
              <a:extLst>
                <a:ext uri="{FF2B5EF4-FFF2-40B4-BE49-F238E27FC236}">
                  <a16:creationId xmlns:a16="http://schemas.microsoft.com/office/drawing/2014/main" id="{9061C605-F666-41DE-8930-C7ECA51E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988" y="5651500"/>
              <a:ext cx="84137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Oval 30">
              <a:extLst>
                <a:ext uri="{FF2B5EF4-FFF2-40B4-BE49-F238E27FC236}">
                  <a16:creationId xmlns:a16="http://schemas.microsoft.com/office/drawing/2014/main" id="{820EC73C-EAC5-4447-A41F-06A62D66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5" y="5857875"/>
              <a:ext cx="87313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Oval 31">
              <a:extLst>
                <a:ext uri="{FF2B5EF4-FFF2-40B4-BE49-F238E27FC236}">
                  <a16:creationId xmlns:a16="http://schemas.microsoft.com/office/drawing/2014/main" id="{87FCBFCA-807E-4BB2-A32C-77A96102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688" y="5738813"/>
              <a:ext cx="87312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Oval 32">
              <a:extLst>
                <a:ext uri="{FF2B5EF4-FFF2-40B4-BE49-F238E27FC236}">
                  <a16:creationId xmlns:a16="http://schemas.microsoft.com/office/drawing/2014/main" id="{3B041062-AD6B-425D-B6E2-315833D4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5775325"/>
              <a:ext cx="84138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7" name="Oval 33">
              <a:extLst>
                <a:ext uri="{FF2B5EF4-FFF2-40B4-BE49-F238E27FC236}">
                  <a16:creationId xmlns:a16="http://schemas.microsoft.com/office/drawing/2014/main" id="{82FD4AFF-26B5-4CBA-B8A9-B1B2E4D0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5827713"/>
              <a:ext cx="87313" cy="841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34">
              <a:extLst>
                <a:ext uri="{FF2B5EF4-FFF2-40B4-BE49-F238E27FC236}">
                  <a16:creationId xmlns:a16="http://schemas.microsoft.com/office/drawing/2014/main" id="{EE655278-7B3D-49C2-B5E8-711A45BA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5842000"/>
              <a:ext cx="87312" cy="84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Oval 5">
            <a:extLst>
              <a:ext uri="{FF2B5EF4-FFF2-40B4-BE49-F238E27FC236}">
                <a16:creationId xmlns:a16="http://schemas.microsoft.com/office/drawing/2014/main" id="{8F31BB9C-EA99-42E5-9A34-2A24E25B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668" y="5118205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Oval 6">
            <a:extLst>
              <a:ext uri="{FF2B5EF4-FFF2-40B4-BE49-F238E27FC236}">
                <a16:creationId xmlns:a16="http://schemas.microsoft.com/office/drawing/2014/main" id="{E6770023-E03C-4D26-804E-3F1EA978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016" y="1626339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7" name="Oval 7">
            <a:extLst>
              <a:ext uri="{FF2B5EF4-FFF2-40B4-BE49-F238E27FC236}">
                <a16:creationId xmlns:a16="http://schemas.microsoft.com/office/drawing/2014/main" id="{749BF391-36F5-4108-96DD-48917950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068" y="1655232"/>
            <a:ext cx="113506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EA5EA468-7CF9-4117-9220-EA348C711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00" y="1345669"/>
            <a:ext cx="5095400" cy="4154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Oval 9">
            <a:extLst>
              <a:ext uri="{FF2B5EF4-FFF2-40B4-BE49-F238E27FC236}">
                <a16:creationId xmlns:a16="http://schemas.microsoft.com/office/drawing/2014/main" id="{22966560-6A91-4AF6-8868-9C3ADB1A9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850" y="313700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Oval 10">
            <a:extLst>
              <a:ext uri="{FF2B5EF4-FFF2-40B4-BE49-F238E27FC236}">
                <a16:creationId xmlns:a16="http://schemas.microsoft.com/office/drawing/2014/main" id="{62DBA5A2-2ADE-493B-A7FA-A28E7A43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396" y="4845790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Oval 11">
            <a:extLst>
              <a:ext uri="{FF2B5EF4-FFF2-40B4-BE49-F238E27FC236}">
                <a16:creationId xmlns:a16="http://schemas.microsoft.com/office/drawing/2014/main" id="{07AA7F5A-B663-4691-B168-64613195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74" y="1768737"/>
            <a:ext cx="113506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Oval 12">
            <a:extLst>
              <a:ext uri="{FF2B5EF4-FFF2-40B4-BE49-F238E27FC236}">
                <a16:creationId xmlns:a16="http://schemas.microsoft.com/office/drawing/2014/main" id="{A3BB6F1D-C1A3-487F-A787-CC069953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869" y="2872844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Oval 13">
            <a:extLst>
              <a:ext uri="{FF2B5EF4-FFF2-40B4-BE49-F238E27FC236}">
                <a16:creationId xmlns:a16="http://schemas.microsoft.com/office/drawing/2014/main" id="{9B464BEF-CB00-414A-A4A1-74D4CF08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221" y="3970760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Oval 14">
            <a:extLst>
              <a:ext uri="{FF2B5EF4-FFF2-40B4-BE49-F238E27FC236}">
                <a16:creationId xmlns:a16="http://schemas.microsoft.com/office/drawing/2014/main" id="{E29AA5F7-190F-4B3B-B493-856D7F45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034" y="2429137"/>
            <a:ext cx="113506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Oval 15">
            <a:extLst>
              <a:ext uri="{FF2B5EF4-FFF2-40B4-BE49-F238E27FC236}">
                <a16:creationId xmlns:a16="http://schemas.microsoft.com/office/drawing/2014/main" id="{5F44F0BF-4F85-46D5-93F9-FA2A16B0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190" y="3915038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Oval 16">
            <a:extLst>
              <a:ext uri="{FF2B5EF4-FFF2-40B4-BE49-F238E27FC236}">
                <a16:creationId xmlns:a16="http://schemas.microsoft.com/office/drawing/2014/main" id="{1E2343C3-8D1F-4702-86BE-99994959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01" y="2334205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Oval 17">
            <a:extLst>
              <a:ext uri="{FF2B5EF4-FFF2-40B4-BE49-F238E27FC236}">
                <a16:creationId xmlns:a16="http://schemas.microsoft.com/office/drawing/2014/main" id="{2642DC77-6EA0-4013-8900-611E7341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811" y="4569247"/>
            <a:ext cx="113507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Oval 18">
            <a:extLst>
              <a:ext uri="{FF2B5EF4-FFF2-40B4-BE49-F238E27FC236}">
                <a16:creationId xmlns:a16="http://schemas.microsoft.com/office/drawing/2014/main" id="{CD779F36-0289-4C33-A664-A8F58DC2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07" y="3681835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Oval 19">
            <a:extLst>
              <a:ext uri="{FF2B5EF4-FFF2-40B4-BE49-F238E27FC236}">
                <a16:creationId xmlns:a16="http://schemas.microsoft.com/office/drawing/2014/main" id="{812F8CF3-C74A-4B81-AFC1-007AC62C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92" y="1628402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Oval 20">
            <a:extLst>
              <a:ext uri="{FF2B5EF4-FFF2-40B4-BE49-F238E27FC236}">
                <a16:creationId xmlns:a16="http://schemas.microsoft.com/office/drawing/2014/main" id="{828BDE1D-E339-4E15-8714-F9016B34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86" y="2398182"/>
            <a:ext cx="113506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Oval 21">
            <a:extLst>
              <a:ext uri="{FF2B5EF4-FFF2-40B4-BE49-F238E27FC236}">
                <a16:creationId xmlns:a16="http://schemas.microsoft.com/office/drawing/2014/main" id="{0685A87C-B582-47AA-9E65-4AADCD87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975" y="2513752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Oval 22">
            <a:extLst>
              <a:ext uri="{FF2B5EF4-FFF2-40B4-BE49-F238E27FC236}">
                <a16:creationId xmlns:a16="http://schemas.microsoft.com/office/drawing/2014/main" id="{D9E96373-0DB9-4128-8878-8E42AAAA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819" y="2049407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Oval 23">
            <a:extLst>
              <a:ext uri="{FF2B5EF4-FFF2-40B4-BE49-F238E27FC236}">
                <a16:creationId xmlns:a16="http://schemas.microsoft.com/office/drawing/2014/main" id="{671E613E-155B-43B9-A8B7-0C881139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80" y="3250510"/>
            <a:ext cx="113507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Oval 24">
            <a:extLst>
              <a:ext uri="{FF2B5EF4-FFF2-40B4-BE49-F238E27FC236}">
                <a16:creationId xmlns:a16="http://schemas.microsoft.com/office/drawing/2014/main" id="{9DE23657-FDB8-44CA-B1DD-E4F9256F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802" y="4845790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Oval 25">
            <a:extLst>
              <a:ext uri="{FF2B5EF4-FFF2-40B4-BE49-F238E27FC236}">
                <a16:creationId xmlns:a16="http://schemas.microsoft.com/office/drawing/2014/main" id="{2B539B48-C21A-4BFE-B8F5-6603436C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669" y="4573375"/>
            <a:ext cx="115570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Oval 26">
            <a:extLst>
              <a:ext uri="{FF2B5EF4-FFF2-40B4-BE49-F238E27FC236}">
                <a16:creationId xmlns:a16="http://schemas.microsoft.com/office/drawing/2014/main" id="{CF33013D-EB44-4C07-8A2C-7FFF602B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068" y="5039782"/>
            <a:ext cx="113506" cy="11350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Oval 27">
            <a:extLst>
              <a:ext uri="{FF2B5EF4-FFF2-40B4-BE49-F238E27FC236}">
                <a16:creationId xmlns:a16="http://schemas.microsoft.com/office/drawing/2014/main" id="{8E74708F-A98B-4627-A33E-841A68CA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593" y="3617858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Oval 28">
            <a:extLst>
              <a:ext uri="{FF2B5EF4-FFF2-40B4-BE49-F238E27FC236}">
                <a16:creationId xmlns:a16="http://schemas.microsoft.com/office/drawing/2014/main" id="{15FC0EEE-E583-4FA3-B3E2-A6A203A4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342" y="4084265"/>
            <a:ext cx="115570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Oval 29">
            <a:extLst>
              <a:ext uri="{FF2B5EF4-FFF2-40B4-BE49-F238E27FC236}">
                <a16:creationId xmlns:a16="http://schemas.microsoft.com/office/drawing/2014/main" id="{E137893F-D804-493B-BC87-53A7F8F6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22" y="3110175"/>
            <a:ext cx="113507" cy="11350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60" name="Group 40">
            <a:extLst>
              <a:ext uri="{FF2B5EF4-FFF2-40B4-BE49-F238E27FC236}">
                <a16:creationId xmlns:a16="http://schemas.microsoft.com/office/drawing/2014/main" id="{E39407B3-9668-424C-B343-3E7452C36863}"/>
              </a:ext>
            </a:extLst>
          </p:cNvPr>
          <p:cNvGrpSpPr>
            <a:grpSpLocks/>
          </p:cNvGrpSpPr>
          <p:nvPr/>
        </p:nvGrpSpPr>
        <p:grpSpPr bwMode="auto">
          <a:xfrm>
            <a:off x="3225403" y="2507560"/>
            <a:ext cx="2377441" cy="2377441"/>
            <a:chOff x="2386" y="2717"/>
            <a:chExt cx="1152" cy="1152"/>
          </a:xfrm>
          <a:noFill/>
        </p:grpSpPr>
        <p:sp>
          <p:nvSpPr>
            <p:cNvPr id="133159" name="Oval 39">
              <a:extLst>
                <a:ext uri="{FF2B5EF4-FFF2-40B4-BE49-F238E27FC236}">
                  <a16:creationId xmlns:a16="http://schemas.microsoft.com/office/drawing/2014/main" id="{6B596B1B-B6FA-4188-8F2A-CDDA6314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717"/>
              <a:ext cx="1152" cy="1152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Oval 38">
              <a:extLst>
                <a:ext uri="{FF2B5EF4-FFF2-40B4-BE49-F238E27FC236}">
                  <a16:creationId xmlns:a16="http://schemas.microsoft.com/office/drawing/2014/main" id="{5BE0CEC2-7C8A-46B2-BA33-50167998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843"/>
              <a:ext cx="901" cy="901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7">
              <a:extLst>
                <a:ext uri="{FF2B5EF4-FFF2-40B4-BE49-F238E27FC236}">
                  <a16:creationId xmlns:a16="http://schemas.microsoft.com/office/drawing/2014/main" id="{86AE7CB5-D85C-420A-AB62-99789D279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946"/>
              <a:ext cx="686" cy="686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6" name="Oval 36">
              <a:extLst>
                <a:ext uri="{FF2B5EF4-FFF2-40B4-BE49-F238E27FC236}">
                  <a16:creationId xmlns:a16="http://schemas.microsoft.com/office/drawing/2014/main" id="{E3983D35-62DD-4193-B08B-022AB38A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067"/>
              <a:ext cx="441" cy="441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Oval 30">
              <a:extLst>
                <a:ext uri="{FF2B5EF4-FFF2-40B4-BE49-F238E27FC236}">
                  <a16:creationId xmlns:a16="http://schemas.microsoft.com/office/drawing/2014/main" id="{4EE1DADE-B519-45B0-8917-3493B20A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182"/>
              <a:ext cx="208" cy="208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Oval 3">
            <a:extLst>
              <a:ext uri="{FF2B5EF4-FFF2-40B4-BE49-F238E27FC236}">
                <a16:creationId xmlns:a16="http://schemas.microsoft.com/office/drawing/2014/main" id="{8BDC9C38-5071-494F-A634-901B2FDB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81" y="5128777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802E0BBB-B139-4AF3-935A-80185E22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90" y="1677206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Oval 5">
            <a:extLst>
              <a:ext uri="{FF2B5EF4-FFF2-40B4-BE49-F238E27FC236}">
                <a16:creationId xmlns:a16="http://schemas.microsoft.com/office/drawing/2014/main" id="{12BDB1EB-01C6-4E73-B402-381BB700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12" y="1705765"/>
            <a:ext cx="11219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D8CD94D8-237D-4192-983E-814D6FC3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85" y="1399774"/>
            <a:ext cx="5036601" cy="41063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Oval 7">
            <a:extLst>
              <a:ext uri="{FF2B5EF4-FFF2-40B4-BE49-F238E27FC236}">
                <a16:creationId xmlns:a16="http://schemas.microsoft.com/office/drawing/2014/main" id="{DEBD66BD-4279-4DA2-BFC7-2F9B9D70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04" y="3170438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Oval 8">
            <a:extLst>
              <a:ext uri="{FF2B5EF4-FFF2-40B4-BE49-F238E27FC236}">
                <a16:creationId xmlns:a16="http://schemas.microsoft.com/office/drawing/2014/main" id="{94CD66E2-7F8E-47B6-B60A-68918D0A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605" y="4859505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>
            <a:extLst>
              <a:ext uri="{FF2B5EF4-FFF2-40B4-BE49-F238E27FC236}">
                <a16:creationId xmlns:a16="http://schemas.microsoft.com/office/drawing/2014/main" id="{522335CC-DCBF-44EE-A8C5-27B0F517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182" y="1817961"/>
            <a:ext cx="11219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Oval 10">
            <a:extLst>
              <a:ext uri="{FF2B5EF4-FFF2-40B4-BE49-F238E27FC236}">
                <a16:creationId xmlns:a16="http://schemas.microsoft.com/office/drawing/2014/main" id="{39EA2451-7A6A-4DC8-922F-ECBD8505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46" y="2909327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Oval 11">
            <a:extLst>
              <a:ext uri="{FF2B5EF4-FFF2-40B4-BE49-F238E27FC236}">
                <a16:creationId xmlns:a16="http://schemas.microsoft.com/office/drawing/2014/main" id="{8EC93187-48EE-4752-8BF4-7BD1A143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001" y="3994572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6" name="Oval 12">
            <a:extLst>
              <a:ext uri="{FF2B5EF4-FFF2-40B4-BE49-F238E27FC236}">
                <a16:creationId xmlns:a16="http://schemas.microsoft.com/office/drawing/2014/main" id="{1E4C4A48-564E-442D-8B30-5E923AD3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930" y="2470740"/>
            <a:ext cx="11219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Oval 13">
            <a:extLst>
              <a:ext uri="{FF2B5EF4-FFF2-40B4-BE49-F238E27FC236}">
                <a16:creationId xmlns:a16="http://schemas.microsoft.com/office/drawing/2014/main" id="{AEBFEB11-B612-4BAB-90B0-37256FF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045" y="3939494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Oval 14">
            <a:extLst>
              <a:ext uri="{FF2B5EF4-FFF2-40B4-BE49-F238E27FC236}">
                <a16:creationId xmlns:a16="http://schemas.microsoft.com/office/drawing/2014/main" id="{FFF97A1C-F1B1-40AB-9312-FC732822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388" y="2376903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Oval 15">
            <a:extLst>
              <a:ext uri="{FF2B5EF4-FFF2-40B4-BE49-F238E27FC236}">
                <a16:creationId xmlns:a16="http://schemas.microsoft.com/office/drawing/2014/main" id="{8AAED2AA-569D-435E-8FBD-72C5DC25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28" y="4586154"/>
            <a:ext cx="112197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Oval 16">
            <a:extLst>
              <a:ext uri="{FF2B5EF4-FFF2-40B4-BE49-F238E27FC236}">
                <a16:creationId xmlns:a16="http://schemas.microsoft.com/office/drawing/2014/main" id="{E93F9E59-6E2B-4849-9104-AE49963D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94" y="3708981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Oval 17">
            <a:extLst>
              <a:ext uri="{FF2B5EF4-FFF2-40B4-BE49-F238E27FC236}">
                <a16:creationId xmlns:a16="http://schemas.microsoft.com/office/drawing/2014/main" id="{238378C6-0573-43D4-A6C6-83F35AA6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02" y="1679245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2" name="Oval 18">
            <a:extLst>
              <a:ext uri="{FF2B5EF4-FFF2-40B4-BE49-F238E27FC236}">
                <a16:creationId xmlns:a16="http://schemas.microsoft.com/office/drawing/2014/main" id="{72FE270A-0FA6-4D66-8045-FD2159CD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626" y="2440142"/>
            <a:ext cx="11219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Oval 19">
            <a:extLst>
              <a:ext uri="{FF2B5EF4-FFF2-40B4-BE49-F238E27FC236}">
                <a16:creationId xmlns:a16="http://schemas.microsoft.com/office/drawing/2014/main" id="{429044E4-C1A7-4642-9039-47926C59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63" y="2554378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4" name="Oval 20">
            <a:extLst>
              <a:ext uri="{FF2B5EF4-FFF2-40B4-BE49-F238E27FC236}">
                <a16:creationId xmlns:a16="http://schemas.microsoft.com/office/drawing/2014/main" id="{1ECEB8C3-A667-42FD-AA0E-061B17E4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48" y="2095392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Oval 21">
            <a:extLst>
              <a:ext uri="{FF2B5EF4-FFF2-40B4-BE49-F238E27FC236}">
                <a16:creationId xmlns:a16="http://schemas.microsoft.com/office/drawing/2014/main" id="{8FDF99D2-D2C8-4B96-9E8B-63F6A031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378" y="3282634"/>
            <a:ext cx="112197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6" name="Oval 22">
            <a:extLst>
              <a:ext uri="{FF2B5EF4-FFF2-40B4-BE49-F238E27FC236}">
                <a16:creationId xmlns:a16="http://schemas.microsoft.com/office/drawing/2014/main" id="{D05F6BBA-B9CC-4235-A569-B1D6C8D0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457" y="4859505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Oval 23">
            <a:extLst>
              <a:ext uri="{FF2B5EF4-FFF2-40B4-BE49-F238E27FC236}">
                <a16:creationId xmlns:a16="http://schemas.microsoft.com/office/drawing/2014/main" id="{D8838BF3-661F-4BD0-AF05-A28BB3EE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305" y="4590234"/>
            <a:ext cx="11423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8" name="Oval 24">
            <a:extLst>
              <a:ext uri="{FF2B5EF4-FFF2-40B4-BE49-F238E27FC236}">
                <a16:creationId xmlns:a16="http://schemas.microsoft.com/office/drawing/2014/main" id="{3E7F5FF7-D971-4A11-8973-DB8FEA63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12" y="5051259"/>
            <a:ext cx="112196" cy="11219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Oval 25">
            <a:extLst>
              <a:ext uri="{FF2B5EF4-FFF2-40B4-BE49-F238E27FC236}">
                <a16:creationId xmlns:a16="http://schemas.microsoft.com/office/drawing/2014/main" id="{65242476-FF89-4569-A22E-07660EB4D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872" y="3645743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0" name="Oval 26">
            <a:extLst>
              <a:ext uri="{FF2B5EF4-FFF2-40B4-BE49-F238E27FC236}">
                <a16:creationId xmlns:a16="http://schemas.microsoft.com/office/drawing/2014/main" id="{B2670B0E-74DD-4982-889F-9CAB44A9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784" y="4106768"/>
            <a:ext cx="114236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Oval 27">
            <a:extLst>
              <a:ext uri="{FF2B5EF4-FFF2-40B4-BE49-F238E27FC236}">
                <a16:creationId xmlns:a16="http://schemas.microsoft.com/office/drawing/2014/main" id="{CF2FA005-6E01-49A8-BCF3-162BF7E8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560" y="3143919"/>
            <a:ext cx="112197" cy="11219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40">
            <a:extLst>
              <a:ext uri="{FF2B5EF4-FFF2-40B4-BE49-F238E27FC236}">
                <a16:creationId xmlns:a16="http://schemas.microsoft.com/office/drawing/2014/main" id="{BC821AB2-54C5-4374-9540-8A5526EEF32C}"/>
              </a:ext>
            </a:extLst>
          </p:cNvPr>
          <p:cNvGrpSpPr>
            <a:grpSpLocks/>
          </p:cNvGrpSpPr>
          <p:nvPr/>
        </p:nvGrpSpPr>
        <p:grpSpPr bwMode="auto">
          <a:xfrm>
            <a:off x="3434443" y="1351835"/>
            <a:ext cx="2350006" cy="2350006"/>
            <a:chOff x="2386" y="2717"/>
            <a:chExt cx="1152" cy="1152"/>
          </a:xfrm>
          <a:noFill/>
        </p:grpSpPr>
        <p:sp>
          <p:nvSpPr>
            <p:cNvPr id="37" name="Oval 39">
              <a:extLst>
                <a:ext uri="{FF2B5EF4-FFF2-40B4-BE49-F238E27FC236}">
                  <a16:creationId xmlns:a16="http://schemas.microsoft.com/office/drawing/2014/main" id="{AE651CE3-E8DC-4673-A471-E7E11DE7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717"/>
              <a:ext cx="1152" cy="1152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2D0D8286-5167-4BB2-950C-1BAA7FED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843"/>
              <a:ext cx="901" cy="901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2C60E96A-1E46-4411-BDB7-CA20E6F43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946"/>
              <a:ext cx="686" cy="686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6">
              <a:extLst>
                <a:ext uri="{FF2B5EF4-FFF2-40B4-BE49-F238E27FC236}">
                  <a16:creationId xmlns:a16="http://schemas.microsoft.com/office/drawing/2014/main" id="{71BB6FE2-2CF3-4453-835F-6A19A0759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067"/>
              <a:ext cx="441" cy="441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7A8F6DDF-E66F-4A3E-A990-9526B6AE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182"/>
              <a:ext cx="208" cy="208"/>
            </a:xfrm>
            <a:prstGeom prst="ellipse">
              <a:avLst/>
            </a:prstGeom>
            <a:grpFill/>
            <a:ln w="9525">
              <a:solidFill>
                <a:schemeClr val="tx1">
                  <a:lumMod val="6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2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Times New Roman</vt:lpstr>
      <vt:lpstr>Arial</vt:lpstr>
      <vt:lpstr>Verdana</vt:lpstr>
      <vt:lpstr>Wingdings</vt:lpstr>
      <vt:lpstr>ＭＳ Ｐゴシック</vt:lpstr>
      <vt:lpstr>Symbol</vt:lpstr>
      <vt:lpstr>Lucida Calligraphy</vt:lpstr>
      <vt:lpstr>1_Eclipse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Paez</dc:creator>
  <cp:lastModifiedBy>Paez, Antonio</cp:lastModifiedBy>
  <cp:revision>136</cp:revision>
  <dcterms:created xsi:type="dcterms:W3CDTF">1601-01-01T00:00:00Z</dcterms:created>
  <dcterms:modified xsi:type="dcterms:W3CDTF">2021-02-24T13:02:14Z</dcterms:modified>
</cp:coreProperties>
</file>