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1C6-9B48-4250-911F-A8AD27B3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1729D-8792-44CD-A13A-27A53EABE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88BC-FF27-42C9-AE19-0650780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3DB8-DC09-40E6-9937-DE00A2CC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BA92-5F51-4430-8651-FE1B74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32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5367-DF30-46B1-960F-2A098A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1CB80-2E02-48D8-A372-D8F010B5D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D2D4-CC70-4CDA-AB1C-DE4EF050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4234-63B4-4E25-A805-664117D2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B92F-C1C8-4110-849C-88D1176F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5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BBC5-4394-442D-814D-EEDEBFE3E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8FEF-935E-4C88-A589-963A4FB2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59F8-0617-4A1A-8161-F178C7D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5907-554C-410E-8B9A-7526BC65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31A5-89EB-456A-B75B-64E26DE0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10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0702-55CF-4A75-AE7A-CD8A784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7560-C74F-4F12-BB5D-4DBE2F49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4202-D923-4117-8001-EF86FEB2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5B73-D1C5-4498-A5F7-37D41DBA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E9F-D1BB-4AAE-AF36-630F20F4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6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F1F0-70D0-4E6E-8733-A4BC4CA7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40D7-7503-4898-9B32-980B2D60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8D96-249F-4E87-8542-CBC340A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3EB6-7457-42AD-9D16-9214041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16E2-96E4-492A-B381-DA0C44E2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92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816B-064F-4D47-8B8D-EE4332B3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76AD-8EA5-46B1-BCAE-65CC08ABC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C49F5-2E84-464F-9332-B578E0A2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6CF43-6E4C-4C41-B62C-2EFD0BA1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76CC0-0B5A-426F-9AF0-AC9AF840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8A10E-72F2-4A6B-94E3-5F5760B4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24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730B-34C6-4335-A609-88973A0F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49F5D-B829-40A2-9160-ED54F368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A8D8-485C-47D7-A183-F9CBC83C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03EDE-6BCF-4F6F-8E1A-E7A474A2F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33A3-E2A3-4B42-BF87-0D5F020EF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1E101-C8C9-4B86-B721-04E55116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37EF-60CC-476B-99CF-D826E984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A0E1D-D55E-42A6-8173-E8A524C6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0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690D-2E12-4069-98BD-BA345AF3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7A74-8339-4217-AD80-D0D542CF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C853-A127-472F-9213-A67DD77F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0F67-7A2C-4BED-BACE-612B5364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4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F865A-837D-4D3F-B6A7-610D730A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D7286-308D-4164-A684-5F2BF2E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B4F0-0B67-41AC-A68E-CD2BBDA0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5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A3ED-5B7C-480D-8E12-CB9A9774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8580-3104-407A-AE67-4CC337F2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14613-2A5E-4212-B45B-0F62F37A5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34F7-0EA0-40B2-826E-72225AC1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5645-C2DE-4E9A-8CCC-1A521BB5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FFAC-56B7-4A36-A6D2-50CEDDA9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06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F2E4-BEEE-42D2-9ECC-A35911CE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37C02-A266-40C7-9582-81E536AAF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EBFD-E701-4112-9055-DAF605C3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8247-777D-4FA6-BB8C-ACDCADE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873A6-6442-4ADB-A0FD-54BFAAA1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8E06-7504-4EF5-BBB9-F6CD5F8E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2622-602E-49AB-9786-3FAE03D3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83AF-6769-4723-8E8A-1B2AB0D6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9FC1-E1A6-40CD-9737-70A3D75E8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5DB8-B247-467D-B520-8C912954E6CE}" type="datetimeFigureOut">
              <a:rPr lang="en-CA" smtClean="0"/>
              <a:t>2017-07-11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2526-ABAB-4EF0-BD40-14DA1A60D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B51B-C9DE-401F-A28D-B579D38B3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7FF2-6F81-4EAA-A7DA-60BC52082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5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59FEEE-6E2E-4A2E-91F6-5908967AF771}"/>
              </a:ext>
            </a:extLst>
          </p:cNvPr>
          <p:cNvGrpSpPr/>
          <p:nvPr/>
        </p:nvGrpSpPr>
        <p:grpSpPr>
          <a:xfrm>
            <a:off x="1113182" y="564320"/>
            <a:ext cx="7289247" cy="5729359"/>
            <a:chOff x="2435086" y="263937"/>
            <a:chExt cx="8153333" cy="64085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32424F-4D40-4AC0-964B-BF9E89D9F50B}"/>
                </a:ext>
              </a:extLst>
            </p:cNvPr>
            <p:cNvSpPr/>
            <p:nvPr/>
          </p:nvSpPr>
          <p:spPr>
            <a:xfrm>
              <a:off x="2435086" y="995569"/>
              <a:ext cx="834887" cy="834887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D83F15-9E80-4EF4-B28D-521E9534BC40}"/>
                </a:ext>
              </a:extLst>
            </p:cNvPr>
            <p:cNvSpPr/>
            <p:nvPr/>
          </p:nvSpPr>
          <p:spPr>
            <a:xfrm>
              <a:off x="2435086" y="2396434"/>
              <a:ext cx="834887" cy="834887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2A487-A07F-4296-8F2F-F76C1731798B}"/>
                </a:ext>
              </a:extLst>
            </p:cNvPr>
            <p:cNvSpPr/>
            <p:nvPr/>
          </p:nvSpPr>
          <p:spPr>
            <a:xfrm>
              <a:off x="2435086" y="3797299"/>
              <a:ext cx="834887" cy="834887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160193-DA30-4776-9993-490AC8DA9EBC}"/>
                </a:ext>
              </a:extLst>
            </p:cNvPr>
            <p:cNvSpPr/>
            <p:nvPr/>
          </p:nvSpPr>
          <p:spPr>
            <a:xfrm>
              <a:off x="2435086" y="5831851"/>
              <a:ext cx="834887" cy="834887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4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6683FF-06FD-4167-AE3C-7D3F11B0D735}"/>
                </a:ext>
              </a:extLst>
            </p:cNvPr>
            <p:cNvSpPr/>
            <p:nvPr/>
          </p:nvSpPr>
          <p:spPr>
            <a:xfrm>
              <a:off x="5224601" y="1657348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51B110-46EA-4426-9D72-3C5F26A9E045}"/>
                </a:ext>
              </a:extLst>
            </p:cNvPr>
            <p:cNvSpPr/>
            <p:nvPr/>
          </p:nvSpPr>
          <p:spPr>
            <a:xfrm>
              <a:off x="5224601" y="3050759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D7A8B1-DAA2-40FB-9F04-3092F1643B63}"/>
                </a:ext>
              </a:extLst>
            </p:cNvPr>
            <p:cNvSpPr/>
            <p:nvPr/>
          </p:nvSpPr>
          <p:spPr>
            <a:xfrm>
              <a:off x="5224601" y="4444170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61DB26-B848-4B94-886B-3B7D894282EC}"/>
                </a:ext>
              </a:extLst>
            </p:cNvPr>
            <p:cNvSpPr/>
            <p:nvPr/>
          </p:nvSpPr>
          <p:spPr>
            <a:xfrm>
              <a:off x="5224601" y="5837582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573AFF-3D59-4B5E-830F-9600C09E0777}"/>
                </a:ext>
              </a:extLst>
            </p:cNvPr>
            <p:cNvSpPr/>
            <p:nvPr/>
          </p:nvSpPr>
          <p:spPr>
            <a:xfrm>
              <a:off x="5224600" y="263937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473A33-2DE1-4D16-9E4F-EAB198A29258}"/>
                </a:ext>
              </a:extLst>
            </p:cNvPr>
            <p:cNvSpPr/>
            <p:nvPr/>
          </p:nvSpPr>
          <p:spPr>
            <a:xfrm>
              <a:off x="7513914" y="1657348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EAC325-6B7E-43C5-8079-B1F4B1127015}"/>
                </a:ext>
              </a:extLst>
            </p:cNvPr>
            <p:cNvSpPr/>
            <p:nvPr/>
          </p:nvSpPr>
          <p:spPr>
            <a:xfrm>
              <a:off x="7513914" y="3050759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D8052C-5E22-4122-8B50-33EA4137E7DC}"/>
                </a:ext>
              </a:extLst>
            </p:cNvPr>
            <p:cNvSpPr/>
            <p:nvPr/>
          </p:nvSpPr>
          <p:spPr>
            <a:xfrm>
              <a:off x="7513914" y="4444170"/>
              <a:ext cx="834887" cy="8348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7D7C73-0708-4AD3-862E-19DF5836C6BC}"/>
                </a:ext>
              </a:extLst>
            </p:cNvPr>
            <p:cNvSpPr/>
            <p:nvPr/>
          </p:nvSpPr>
          <p:spPr>
            <a:xfrm>
              <a:off x="9753532" y="2396434"/>
              <a:ext cx="834887" cy="834887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8A4BBD-0B7F-4209-9AF1-1A025C407E49}"/>
                </a:ext>
              </a:extLst>
            </p:cNvPr>
            <p:cNvSpPr/>
            <p:nvPr/>
          </p:nvSpPr>
          <p:spPr>
            <a:xfrm>
              <a:off x="9753532" y="3797299"/>
              <a:ext cx="834887" cy="834887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B0A191F-9E50-42A2-B2A3-D76895568382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 flipV="1">
              <a:off x="3269973" y="681381"/>
              <a:ext cx="1954627" cy="73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25936A-C895-4F0C-9FD7-A35197E91825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3269973" y="1413013"/>
              <a:ext cx="1954628" cy="661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F4C7B9-E50F-41BE-A9B0-885C535F438F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3269973" y="1413013"/>
              <a:ext cx="1954628" cy="20551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EAFE8ED-F341-42FA-A5B7-C683D09A5D5D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3269973" y="1413013"/>
              <a:ext cx="1954628" cy="3448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3ADEE-BE72-49C6-8DC7-4E32E81FDD79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3269973" y="1413013"/>
              <a:ext cx="1954628" cy="4842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F1951D-BCF4-43BE-A7D4-787472940105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3269973" y="681381"/>
              <a:ext cx="1954627" cy="2132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8B92D99-2EF8-430F-B59E-9F96ECAAF451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3269973" y="2074792"/>
              <a:ext cx="1954628" cy="739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477DD42-4B3D-4127-8DE6-66AEBBC47332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269973" y="2813878"/>
              <a:ext cx="1954628" cy="65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E73843-9E2D-4903-8A2B-F0C5CC92838D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269973" y="2813878"/>
              <a:ext cx="1954628" cy="2047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97D145E-D13D-4B45-B3BC-206017BE5EF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269973" y="2813878"/>
              <a:ext cx="1954628" cy="34411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F224304-3043-4766-A9B2-B0F1DA0793B8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3269973" y="681381"/>
              <a:ext cx="1954627" cy="35333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26E11FB-BE34-4685-AC28-22944016EF3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3269973" y="2074792"/>
              <a:ext cx="1954628" cy="2139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287A5D6-03A4-453C-A0F3-124B1F4775B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3269973" y="3468203"/>
              <a:ext cx="1954628" cy="746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673182-2D17-4367-80DF-D2E0109AD9E2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3269973" y="4214743"/>
              <a:ext cx="1954628" cy="646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372186-6FD5-43BE-9EC4-2B7A3A4CCD2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3269973" y="4214743"/>
              <a:ext cx="1954628" cy="2040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97B9843-3B58-42EB-8BBC-B7C046ECE90C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3269973" y="6249294"/>
              <a:ext cx="1954629" cy="5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C69A015-5843-489D-8A2F-9FB7032158D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3269973" y="4861613"/>
              <a:ext cx="1954629" cy="1387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BAF4C7E-7A4D-41FC-AD64-32AF77AE4B4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3269973" y="3468202"/>
              <a:ext cx="1954629" cy="2781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D2ED4BF-0CC4-415F-97E4-4F1E0669D35D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3269973" y="2074791"/>
              <a:ext cx="1954629" cy="41745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A85AEBC-6352-48F9-B8B0-BE35E90115F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3269973" y="681380"/>
              <a:ext cx="1954627" cy="5567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2594C73-7DC5-4B2A-A371-7EEF874934C7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 flipV="1">
              <a:off x="6059488" y="4861614"/>
              <a:ext cx="1454426" cy="1393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777F3CD-9E4E-4630-8C83-EEBE4082583C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 flipV="1">
              <a:off x="6059488" y="3468203"/>
              <a:ext cx="1454426" cy="27868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95457DB-E398-4CEC-AFAF-54281A7F829E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 flipV="1">
              <a:off x="6059488" y="2074792"/>
              <a:ext cx="1454426" cy="41802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D8E00F1-DAE7-45C1-A272-E7781171A434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6059488" y="4861614"/>
              <a:ext cx="14544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45F4B6B-5A37-45DD-A81D-9A399BDBCB01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 flipV="1">
              <a:off x="6059488" y="2074792"/>
              <a:ext cx="1454426" cy="2786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3462C0A-C442-42A4-B2D6-60D347EC0284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 flipV="1">
              <a:off x="6059488" y="3468203"/>
              <a:ext cx="1454426" cy="1393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AD2AFFB-F47A-4916-AAB5-8C4ACB7926B2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 flipV="1">
              <a:off x="6059488" y="2074792"/>
              <a:ext cx="1454426" cy="1393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7810AA7-4F9E-4172-A1E2-8FC4D0F8BCFD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6059488" y="3468203"/>
              <a:ext cx="1454426" cy="1393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BD37CE2-E781-40F6-BE62-EDC7E7748F9F}"/>
                </a:ext>
              </a:extLst>
            </p:cNvPr>
            <p:cNvCxnSpPr>
              <a:cxnSpLocks/>
              <a:stCxn id="9" idx="6"/>
              <a:endCxn id="19" idx="2"/>
            </p:cNvCxnSpPr>
            <p:nvPr/>
          </p:nvCxnSpPr>
          <p:spPr>
            <a:xfrm>
              <a:off x="6059488" y="3468203"/>
              <a:ext cx="14544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AB40176-2CC0-4D64-8F01-EFCE4AED2A4D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059488" y="2074792"/>
              <a:ext cx="14544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6FB6859-95FD-451A-8865-3F870D997A68}"/>
                </a:ext>
              </a:extLst>
            </p:cNvPr>
            <p:cNvCxnSpPr>
              <a:cxnSpLocks/>
              <a:stCxn id="8" idx="6"/>
              <a:endCxn id="19" idx="2"/>
            </p:cNvCxnSpPr>
            <p:nvPr/>
          </p:nvCxnSpPr>
          <p:spPr>
            <a:xfrm>
              <a:off x="6059488" y="2074792"/>
              <a:ext cx="1454426" cy="1393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51BEF9E-BE75-4FDF-931C-30EA3A36F3D9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6059488" y="2074792"/>
              <a:ext cx="1454426" cy="2786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2800CA2-73F4-438B-BF0D-02C31927230A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>
              <a:off x="6059487" y="681381"/>
              <a:ext cx="1454427" cy="4180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6F0051D-7D1C-4661-9AEC-66CAD449E987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6059487" y="681381"/>
              <a:ext cx="1454427" cy="2786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8A2F6C0-97B9-485E-9686-D66B3C189B64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6059487" y="681381"/>
              <a:ext cx="1454427" cy="1393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6412353-A22E-41EE-8DEC-79427B75B696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>
              <a:off x="8348801" y="2074792"/>
              <a:ext cx="1404731" cy="739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BBD1C18-0AD1-4312-8FA7-98BA738C96D6}"/>
                </a:ext>
              </a:extLst>
            </p:cNvPr>
            <p:cNvCxnSpPr>
              <a:cxnSpLocks/>
              <a:stCxn id="18" idx="6"/>
              <a:endCxn id="22" idx="2"/>
            </p:cNvCxnSpPr>
            <p:nvPr/>
          </p:nvCxnSpPr>
          <p:spPr>
            <a:xfrm>
              <a:off x="8348801" y="2074792"/>
              <a:ext cx="1404731" cy="2139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47C2107-1A4A-4E37-AB49-6E183678301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8348801" y="2813878"/>
              <a:ext cx="1404731" cy="65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4FFF37C-9A07-4A82-845E-CE7A1357F689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8348801" y="3468203"/>
              <a:ext cx="1404731" cy="746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DEA4686-25A3-44D1-BBEC-B843C290BCEE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 flipV="1">
              <a:off x="8348801" y="4214743"/>
              <a:ext cx="1404731" cy="646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62EA570-F365-4BD9-8C07-58F6D9ACEA79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8348801" y="2813878"/>
              <a:ext cx="1404731" cy="2047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B3788F9-5AA1-4E5A-92DB-72272E7C63E5}"/>
              </a:ext>
            </a:extLst>
          </p:cNvPr>
          <p:cNvGrpSpPr/>
          <p:nvPr/>
        </p:nvGrpSpPr>
        <p:grpSpPr>
          <a:xfrm>
            <a:off x="9658287" y="2470816"/>
            <a:ext cx="1915127" cy="1901478"/>
            <a:chOff x="9992138" y="1591616"/>
            <a:chExt cx="1915127" cy="1901478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E69583F-8C05-4068-85EB-052B4B55ECA3}"/>
                </a:ext>
              </a:extLst>
            </p:cNvPr>
            <p:cNvSpPr/>
            <p:nvPr/>
          </p:nvSpPr>
          <p:spPr>
            <a:xfrm>
              <a:off x="9992138" y="1591616"/>
              <a:ext cx="373203" cy="3732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218F045-DF23-4889-AFE5-E712B1C9FF6D}"/>
                </a:ext>
              </a:extLst>
            </p:cNvPr>
            <p:cNvSpPr/>
            <p:nvPr/>
          </p:nvSpPr>
          <p:spPr>
            <a:xfrm>
              <a:off x="10004218" y="2380103"/>
              <a:ext cx="373203" cy="37320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44202B4-A948-4950-808F-1644575103BE}"/>
                </a:ext>
              </a:extLst>
            </p:cNvPr>
            <p:cNvSpPr/>
            <p:nvPr/>
          </p:nvSpPr>
          <p:spPr>
            <a:xfrm>
              <a:off x="10004218" y="3119891"/>
              <a:ext cx="373203" cy="373203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003385A-83C9-4687-A915-B5E272E9FB35}"/>
                </a:ext>
              </a:extLst>
            </p:cNvPr>
            <p:cNvSpPr txBox="1"/>
            <p:nvPr/>
          </p:nvSpPr>
          <p:spPr>
            <a:xfrm>
              <a:off x="10535479" y="1595487"/>
              <a:ext cx="1193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Input layer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C19B9BB-ABF2-4BA5-98B5-BF40AC8CBEFA}"/>
                </a:ext>
              </a:extLst>
            </p:cNvPr>
            <p:cNvSpPr txBox="1"/>
            <p:nvPr/>
          </p:nvSpPr>
          <p:spPr>
            <a:xfrm>
              <a:off x="10535479" y="2383974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Hidden layer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DCC78F9-503B-4853-A21B-717F3B9FCBF4}"/>
                </a:ext>
              </a:extLst>
            </p:cNvPr>
            <p:cNvSpPr txBox="1"/>
            <p:nvPr/>
          </p:nvSpPr>
          <p:spPr>
            <a:xfrm>
              <a:off x="10535479" y="3119891"/>
              <a:ext cx="1365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Output layer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6BBF957-F867-4A55-B879-9B0DD8CF5E48}"/>
              </a:ext>
            </a:extLst>
          </p:cNvPr>
          <p:cNvSpPr txBox="1"/>
          <p:nvPr/>
        </p:nvSpPr>
        <p:spPr>
          <a:xfrm>
            <a:off x="1365198" y="451395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AC8A279-2148-4032-AC27-77582EB00231}"/>
              </a:ext>
            </a:extLst>
          </p:cNvPr>
          <p:cNvGrpSpPr/>
          <p:nvPr/>
        </p:nvGrpSpPr>
        <p:grpSpPr>
          <a:xfrm>
            <a:off x="2415832" y="722950"/>
            <a:ext cx="7287312" cy="5412099"/>
            <a:chOff x="2414864" y="1184572"/>
            <a:chExt cx="7287312" cy="54120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32424F-4D40-4AC0-964B-BF9E89D9F50B}"/>
                </a:ext>
              </a:extLst>
            </p:cNvPr>
            <p:cNvSpPr/>
            <p:nvPr/>
          </p:nvSpPr>
          <p:spPr>
            <a:xfrm>
              <a:off x="2414864" y="1317805"/>
              <a:ext cx="746406" cy="74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D83F15-9E80-4EF4-B28D-521E9534BC40}"/>
                </a:ext>
              </a:extLst>
            </p:cNvPr>
            <p:cNvSpPr/>
            <p:nvPr/>
          </p:nvSpPr>
          <p:spPr>
            <a:xfrm>
              <a:off x="2414864" y="2570207"/>
              <a:ext cx="746406" cy="74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52A487-A07F-4296-8F2F-F76C1731798B}"/>
                </a:ext>
              </a:extLst>
            </p:cNvPr>
            <p:cNvSpPr/>
            <p:nvPr/>
          </p:nvSpPr>
          <p:spPr>
            <a:xfrm>
              <a:off x="2414864" y="3822609"/>
              <a:ext cx="746406" cy="74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160193-DA30-4776-9993-490AC8DA9EBC}"/>
                </a:ext>
              </a:extLst>
            </p:cNvPr>
            <p:cNvSpPr/>
            <p:nvPr/>
          </p:nvSpPr>
          <p:spPr>
            <a:xfrm>
              <a:off x="2414864" y="5850265"/>
              <a:ext cx="746406" cy="74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CA" sz="24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CA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61DB26-B848-4B94-886B-3B7D894282EC}"/>
                </a:ext>
              </a:extLst>
            </p:cNvPr>
            <p:cNvSpPr/>
            <p:nvPr/>
          </p:nvSpPr>
          <p:spPr>
            <a:xfrm>
              <a:off x="5686285" y="3076203"/>
              <a:ext cx="746406" cy="74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CA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CA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7D7C73-0708-4AD3-862E-19DF5836C6BC}"/>
                </a:ext>
              </a:extLst>
            </p:cNvPr>
            <p:cNvSpPr/>
            <p:nvPr/>
          </p:nvSpPr>
          <p:spPr>
            <a:xfrm>
              <a:off x="8955770" y="3053268"/>
              <a:ext cx="746406" cy="7464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CA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CA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3ADEE-BE72-49C6-8DC7-4E32E81FDD79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3161270" y="1691008"/>
              <a:ext cx="2525015" cy="1758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97D145E-D13D-4B45-B3BC-206017BE5EF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161270" y="2943410"/>
              <a:ext cx="2525015" cy="50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372186-6FD5-43BE-9EC4-2B7A3A4CCD2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3161270" y="3449406"/>
              <a:ext cx="2525015" cy="746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97B9843-3B58-42EB-8BBC-B7C046ECE90C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3161270" y="3449406"/>
              <a:ext cx="2525015" cy="27740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2594C73-7DC5-4B2A-A371-7EEF874934C7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 flipV="1">
              <a:off x="6432691" y="3426471"/>
              <a:ext cx="2523079" cy="229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5EF4C6-D366-4A80-A236-2C1AB26B1891}"/>
                </a:ext>
              </a:extLst>
            </p:cNvPr>
            <p:cNvSpPr txBox="1"/>
            <p:nvPr/>
          </p:nvSpPr>
          <p:spPr>
            <a:xfrm>
              <a:off x="2666880" y="470723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.</a:t>
              </a:r>
            </a:p>
            <a:p>
              <a:r>
                <a:rPr lang="en-CA" dirty="0"/>
                <a:t>.</a:t>
              </a:r>
            </a:p>
            <a:p>
              <a:r>
                <a:rPr lang="en-CA" dirty="0"/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29F6B7-410E-44FC-AEAD-32603C705659}"/>
                </a:ext>
              </a:extLst>
            </p:cNvPr>
            <p:cNvSpPr txBox="1"/>
            <p:nvPr/>
          </p:nvSpPr>
          <p:spPr>
            <a:xfrm>
              <a:off x="3250960" y="1184572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A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k0</a:t>
              </a:r>
              <a:endPara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DD951F2-AC51-43B2-B9FC-85096767F444}"/>
                </a:ext>
              </a:extLst>
            </p:cNvPr>
            <p:cNvSpPr txBox="1"/>
            <p:nvPr/>
          </p:nvSpPr>
          <p:spPr>
            <a:xfrm>
              <a:off x="3250960" y="2394152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A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k1</a:t>
              </a:r>
              <a:endPara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3687DE-0AF5-41D2-8C80-30F2407BBA3C}"/>
                </a:ext>
              </a:extLst>
            </p:cNvPr>
            <p:cNvSpPr txBox="1"/>
            <p:nvPr/>
          </p:nvSpPr>
          <p:spPr>
            <a:xfrm>
              <a:off x="3250960" y="3403163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A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k2</a:t>
              </a:r>
              <a:endPara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365B493-08DC-406D-9B34-D2D3A1F6F70C}"/>
                </a:ext>
              </a:extLst>
            </p:cNvPr>
            <p:cNvSpPr txBox="1"/>
            <p:nvPr/>
          </p:nvSpPr>
          <p:spPr>
            <a:xfrm>
              <a:off x="3250960" y="4942639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A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km</a:t>
              </a:r>
              <a:endPara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6BF829-ABD7-4B61-A428-7CEFDAA17F2F}"/>
                </a:ext>
              </a:extLst>
            </p:cNvPr>
            <p:cNvSpPr txBox="1"/>
            <p:nvPr/>
          </p:nvSpPr>
          <p:spPr>
            <a:xfrm>
              <a:off x="5462427" y="2130708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f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(.)</a:t>
              </a:r>
              <a:endPara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0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5</cp:revision>
  <dcterms:created xsi:type="dcterms:W3CDTF">2017-07-11T20:57:59Z</dcterms:created>
  <dcterms:modified xsi:type="dcterms:W3CDTF">2017-07-11T22:38:41Z</dcterms:modified>
</cp:coreProperties>
</file>