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3CD"/>
    <a:srgbClr val="64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9C07E-A7E8-4610-978F-3B56E25B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7E3CF4-9FEC-4DC8-BB6A-B426629E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DF7F9-2D0C-46E1-AEBF-BD1F201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3EF8B-3803-4DA3-BFBB-C3FA5A95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CF5C3-8197-4507-93DE-42BB4D29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7A685-FCC6-4816-AF21-6A9EE239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085E9-5D0D-4168-BD13-B72CF2E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7A94CD-8805-4533-A84B-6B9E06D7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8A490C-10AA-483B-A90D-B3235542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FF556-F416-458E-A1C7-C5469EA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C20DF8-F4E2-4ACD-BEE4-8218B57E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5A104-B4DE-434F-8896-0012B8864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ED82B-A33F-4CC4-9F29-DC8FD72F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5FAD61-0105-4DE9-A94F-A908E24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74E01-1831-47CA-859B-F02F1A76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2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5130C-C502-466A-8F59-4561E6C6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02F6-72DB-49A5-9FF5-F4713DF8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3E5E5-0407-466C-B7B8-53CDA2D8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DA812-9EBC-49DD-BD84-44154819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11447-D54B-45F8-A8A4-2284AEC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0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F3E94-831A-4ABB-82EA-D3DCCF5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FE56B-4B02-4B40-94A4-C003A92F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CA560-F67E-46DF-B3E8-FED181C9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E1CED-BFD8-460C-8E6B-95EED983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7D3EC-C993-44CB-B310-A01464E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6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170B4-C184-4E98-9B91-95C7A844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9293A-255A-4A91-B157-DAFB3BCA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FB4E24-2581-443E-A8B4-DB9ADEC2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F364DB-68C7-4E56-9CFC-07200CED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45E551-077D-430C-B285-C92922F2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4AFB-3781-450B-8B72-AB8DE271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A881-3998-4A3C-AAFE-5A7C3DC3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505A6B-8A9B-4065-B8FF-737E6059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2B38CD-BB5A-432A-B166-157C3D03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9BA37-1B78-405C-B1A5-8CE21FCA7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D4DFE-C432-43F9-8D97-C812E552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52575-0D84-4FC0-808F-2F9E8D09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451519-6C21-442F-99BE-F91BE71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1C7A6B-131F-4B13-9DF7-EB9CCB62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9377-41E9-4FE8-A919-1F586B2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B837E-D115-48C2-B5D0-33D912D0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C56D1-C1B5-4CFF-AA61-9497B2B0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26A81D-2B24-4F74-8433-D50D792D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84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5D991A-5B67-460F-80CE-52276358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C689EE-CD22-4723-AE83-8D5DA8C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1DE22-DE9F-44CF-82DE-74E75E8E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9A57D-3228-46F1-AF97-5292FE18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52883-823F-40AC-B595-BF971C27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FAEB3-0485-4912-BE01-9CA679E1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24CF-E092-44CE-AC03-77516C30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722A3-DD48-4193-9568-3C633397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904288-4B7E-47F5-8B6E-D2D07985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37F40-BA66-4F24-996A-08901B47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13BDA7-4568-44AB-97C0-C6AC59A6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0FAE1-98A4-4A4D-B05C-AEC28151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EC41A4-F44E-422C-BB1B-4E962C92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D8A36-2B71-4AD0-A2B6-274180AD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B0238-2DD0-42CA-BAB9-5910747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3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905EE6-D8F0-4600-B356-2A772B78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4CA828-56DA-436D-88D6-D69A4E1F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0B5F5-E76C-468F-99B0-80910935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3E14-CFFB-453C-9411-DC9D3D8CD3BC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E9FF2-1161-4CE6-AABB-9CB65FC86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E56E4-9A94-4717-B164-4EAEF8FCE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F553-85ED-478D-AD64-3EC5E5D99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7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298DD6-D130-445D-92F1-067FF22EA8C9}"/>
              </a:ext>
            </a:extLst>
          </p:cNvPr>
          <p:cNvSpPr/>
          <p:nvPr/>
        </p:nvSpPr>
        <p:spPr>
          <a:xfrm>
            <a:off x="2635770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00FB40-FC9C-4AEA-B9BD-CA4683439AA1}"/>
              </a:ext>
            </a:extLst>
          </p:cNvPr>
          <p:cNvSpPr/>
          <p:nvPr/>
        </p:nvSpPr>
        <p:spPr>
          <a:xfrm>
            <a:off x="4913241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B6AF6C42-9C65-4DFB-B07D-B9141E1E9AF4}"/>
              </a:ext>
            </a:extLst>
          </p:cNvPr>
          <p:cNvSpPr/>
          <p:nvPr/>
        </p:nvSpPr>
        <p:spPr>
          <a:xfrm>
            <a:off x="1006679" y="2585475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1D312B-EB24-408F-8388-676C72AB33A3}"/>
              </a:ext>
            </a:extLst>
          </p:cNvPr>
          <p:cNvSpPr/>
          <p:nvPr/>
        </p:nvSpPr>
        <p:spPr>
          <a:xfrm>
            <a:off x="1153485" y="2224751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2D7B20-D797-4331-B6F5-160151585534}"/>
              </a:ext>
            </a:extLst>
          </p:cNvPr>
          <p:cNvSpPr/>
          <p:nvPr/>
        </p:nvSpPr>
        <p:spPr>
          <a:xfrm>
            <a:off x="7190712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Payment </a:t>
            </a:r>
          </a:p>
          <a:p>
            <a:pPr algn="ctr"/>
            <a:r>
              <a:rPr lang="de-DE" dirty="0"/>
              <a:t>Gateway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7AAA31-9777-41B7-B56F-CCA870A5D4FA}"/>
              </a:ext>
            </a:extLst>
          </p:cNvPr>
          <p:cNvSpPr/>
          <p:nvPr/>
        </p:nvSpPr>
        <p:spPr>
          <a:xfrm>
            <a:off x="9468183" y="2760664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Bank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43AE67-4A4F-40BF-832D-00A8F88D9601}"/>
              </a:ext>
            </a:extLst>
          </p:cNvPr>
          <p:cNvSpPr/>
          <p:nvPr/>
        </p:nvSpPr>
        <p:spPr>
          <a:xfrm>
            <a:off x="4913241" y="4341006"/>
            <a:ext cx="1551369" cy="99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0" name="Rechteck: obere Ecken abgerundet 9">
            <a:extLst>
              <a:ext uri="{FF2B5EF4-FFF2-40B4-BE49-F238E27FC236}">
                <a16:creationId xmlns:a16="http://schemas.microsoft.com/office/drawing/2014/main" id="{BBA871DE-80A6-40EB-8032-F317E2EE7A8B}"/>
              </a:ext>
            </a:extLst>
          </p:cNvPr>
          <p:cNvSpPr/>
          <p:nvPr/>
        </p:nvSpPr>
        <p:spPr>
          <a:xfrm>
            <a:off x="999200" y="3836417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91559C-2E59-4524-8F69-21523D919895}"/>
              </a:ext>
            </a:extLst>
          </p:cNvPr>
          <p:cNvSpPr/>
          <p:nvPr/>
        </p:nvSpPr>
        <p:spPr>
          <a:xfrm>
            <a:off x="1146006" y="3475693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8F78D87-AFDD-44BE-A45A-811B77F6E72E}"/>
              </a:ext>
            </a:extLst>
          </p:cNvPr>
          <p:cNvCxnSpPr>
            <a:cxnSpLocks/>
          </p:cNvCxnSpPr>
          <p:nvPr/>
        </p:nvCxnSpPr>
        <p:spPr>
          <a:xfrm>
            <a:off x="1711354" y="2760664"/>
            <a:ext cx="847288" cy="326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0D39123-60AC-4774-8B57-94E520108835}"/>
              </a:ext>
            </a:extLst>
          </p:cNvPr>
          <p:cNvCxnSpPr>
            <a:cxnSpLocks/>
          </p:cNvCxnSpPr>
          <p:nvPr/>
        </p:nvCxnSpPr>
        <p:spPr>
          <a:xfrm flipV="1">
            <a:off x="1711354" y="3382307"/>
            <a:ext cx="847288" cy="5353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E87FB8-9A79-4837-A297-5AE90634F4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87139" y="3258694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DB44E9-6C60-45C4-849B-2E0A939E6B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688926" y="3756724"/>
            <a:ext cx="0" cy="5842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1008C0D-CFE0-4071-99CE-48DC10409F1A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464610" y="3258694"/>
            <a:ext cx="7261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5E387C4-A98A-432E-8690-1A26035AD3A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742081" y="3258694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261FBC1-D62A-421E-B816-D04655EBD20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164812" y="1487795"/>
            <a:ext cx="480272" cy="145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BF61581-2D44-4781-B32B-97E739AF7323}"/>
              </a:ext>
            </a:extLst>
          </p:cNvPr>
          <p:cNvSpPr/>
          <p:nvPr/>
        </p:nvSpPr>
        <p:spPr>
          <a:xfrm>
            <a:off x="1578039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Zugriffssteuerung/ Autorisierung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3BAC3A7-EF90-4C5A-A606-867A53A50EA7}"/>
              </a:ext>
            </a:extLst>
          </p:cNvPr>
          <p:cNvSpPr/>
          <p:nvPr/>
        </p:nvSpPr>
        <p:spPr>
          <a:xfrm>
            <a:off x="6345783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Integrität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240573F-271C-45C2-9184-EB03CFE8FE28}"/>
              </a:ext>
            </a:extLst>
          </p:cNvPr>
          <p:cNvSpPr/>
          <p:nvPr/>
        </p:nvSpPr>
        <p:spPr>
          <a:xfrm>
            <a:off x="1153485" y="5023914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Authentifizierung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B8E7CF1-1957-4B65-9B45-C9E816FD9F2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84744" y="3756724"/>
            <a:ext cx="126711" cy="126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E33A30-80FD-4848-BCC6-E1151CDFEF02}"/>
              </a:ext>
            </a:extLst>
          </p:cNvPr>
          <p:cNvCxnSpPr>
            <a:cxnSpLocks/>
          </p:cNvCxnSpPr>
          <p:nvPr/>
        </p:nvCxnSpPr>
        <p:spPr>
          <a:xfrm flipV="1">
            <a:off x="3284744" y="3751045"/>
            <a:ext cx="1966609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630195-57D8-4D2A-9888-93874641635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84744" y="4839037"/>
            <a:ext cx="1628497" cy="184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20B9886-5C44-4590-8006-4E6CB5C6C2DF}"/>
              </a:ext>
            </a:extLst>
          </p:cNvPr>
          <p:cNvCxnSpPr>
            <a:stCxn id="32" idx="2"/>
            <a:endCxn id="5" idx="0"/>
          </p:cNvCxnSpPr>
          <p:nvPr/>
        </p:nvCxnSpPr>
        <p:spPr>
          <a:xfrm flipH="1">
            <a:off x="3411455" y="1487795"/>
            <a:ext cx="4001373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A076260-B139-4366-B417-BF8884556CD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318398" y="1487795"/>
            <a:ext cx="1094430" cy="2853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E56624FC-7B47-4856-81CB-7CB4FC7A171C}"/>
              </a:ext>
            </a:extLst>
          </p:cNvPr>
          <p:cNvSpPr/>
          <p:nvPr/>
        </p:nvSpPr>
        <p:spPr>
          <a:xfrm>
            <a:off x="9468183" y="4931475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Vertraulichkeit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58C3F58-AEE6-46BD-A78E-0C6F91E42356}"/>
              </a:ext>
            </a:extLst>
          </p:cNvPr>
          <p:cNvCxnSpPr>
            <a:stCxn id="11" idx="2"/>
            <a:endCxn id="54" idx="0"/>
          </p:cNvCxnSpPr>
          <p:nvPr/>
        </p:nvCxnSpPr>
        <p:spPr>
          <a:xfrm>
            <a:off x="7966397" y="3756724"/>
            <a:ext cx="2568831" cy="117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BFD1F9D-B8B2-48F0-A438-A188328F0F34}"/>
              </a:ext>
            </a:extLst>
          </p:cNvPr>
          <p:cNvCxnSpPr>
            <a:stCxn id="12" idx="2"/>
            <a:endCxn id="54" idx="0"/>
          </p:cNvCxnSpPr>
          <p:nvPr/>
        </p:nvCxnSpPr>
        <p:spPr>
          <a:xfrm>
            <a:off x="10243868" y="3756724"/>
            <a:ext cx="291360" cy="117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F45F7333-8969-4650-9A5B-71E81B755EB7}"/>
              </a:ext>
            </a:extLst>
          </p:cNvPr>
          <p:cNvSpPr/>
          <p:nvPr/>
        </p:nvSpPr>
        <p:spPr>
          <a:xfrm>
            <a:off x="5987800" y="585389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Nicht-Anfechtbarkeit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00DDEEB-269A-4754-8A37-2D037BD085E3}"/>
              </a:ext>
            </a:extLst>
          </p:cNvPr>
          <p:cNvCxnSpPr>
            <a:endCxn id="59" idx="0"/>
          </p:cNvCxnSpPr>
          <p:nvPr/>
        </p:nvCxnSpPr>
        <p:spPr>
          <a:xfrm>
            <a:off x="6182686" y="5337066"/>
            <a:ext cx="872159" cy="51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DBC0519-DE74-4B3D-B998-2EAC9FB8CBC1}"/>
              </a:ext>
            </a:extLst>
          </p:cNvPr>
          <p:cNvCxnSpPr>
            <a:endCxn id="59" idx="0"/>
          </p:cNvCxnSpPr>
          <p:nvPr/>
        </p:nvCxnSpPr>
        <p:spPr>
          <a:xfrm flipH="1">
            <a:off x="7054845" y="3756724"/>
            <a:ext cx="2877720" cy="209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1AA20D09-F919-4423-9534-0579E8E05EFC}"/>
              </a:ext>
            </a:extLst>
          </p:cNvPr>
          <p:cNvSpPr/>
          <p:nvPr/>
        </p:nvSpPr>
        <p:spPr>
          <a:xfrm>
            <a:off x="9322503" y="861489"/>
            <a:ext cx="2134090" cy="62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Verfügbarkeit</a:t>
            </a: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A63BD81-C9F2-4668-85B2-D63459FF4412}"/>
              </a:ext>
            </a:extLst>
          </p:cNvPr>
          <p:cNvCxnSpPr>
            <a:stCxn id="68" idx="2"/>
            <a:endCxn id="12" idx="0"/>
          </p:cNvCxnSpPr>
          <p:nvPr/>
        </p:nvCxnSpPr>
        <p:spPr>
          <a:xfrm flipH="1">
            <a:off x="10243868" y="1487795"/>
            <a:ext cx="145680" cy="1272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9416083-9C04-4F0A-BC78-A38FF951097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412828" y="1487795"/>
            <a:ext cx="2396298" cy="127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2298DD6-D130-445D-92F1-067FF22EA8C9}"/>
              </a:ext>
            </a:extLst>
          </p:cNvPr>
          <p:cNvSpPr/>
          <p:nvPr/>
        </p:nvSpPr>
        <p:spPr>
          <a:xfrm>
            <a:off x="3818529" y="2265713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Server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00FB40-FC9C-4AEA-B9BD-CA4683439AA1}"/>
              </a:ext>
            </a:extLst>
          </p:cNvPr>
          <p:cNvSpPr/>
          <p:nvPr/>
        </p:nvSpPr>
        <p:spPr>
          <a:xfrm>
            <a:off x="6096000" y="2265713"/>
            <a:ext cx="1551369" cy="996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B6AF6C42-9C65-4DFB-B07D-B9141E1E9AF4}"/>
              </a:ext>
            </a:extLst>
          </p:cNvPr>
          <p:cNvSpPr/>
          <p:nvPr/>
        </p:nvSpPr>
        <p:spPr>
          <a:xfrm>
            <a:off x="2189438" y="2090524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1D312B-EB24-408F-8388-676C72AB33A3}"/>
              </a:ext>
            </a:extLst>
          </p:cNvPr>
          <p:cNvSpPr/>
          <p:nvPr/>
        </p:nvSpPr>
        <p:spPr>
          <a:xfrm>
            <a:off x="2336244" y="1729800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43AE67-4A4F-40BF-832D-00A8F88D9601}"/>
              </a:ext>
            </a:extLst>
          </p:cNvPr>
          <p:cNvSpPr/>
          <p:nvPr/>
        </p:nvSpPr>
        <p:spPr>
          <a:xfrm>
            <a:off x="6096000" y="3846055"/>
            <a:ext cx="1551369" cy="9960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0" name="Rechteck: obere Ecken abgerundet 9">
            <a:extLst>
              <a:ext uri="{FF2B5EF4-FFF2-40B4-BE49-F238E27FC236}">
                <a16:creationId xmlns:a16="http://schemas.microsoft.com/office/drawing/2014/main" id="{BBA871DE-80A6-40EB-8032-F317E2EE7A8B}"/>
              </a:ext>
            </a:extLst>
          </p:cNvPr>
          <p:cNvSpPr/>
          <p:nvPr/>
        </p:nvSpPr>
        <p:spPr>
          <a:xfrm>
            <a:off x="2181959" y="3341466"/>
            <a:ext cx="578839" cy="355420"/>
          </a:xfrm>
          <a:prstGeom prst="round2SameRect">
            <a:avLst>
              <a:gd name="adj1" fmla="val 50000"/>
              <a:gd name="adj2" fmla="val 481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91559C-2E59-4524-8F69-21523D919895}"/>
              </a:ext>
            </a:extLst>
          </p:cNvPr>
          <p:cNvSpPr/>
          <p:nvPr/>
        </p:nvSpPr>
        <p:spPr>
          <a:xfrm>
            <a:off x="2328765" y="2980742"/>
            <a:ext cx="285225" cy="2810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8F78D87-AFDD-44BE-A45A-811B77F6E72E}"/>
              </a:ext>
            </a:extLst>
          </p:cNvPr>
          <p:cNvCxnSpPr>
            <a:cxnSpLocks/>
          </p:cNvCxnSpPr>
          <p:nvPr/>
        </p:nvCxnSpPr>
        <p:spPr>
          <a:xfrm>
            <a:off x="2894113" y="2265713"/>
            <a:ext cx="847288" cy="3264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0D39123-60AC-4774-8B57-94E520108835}"/>
              </a:ext>
            </a:extLst>
          </p:cNvPr>
          <p:cNvCxnSpPr>
            <a:cxnSpLocks/>
          </p:cNvCxnSpPr>
          <p:nvPr/>
        </p:nvCxnSpPr>
        <p:spPr>
          <a:xfrm flipV="1">
            <a:off x="2894113" y="2887356"/>
            <a:ext cx="847288" cy="5353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E87FB8-9A79-4837-A297-5AE90634F4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69898" y="2763743"/>
            <a:ext cx="72610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DB44E9-6C60-45C4-849B-2E0A939E6B07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871685" y="3261773"/>
            <a:ext cx="0" cy="5842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6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Finkbeiner, Paul</dc:creator>
  <cp:lastModifiedBy>Finkbeiner, Paul</cp:lastModifiedBy>
  <cp:revision>6</cp:revision>
  <dcterms:created xsi:type="dcterms:W3CDTF">2020-11-05T21:09:23Z</dcterms:created>
  <dcterms:modified xsi:type="dcterms:W3CDTF">2020-11-25T10:16:19Z</dcterms:modified>
</cp:coreProperties>
</file>