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3CD"/>
    <a:srgbClr val="648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9C07E-A7E8-4610-978F-3B56E25B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7E3CF4-9FEC-4DC8-BB6A-B426629E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DF7F9-2D0C-46E1-AEBF-BD1F201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3EF8B-3803-4DA3-BFBB-C3FA5A95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CF5C3-8197-4507-93DE-42BB4D29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7A685-FCC6-4816-AF21-6A9EE239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D085E9-5D0D-4168-BD13-B72CF2E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7A94CD-8805-4533-A84B-6B9E06D7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A490C-10AA-483B-A90D-B3235542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FF556-F416-458E-A1C7-C5469EAE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C20DF8-F4E2-4ACD-BEE4-8218B57E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5A104-B4DE-434F-8896-0012B886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ED82B-A33F-4CC4-9F29-DC8FD72F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FAD61-0105-4DE9-A94F-A908E24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74E01-1831-47CA-859B-F02F1A76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2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5130C-C502-466A-8F59-4561E6C6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A02F6-72DB-49A5-9FF5-F4713DF8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73E5E5-0407-466C-B7B8-53CDA2D8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DA812-9EBC-49DD-BD84-44154819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11447-D54B-45F8-A8A4-2284AEC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0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F3E94-831A-4ABB-82EA-D3DCCF59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FE56B-4B02-4B40-94A4-C003A92F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7CA560-F67E-46DF-B3E8-FED181C9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E1CED-BFD8-460C-8E6B-95EED983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F7D3EC-C993-44CB-B310-A01464E0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6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170B4-C184-4E98-9B91-95C7A84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9293A-255A-4A91-B157-DAFB3BCA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FB4E24-2581-443E-A8B4-DB9ADEC2E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F364DB-68C7-4E56-9CFC-07200CED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45E551-077D-430C-B285-C92922F2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444AFB-3781-450B-8B72-AB8DE271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A881-3998-4A3C-AAFE-5A7C3DC3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505A6B-8A9B-4065-B8FF-737E6059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2B38CD-BB5A-432A-B166-157C3D03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9BA37-1B78-405C-B1A5-8CE21FCA7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D4DFE-C432-43F9-8D97-C812E552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A52575-0D84-4FC0-808F-2F9E8D09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451519-6C21-442F-99BE-F91BE71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1C7A6B-131F-4B13-9DF7-EB9CCB62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9377-41E9-4FE8-A919-1F586B25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B837E-D115-48C2-B5D0-33D912D0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FC56D1-C1B5-4CFF-AA61-9497B2B0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26A81D-2B24-4F74-8433-D50D792D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4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5D991A-5B67-460F-80CE-52276358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C689EE-CD22-4723-AE83-8D5DA8C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A1DE22-DE9F-44CF-82DE-74E75E8E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29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9A57D-3228-46F1-AF97-5292FE1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52883-823F-40AC-B595-BF971C27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FAEB3-0485-4912-BE01-9CA679E1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24CF-E092-44CE-AC03-77516C30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722A3-DD48-4193-9568-3C633397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904288-4B7E-47F5-8B6E-D2D07985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37F40-BA66-4F24-996A-08901B47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13BDA7-4568-44AB-97C0-C6AC59A6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0FAE1-98A4-4A4D-B05C-AEC28151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EC41A4-F44E-422C-BB1B-4E962C92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CD8A36-2B71-4AD0-A2B6-274180AD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0B0238-2DD0-42CA-BAB9-5910747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3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905EE6-D8F0-4600-B356-2A772B78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4CA828-56DA-436D-88D6-D69A4E1F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0B5F5-E76C-468F-99B0-80910935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3E14-CFFB-453C-9411-DC9D3D8CD3BC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E9FF2-1161-4CE6-AABB-9CB65FC86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E56E4-9A94-4717-B164-4EAEF8FCE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7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298DD6-D130-445D-92F1-067FF22EA8C9}"/>
              </a:ext>
            </a:extLst>
          </p:cNvPr>
          <p:cNvSpPr/>
          <p:nvPr/>
        </p:nvSpPr>
        <p:spPr>
          <a:xfrm>
            <a:off x="3450077" y="2526202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00FB40-FC9C-4AEA-B9BD-CA4683439AA1}"/>
              </a:ext>
            </a:extLst>
          </p:cNvPr>
          <p:cNvSpPr/>
          <p:nvPr/>
        </p:nvSpPr>
        <p:spPr>
          <a:xfrm>
            <a:off x="5399802" y="2526202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B6AF6C42-9C65-4DFB-B07D-B9141E1E9AF4}"/>
              </a:ext>
            </a:extLst>
          </p:cNvPr>
          <p:cNvSpPr/>
          <p:nvPr/>
        </p:nvSpPr>
        <p:spPr>
          <a:xfrm>
            <a:off x="880845" y="3166842"/>
            <a:ext cx="1073791" cy="696286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41D312B-EB24-408F-8388-676C72AB33A3}"/>
              </a:ext>
            </a:extLst>
          </p:cNvPr>
          <p:cNvSpPr/>
          <p:nvPr/>
        </p:nvSpPr>
        <p:spPr>
          <a:xfrm>
            <a:off x="1174459" y="2554448"/>
            <a:ext cx="486562" cy="4697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2D7B20-D797-4331-B6F5-160151585534}"/>
              </a:ext>
            </a:extLst>
          </p:cNvPr>
          <p:cNvSpPr/>
          <p:nvPr/>
        </p:nvSpPr>
        <p:spPr>
          <a:xfrm>
            <a:off x="8081395" y="1500781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Payment </a:t>
            </a:r>
          </a:p>
          <a:p>
            <a:pPr algn="ctr"/>
            <a:r>
              <a:rPr lang="de-DE" dirty="0"/>
              <a:t>Gateway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7AAA31-9777-41B7-B56F-CCA870A5D4FA}"/>
              </a:ext>
            </a:extLst>
          </p:cNvPr>
          <p:cNvSpPr/>
          <p:nvPr/>
        </p:nvSpPr>
        <p:spPr>
          <a:xfrm>
            <a:off x="8166683" y="3024232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Bank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43AE67-4A4F-40BF-832D-00A8F88D9601}"/>
              </a:ext>
            </a:extLst>
          </p:cNvPr>
          <p:cNvSpPr/>
          <p:nvPr/>
        </p:nvSpPr>
        <p:spPr>
          <a:xfrm>
            <a:off x="5399801" y="1228690"/>
            <a:ext cx="1551369" cy="9960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966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Finkbeiner, Paul</dc:creator>
  <cp:lastModifiedBy>Finkbeiner, Paul</cp:lastModifiedBy>
  <cp:revision>1</cp:revision>
  <dcterms:created xsi:type="dcterms:W3CDTF">2020-11-05T21:09:23Z</dcterms:created>
  <dcterms:modified xsi:type="dcterms:W3CDTF">2020-11-05T21:09:52Z</dcterms:modified>
</cp:coreProperties>
</file>