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8" autoAdjust="0"/>
    <p:restoredTop sz="94660"/>
  </p:normalViewPr>
  <p:slideViewPr>
    <p:cSldViewPr snapToGrid="0">
      <p:cViewPr varScale="1">
        <p:scale>
          <a:sx n="197" d="100"/>
          <a:sy n="197" d="100"/>
        </p:scale>
        <p:origin x="130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31BE6-F112-4BE4-9153-095890A74E29}" type="datetimeFigureOut">
              <a:rPr lang="en-AU" smtClean="0"/>
              <a:t>11/02/2018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C73D7-514F-408A-BC63-DCE07231A52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03764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31BE6-F112-4BE4-9153-095890A74E29}" type="datetimeFigureOut">
              <a:rPr lang="en-AU" smtClean="0"/>
              <a:t>11/02/2018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C73D7-514F-408A-BC63-DCE07231A52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47453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31BE6-F112-4BE4-9153-095890A74E29}" type="datetimeFigureOut">
              <a:rPr lang="en-AU" smtClean="0"/>
              <a:t>11/02/2018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C73D7-514F-408A-BC63-DCE07231A52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24196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31BE6-F112-4BE4-9153-095890A74E29}" type="datetimeFigureOut">
              <a:rPr lang="en-AU" smtClean="0"/>
              <a:t>11/02/2018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C73D7-514F-408A-BC63-DCE07231A52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31484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31BE6-F112-4BE4-9153-095890A74E29}" type="datetimeFigureOut">
              <a:rPr lang="en-AU" smtClean="0"/>
              <a:t>11/02/2018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C73D7-514F-408A-BC63-DCE07231A52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7270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31BE6-F112-4BE4-9153-095890A74E29}" type="datetimeFigureOut">
              <a:rPr lang="en-AU" smtClean="0"/>
              <a:t>11/02/2018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C73D7-514F-408A-BC63-DCE07231A52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651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31BE6-F112-4BE4-9153-095890A74E29}" type="datetimeFigureOut">
              <a:rPr lang="en-AU" smtClean="0"/>
              <a:t>11/02/2018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C73D7-514F-408A-BC63-DCE07231A52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66475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31BE6-F112-4BE4-9153-095890A74E29}" type="datetimeFigureOut">
              <a:rPr lang="en-AU" smtClean="0"/>
              <a:t>11/02/2018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C73D7-514F-408A-BC63-DCE07231A52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60488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31BE6-F112-4BE4-9153-095890A74E29}" type="datetimeFigureOut">
              <a:rPr lang="en-AU" smtClean="0"/>
              <a:t>11/02/2018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C73D7-514F-408A-BC63-DCE07231A52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50734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31BE6-F112-4BE4-9153-095890A74E29}" type="datetimeFigureOut">
              <a:rPr lang="en-AU" smtClean="0"/>
              <a:t>11/02/2018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C73D7-514F-408A-BC63-DCE07231A52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22097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31BE6-F112-4BE4-9153-095890A74E29}" type="datetimeFigureOut">
              <a:rPr lang="en-AU" smtClean="0"/>
              <a:t>11/02/2018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C73D7-514F-408A-BC63-DCE07231A52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95938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431BE6-F112-4BE4-9153-095890A74E29}" type="datetimeFigureOut">
              <a:rPr lang="en-AU" smtClean="0"/>
              <a:t>11/02/2018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7C73D7-514F-408A-BC63-DCE07231A52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344573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B27F9-06E9-4711-B6AA-FEC46CA248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>
                <a:latin typeface="Fira Code" panose="020B0509050000020004" pitchFamily="49" charset="0"/>
                <a:ea typeface="Fira Code" panose="020B0509050000020004" pitchFamily="49" charset="0"/>
              </a:rPr>
              <a:t>I_R_DATA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93BE96-CBAF-412D-A153-40A57B14C9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20153"/>
            <a:ext cx="9144000" cy="2332493"/>
          </a:xfrm>
        </p:spPr>
        <p:txBody>
          <a:bodyPr>
            <a:normAutofit/>
          </a:bodyPr>
          <a:lstStyle/>
          <a:p>
            <a:r>
              <a:rPr lang="en-AU" dirty="0">
                <a:latin typeface="Fira Code" panose="020B0509050000020004" pitchFamily="49" charset="0"/>
                <a:ea typeface="Fira Code" panose="020B0509050000020004" pitchFamily="49" charset="0"/>
              </a:rPr>
              <a:t>2018-02-11</a:t>
            </a:r>
          </a:p>
          <a:p>
            <a:endParaRPr lang="en-AU" dirty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endParaRPr lang="en-AU" dirty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endParaRPr lang="en-AU" dirty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r>
              <a:rPr lang="en-AU" dirty="0">
                <a:latin typeface="Fira Code" panose="020B0509050000020004" pitchFamily="49" charset="0"/>
                <a:ea typeface="Fira Code" panose="020B0509050000020004" pitchFamily="49" charset="0"/>
              </a:rPr>
              <a:t>https://github.com/pafmax/I_R_DATA</a:t>
            </a:r>
          </a:p>
        </p:txBody>
      </p:sp>
    </p:spTree>
    <p:extLst>
      <p:ext uri="{BB962C8B-B14F-4D97-AF65-F5344CB8AC3E}">
        <p14:creationId xmlns:p14="http://schemas.microsoft.com/office/powerpoint/2010/main" val="1636387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413A3F7-F03A-4F16-83F1-3BB3C54E30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5103" y="1214438"/>
            <a:ext cx="10001794" cy="2387600"/>
          </a:xfrm>
        </p:spPr>
        <p:txBody>
          <a:bodyPr/>
          <a:lstStyle/>
          <a:p>
            <a:r>
              <a:rPr lang="en-AU" dirty="0">
                <a:latin typeface="Fira Code" panose="020B0509050000020004" pitchFamily="49" charset="0"/>
                <a:ea typeface="Fira Code" panose="020B0509050000020004" pitchFamily="49" charset="0"/>
              </a:rPr>
              <a:t>Time series expansion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2446E20A-2FCA-4BDF-AECF-5B7E341B27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02267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B0D91-5E6F-4037-B8E6-6FF636070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Hours Per Day in Status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18E4A08-18AC-4F91-82AE-24F311B86D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3820483"/>
              </p:ext>
            </p:extLst>
          </p:nvPr>
        </p:nvGraphicFramePr>
        <p:xfrm>
          <a:off x="838200" y="2329249"/>
          <a:ext cx="3225800" cy="2743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11982472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147705506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3855073853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3116524263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Plane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AU" sz="1100" u="none" strike="noStrike">
                        <a:effectLst/>
                      </a:endParaRPr>
                    </a:p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Status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AU" sz="1100" u="none" strike="noStrike">
                        <a:effectLst/>
                      </a:endParaRPr>
                    </a:p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Start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AU" sz="1100" u="none" strike="noStrike">
                        <a:effectLst/>
                      </a:endParaRPr>
                    </a:p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End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0056433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en-AU" sz="1100" u="none" strike="noStrike">
                        <a:effectLst/>
                      </a:endParaRPr>
                    </a:p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A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AU" sz="1100" u="none" strike="noStrike">
                        <a:effectLst/>
                      </a:endParaRPr>
                    </a:p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Idle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AU" sz="1100" u="none" strike="noStrike">
                        <a:effectLst/>
                      </a:endParaRPr>
                    </a:p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1/02/2018 0:00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AU" sz="1100" u="none" strike="noStrike" dirty="0">
                        <a:effectLst/>
                      </a:endParaRPr>
                    </a:p>
                    <a:p>
                      <a:pPr algn="r" fontAlgn="b"/>
                      <a:r>
                        <a:rPr lang="en-AU" sz="1100" u="none" strike="noStrike" dirty="0">
                          <a:effectLst/>
                        </a:rPr>
                        <a:t>1/02/2018 18:00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576032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en-AU" sz="1100" u="none" strike="noStrike">
                        <a:effectLst/>
                      </a:endParaRPr>
                    </a:p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A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AU" sz="1100" u="none" strike="noStrike">
                        <a:effectLst/>
                      </a:endParaRPr>
                    </a:p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Operation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AU" sz="1100" u="none" strike="noStrike">
                        <a:effectLst/>
                      </a:endParaRPr>
                    </a:p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1/02/2018 18:00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AU" sz="1100" u="none" strike="noStrike">
                        <a:effectLst/>
                      </a:endParaRPr>
                    </a:p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3/02/2018 22:00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9020336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en-AU" sz="1100" u="none" strike="noStrike">
                        <a:effectLst/>
                      </a:endParaRPr>
                    </a:p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A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AU" sz="1100" u="none" strike="noStrike">
                        <a:effectLst/>
                      </a:endParaRPr>
                    </a:p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Repair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AU" sz="1100" u="none" strike="noStrike">
                        <a:effectLst/>
                      </a:endParaRPr>
                    </a:p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3/02/2018 22:00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AU" sz="1100" u="none" strike="noStrike">
                        <a:effectLst/>
                      </a:endParaRPr>
                    </a:p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5/02/2018 0:00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7318329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en-AU" sz="1100" u="none" strike="noStrike">
                        <a:effectLst/>
                      </a:endParaRPr>
                    </a:p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B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AU" sz="1100" u="none" strike="noStrike">
                        <a:effectLst/>
                      </a:endParaRPr>
                    </a:p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Repair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AU" sz="1100" u="none" strike="noStrike">
                        <a:effectLst/>
                      </a:endParaRPr>
                    </a:p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1/02/2018 0:00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AU" sz="1100" u="none" strike="noStrike">
                        <a:effectLst/>
                      </a:endParaRPr>
                    </a:p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4/02/2018 10:00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3363025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en-AU" sz="1100" u="none" strike="noStrike">
                        <a:effectLst/>
                      </a:endParaRPr>
                    </a:p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B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AU" sz="1100" u="none" strike="noStrike">
                        <a:effectLst/>
                      </a:endParaRPr>
                    </a:p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Operation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AU" sz="1100" u="none" strike="noStrike">
                        <a:effectLst/>
                      </a:endParaRPr>
                    </a:p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4/02/2018 10:00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AU" sz="1100" u="none" strike="noStrike">
                        <a:effectLst/>
                      </a:endParaRPr>
                    </a:p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5/02/2018 0:00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2432408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en-AU" sz="1100" u="none" strike="noStrike">
                        <a:effectLst/>
                      </a:endParaRPr>
                    </a:p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C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AU" sz="1100" u="none" strike="noStrike">
                        <a:effectLst/>
                      </a:endParaRPr>
                    </a:p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Idle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AU" sz="1100" u="none" strike="noStrike">
                        <a:effectLst/>
                      </a:endParaRPr>
                    </a:p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1/02/2018 0:00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AU" sz="1100" u="none" strike="noStrike">
                        <a:effectLst/>
                      </a:endParaRPr>
                    </a:p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2/02/2018 5:00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0258537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en-AU" sz="1100" u="none" strike="noStrike">
                        <a:effectLst/>
                      </a:endParaRPr>
                    </a:p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C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AU" sz="1100" u="none" strike="noStrike">
                        <a:effectLst/>
                      </a:endParaRPr>
                    </a:p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Operation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AU" sz="1100" u="none" strike="noStrike">
                        <a:effectLst/>
                      </a:endParaRPr>
                    </a:p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2/02/2018 5:00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AU" sz="1100" u="none" strike="noStrike" dirty="0">
                        <a:effectLst/>
                      </a:endParaRPr>
                    </a:p>
                    <a:p>
                      <a:pPr algn="r" fontAlgn="b"/>
                      <a:r>
                        <a:rPr lang="en-AU" sz="1100" u="none" strike="noStrike" dirty="0">
                          <a:effectLst/>
                        </a:rPr>
                        <a:t>5/02/2018 0:00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6323734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1844BA0-1F22-44E5-919D-39CB11C6BA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0855695"/>
              </p:ext>
            </p:extLst>
          </p:nvPr>
        </p:nvGraphicFramePr>
        <p:xfrm>
          <a:off x="8098972" y="762852"/>
          <a:ext cx="1913708" cy="587599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3638">
                  <a:extLst>
                    <a:ext uri="{9D8B030D-6E8A-4147-A177-3AD203B41FA5}">
                      <a16:colId xmlns:a16="http://schemas.microsoft.com/office/drawing/2014/main" val="125833350"/>
                    </a:ext>
                  </a:extLst>
                </a:gridCol>
                <a:gridCol w="506272">
                  <a:extLst>
                    <a:ext uri="{9D8B030D-6E8A-4147-A177-3AD203B41FA5}">
                      <a16:colId xmlns:a16="http://schemas.microsoft.com/office/drawing/2014/main" val="4039706895"/>
                    </a:ext>
                  </a:extLst>
                </a:gridCol>
                <a:gridCol w="526523">
                  <a:extLst>
                    <a:ext uri="{9D8B030D-6E8A-4147-A177-3AD203B41FA5}">
                      <a16:colId xmlns:a16="http://schemas.microsoft.com/office/drawing/2014/main" val="982004280"/>
                    </a:ext>
                  </a:extLst>
                </a:gridCol>
                <a:gridCol w="587275">
                  <a:extLst>
                    <a:ext uri="{9D8B030D-6E8A-4147-A177-3AD203B41FA5}">
                      <a16:colId xmlns:a16="http://schemas.microsoft.com/office/drawing/2014/main" val="1007873988"/>
                    </a:ext>
                  </a:extLst>
                </a:gridCol>
              </a:tblGrid>
              <a:tr h="427136">
                <a:tc>
                  <a:txBody>
                    <a:bodyPr/>
                    <a:lstStyle/>
                    <a:p>
                      <a:pPr algn="l" fontAlgn="b"/>
                      <a:r>
                        <a:rPr lang="en-AU" sz="900" u="none" strike="noStrike">
                          <a:effectLst/>
                        </a:rPr>
                        <a:t>Plane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5" marR="6075" marT="607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AU" sz="900" u="none" strike="noStrike">
                        <a:effectLst/>
                      </a:endParaRPr>
                    </a:p>
                    <a:p>
                      <a:pPr algn="l" fontAlgn="b"/>
                      <a:r>
                        <a:rPr lang="en-AU" sz="900" u="none" strike="noStrike">
                          <a:effectLst/>
                        </a:rPr>
                        <a:t>Status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5" marR="6075" marT="607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AU" sz="900" u="none" strike="noStrike">
                        <a:effectLst/>
                      </a:endParaRPr>
                    </a:p>
                    <a:p>
                      <a:pPr algn="l" fontAlgn="b"/>
                      <a:r>
                        <a:rPr lang="en-AU" sz="900" u="none" strike="noStrike">
                          <a:effectLst/>
                        </a:rPr>
                        <a:t>Date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5" marR="6075" marT="607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AU" sz="900" u="none" strike="noStrike">
                        <a:effectLst/>
                      </a:endParaRPr>
                    </a:p>
                    <a:p>
                      <a:pPr algn="l" fontAlgn="b"/>
                      <a:r>
                        <a:rPr lang="en-AU" sz="900" u="none" strike="noStrike">
                          <a:effectLst/>
                        </a:rPr>
                        <a:t>StatusHours 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5" marR="6075" marT="6075" marB="0" anchor="b"/>
                </a:tc>
                <a:extLst>
                  <a:ext uri="{0D108BD9-81ED-4DB2-BD59-A6C34878D82A}">
                    <a16:rowId xmlns:a16="http://schemas.microsoft.com/office/drawing/2014/main" val="2087850353"/>
                  </a:ext>
                </a:extLst>
              </a:tr>
              <a:tr h="286782">
                <a:tc>
                  <a:txBody>
                    <a:bodyPr/>
                    <a:lstStyle/>
                    <a:p>
                      <a:pPr algn="l" fontAlgn="b"/>
                      <a:endParaRPr lang="en-AU" sz="900" u="none" strike="noStrike">
                        <a:effectLst/>
                      </a:endParaRPr>
                    </a:p>
                    <a:p>
                      <a:pPr algn="l" fontAlgn="b"/>
                      <a:r>
                        <a:rPr lang="en-AU" sz="900" u="none" strike="noStrike">
                          <a:effectLst/>
                        </a:rPr>
                        <a:t>A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5" marR="6075" marT="607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AU" sz="900" u="none" strike="noStrike">
                        <a:effectLst/>
                      </a:endParaRPr>
                    </a:p>
                    <a:p>
                      <a:pPr algn="l" fontAlgn="b"/>
                      <a:r>
                        <a:rPr lang="en-AU" sz="900" u="none" strike="noStrike">
                          <a:effectLst/>
                        </a:rPr>
                        <a:t>Idle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5" marR="6075" marT="607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AU" sz="900" u="none" strike="noStrike">
                        <a:effectLst/>
                      </a:endParaRPr>
                    </a:p>
                    <a:p>
                      <a:pPr algn="r" fontAlgn="b"/>
                      <a:r>
                        <a:rPr lang="en-AU" sz="900" u="none" strike="noStrike">
                          <a:effectLst/>
                        </a:rPr>
                        <a:t>1/02/2018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5" marR="6075" marT="607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AU" sz="900" u="none" strike="noStrike">
                        <a:effectLst/>
                      </a:endParaRPr>
                    </a:p>
                    <a:p>
                      <a:pPr algn="r" fontAlgn="b"/>
                      <a:r>
                        <a:rPr lang="en-AU" sz="900" u="none" strike="noStrike">
                          <a:effectLst/>
                        </a:rPr>
                        <a:t>6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5" marR="6075" marT="6075" marB="0" anchor="b"/>
                </a:tc>
                <a:extLst>
                  <a:ext uri="{0D108BD9-81ED-4DB2-BD59-A6C34878D82A}">
                    <a16:rowId xmlns:a16="http://schemas.microsoft.com/office/drawing/2014/main" val="451736921"/>
                  </a:ext>
                </a:extLst>
              </a:tr>
              <a:tr h="286782">
                <a:tc>
                  <a:txBody>
                    <a:bodyPr/>
                    <a:lstStyle/>
                    <a:p>
                      <a:pPr algn="l" fontAlgn="b"/>
                      <a:endParaRPr lang="en-AU" sz="900" u="none" strike="noStrike">
                        <a:effectLst/>
                      </a:endParaRPr>
                    </a:p>
                    <a:p>
                      <a:pPr algn="l" fontAlgn="b"/>
                      <a:r>
                        <a:rPr lang="en-AU" sz="900" u="none" strike="noStrike">
                          <a:effectLst/>
                        </a:rPr>
                        <a:t>A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5" marR="6075" marT="607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AU" sz="900" u="none" strike="noStrike">
                        <a:effectLst/>
                      </a:endParaRPr>
                    </a:p>
                    <a:p>
                      <a:pPr algn="l" fontAlgn="b"/>
                      <a:r>
                        <a:rPr lang="en-AU" sz="900" u="none" strike="noStrike">
                          <a:effectLst/>
                        </a:rPr>
                        <a:t>Operation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5" marR="6075" marT="607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AU" sz="900" u="none" strike="noStrike">
                        <a:effectLst/>
                      </a:endParaRPr>
                    </a:p>
                    <a:p>
                      <a:pPr algn="r" fontAlgn="b"/>
                      <a:r>
                        <a:rPr lang="en-AU" sz="900" u="none" strike="noStrike">
                          <a:effectLst/>
                        </a:rPr>
                        <a:t>1/02/2018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5" marR="6075" marT="607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AU" sz="900" u="none" strike="noStrike">
                        <a:effectLst/>
                      </a:endParaRPr>
                    </a:p>
                    <a:p>
                      <a:pPr algn="r" fontAlgn="b"/>
                      <a:r>
                        <a:rPr lang="en-AU" sz="900" u="none" strike="noStrike">
                          <a:effectLst/>
                        </a:rPr>
                        <a:t>18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5" marR="6075" marT="6075" marB="0" anchor="b"/>
                </a:tc>
                <a:extLst>
                  <a:ext uri="{0D108BD9-81ED-4DB2-BD59-A6C34878D82A}">
                    <a16:rowId xmlns:a16="http://schemas.microsoft.com/office/drawing/2014/main" val="255978582"/>
                  </a:ext>
                </a:extLst>
              </a:tr>
              <a:tr h="286782">
                <a:tc>
                  <a:txBody>
                    <a:bodyPr/>
                    <a:lstStyle/>
                    <a:p>
                      <a:pPr algn="l" fontAlgn="b"/>
                      <a:endParaRPr lang="en-AU" sz="900" u="none" strike="noStrike">
                        <a:effectLst/>
                      </a:endParaRPr>
                    </a:p>
                    <a:p>
                      <a:pPr algn="l" fontAlgn="b"/>
                      <a:r>
                        <a:rPr lang="en-AU" sz="900" u="none" strike="noStrike">
                          <a:effectLst/>
                        </a:rPr>
                        <a:t>A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5" marR="6075" marT="607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AU" sz="900" u="none" strike="noStrike">
                        <a:effectLst/>
                      </a:endParaRPr>
                    </a:p>
                    <a:p>
                      <a:pPr algn="l" fontAlgn="b"/>
                      <a:r>
                        <a:rPr lang="en-AU" sz="900" u="none" strike="noStrike">
                          <a:effectLst/>
                        </a:rPr>
                        <a:t>Operation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5" marR="6075" marT="607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AU" sz="900" u="none" strike="noStrike">
                        <a:effectLst/>
                      </a:endParaRPr>
                    </a:p>
                    <a:p>
                      <a:pPr algn="r" fontAlgn="b"/>
                      <a:r>
                        <a:rPr lang="en-AU" sz="900" u="none" strike="noStrike">
                          <a:effectLst/>
                        </a:rPr>
                        <a:t>2/02/2018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5" marR="6075" marT="607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AU" sz="900" u="none" strike="noStrike">
                        <a:effectLst/>
                      </a:endParaRPr>
                    </a:p>
                    <a:p>
                      <a:pPr algn="r" fontAlgn="b"/>
                      <a:r>
                        <a:rPr lang="en-AU" sz="900" u="none" strike="noStrike">
                          <a:effectLst/>
                        </a:rPr>
                        <a:t>24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5" marR="6075" marT="6075" marB="0" anchor="b"/>
                </a:tc>
                <a:extLst>
                  <a:ext uri="{0D108BD9-81ED-4DB2-BD59-A6C34878D82A}">
                    <a16:rowId xmlns:a16="http://schemas.microsoft.com/office/drawing/2014/main" val="1263132551"/>
                  </a:ext>
                </a:extLst>
              </a:tr>
              <a:tr h="286782">
                <a:tc>
                  <a:txBody>
                    <a:bodyPr/>
                    <a:lstStyle/>
                    <a:p>
                      <a:pPr algn="l" fontAlgn="b"/>
                      <a:endParaRPr lang="en-AU" sz="900" u="none" strike="noStrike">
                        <a:effectLst/>
                      </a:endParaRPr>
                    </a:p>
                    <a:p>
                      <a:pPr algn="l" fontAlgn="b"/>
                      <a:r>
                        <a:rPr lang="en-AU" sz="900" u="none" strike="noStrike">
                          <a:effectLst/>
                        </a:rPr>
                        <a:t>A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5" marR="6075" marT="607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AU" sz="900" u="none" strike="noStrike">
                        <a:effectLst/>
                      </a:endParaRPr>
                    </a:p>
                    <a:p>
                      <a:pPr algn="l" fontAlgn="b"/>
                      <a:r>
                        <a:rPr lang="en-AU" sz="900" u="none" strike="noStrike">
                          <a:effectLst/>
                        </a:rPr>
                        <a:t>Operation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5" marR="6075" marT="607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AU" sz="900" u="none" strike="noStrike">
                        <a:effectLst/>
                      </a:endParaRPr>
                    </a:p>
                    <a:p>
                      <a:pPr algn="r" fontAlgn="b"/>
                      <a:r>
                        <a:rPr lang="en-AU" sz="900" u="none" strike="noStrike">
                          <a:effectLst/>
                        </a:rPr>
                        <a:t>3/02/2018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5" marR="6075" marT="607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AU" sz="900" u="none" strike="noStrike">
                        <a:effectLst/>
                      </a:endParaRPr>
                    </a:p>
                    <a:p>
                      <a:pPr algn="r" fontAlgn="b"/>
                      <a:r>
                        <a:rPr lang="en-AU" sz="900" u="none" strike="noStrike">
                          <a:effectLst/>
                        </a:rPr>
                        <a:t>2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5" marR="6075" marT="6075" marB="0" anchor="b"/>
                </a:tc>
                <a:extLst>
                  <a:ext uri="{0D108BD9-81ED-4DB2-BD59-A6C34878D82A}">
                    <a16:rowId xmlns:a16="http://schemas.microsoft.com/office/drawing/2014/main" val="641908612"/>
                  </a:ext>
                </a:extLst>
              </a:tr>
              <a:tr h="286782">
                <a:tc>
                  <a:txBody>
                    <a:bodyPr/>
                    <a:lstStyle/>
                    <a:p>
                      <a:pPr algn="l" fontAlgn="b"/>
                      <a:endParaRPr lang="en-AU" sz="900" u="none" strike="noStrike">
                        <a:effectLst/>
                      </a:endParaRPr>
                    </a:p>
                    <a:p>
                      <a:pPr algn="l" fontAlgn="b"/>
                      <a:r>
                        <a:rPr lang="en-AU" sz="900" u="none" strike="noStrike">
                          <a:effectLst/>
                        </a:rPr>
                        <a:t>A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5" marR="6075" marT="607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AU" sz="900" u="none" strike="noStrike">
                        <a:effectLst/>
                      </a:endParaRPr>
                    </a:p>
                    <a:p>
                      <a:pPr algn="l" fontAlgn="b"/>
                      <a:r>
                        <a:rPr lang="en-AU" sz="900" u="none" strike="noStrike">
                          <a:effectLst/>
                        </a:rPr>
                        <a:t>Repair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5" marR="6075" marT="607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AU" sz="900" u="none" strike="noStrike">
                        <a:effectLst/>
                      </a:endParaRPr>
                    </a:p>
                    <a:p>
                      <a:pPr algn="r" fontAlgn="b"/>
                      <a:r>
                        <a:rPr lang="en-AU" sz="900" u="none" strike="noStrike">
                          <a:effectLst/>
                        </a:rPr>
                        <a:t>3/02/2018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5" marR="6075" marT="607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AU" sz="900" u="none" strike="noStrike">
                        <a:effectLst/>
                      </a:endParaRPr>
                    </a:p>
                    <a:p>
                      <a:pPr algn="r" fontAlgn="b"/>
                      <a:r>
                        <a:rPr lang="en-AU" sz="900" u="none" strike="noStrike">
                          <a:effectLst/>
                        </a:rPr>
                        <a:t>22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5" marR="6075" marT="6075" marB="0" anchor="b"/>
                </a:tc>
                <a:extLst>
                  <a:ext uri="{0D108BD9-81ED-4DB2-BD59-A6C34878D82A}">
                    <a16:rowId xmlns:a16="http://schemas.microsoft.com/office/drawing/2014/main" val="147382462"/>
                  </a:ext>
                </a:extLst>
              </a:tr>
              <a:tr h="286782">
                <a:tc>
                  <a:txBody>
                    <a:bodyPr/>
                    <a:lstStyle/>
                    <a:p>
                      <a:pPr algn="l" fontAlgn="b"/>
                      <a:endParaRPr lang="en-AU" sz="900" u="none" strike="noStrike">
                        <a:effectLst/>
                      </a:endParaRPr>
                    </a:p>
                    <a:p>
                      <a:pPr algn="l" fontAlgn="b"/>
                      <a:r>
                        <a:rPr lang="en-AU" sz="900" u="none" strike="noStrike">
                          <a:effectLst/>
                        </a:rPr>
                        <a:t>A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5" marR="6075" marT="607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AU" sz="900" u="none" strike="noStrike">
                        <a:effectLst/>
                      </a:endParaRPr>
                    </a:p>
                    <a:p>
                      <a:pPr algn="l" fontAlgn="b"/>
                      <a:r>
                        <a:rPr lang="en-AU" sz="900" u="none" strike="noStrike">
                          <a:effectLst/>
                        </a:rPr>
                        <a:t>Repair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5" marR="6075" marT="607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AU" sz="900" u="none" strike="noStrike">
                        <a:effectLst/>
                      </a:endParaRPr>
                    </a:p>
                    <a:p>
                      <a:pPr algn="r" fontAlgn="b"/>
                      <a:r>
                        <a:rPr lang="en-AU" sz="900" u="none" strike="noStrike">
                          <a:effectLst/>
                        </a:rPr>
                        <a:t>4/02/2018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5" marR="6075" marT="607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AU" sz="900" u="none" strike="noStrike">
                        <a:effectLst/>
                      </a:endParaRPr>
                    </a:p>
                    <a:p>
                      <a:pPr algn="r" fontAlgn="b"/>
                      <a:r>
                        <a:rPr lang="en-AU" sz="900" u="none" strike="noStrike">
                          <a:effectLst/>
                        </a:rPr>
                        <a:t>24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5" marR="6075" marT="6075" marB="0" anchor="b"/>
                </a:tc>
                <a:extLst>
                  <a:ext uri="{0D108BD9-81ED-4DB2-BD59-A6C34878D82A}">
                    <a16:rowId xmlns:a16="http://schemas.microsoft.com/office/drawing/2014/main" val="276655380"/>
                  </a:ext>
                </a:extLst>
              </a:tr>
              <a:tr h="286782">
                <a:tc>
                  <a:txBody>
                    <a:bodyPr/>
                    <a:lstStyle/>
                    <a:p>
                      <a:pPr algn="l" fontAlgn="b"/>
                      <a:endParaRPr lang="en-AU" sz="900" u="none" strike="noStrike">
                        <a:effectLst/>
                      </a:endParaRPr>
                    </a:p>
                    <a:p>
                      <a:pPr algn="l" fontAlgn="b"/>
                      <a:r>
                        <a:rPr lang="en-AU" sz="900" u="none" strike="noStrike">
                          <a:effectLst/>
                        </a:rPr>
                        <a:t>A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5" marR="6075" marT="607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AU" sz="900" u="none" strike="noStrike">
                        <a:effectLst/>
                      </a:endParaRPr>
                    </a:p>
                    <a:p>
                      <a:pPr algn="l" fontAlgn="b"/>
                      <a:r>
                        <a:rPr lang="en-AU" sz="900" u="none" strike="noStrike">
                          <a:effectLst/>
                        </a:rPr>
                        <a:t>Repair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5" marR="6075" marT="607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AU" sz="900" u="none" strike="noStrike">
                        <a:effectLst/>
                      </a:endParaRPr>
                    </a:p>
                    <a:p>
                      <a:pPr algn="r" fontAlgn="b"/>
                      <a:r>
                        <a:rPr lang="en-AU" sz="900" u="none" strike="noStrike">
                          <a:effectLst/>
                        </a:rPr>
                        <a:t>5/02/2018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5" marR="6075" marT="607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AU" sz="900" u="none" strike="noStrike">
                        <a:effectLst/>
                      </a:endParaRPr>
                    </a:p>
                    <a:p>
                      <a:pPr algn="r" fontAlgn="b"/>
                      <a:r>
                        <a:rPr lang="en-AU" sz="900" u="none" strike="noStrike">
                          <a:effectLst/>
                        </a:rPr>
                        <a:t>24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5" marR="6075" marT="6075" marB="0" anchor="b"/>
                </a:tc>
                <a:extLst>
                  <a:ext uri="{0D108BD9-81ED-4DB2-BD59-A6C34878D82A}">
                    <a16:rowId xmlns:a16="http://schemas.microsoft.com/office/drawing/2014/main" val="81566558"/>
                  </a:ext>
                </a:extLst>
              </a:tr>
              <a:tr h="286782">
                <a:tc>
                  <a:txBody>
                    <a:bodyPr/>
                    <a:lstStyle/>
                    <a:p>
                      <a:pPr algn="l" fontAlgn="b"/>
                      <a:endParaRPr lang="en-AU" sz="900" u="none" strike="noStrike">
                        <a:effectLst/>
                      </a:endParaRPr>
                    </a:p>
                    <a:p>
                      <a:pPr algn="l" fontAlgn="b"/>
                      <a:r>
                        <a:rPr lang="en-AU" sz="900" u="none" strike="noStrike">
                          <a:effectLst/>
                        </a:rPr>
                        <a:t>B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5" marR="6075" marT="607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AU" sz="900" u="none" strike="noStrike">
                        <a:effectLst/>
                      </a:endParaRPr>
                    </a:p>
                    <a:p>
                      <a:pPr algn="l" fontAlgn="b"/>
                      <a:r>
                        <a:rPr lang="en-AU" sz="900" u="none" strike="noStrike">
                          <a:effectLst/>
                        </a:rPr>
                        <a:t>Repair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5" marR="6075" marT="607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AU" sz="900" u="none" strike="noStrike">
                        <a:effectLst/>
                      </a:endParaRPr>
                    </a:p>
                    <a:p>
                      <a:pPr algn="r" fontAlgn="b"/>
                      <a:r>
                        <a:rPr lang="en-AU" sz="900" u="none" strike="noStrike">
                          <a:effectLst/>
                        </a:rPr>
                        <a:t>1/02/2018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5" marR="6075" marT="607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AU" sz="900" u="none" strike="noStrike">
                        <a:effectLst/>
                      </a:endParaRPr>
                    </a:p>
                    <a:p>
                      <a:pPr algn="r" fontAlgn="b"/>
                      <a:r>
                        <a:rPr lang="en-AU" sz="900" u="none" strike="noStrike">
                          <a:effectLst/>
                        </a:rPr>
                        <a:t>24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5" marR="6075" marT="6075" marB="0" anchor="b"/>
                </a:tc>
                <a:extLst>
                  <a:ext uri="{0D108BD9-81ED-4DB2-BD59-A6C34878D82A}">
                    <a16:rowId xmlns:a16="http://schemas.microsoft.com/office/drawing/2014/main" val="3711000120"/>
                  </a:ext>
                </a:extLst>
              </a:tr>
              <a:tr h="286782">
                <a:tc>
                  <a:txBody>
                    <a:bodyPr/>
                    <a:lstStyle/>
                    <a:p>
                      <a:pPr algn="l" fontAlgn="b"/>
                      <a:endParaRPr lang="en-AU" sz="900" u="none" strike="noStrike">
                        <a:effectLst/>
                      </a:endParaRPr>
                    </a:p>
                    <a:p>
                      <a:pPr algn="l" fontAlgn="b"/>
                      <a:r>
                        <a:rPr lang="en-AU" sz="900" u="none" strike="noStrike">
                          <a:effectLst/>
                        </a:rPr>
                        <a:t>B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5" marR="6075" marT="607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AU" sz="900" u="none" strike="noStrike">
                        <a:effectLst/>
                      </a:endParaRPr>
                    </a:p>
                    <a:p>
                      <a:pPr algn="l" fontAlgn="b"/>
                      <a:r>
                        <a:rPr lang="en-AU" sz="900" u="none" strike="noStrike">
                          <a:effectLst/>
                        </a:rPr>
                        <a:t>Repair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5" marR="6075" marT="607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AU" sz="900" u="none" strike="noStrike">
                        <a:effectLst/>
                      </a:endParaRPr>
                    </a:p>
                    <a:p>
                      <a:pPr algn="r" fontAlgn="b"/>
                      <a:r>
                        <a:rPr lang="en-AU" sz="900" u="none" strike="noStrike">
                          <a:effectLst/>
                        </a:rPr>
                        <a:t>2/02/2018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5" marR="6075" marT="607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AU" sz="900" u="none" strike="noStrike">
                        <a:effectLst/>
                      </a:endParaRPr>
                    </a:p>
                    <a:p>
                      <a:pPr algn="r" fontAlgn="b"/>
                      <a:r>
                        <a:rPr lang="en-AU" sz="900" u="none" strike="noStrike">
                          <a:effectLst/>
                        </a:rPr>
                        <a:t>24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5" marR="6075" marT="6075" marB="0" anchor="b"/>
                </a:tc>
                <a:extLst>
                  <a:ext uri="{0D108BD9-81ED-4DB2-BD59-A6C34878D82A}">
                    <a16:rowId xmlns:a16="http://schemas.microsoft.com/office/drawing/2014/main" val="4272426738"/>
                  </a:ext>
                </a:extLst>
              </a:tr>
              <a:tr h="286782">
                <a:tc>
                  <a:txBody>
                    <a:bodyPr/>
                    <a:lstStyle/>
                    <a:p>
                      <a:pPr algn="l" fontAlgn="b"/>
                      <a:endParaRPr lang="en-AU" sz="900" u="none" strike="noStrike">
                        <a:effectLst/>
                      </a:endParaRPr>
                    </a:p>
                    <a:p>
                      <a:pPr algn="l" fontAlgn="b"/>
                      <a:r>
                        <a:rPr lang="en-AU" sz="900" u="none" strike="noStrike">
                          <a:effectLst/>
                        </a:rPr>
                        <a:t>B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5" marR="6075" marT="607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AU" sz="900" u="none" strike="noStrike">
                        <a:effectLst/>
                      </a:endParaRPr>
                    </a:p>
                    <a:p>
                      <a:pPr algn="l" fontAlgn="b"/>
                      <a:r>
                        <a:rPr lang="en-AU" sz="900" u="none" strike="noStrike">
                          <a:effectLst/>
                        </a:rPr>
                        <a:t>Repair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5" marR="6075" marT="607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AU" sz="900" u="none" strike="noStrike">
                        <a:effectLst/>
                      </a:endParaRPr>
                    </a:p>
                    <a:p>
                      <a:pPr algn="r" fontAlgn="b"/>
                      <a:r>
                        <a:rPr lang="en-AU" sz="900" u="none" strike="noStrike">
                          <a:effectLst/>
                        </a:rPr>
                        <a:t>3/02/2018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5" marR="6075" marT="607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AU" sz="900" u="none" strike="noStrike">
                        <a:effectLst/>
                      </a:endParaRPr>
                    </a:p>
                    <a:p>
                      <a:pPr algn="r" fontAlgn="b"/>
                      <a:r>
                        <a:rPr lang="en-AU" sz="900" u="none" strike="noStrike">
                          <a:effectLst/>
                        </a:rPr>
                        <a:t>24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5" marR="6075" marT="6075" marB="0" anchor="b"/>
                </a:tc>
                <a:extLst>
                  <a:ext uri="{0D108BD9-81ED-4DB2-BD59-A6C34878D82A}">
                    <a16:rowId xmlns:a16="http://schemas.microsoft.com/office/drawing/2014/main" val="2256988455"/>
                  </a:ext>
                </a:extLst>
              </a:tr>
              <a:tr h="286782">
                <a:tc>
                  <a:txBody>
                    <a:bodyPr/>
                    <a:lstStyle/>
                    <a:p>
                      <a:pPr algn="l" fontAlgn="b"/>
                      <a:endParaRPr lang="en-AU" sz="900" u="none" strike="noStrike">
                        <a:effectLst/>
                      </a:endParaRPr>
                    </a:p>
                    <a:p>
                      <a:pPr algn="l" fontAlgn="b"/>
                      <a:r>
                        <a:rPr lang="en-AU" sz="900" u="none" strike="noStrike">
                          <a:effectLst/>
                        </a:rPr>
                        <a:t>B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5" marR="6075" marT="607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AU" sz="900" u="none" strike="noStrike">
                        <a:effectLst/>
                      </a:endParaRPr>
                    </a:p>
                    <a:p>
                      <a:pPr algn="l" fontAlgn="b"/>
                      <a:r>
                        <a:rPr lang="en-AU" sz="900" u="none" strike="noStrike">
                          <a:effectLst/>
                        </a:rPr>
                        <a:t>Repair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5" marR="6075" marT="607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AU" sz="900" u="none" strike="noStrike">
                        <a:effectLst/>
                      </a:endParaRPr>
                    </a:p>
                    <a:p>
                      <a:pPr algn="r" fontAlgn="b"/>
                      <a:r>
                        <a:rPr lang="en-AU" sz="900" u="none" strike="noStrike">
                          <a:effectLst/>
                        </a:rPr>
                        <a:t>4/02/2018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5" marR="6075" marT="607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AU" sz="900" u="none" strike="noStrike">
                        <a:effectLst/>
                      </a:endParaRPr>
                    </a:p>
                    <a:p>
                      <a:pPr algn="r" fontAlgn="b"/>
                      <a:r>
                        <a:rPr lang="en-AU" sz="900" u="none" strike="noStrike">
                          <a:effectLst/>
                        </a:rPr>
                        <a:t>14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5" marR="6075" marT="6075" marB="0" anchor="b"/>
                </a:tc>
                <a:extLst>
                  <a:ext uri="{0D108BD9-81ED-4DB2-BD59-A6C34878D82A}">
                    <a16:rowId xmlns:a16="http://schemas.microsoft.com/office/drawing/2014/main" val="158407329"/>
                  </a:ext>
                </a:extLst>
              </a:tr>
              <a:tr h="286782">
                <a:tc>
                  <a:txBody>
                    <a:bodyPr/>
                    <a:lstStyle/>
                    <a:p>
                      <a:pPr algn="l" fontAlgn="b"/>
                      <a:endParaRPr lang="en-AU" sz="900" u="none" strike="noStrike">
                        <a:effectLst/>
                      </a:endParaRPr>
                    </a:p>
                    <a:p>
                      <a:pPr algn="l" fontAlgn="b"/>
                      <a:r>
                        <a:rPr lang="en-AU" sz="900" u="none" strike="noStrike">
                          <a:effectLst/>
                        </a:rPr>
                        <a:t>B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5" marR="6075" marT="607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AU" sz="900" u="none" strike="noStrike">
                        <a:effectLst/>
                      </a:endParaRPr>
                    </a:p>
                    <a:p>
                      <a:pPr algn="l" fontAlgn="b"/>
                      <a:r>
                        <a:rPr lang="en-AU" sz="900" u="none" strike="noStrike">
                          <a:effectLst/>
                        </a:rPr>
                        <a:t>Operation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5" marR="6075" marT="607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AU" sz="900" u="none" strike="noStrike">
                        <a:effectLst/>
                      </a:endParaRPr>
                    </a:p>
                    <a:p>
                      <a:pPr algn="r" fontAlgn="b"/>
                      <a:r>
                        <a:rPr lang="en-AU" sz="900" u="none" strike="noStrike">
                          <a:effectLst/>
                        </a:rPr>
                        <a:t>4/02/2018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5" marR="6075" marT="607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AU" sz="900" u="none" strike="noStrike">
                        <a:effectLst/>
                      </a:endParaRPr>
                    </a:p>
                    <a:p>
                      <a:pPr algn="r" fontAlgn="b"/>
                      <a:r>
                        <a:rPr lang="en-AU" sz="900" u="none" strike="noStrike">
                          <a:effectLst/>
                        </a:rPr>
                        <a:t>10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5" marR="6075" marT="6075" marB="0" anchor="b"/>
                </a:tc>
                <a:extLst>
                  <a:ext uri="{0D108BD9-81ED-4DB2-BD59-A6C34878D82A}">
                    <a16:rowId xmlns:a16="http://schemas.microsoft.com/office/drawing/2014/main" val="1096853093"/>
                  </a:ext>
                </a:extLst>
              </a:tr>
              <a:tr h="286782">
                <a:tc>
                  <a:txBody>
                    <a:bodyPr/>
                    <a:lstStyle/>
                    <a:p>
                      <a:pPr algn="l" fontAlgn="b"/>
                      <a:endParaRPr lang="en-AU" sz="900" u="none" strike="noStrike">
                        <a:effectLst/>
                      </a:endParaRPr>
                    </a:p>
                    <a:p>
                      <a:pPr algn="l" fontAlgn="b"/>
                      <a:r>
                        <a:rPr lang="en-AU" sz="900" u="none" strike="noStrike">
                          <a:effectLst/>
                        </a:rPr>
                        <a:t>B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5" marR="6075" marT="607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AU" sz="900" u="none" strike="noStrike">
                        <a:effectLst/>
                      </a:endParaRPr>
                    </a:p>
                    <a:p>
                      <a:pPr algn="l" fontAlgn="b"/>
                      <a:r>
                        <a:rPr lang="en-AU" sz="900" u="none" strike="noStrike">
                          <a:effectLst/>
                        </a:rPr>
                        <a:t>Operation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5" marR="6075" marT="607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AU" sz="900" u="none" strike="noStrike">
                        <a:effectLst/>
                      </a:endParaRPr>
                    </a:p>
                    <a:p>
                      <a:pPr algn="r" fontAlgn="b"/>
                      <a:r>
                        <a:rPr lang="en-AU" sz="900" u="none" strike="noStrike">
                          <a:effectLst/>
                        </a:rPr>
                        <a:t>5/02/2018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5" marR="6075" marT="607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AU" sz="900" u="none" strike="noStrike">
                        <a:effectLst/>
                      </a:endParaRPr>
                    </a:p>
                    <a:p>
                      <a:pPr algn="r" fontAlgn="b"/>
                      <a:r>
                        <a:rPr lang="en-AU" sz="900" u="none" strike="noStrike">
                          <a:effectLst/>
                        </a:rPr>
                        <a:t>24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5" marR="6075" marT="6075" marB="0" anchor="b"/>
                </a:tc>
                <a:extLst>
                  <a:ext uri="{0D108BD9-81ED-4DB2-BD59-A6C34878D82A}">
                    <a16:rowId xmlns:a16="http://schemas.microsoft.com/office/drawing/2014/main" val="3322493059"/>
                  </a:ext>
                </a:extLst>
              </a:tr>
              <a:tr h="286782">
                <a:tc>
                  <a:txBody>
                    <a:bodyPr/>
                    <a:lstStyle/>
                    <a:p>
                      <a:pPr algn="l" fontAlgn="b"/>
                      <a:endParaRPr lang="en-AU" sz="900" u="none" strike="noStrike">
                        <a:effectLst/>
                      </a:endParaRPr>
                    </a:p>
                    <a:p>
                      <a:pPr algn="l" fontAlgn="b"/>
                      <a:r>
                        <a:rPr lang="en-AU" sz="900" u="none" strike="noStrike">
                          <a:effectLst/>
                        </a:rPr>
                        <a:t>C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5" marR="6075" marT="607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AU" sz="900" u="none" strike="noStrike">
                        <a:effectLst/>
                      </a:endParaRPr>
                    </a:p>
                    <a:p>
                      <a:pPr algn="l" fontAlgn="b"/>
                      <a:r>
                        <a:rPr lang="en-AU" sz="900" u="none" strike="noStrike">
                          <a:effectLst/>
                        </a:rPr>
                        <a:t>Idle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5" marR="6075" marT="607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AU" sz="900" u="none" strike="noStrike">
                        <a:effectLst/>
                      </a:endParaRPr>
                    </a:p>
                    <a:p>
                      <a:pPr algn="r" fontAlgn="b"/>
                      <a:r>
                        <a:rPr lang="en-AU" sz="900" u="none" strike="noStrike">
                          <a:effectLst/>
                        </a:rPr>
                        <a:t>1/02/2018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5" marR="6075" marT="607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AU" sz="900" u="none" strike="noStrike">
                        <a:effectLst/>
                      </a:endParaRPr>
                    </a:p>
                    <a:p>
                      <a:pPr algn="r" fontAlgn="b"/>
                      <a:r>
                        <a:rPr lang="en-AU" sz="900" u="none" strike="noStrike">
                          <a:effectLst/>
                        </a:rPr>
                        <a:t>24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5" marR="6075" marT="6075" marB="0" anchor="b"/>
                </a:tc>
                <a:extLst>
                  <a:ext uri="{0D108BD9-81ED-4DB2-BD59-A6C34878D82A}">
                    <a16:rowId xmlns:a16="http://schemas.microsoft.com/office/drawing/2014/main" val="961349389"/>
                  </a:ext>
                </a:extLst>
              </a:tr>
              <a:tr h="286782">
                <a:tc>
                  <a:txBody>
                    <a:bodyPr/>
                    <a:lstStyle/>
                    <a:p>
                      <a:pPr algn="l" fontAlgn="b"/>
                      <a:endParaRPr lang="en-AU" sz="900" u="none" strike="noStrike">
                        <a:effectLst/>
                      </a:endParaRPr>
                    </a:p>
                    <a:p>
                      <a:pPr algn="l" fontAlgn="b"/>
                      <a:r>
                        <a:rPr lang="en-AU" sz="900" u="none" strike="noStrike">
                          <a:effectLst/>
                        </a:rPr>
                        <a:t>C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5" marR="6075" marT="607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AU" sz="900" u="none" strike="noStrike">
                        <a:effectLst/>
                      </a:endParaRPr>
                    </a:p>
                    <a:p>
                      <a:pPr algn="l" fontAlgn="b"/>
                      <a:r>
                        <a:rPr lang="en-AU" sz="900" u="none" strike="noStrike">
                          <a:effectLst/>
                        </a:rPr>
                        <a:t>Idle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5" marR="6075" marT="607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AU" sz="900" u="none" strike="noStrike">
                        <a:effectLst/>
                      </a:endParaRPr>
                    </a:p>
                    <a:p>
                      <a:pPr algn="r" fontAlgn="b"/>
                      <a:r>
                        <a:rPr lang="en-AU" sz="900" u="none" strike="noStrike">
                          <a:effectLst/>
                        </a:rPr>
                        <a:t>2/02/2018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5" marR="6075" marT="607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AU" sz="900" u="none" strike="noStrike">
                        <a:effectLst/>
                      </a:endParaRPr>
                    </a:p>
                    <a:p>
                      <a:pPr algn="r" fontAlgn="b"/>
                      <a:r>
                        <a:rPr lang="en-AU" sz="900" u="none" strike="noStrike">
                          <a:effectLst/>
                        </a:rPr>
                        <a:t>19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5" marR="6075" marT="6075" marB="0" anchor="b"/>
                </a:tc>
                <a:extLst>
                  <a:ext uri="{0D108BD9-81ED-4DB2-BD59-A6C34878D82A}">
                    <a16:rowId xmlns:a16="http://schemas.microsoft.com/office/drawing/2014/main" val="3285603442"/>
                  </a:ext>
                </a:extLst>
              </a:tr>
              <a:tr h="286782">
                <a:tc>
                  <a:txBody>
                    <a:bodyPr/>
                    <a:lstStyle/>
                    <a:p>
                      <a:pPr algn="l" fontAlgn="b"/>
                      <a:endParaRPr lang="en-AU" sz="900" u="none" strike="noStrike">
                        <a:effectLst/>
                      </a:endParaRPr>
                    </a:p>
                    <a:p>
                      <a:pPr algn="l" fontAlgn="b"/>
                      <a:r>
                        <a:rPr lang="en-AU" sz="900" u="none" strike="noStrike">
                          <a:effectLst/>
                        </a:rPr>
                        <a:t>C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5" marR="6075" marT="607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AU" sz="900" u="none" strike="noStrike">
                        <a:effectLst/>
                      </a:endParaRPr>
                    </a:p>
                    <a:p>
                      <a:pPr algn="l" fontAlgn="b"/>
                      <a:r>
                        <a:rPr lang="en-AU" sz="900" u="none" strike="noStrike">
                          <a:effectLst/>
                        </a:rPr>
                        <a:t>Operation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5" marR="6075" marT="607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AU" sz="900" u="none" strike="noStrike">
                        <a:effectLst/>
                      </a:endParaRPr>
                    </a:p>
                    <a:p>
                      <a:pPr algn="r" fontAlgn="b"/>
                      <a:r>
                        <a:rPr lang="en-AU" sz="900" u="none" strike="noStrike">
                          <a:effectLst/>
                        </a:rPr>
                        <a:t>2/02/2018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5" marR="6075" marT="607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AU" sz="900" u="none" strike="noStrike">
                        <a:effectLst/>
                      </a:endParaRPr>
                    </a:p>
                    <a:p>
                      <a:pPr algn="r" fontAlgn="b"/>
                      <a:r>
                        <a:rPr lang="en-AU" sz="900" u="none" strike="noStrike">
                          <a:effectLst/>
                        </a:rPr>
                        <a:t>5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5" marR="6075" marT="6075" marB="0" anchor="b"/>
                </a:tc>
                <a:extLst>
                  <a:ext uri="{0D108BD9-81ED-4DB2-BD59-A6C34878D82A}">
                    <a16:rowId xmlns:a16="http://schemas.microsoft.com/office/drawing/2014/main" val="4232529617"/>
                  </a:ext>
                </a:extLst>
              </a:tr>
              <a:tr h="286782">
                <a:tc>
                  <a:txBody>
                    <a:bodyPr/>
                    <a:lstStyle/>
                    <a:p>
                      <a:pPr algn="l" fontAlgn="b"/>
                      <a:endParaRPr lang="en-AU" sz="900" u="none" strike="noStrike">
                        <a:effectLst/>
                      </a:endParaRPr>
                    </a:p>
                    <a:p>
                      <a:pPr algn="l" fontAlgn="b"/>
                      <a:r>
                        <a:rPr lang="en-AU" sz="900" u="none" strike="noStrike">
                          <a:effectLst/>
                        </a:rPr>
                        <a:t>C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5" marR="6075" marT="607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AU" sz="900" u="none" strike="noStrike">
                        <a:effectLst/>
                      </a:endParaRPr>
                    </a:p>
                    <a:p>
                      <a:pPr algn="l" fontAlgn="b"/>
                      <a:r>
                        <a:rPr lang="en-AU" sz="900" u="none" strike="noStrike">
                          <a:effectLst/>
                        </a:rPr>
                        <a:t>Operation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5" marR="6075" marT="607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AU" sz="900" u="none" strike="noStrike">
                        <a:effectLst/>
                      </a:endParaRPr>
                    </a:p>
                    <a:p>
                      <a:pPr algn="r" fontAlgn="b"/>
                      <a:r>
                        <a:rPr lang="en-AU" sz="900" u="none" strike="noStrike">
                          <a:effectLst/>
                        </a:rPr>
                        <a:t>3/02/2018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5" marR="6075" marT="607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AU" sz="900" u="none" strike="noStrike">
                        <a:effectLst/>
                      </a:endParaRPr>
                    </a:p>
                    <a:p>
                      <a:pPr algn="r" fontAlgn="b"/>
                      <a:r>
                        <a:rPr lang="en-AU" sz="900" u="none" strike="noStrike">
                          <a:effectLst/>
                        </a:rPr>
                        <a:t>24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5" marR="6075" marT="6075" marB="0" anchor="b"/>
                </a:tc>
                <a:extLst>
                  <a:ext uri="{0D108BD9-81ED-4DB2-BD59-A6C34878D82A}">
                    <a16:rowId xmlns:a16="http://schemas.microsoft.com/office/drawing/2014/main" val="2344241344"/>
                  </a:ext>
                </a:extLst>
              </a:tr>
              <a:tr h="286782">
                <a:tc>
                  <a:txBody>
                    <a:bodyPr/>
                    <a:lstStyle/>
                    <a:p>
                      <a:pPr algn="l" fontAlgn="b"/>
                      <a:endParaRPr lang="en-AU" sz="900" u="none" strike="noStrike">
                        <a:effectLst/>
                      </a:endParaRPr>
                    </a:p>
                    <a:p>
                      <a:pPr algn="l" fontAlgn="b"/>
                      <a:r>
                        <a:rPr lang="en-AU" sz="900" u="none" strike="noStrike">
                          <a:effectLst/>
                        </a:rPr>
                        <a:t>C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5" marR="6075" marT="607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AU" sz="900" u="none" strike="noStrike">
                        <a:effectLst/>
                      </a:endParaRPr>
                    </a:p>
                    <a:p>
                      <a:pPr algn="l" fontAlgn="b"/>
                      <a:r>
                        <a:rPr lang="en-AU" sz="900" u="none" strike="noStrike">
                          <a:effectLst/>
                        </a:rPr>
                        <a:t>Operation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5" marR="6075" marT="607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AU" sz="900" u="none" strike="noStrike">
                        <a:effectLst/>
                      </a:endParaRPr>
                    </a:p>
                    <a:p>
                      <a:pPr algn="r" fontAlgn="b"/>
                      <a:r>
                        <a:rPr lang="en-AU" sz="900" u="none" strike="noStrike">
                          <a:effectLst/>
                        </a:rPr>
                        <a:t>4/02/2018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5" marR="6075" marT="607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AU" sz="900" u="none" strike="noStrike">
                        <a:effectLst/>
                      </a:endParaRPr>
                    </a:p>
                    <a:p>
                      <a:pPr algn="r" fontAlgn="b"/>
                      <a:r>
                        <a:rPr lang="en-AU" sz="900" u="none" strike="noStrike">
                          <a:effectLst/>
                        </a:rPr>
                        <a:t>24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5" marR="6075" marT="6075" marB="0" anchor="b"/>
                </a:tc>
                <a:extLst>
                  <a:ext uri="{0D108BD9-81ED-4DB2-BD59-A6C34878D82A}">
                    <a16:rowId xmlns:a16="http://schemas.microsoft.com/office/drawing/2014/main" val="1719944534"/>
                  </a:ext>
                </a:extLst>
              </a:tr>
              <a:tr h="286782">
                <a:tc>
                  <a:txBody>
                    <a:bodyPr/>
                    <a:lstStyle/>
                    <a:p>
                      <a:pPr algn="l" fontAlgn="b"/>
                      <a:endParaRPr lang="en-AU" sz="900" u="none" strike="noStrike">
                        <a:effectLst/>
                      </a:endParaRPr>
                    </a:p>
                    <a:p>
                      <a:pPr algn="l" fontAlgn="b"/>
                      <a:r>
                        <a:rPr lang="en-AU" sz="900" u="none" strike="noStrike">
                          <a:effectLst/>
                        </a:rPr>
                        <a:t>C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5" marR="6075" marT="607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AU" sz="900" u="none" strike="noStrike">
                        <a:effectLst/>
                      </a:endParaRPr>
                    </a:p>
                    <a:p>
                      <a:pPr algn="l" fontAlgn="b"/>
                      <a:r>
                        <a:rPr lang="en-AU" sz="900" u="none" strike="noStrike">
                          <a:effectLst/>
                        </a:rPr>
                        <a:t>Operation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5" marR="6075" marT="607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AU" sz="900" u="none" strike="noStrike">
                        <a:effectLst/>
                      </a:endParaRPr>
                    </a:p>
                    <a:p>
                      <a:pPr algn="r" fontAlgn="b"/>
                      <a:r>
                        <a:rPr lang="en-AU" sz="900" u="none" strike="noStrike">
                          <a:effectLst/>
                        </a:rPr>
                        <a:t>5/02/2018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5" marR="6075" marT="607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AU" sz="900" u="none" strike="noStrike" dirty="0">
                        <a:effectLst/>
                      </a:endParaRPr>
                    </a:p>
                    <a:p>
                      <a:pPr algn="r" fontAlgn="b"/>
                      <a:r>
                        <a:rPr lang="en-AU" sz="900" u="none" strike="noStrike" dirty="0">
                          <a:effectLst/>
                        </a:rPr>
                        <a:t>24</a:t>
                      </a:r>
                      <a:endParaRPr lang="en-AU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5" marR="6075" marT="6075" marB="0" anchor="b"/>
                </a:tc>
                <a:extLst>
                  <a:ext uri="{0D108BD9-81ED-4DB2-BD59-A6C34878D82A}">
                    <a16:rowId xmlns:a16="http://schemas.microsoft.com/office/drawing/2014/main" val="3255014407"/>
                  </a:ext>
                </a:extLst>
              </a:tr>
            </a:tbl>
          </a:graphicData>
        </a:graphic>
      </p:graphicFrame>
      <p:sp>
        <p:nvSpPr>
          <p:cNvPr id="6" name="Arrow: Right 5">
            <a:extLst>
              <a:ext uri="{FF2B5EF4-FFF2-40B4-BE49-F238E27FC236}">
                <a16:creationId xmlns:a16="http://schemas.microsoft.com/office/drawing/2014/main" id="{B8940D54-29D0-42FF-BAC3-9BB6CDE0BDA7}"/>
              </a:ext>
            </a:extLst>
          </p:cNvPr>
          <p:cNvSpPr/>
          <p:nvPr/>
        </p:nvSpPr>
        <p:spPr>
          <a:xfrm>
            <a:off x="4520474" y="2711337"/>
            <a:ext cx="3122023" cy="1979023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How?</a:t>
            </a:r>
          </a:p>
        </p:txBody>
      </p:sp>
    </p:spTree>
    <p:extLst>
      <p:ext uri="{BB962C8B-B14F-4D97-AF65-F5344CB8AC3E}">
        <p14:creationId xmlns:p14="http://schemas.microsoft.com/office/powerpoint/2010/main" val="1102312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eft Bracket 4">
            <a:extLst>
              <a:ext uri="{FF2B5EF4-FFF2-40B4-BE49-F238E27FC236}">
                <a16:creationId xmlns:a16="http://schemas.microsoft.com/office/drawing/2014/main" id="{6035561C-4D15-4CD3-B8D5-C1ECCD64F50A}"/>
              </a:ext>
            </a:extLst>
          </p:cNvPr>
          <p:cNvSpPr/>
          <p:nvPr/>
        </p:nvSpPr>
        <p:spPr>
          <a:xfrm>
            <a:off x="2168102" y="2457574"/>
            <a:ext cx="616368" cy="2098344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Left Bracket 5">
            <a:extLst>
              <a:ext uri="{FF2B5EF4-FFF2-40B4-BE49-F238E27FC236}">
                <a16:creationId xmlns:a16="http://schemas.microsoft.com/office/drawing/2014/main" id="{4056D39B-3FB0-4CD9-BD6C-C7EED8A233B5}"/>
              </a:ext>
            </a:extLst>
          </p:cNvPr>
          <p:cNvSpPr/>
          <p:nvPr/>
        </p:nvSpPr>
        <p:spPr>
          <a:xfrm>
            <a:off x="2168102" y="4555917"/>
            <a:ext cx="616368" cy="2098344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Left Bracket 6">
            <a:extLst>
              <a:ext uri="{FF2B5EF4-FFF2-40B4-BE49-F238E27FC236}">
                <a16:creationId xmlns:a16="http://schemas.microsoft.com/office/drawing/2014/main" id="{4E1D757C-0AD4-4EAF-A954-1E4BC40A488A}"/>
              </a:ext>
            </a:extLst>
          </p:cNvPr>
          <p:cNvSpPr/>
          <p:nvPr/>
        </p:nvSpPr>
        <p:spPr>
          <a:xfrm>
            <a:off x="2168102" y="359228"/>
            <a:ext cx="616368" cy="2098344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05150529-EC2D-4E49-8A11-009467D06B81}"/>
              </a:ext>
            </a:extLst>
          </p:cNvPr>
          <p:cNvSpPr/>
          <p:nvPr/>
        </p:nvSpPr>
        <p:spPr>
          <a:xfrm>
            <a:off x="4236130" y="1362937"/>
            <a:ext cx="454698" cy="4122585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29F559B2-4F23-41EB-BB9A-20C1554D5064}"/>
              </a:ext>
            </a:extLst>
          </p:cNvPr>
          <p:cNvSpPr/>
          <p:nvPr/>
        </p:nvSpPr>
        <p:spPr>
          <a:xfrm>
            <a:off x="6142490" y="1457241"/>
            <a:ext cx="454698" cy="1643648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748D9D10-3679-4595-9D79-427ED846B9D4}"/>
              </a:ext>
            </a:extLst>
          </p:cNvPr>
          <p:cNvSpPr/>
          <p:nvPr/>
        </p:nvSpPr>
        <p:spPr>
          <a:xfrm>
            <a:off x="8048849" y="2706810"/>
            <a:ext cx="454698" cy="1643648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FC25CD2-C5A5-4D11-A9CD-02B117478EAE}"/>
              </a:ext>
            </a:extLst>
          </p:cNvPr>
          <p:cNvCxnSpPr>
            <a:cxnSpLocks/>
          </p:cNvCxnSpPr>
          <p:nvPr/>
        </p:nvCxnSpPr>
        <p:spPr>
          <a:xfrm>
            <a:off x="2784470" y="2457574"/>
            <a:ext cx="73256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B1AEA47-583E-4305-83D3-2431D899E32F}"/>
              </a:ext>
            </a:extLst>
          </p:cNvPr>
          <p:cNvCxnSpPr>
            <a:cxnSpLocks/>
          </p:cNvCxnSpPr>
          <p:nvPr/>
        </p:nvCxnSpPr>
        <p:spPr>
          <a:xfrm>
            <a:off x="2784470" y="4555918"/>
            <a:ext cx="73256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5DE1F8B-F9C6-4CC8-8ACE-E5E44D93B1E0}"/>
              </a:ext>
            </a:extLst>
          </p:cNvPr>
          <p:cNvSpPr txBox="1"/>
          <p:nvPr/>
        </p:nvSpPr>
        <p:spPr>
          <a:xfrm>
            <a:off x="894806" y="1122714"/>
            <a:ext cx="1094930" cy="5713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Day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825AB4-64D9-47F3-AE2E-5E0749F9C6E8}"/>
              </a:ext>
            </a:extLst>
          </p:cNvPr>
          <p:cNvSpPr txBox="1"/>
          <p:nvPr/>
        </p:nvSpPr>
        <p:spPr>
          <a:xfrm>
            <a:off x="894806" y="3221060"/>
            <a:ext cx="1094930" cy="5713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Day 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76ACD96-1A6C-4AA3-8DE8-D277EB383C94}"/>
              </a:ext>
            </a:extLst>
          </p:cNvPr>
          <p:cNvSpPr txBox="1"/>
          <p:nvPr/>
        </p:nvSpPr>
        <p:spPr>
          <a:xfrm>
            <a:off x="898030" y="5319406"/>
            <a:ext cx="1094930" cy="5713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Day 3</a:t>
            </a:r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A9D1EC25-F03C-4D62-8074-BA3CCA72C1FD}"/>
              </a:ext>
            </a:extLst>
          </p:cNvPr>
          <p:cNvSpPr/>
          <p:nvPr/>
        </p:nvSpPr>
        <p:spPr>
          <a:xfrm>
            <a:off x="4236130" y="359227"/>
            <a:ext cx="454698" cy="1003709"/>
          </a:xfrm>
          <a:prstGeom prst="downArrow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37C8BADD-ABE0-4FC9-AE49-0A4B71A77EE0}"/>
              </a:ext>
            </a:extLst>
          </p:cNvPr>
          <p:cNvSpPr/>
          <p:nvPr/>
        </p:nvSpPr>
        <p:spPr>
          <a:xfrm>
            <a:off x="4236130" y="5482146"/>
            <a:ext cx="454698" cy="1172115"/>
          </a:xfrm>
          <a:prstGeom prst="downArrow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0C8F4EA5-8036-42C6-816E-442D536A25BE}"/>
              </a:ext>
            </a:extLst>
          </p:cNvPr>
          <p:cNvSpPr/>
          <p:nvPr/>
        </p:nvSpPr>
        <p:spPr>
          <a:xfrm>
            <a:off x="6142488" y="359227"/>
            <a:ext cx="454698" cy="1098013"/>
          </a:xfrm>
          <a:prstGeom prst="downArrow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3E5DE159-8D3B-4F95-BF60-E8AEAA701D7F}"/>
              </a:ext>
            </a:extLst>
          </p:cNvPr>
          <p:cNvSpPr/>
          <p:nvPr/>
        </p:nvSpPr>
        <p:spPr>
          <a:xfrm>
            <a:off x="6142488" y="3100889"/>
            <a:ext cx="454698" cy="3553372"/>
          </a:xfrm>
          <a:prstGeom prst="downArrow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0" name="Arrow: Down 29">
            <a:extLst>
              <a:ext uri="{FF2B5EF4-FFF2-40B4-BE49-F238E27FC236}">
                <a16:creationId xmlns:a16="http://schemas.microsoft.com/office/drawing/2014/main" id="{7A03C1FD-7978-4637-89BD-4726F4CD10CA}"/>
              </a:ext>
            </a:extLst>
          </p:cNvPr>
          <p:cNvSpPr/>
          <p:nvPr/>
        </p:nvSpPr>
        <p:spPr>
          <a:xfrm>
            <a:off x="8048849" y="359227"/>
            <a:ext cx="454698" cy="2347583"/>
          </a:xfrm>
          <a:prstGeom prst="downArrow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1" name="Arrow: Down 30">
            <a:extLst>
              <a:ext uri="{FF2B5EF4-FFF2-40B4-BE49-F238E27FC236}">
                <a16:creationId xmlns:a16="http://schemas.microsoft.com/office/drawing/2014/main" id="{4EE0FA44-FF91-45BF-83D5-5FF1844ECB30}"/>
              </a:ext>
            </a:extLst>
          </p:cNvPr>
          <p:cNvSpPr/>
          <p:nvPr/>
        </p:nvSpPr>
        <p:spPr>
          <a:xfrm>
            <a:off x="8048846" y="4350458"/>
            <a:ext cx="454698" cy="2303803"/>
          </a:xfrm>
          <a:prstGeom prst="downArrow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20980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</TotalTime>
  <Words>161</Words>
  <Application>Microsoft Office PowerPoint</Application>
  <PresentationFormat>Widescreen</PresentationFormat>
  <Paragraphs>234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Fira Code</vt:lpstr>
      <vt:lpstr>Office Theme</vt:lpstr>
      <vt:lpstr>I_R_DATA</vt:lpstr>
      <vt:lpstr>Time series expansion</vt:lpstr>
      <vt:lpstr>Hours Per Day in Status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I_R_DATA</dc:title>
  <dc:creator>Pedro Fernández</dc:creator>
  <cp:lastModifiedBy>Pedro Fernández</cp:lastModifiedBy>
  <cp:revision>4</cp:revision>
  <dcterms:created xsi:type="dcterms:W3CDTF">2018-02-11T01:14:39Z</dcterms:created>
  <dcterms:modified xsi:type="dcterms:W3CDTF">2018-02-11T03:03:08Z</dcterms:modified>
</cp:coreProperties>
</file>