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5dd90953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5dd90953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5dd90953c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5dd90953c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5dd90953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5dd90953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5dc66f2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5dc66f2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5dc66f2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5dc66f2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dd9095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5dd9095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dc66f25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5dc66f25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5dd90953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5dd90953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5dd90953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5dd90953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eclipse.org/downloa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842800" y="337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Grupo 1, Taller de Herramientas de análisis de código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00" y="1196475"/>
            <a:ext cx="5178000" cy="21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275" y="1747575"/>
            <a:ext cx="1619275" cy="16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1223525" y="2899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4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0" name="Google Shape;450;p34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6" name="Google Shape;456;p34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0" name="Google Shape;4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50" y="1024625"/>
            <a:ext cx="3982354" cy="3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4"/>
          <p:cNvSpPr txBox="1"/>
          <p:nvPr>
            <p:ph idx="4294967295" type="body"/>
          </p:nvPr>
        </p:nvSpPr>
        <p:spPr>
          <a:xfrm>
            <a:off x="1310475" y="1590125"/>
            <a:ext cx="26403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Hacer click derecho en el proyecto que se desea evaluar, principalmente en los “Packages”, luego en la pestaña de “SpotBugs” y luego “Find Bugs”.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type="title"/>
          </p:nvPr>
        </p:nvSpPr>
        <p:spPr>
          <a:xfrm>
            <a:off x="1223525" y="2899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68" name="Google Shape;468;p35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74" name="Google Shape;474;p35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35"/>
          <p:cNvSpPr txBox="1"/>
          <p:nvPr>
            <p:ph idx="4294967295" type="body"/>
          </p:nvPr>
        </p:nvSpPr>
        <p:spPr>
          <a:xfrm>
            <a:off x="948575" y="941250"/>
            <a:ext cx="71379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 bugs encontrados aparecerán en la pestaña inferior “Bug Explorer”, para ver la información del bug se debe hacer click derecho en el mismo y seleccionar “Bug Info”.</a:t>
            </a:r>
            <a:endParaRPr/>
          </a:p>
        </p:txBody>
      </p:sp>
      <p:pic>
        <p:nvPicPr>
          <p:cNvPr id="479" name="Google Shape;4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00" y="2109397"/>
            <a:ext cx="6587999" cy="288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1278000" y="12135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 la presentación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86" name="Google Shape;486;p36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92" name="Google Shape;492;p36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6"/>
          <p:cNvSpPr txBox="1"/>
          <p:nvPr>
            <p:ph idx="4294967295" type="body"/>
          </p:nvPr>
        </p:nvSpPr>
        <p:spPr>
          <a:xfrm>
            <a:off x="2253100" y="1882500"/>
            <a:ext cx="47541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Muchas gracias por su atención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339" name="Google Shape;339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1" type="subTitle"/>
          </p:nvPr>
        </p:nvSpPr>
        <p:spPr>
          <a:xfrm flipH="1">
            <a:off x="2189900" y="2162325"/>
            <a:ext cx="24318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2" name="Google Shape;342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3" name="Google Shape;343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Detalles</a:t>
            </a:r>
            <a:endParaRPr/>
          </a:p>
        </p:txBody>
      </p:sp>
      <p:sp>
        <p:nvSpPr>
          <p:cNvPr id="345" name="Google Shape;345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6" name="Google Shape;346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408275" y="1998050"/>
            <a:ext cx="6385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SpotBugs es un programa que utiliza análisis estático para buscar errores en código Java. Es software libre, distribuido bajo los términos de la GNU Lesser General Public License.</a:t>
            </a:r>
            <a:endParaRPr sz="2200"/>
          </a:p>
        </p:txBody>
      </p:sp>
      <p:sp>
        <p:nvSpPr>
          <p:cNvPr id="352" name="Google Shape;352;p27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</a:t>
            </a:r>
            <a:r>
              <a:rPr lang="en"/>
              <a:t>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475" y="1233618"/>
            <a:ext cx="2349375" cy="2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125"/>
            <a:ext cx="3292325" cy="7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874000" y="1182350"/>
            <a:ext cx="76260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SpotBugs es una continuación de FindBugs.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Busca instancias de “patrones de errores” o instancias de código que posiblemente tengan errores.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Puede identificar más de 100 errores potenciales usando sólo análisis estático.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62" name="Google Shape;3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8100"/>
            <a:ext cx="1619275" cy="33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375" y="846525"/>
            <a:ext cx="1700275" cy="1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763" y="1891238"/>
            <a:ext cx="3292325" cy="7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621925" y="595050"/>
            <a:ext cx="76260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SpotBugs se puede utilizar de forma independiente y a través de varias integraciones, que incluyen: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Maven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Eclipse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500" y="2341100"/>
            <a:ext cx="1700275" cy="1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errores</a:t>
            </a:r>
            <a:endParaRPr/>
          </a:p>
        </p:txBody>
      </p:sp>
      <p:sp>
        <p:nvSpPr>
          <p:cNvPr id="377" name="Google Shape;377;p30"/>
          <p:cNvSpPr txBox="1"/>
          <p:nvPr>
            <p:ph idx="2" type="subTitle"/>
          </p:nvPr>
        </p:nvSpPr>
        <p:spPr>
          <a:xfrm>
            <a:off x="382275" y="1961013"/>
            <a:ext cx="2671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Violaciones de buenas prácticas para código.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>
            <p:ph idx="3" type="title"/>
          </p:nvPr>
        </p:nvSpPr>
        <p:spPr>
          <a:xfrm>
            <a:off x="742800" y="1106625"/>
            <a:ext cx="1957500" cy="8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Malas Prácticas</a:t>
            </a:r>
            <a:endParaRPr/>
          </a:p>
        </p:txBody>
      </p:sp>
      <p:sp>
        <p:nvSpPr>
          <p:cNvPr id="379" name="Google Shape;379;p30"/>
          <p:cNvSpPr txBox="1"/>
          <p:nvPr>
            <p:ph idx="4" type="subTitle"/>
          </p:nvPr>
        </p:nvSpPr>
        <p:spPr>
          <a:xfrm>
            <a:off x="3320275" y="3414775"/>
            <a:ext cx="23997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vulnerable a ataque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 txBox="1"/>
          <p:nvPr>
            <p:ph idx="5" type="title"/>
          </p:nvPr>
        </p:nvSpPr>
        <p:spPr>
          <a:xfrm>
            <a:off x="3154050" y="2028175"/>
            <a:ext cx="2835900" cy="11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Vulnerabilidad de código malicioso</a:t>
            </a:r>
            <a:endParaRPr/>
          </a:p>
        </p:txBody>
      </p:sp>
      <p:sp>
        <p:nvSpPr>
          <p:cNvPr id="381" name="Google Shape;381;p30"/>
          <p:cNvSpPr txBox="1"/>
          <p:nvPr>
            <p:ph idx="8" type="subTitle"/>
          </p:nvPr>
        </p:nvSpPr>
        <p:spPr>
          <a:xfrm>
            <a:off x="382325" y="3692625"/>
            <a:ext cx="2581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Errores de codificación no deseados.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>
            <p:ph idx="9" type="title"/>
          </p:nvPr>
        </p:nvSpPr>
        <p:spPr>
          <a:xfrm>
            <a:off x="590525" y="3157413"/>
            <a:ext cx="21651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Correctitud</a:t>
            </a:r>
            <a:endParaRPr/>
          </a:p>
        </p:txBody>
      </p:sp>
      <p:sp>
        <p:nvSpPr>
          <p:cNvPr id="383" name="Google Shape;383;p30"/>
          <p:cNvSpPr txBox="1"/>
          <p:nvPr>
            <p:ph idx="8" type="subTitle"/>
          </p:nvPr>
        </p:nvSpPr>
        <p:spPr>
          <a:xfrm>
            <a:off x="6135375" y="3656600"/>
            <a:ext cx="2581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confuso o escrito de forma que cause un error.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 txBox="1"/>
          <p:nvPr>
            <p:ph idx="9" type="title"/>
          </p:nvPr>
        </p:nvSpPr>
        <p:spPr>
          <a:xfrm>
            <a:off x="6343575" y="3157425"/>
            <a:ext cx="21651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Dodgy Code</a:t>
            </a:r>
            <a:endParaRPr/>
          </a:p>
        </p:txBody>
      </p:sp>
      <p:sp>
        <p:nvSpPr>
          <p:cNvPr id="385" name="Google Shape;385;p30"/>
          <p:cNvSpPr txBox="1"/>
          <p:nvPr>
            <p:ph idx="2" type="subTitle"/>
          </p:nvPr>
        </p:nvSpPr>
        <p:spPr>
          <a:xfrm>
            <a:off x="6090525" y="1890263"/>
            <a:ext cx="2671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correcto pero ineficiente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3" type="title"/>
          </p:nvPr>
        </p:nvSpPr>
        <p:spPr>
          <a:xfrm>
            <a:off x="6369525" y="1370550"/>
            <a:ext cx="2113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Rendimiento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93" name="Google Shape;393;p31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1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99" name="Google Shape;399;p31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3" y="1896153"/>
            <a:ext cx="7513125" cy="29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>
            <p:ph idx="4294967295" type="body"/>
          </p:nvPr>
        </p:nvSpPr>
        <p:spPr>
          <a:xfrm>
            <a:off x="815400" y="1065175"/>
            <a:ext cx="7513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1.- Descargar Eclipse IDE del sitio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https://www.eclipse.org/downloads/</a:t>
            </a:r>
            <a:r>
              <a:rPr lang="en"/>
              <a:t> e instalar para Java.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223525" y="2899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2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11" name="Google Shape;411;p32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2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17" name="Google Shape;417;p32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2"/>
          <p:cNvSpPr txBox="1"/>
          <p:nvPr>
            <p:ph idx="4294967295" type="body"/>
          </p:nvPr>
        </p:nvSpPr>
        <p:spPr>
          <a:xfrm>
            <a:off x="720000" y="2198475"/>
            <a:ext cx="33474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r>
              <a:rPr lang="en"/>
              <a:t>.- Tras la instalación, abrirlo e ir a pestaña “Help”. Luego clickear en “Eclipse Marketplace…”</a:t>
            </a:r>
            <a:endParaRPr/>
          </a:p>
        </p:txBody>
      </p:sp>
      <p:pic>
        <p:nvPicPr>
          <p:cNvPr id="422" name="Google Shape;4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700" y="958950"/>
            <a:ext cx="4419451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1223525" y="2899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29" name="Google Shape;429;p33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35" name="Google Shape;435;p33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3"/>
          <p:cNvSpPr txBox="1"/>
          <p:nvPr>
            <p:ph idx="4294967295" type="body"/>
          </p:nvPr>
        </p:nvSpPr>
        <p:spPr>
          <a:xfrm>
            <a:off x="1417400" y="1734825"/>
            <a:ext cx="33474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3.- En el buscador, buscar “SpotBugs” y hacer click en Instalar en la primera opción.</a:t>
            </a:r>
            <a:endParaRPr/>
          </a:p>
        </p:txBody>
      </p:sp>
      <p:pic>
        <p:nvPicPr>
          <p:cNvPr id="440" name="Google Shape;4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25" y="958950"/>
            <a:ext cx="3991175" cy="40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300" y="2872050"/>
            <a:ext cx="676275" cy="2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625" y="2907538"/>
            <a:ext cx="3619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/>
          <p:nvPr/>
        </p:nvSpPr>
        <p:spPr>
          <a:xfrm>
            <a:off x="7676500" y="2564188"/>
            <a:ext cx="1024200" cy="9153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