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A33A-9303-F5EE-1C5A-54ACDFEE8E7C}"/>
              </a:ext>
            </a:extLst>
          </p:cNvPr>
          <p:cNvSpPr>
            <a:spLocks noGrp="1"/>
          </p:cNvSpPr>
          <p:nvPr>
            <p:ph type="ctrTitle"/>
          </p:nvPr>
        </p:nvSpPr>
        <p:spPr/>
        <p:txBody>
          <a:bodyPr/>
          <a:lstStyle/>
          <a:p>
            <a:r>
              <a:rPr lang="en-IN" dirty="0"/>
              <a:t>JukeBox Project</a:t>
            </a:r>
          </a:p>
        </p:txBody>
      </p:sp>
      <p:sp>
        <p:nvSpPr>
          <p:cNvPr id="3" name="Subtitle 2">
            <a:extLst>
              <a:ext uri="{FF2B5EF4-FFF2-40B4-BE49-F238E27FC236}">
                <a16:creationId xmlns:a16="http://schemas.microsoft.com/office/drawing/2014/main" id="{B4BCD4AD-2762-3B5D-936D-4909AB73D9AC}"/>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62247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43A4-1E51-3D1C-B7A4-F76E9C7717F9}"/>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85F7AAA6-625E-3DF5-B1AA-93A9E0EE5D40}"/>
              </a:ext>
            </a:extLst>
          </p:cNvPr>
          <p:cNvSpPr>
            <a:spLocks noGrp="1"/>
          </p:cNvSpPr>
          <p:nvPr>
            <p:ph idx="1"/>
          </p:nvPr>
        </p:nvSpPr>
        <p:spPr>
          <a:xfrm>
            <a:off x="1343770" y="1821880"/>
            <a:ext cx="9811909" cy="4023360"/>
          </a:xfrm>
        </p:spPr>
        <p:txBody>
          <a:bodyPr/>
          <a:lstStyle/>
          <a:p>
            <a:pPr marL="0" indent="0" algn="just">
              <a:buNone/>
            </a:pPr>
            <a:r>
              <a:rPr lang="en-IN" dirty="0">
                <a:latin typeface="Calibri (Body)(Headings)"/>
                <a:cs typeface="Times New Roman" panose="02020603050405020304" pitchFamily="18" charset="0"/>
              </a:rPr>
              <a:t>In this project </a:t>
            </a:r>
            <a:r>
              <a:rPr lang="en-IN" dirty="0" err="1">
                <a:latin typeface="Calibri (Body)(Headings)"/>
                <a:cs typeface="Times New Roman" panose="02020603050405020304" pitchFamily="18" charset="0"/>
              </a:rPr>
              <a:t>i</a:t>
            </a:r>
            <a:r>
              <a:rPr lang="en-IN" dirty="0">
                <a:latin typeface="Calibri (Body)(Headings)"/>
                <a:cs typeface="Times New Roman" panose="02020603050405020304" pitchFamily="18" charset="0"/>
              </a:rPr>
              <a:t> have designed a modern jukebox that allows users to listen  and control  music, create playlists, add multiple songs, search songs based on the albums, artists, genre, song name. I have created different packages to create this project.</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140159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C6B7-D882-ED66-B059-41F21F8E7105}"/>
              </a:ext>
            </a:extLst>
          </p:cNvPr>
          <p:cNvSpPr>
            <a:spLocks noGrp="1"/>
          </p:cNvSpPr>
          <p:nvPr>
            <p:ph type="title"/>
          </p:nvPr>
        </p:nvSpPr>
        <p:spPr/>
        <p:txBody>
          <a:bodyPr/>
          <a:lstStyle/>
          <a:p>
            <a:r>
              <a:rPr lang="en-IN" dirty="0"/>
              <a:t>Model Package</a:t>
            </a:r>
          </a:p>
        </p:txBody>
      </p:sp>
      <p:sp>
        <p:nvSpPr>
          <p:cNvPr id="3" name="Content Placeholder 2">
            <a:extLst>
              <a:ext uri="{FF2B5EF4-FFF2-40B4-BE49-F238E27FC236}">
                <a16:creationId xmlns:a16="http://schemas.microsoft.com/office/drawing/2014/main" id="{94DE79D4-785D-DCB5-511F-AA5018994F73}"/>
              </a:ext>
            </a:extLst>
          </p:cNvPr>
          <p:cNvSpPr>
            <a:spLocks noGrp="1"/>
          </p:cNvSpPr>
          <p:nvPr>
            <p:ph idx="1"/>
          </p:nvPr>
        </p:nvSpPr>
        <p:spPr/>
        <p:txBody>
          <a:bodyPr/>
          <a:lstStyle/>
          <a:p>
            <a:pPr algn="just">
              <a:buFont typeface="Arial" panose="020B0604020202020204" pitchFamily="34" charset="0"/>
              <a:buChar char="•"/>
            </a:pPr>
            <a:r>
              <a:rPr lang="en-IN" dirty="0"/>
              <a:t>To create an application firstly I need a model class that has all the attributes that are needed , so  I have created Songs class .</a:t>
            </a:r>
          </a:p>
          <a:p>
            <a:pPr algn="just">
              <a:buFont typeface="Arial" panose="020B0604020202020204" pitchFamily="34" charset="0"/>
              <a:buChar char="•"/>
            </a:pPr>
            <a:r>
              <a:rPr lang="en-IN" dirty="0"/>
              <a:t>In Songs class I have attributes, constructors to initialize objects, setters and getter methods and a toString method to display the output in the console.</a:t>
            </a:r>
          </a:p>
          <a:p>
            <a:pPr algn="just">
              <a:buFont typeface="Arial" panose="020B0604020202020204" pitchFamily="34" charset="0"/>
              <a:buChar char="•"/>
            </a:pPr>
            <a:r>
              <a:rPr lang="en-IN" dirty="0"/>
              <a:t>And there is no model class for playlists because there are no much of attributes to declare.</a:t>
            </a:r>
          </a:p>
        </p:txBody>
      </p:sp>
    </p:spTree>
    <p:extLst>
      <p:ext uri="{BB962C8B-B14F-4D97-AF65-F5344CB8AC3E}">
        <p14:creationId xmlns:p14="http://schemas.microsoft.com/office/powerpoint/2010/main" val="223330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7383-45CB-5FDE-E1C6-825C934D6866}"/>
              </a:ext>
            </a:extLst>
          </p:cNvPr>
          <p:cNvSpPr>
            <a:spLocks noGrp="1"/>
          </p:cNvSpPr>
          <p:nvPr>
            <p:ph type="title"/>
          </p:nvPr>
        </p:nvSpPr>
        <p:spPr/>
        <p:txBody>
          <a:bodyPr/>
          <a:lstStyle/>
          <a:p>
            <a:r>
              <a:rPr lang="en-IN" dirty="0"/>
              <a:t>DAO Package</a:t>
            </a:r>
          </a:p>
        </p:txBody>
      </p:sp>
      <p:sp>
        <p:nvSpPr>
          <p:cNvPr id="3" name="Content Placeholder 2">
            <a:extLst>
              <a:ext uri="{FF2B5EF4-FFF2-40B4-BE49-F238E27FC236}">
                <a16:creationId xmlns:a16="http://schemas.microsoft.com/office/drawing/2014/main" id="{91216FA2-986B-1BEF-B179-4AE357FDF3CF}"/>
              </a:ext>
            </a:extLst>
          </p:cNvPr>
          <p:cNvSpPr>
            <a:spLocks noGrp="1"/>
          </p:cNvSpPr>
          <p:nvPr>
            <p:ph idx="1"/>
          </p:nvPr>
        </p:nvSpPr>
        <p:spPr/>
        <p:txBody>
          <a:bodyPr/>
          <a:lstStyle/>
          <a:p>
            <a:pPr algn="just">
              <a:buFont typeface="Arial" panose="020B0604020202020204" pitchFamily="34" charset="0"/>
              <a:buChar char="•"/>
            </a:pPr>
            <a:r>
              <a:rPr lang="en-IN" dirty="0"/>
              <a:t>This package Is created to access the objects created from the model class.</a:t>
            </a:r>
          </a:p>
          <a:p>
            <a:pPr algn="just">
              <a:buFont typeface="Arial" panose="020B0604020202020204" pitchFamily="34" charset="0"/>
              <a:buChar char="•"/>
            </a:pPr>
            <a:r>
              <a:rPr lang="en-IN" dirty="0"/>
              <a:t>In this package I have created SongDAO class and created methods to insert songs  and to get all songs from java to MySQL.</a:t>
            </a:r>
          </a:p>
          <a:p>
            <a:pPr algn="just">
              <a:buFont typeface="Arial" panose="020B0604020202020204" pitchFamily="34" charset="0"/>
              <a:buChar char="•"/>
            </a:pPr>
            <a:r>
              <a:rPr lang="en-IN" dirty="0"/>
              <a:t>Also I have created PlaylistDAO and PlaylistContentDAO under the same package and created methods to create playlists and to view all created playlists in PlaylistDAO and created methods to add songs to playlists and to get songs from playlists that we have added.</a:t>
            </a:r>
          </a:p>
          <a:p>
            <a:pPr algn="just">
              <a:buFont typeface="Arial" panose="020B0604020202020204" pitchFamily="34" charset="0"/>
              <a:buChar char="•"/>
            </a:pPr>
            <a:r>
              <a:rPr lang="en-IN" dirty="0"/>
              <a:t>To create a connection between java and MySQL I have used Connection Interface, Connection is an interface in java.sql that will hold the information of database.</a:t>
            </a:r>
          </a:p>
          <a:p>
            <a:pPr algn="just">
              <a:buFont typeface="Arial" panose="020B0604020202020204" pitchFamily="34" charset="0"/>
              <a:buChar char="•"/>
            </a:pPr>
            <a:r>
              <a:rPr lang="en-IN" dirty="0"/>
              <a:t>After establishing connection I have passed queries using the methods, to pass queries I have used an interface called Statement. </a:t>
            </a:r>
          </a:p>
        </p:txBody>
      </p:sp>
    </p:spTree>
    <p:extLst>
      <p:ext uri="{BB962C8B-B14F-4D97-AF65-F5344CB8AC3E}">
        <p14:creationId xmlns:p14="http://schemas.microsoft.com/office/powerpoint/2010/main" val="245267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D7EA-1B70-0793-D602-629A68E2D0CB}"/>
              </a:ext>
            </a:extLst>
          </p:cNvPr>
          <p:cNvSpPr>
            <a:spLocks noGrp="1"/>
          </p:cNvSpPr>
          <p:nvPr>
            <p:ph type="title"/>
          </p:nvPr>
        </p:nvSpPr>
        <p:spPr/>
        <p:txBody>
          <a:bodyPr/>
          <a:lstStyle/>
          <a:p>
            <a:r>
              <a:rPr lang="en-IN" dirty="0"/>
              <a:t>Service Package</a:t>
            </a:r>
          </a:p>
        </p:txBody>
      </p:sp>
      <p:sp>
        <p:nvSpPr>
          <p:cNvPr id="3" name="Content Placeholder 2">
            <a:extLst>
              <a:ext uri="{FF2B5EF4-FFF2-40B4-BE49-F238E27FC236}">
                <a16:creationId xmlns:a16="http://schemas.microsoft.com/office/drawing/2014/main" id="{8ED5A073-A170-B2F0-FF4C-A7D07D067CE7}"/>
              </a:ext>
            </a:extLst>
          </p:cNvPr>
          <p:cNvSpPr>
            <a:spLocks noGrp="1"/>
          </p:cNvSpPr>
          <p:nvPr>
            <p:ph idx="1"/>
          </p:nvPr>
        </p:nvSpPr>
        <p:spPr/>
        <p:txBody>
          <a:bodyPr/>
          <a:lstStyle/>
          <a:p>
            <a:pPr algn="just">
              <a:buFont typeface="Arial" panose="020B0604020202020204" pitchFamily="34" charset="0"/>
              <a:buChar char="•"/>
            </a:pPr>
            <a:r>
              <a:rPr lang="en-IN" dirty="0"/>
              <a:t>In this package I have created service classes for the DAO classes .</a:t>
            </a:r>
          </a:p>
          <a:p>
            <a:pPr algn="just">
              <a:buFont typeface="Arial" panose="020B0604020202020204" pitchFamily="34" charset="0"/>
              <a:buChar char="•"/>
            </a:pPr>
            <a:r>
              <a:rPr lang="en-IN" dirty="0"/>
              <a:t>SongService class is created to add songs to database and to get all songs from the database.</a:t>
            </a:r>
          </a:p>
          <a:p>
            <a:pPr algn="just">
              <a:buFont typeface="Arial" panose="020B0604020202020204" pitchFamily="34" charset="0"/>
              <a:buChar char="•"/>
            </a:pPr>
            <a:r>
              <a:rPr lang="en-IN" dirty="0"/>
              <a:t>Users can get songs based on song name , album name, genre, artist name.</a:t>
            </a:r>
          </a:p>
          <a:p>
            <a:pPr algn="just">
              <a:buFont typeface="Arial" panose="020B0604020202020204" pitchFamily="34" charset="0"/>
              <a:buChar char="•"/>
            </a:pPr>
            <a:r>
              <a:rPr lang="en-IN" dirty="0"/>
              <a:t>PlaylistService class is created to add playlist and to get all playlists that we have created.</a:t>
            </a:r>
          </a:p>
          <a:p>
            <a:pPr algn="just">
              <a:buFont typeface="Arial" panose="020B0604020202020204" pitchFamily="34" charset="0"/>
              <a:buChar char="•"/>
            </a:pPr>
            <a:r>
              <a:rPr lang="en-IN" dirty="0"/>
              <a:t>PlaylistContentService class is created to add songs to playlist that we have created in PlaylistService class.</a:t>
            </a:r>
          </a:p>
          <a:p>
            <a:pPr algn="just">
              <a:buFont typeface="Arial" panose="020B0604020202020204" pitchFamily="34" charset="0"/>
              <a:buChar char="•"/>
            </a:pPr>
            <a:r>
              <a:rPr lang="en-IN" dirty="0"/>
              <a:t>PlayerService class is created to play songs that are in playlists.</a:t>
            </a:r>
          </a:p>
          <a:p>
            <a:pPr algn="just">
              <a:buFont typeface="Arial" panose="020B0604020202020204" pitchFamily="34" charset="0"/>
              <a:buChar char="•"/>
            </a:pPr>
            <a:r>
              <a:rPr lang="en-IN" dirty="0"/>
              <a:t>In PlayerService class I have implemented different options for songs like pause, resume, stop etc…..</a:t>
            </a:r>
          </a:p>
        </p:txBody>
      </p:sp>
    </p:spTree>
    <p:extLst>
      <p:ext uri="{BB962C8B-B14F-4D97-AF65-F5344CB8AC3E}">
        <p14:creationId xmlns:p14="http://schemas.microsoft.com/office/powerpoint/2010/main" val="243290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4335-B0CB-0BFE-687C-F487D593919E}"/>
              </a:ext>
            </a:extLst>
          </p:cNvPr>
          <p:cNvSpPr>
            <a:spLocks noGrp="1"/>
          </p:cNvSpPr>
          <p:nvPr>
            <p:ph type="title"/>
          </p:nvPr>
        </p:nvSpPr>
        <p:spPr/>
        <p:txBody>
          <a:bodyPr/>
          <a:lstStyle/>
          <a:p>
            <a:r>
              <a:rPr lang="en-IN" dirty="0"/>
              <a:t>Main method</a:t>
            </a:r>
          </a:p>
        </p:txBody>
      </p:sp>
      <p:sp>
        <p:nvSpPr>
          <p:cNvPr id="3" name="Content Placeholder 2">
            <a:extLst>
              <a:ext uri="{FF2B5EF4-FFF2-40B4-BE49-F238E27FC236}">
                <a16:creationId xmlns:a16="http://schemas.microsoft.com/office/drawing/2014/main" id="{AA1CF22E-8034-6AF5-7C6F-7406C226FE3B}"/>
              </a:ext>
            </a:extLst>
          </p:cNvPr>
          <p:cNvSpPr>
            <a:spLocks noGrp="1"/>
          </p:cNvSpPr>
          <p:nvPr>
            <p:ph idx="1"/>
          </p:nvPr>
        </p:nvSpPr>
        <p:spPr/>
        <p:txBody>
          <a:bodyPr/>
          <a:lstStyle/>
          <a:p>
            <a:pPr algn="just">
              <a:buFont typeface="Arial" panose="020B0604020202020204" pitchFamily="34" charset="0"/>
              <a:buChar char="•"/>
            </a:pPr>
            <a:r>
              <a:rPr lang="en-IN" dirty="0"/>
              <a:t>I have created a separate package for main method implementation called main.</a:t>
            </a:r>
          </a:p>
          <a:p>
            <a:pPr algn="just">
              <a:buFont typeface="Arial" panose="020B0604020202020204" pitchFamily="34" charset="0"/>
              <a:buChar char="•"/>
            </a:pPr>
            <a:r>
              <a:rPr lang="en-IN" dirty="0"/>
              <a:t>In main I have created objects for all the service classes.</a:t>
            </a:r>
          </a:p>
          <a:p>
            <a:pPr algn="just">
              <a:buFont typeface="Arial" panose="020B0604020202020204" pitchFamily="34" charset="0"/>
              <a:buChar char="•"/>
            </a:pPr>
            <a:r>
              <a:rPr lang="en-IN" dirty="0"/>
              <a:t>I have also created arraylist for storing of songs and playlists.</a:t>
            </a:r>
          </a:p>
          <a:p>
            <a:pPr algn="just">
              <a:buFont typeface="Arial" panose="020B0604020202020204" pitchFamily="34" charset="0"/>
              <a:buChar char="•"/>
            </a:pPr>
            <a:r>
              <a:rPr lang="en-IN" dirty="0"/>
              <a:t>I have also given options to select for users for 1) Songs 2) Playlists 3) Player 4) Exit.</a:t>
            </a:r>
          </a:p>
          <a:p>
            <a:pPr algn="just">
              <a:buFont typeface="Arial" panose="020B0604020202020204" pitchFamily="34" charset="0"/>
              <a:buChar char="•"/>
            </a:pPr>
            <a:r>
              <a:rPr lang="en-IN" dirty="0"/>
              <a:t>Users can select any of given options to use.</a:t>
            </a:r>
          </a:p>
        </p:txBody>
      </p:sp>
    </p:spTree>
    <p:extLst>
      <p:ext uri="{BB962C8B-B14F-4D97-AF65-F5344CB8AC3E}">
        <p14:creationId xmlns:p14="http://schemas.microsoft.com/office/powerpoint/2010/main" val="4998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1DD8-7805-0183-1FD7-348866E9552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C9C08BB5-BADC-E710-D49B-B67617F079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2347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450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(Body)(Headings)</vt:lpstr>
      <vt:lpstr>Calibri Light</vt:lpstr>
      <vt:lpstr>Times New Roman</vt:lpstr>
      <vt:lpstr>Wingdings</vt:lpstr>
      <vt:lpstr>Retrospect</vt:lpstr>
      <vt:lpstr>JukeBox Project</vt:lpstr>
      <vt:lpstr>Intro</vt:lpstr>
      <vt:lpstr>Model Package</vt:lpstr>
      <vt:lpstr>DAO Package</vt:lpstr>
      <vt:lpstr>Service Package</vt:lpstr>
      <vt:lpstr>Main method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JukeBox Project</dc:title>
  <dc:creator>Pagadala Hemanth</dc:creator>
  <cp:lastModifiedBy>Pagadala Hemanth</cp:lastModifiedBy>
  <cp:revision>2</cp:revision>
  <cp:lastPrinted>2022-10-02T11:05:16Z</cp:lastPrinted>
  <dcterms:created xsi:type="dcterms:W3CDTF">2022-10-02T09:42:22Z</dcterms:created>
  <dcterms:modified xsi:type="dcterms:W3CDTF">2022-10-02T11:10:53Z</dcterms:modified>
</cp:coreProperties>
</file>