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0" r:id="rId5"/>
    <p:sldId id="259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3" r:id="rId26"/>
    <p:sldId id="300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Galvin" userId="1cc1edb3daa9b8aa" providerId="LiveId" clId="{341144B3-1A9A-4793-819D-56C825341A9D}"/>
    <pc:docChg chg="undo redo custSel addSld delSld modSld">
      <pc:chgData name="Paul Galvin" userId="1cc1edb3daa9b8aa" providerId="LiveId" clId="{341144B3-1A9A-4793-819D-56C825341A9D}" dt="2017-11-04T01:20:16.092" v="10015" actId="20577"/>
      <pc:docMkLst>
        <pc:docMk/>
      </pc:docMkLst>
      <pc:sldChg chg="modSp">
        <pc:chgData name="Paul Galvin" userId="1cc1edb3daa9b8aa" providerId="LiveId" clId="{341144B3-1A9A-4793-819D-56C825341A9D}" dt="2017-11-03T22:18:47.203" v="64" actId="20577"/>
        <pc:sldMkLst>
          <pc:docMk/>
          <pc:sldMk cId="694433138" sldId="256"/>
        </pc:sldMkLst>
        <pc:spChg chg="mod">
          <ac:chgData name="Paul Galvin" userId="1cc1edb3daa9b8aa" providerId="LiveId" clId="{341144B3-1A9A-4793-819D-56C825341A9D}" dt="2017-11-03T22:18:47.203" v="64" actId="20577"/>
          <ac:spMkLst>
            <pc:docMk/>
            <pc:sldMk cId="694433138" sldId="256"/>
            <ac:spMk id="2" creationId="{16BBCBC7-D4E6-4EDD-850F-4178034157A3}"/>
          </ac:spMkLst>
        </pc:spChg>
      </pc:sldChg>
      <pc:sldChg chg="modSp">
        <pc:chgData name="Paul Galvin" userId="1cc1edb3daa9b8aa" providerId="LiveId" clId="{341144B3-1A9A-4793-819D-56C825341A9D}" dt="2017-11-04T01:15:12.342" v="9605" actId="20577"/>
        <pc:sldMkLst>
          <pc:docMk/>
          <pc:sldMk cId="309831873" sldId="257"/>
        </pc:sldMkLst>
        <pc:graphicFrameChg chg="mod">
          <ac:chgData name="Paul Galvin" userId="1cc1edb3daa9b8aa" providerId="LiveId" clId="{341144B3-1A9A-4793-819D-56C825341A9D}" dt="2017-11-04T01:15:12.342" v="9605" actId="20577"/>
          <ac:graphicFrameMkLst>
            <pc:docMk/>
            <pc:sldMk cId="309831873" sldId="257"/>
            <ac:graphicFrameMk id="5" creationId="{00000000-0000-0000-0000-000000000000}"/>
          </ac:graphicFrameMkLst>
        </pc:graphicFrameChg>
      </pc:sldChg>
      <pc:sldChg chg="addSp delSp modSp mod setBg">
        <pc:chgData name="Paul Galvin" userId="1cc1edb3daa9b8aa" providerId="LiveId" clId="{341144B3-1A9A-4793-819D-56C825341A9D}" dt="2017-11-03T22:58:54.734" v="2811" actId="313"/>
        <pc:sldMkLst>
          <pc:docMk/>
          <pc:sldMk cId="2249025592" sldId="259"/>
        </pc:sldMkLst>
        <pc:spChg chg="mod">
          <ac:chgData name="Paul Galvin" userId="1cc1edb3daa9b8aa" providerId="LiveId" clId="{341144B3-1A9A-4793-819D-56C825341A9D}" dt="2017-11-03T22:35:24.507" v="1285" actId="26606"/>
          <ac:spMkLst>
            <pc:docMk/>
            <pc:sldMk cId="2249025592" sldId="259"/>
            <ac:spMk id="2" creationId="{F4E796E7-276D-4011-A64F-97D9BC8CB729}"/>
          </ac:spMkLst>
        </pc:spChg>
        <pc:spChg chg="mod">
          <ac:chgData name="Paul Galvin" userId="1cc1edb3daa9b8aa" providerId="LiveId" clId="{341144B3-1A9A-4793-819D-56C825341A9D}" dt="2017-11-03T22:58:54.734" v="2811" actId="313"/>
          <ac:spMkLst>
            <pc:docMk/>
            <pc:sldMk cId="2249025592" sldId="259"/>
            <ac:spMk id="3" creationId="{D4D55E96-15D9-4374-AEB8-A765916E3ABB}"/>
          </ac:spMkLst>
        </pc:spChg>
        <pc:spChg chg="add del">
          <ac:chgData name="Paul Galvin" userId="1cc1edb3daa9b8aa" providerId="LiveId" clId="{341144B3-1A9A-4793-819D-56C825341A9D}" dt="2017-11-03T22:35:10.748" v="1282" actId="26606"/>
          <ac:spMkLst>
            <pc:docMk/>
            <pc:sldMk cId="2249025592" sldId="259"/>
            <ac:spMk id="71" creationId="{F2AF0D79-4A1A-4F27-B9F0-CF252C4AC91C}"/>
          </ac:spMkLst>
        </pc:spChg>
        <pc:grpChg chg="add">
          <ac:chgData name="Paul Galvin" userId="1cc1edb3daa9b8aa" providerId="LiveId" clId="{341144B3-1A9A-4793-819D-56C825341A9D}" dt="2017-11-03T22:35:24.507" v="1285" actId="26606"/>
          <ac:grpSpMkLst>
            <pc:docMk/>
            <pc:sldMk cId="2249025592" sldId="259"/>
            <ac:grpSpMk id="2052" creationId="{93401815-9C3D-43EE-B4E4-2504090CEF01}"/>
          </ac:grpSpMkLst>
        </pc:grpChg>
        <pc:picChg chg="add mod ord">
          <ac:chgData name="Paul Galvin" userId="1cc1edb3daa9b8aa" providerId="LiveId" clId="{341144B3-1A9A-4793-819D-56C825341A9D}" dt="2017-11-03T22:35:24.507" v="1285" actId="26606"/>
          <ac:picMkLst>
            <pc:docMk/>
            <pc:sldMk cId="2249025592" sldId="259"/>
            <ac:picMk id="2050" creationId="{537E1F7F-7522-475E-AD8B-98D6593EE4B3}"/>
          </ac:picMkLst>
        </pc:picChg>
        <pc:cxnChg chg="add del">
          <ac:chgData name="Paul Galvin" userId="1cc1edb3daa9b8aa" providerId="LiveId" clId="{341144B3-1A9A-4793-819D-56C825341A9D}" dt="2017-11-03T22:35:10.748" v="1282" actId="26606"/>
          <ac:cxnSpMkLst>
            <pc:docMk/>
            <pc:sldMk cId="2249025592" sldId="259"/>
            <ac:cxnSpMk id="73" creationId="{8E83266B-97F8-4AB9-818F-3A70E8D8580D}"/>
          </ac:cxnSpMkLst>
        </pc:cxnChg>
      </pc:sldChg>
      <pc:sldChg chg="del">
        <pc:chgData name="Paul Galvin" userId="1cc1edb3daa9b8aa" providerId="LiveId" clId="{341144B3-1A9A-4793-819D-56C825341A9D}" dt="2017-11-03T23:58:44.371" v="9368" actId="2696"/>
        <pc:sldMkLst>
          <pc:docMk/>
          <pc:sldMk cId="3029837958" sldId="261"/>
        </pc:sldMkLst>
      </pc:sldChg>
      <pc:sldChg chg="del">
        <pc:chgData name="Paul Galvin" userId="1cc1edb3daa9b8aa" providerId="LiveId" clId="{341144B3-1A9A-4793-819D-56C825341A9D}" dt="2017-11-03T23:58:50.025" v="9384" actId="2696"/>
        <pc:sldMkLst>
          <pc:docMk/>
          <pc:sldMk cId="4180693721" sldId="262"/>
        </pc:sldMkLst>
      </pc:sldChg>
      <pc:sldChg chg="modSp del">
        <pc:chgData name="Paul Galvin" userId="1cc1edb3daa9b8aa" providerId="LiveId" clId="{341144B3-1A9A-4793-819D-56C825341A9D}" dt="2017-11-03T22:22:06.767" v="229" actId="2696"/>
        <pc:sldMkLst>
          <pc:docMk/>
          <pc:sldMk cId="140594531" sldId="263"/>
        </pc:sldMkLst>
        <pc:spChg chg="mod">
          <ac:chgData name="Paul Galvin" userId="1cc1edb3daa9b8aa" providerId="LiveId" clId="{341144B3-1A9A-4793-819D-56C825341A9D}" dt="2017-11-03T22:21:55.769" v="228" actId="20577"/>
          <ac:spMkLst>
            <pc:docMk/>
            <pc:sldMk cId="140594531" sldId="263"/>
            <ac:spMk id="2" creationId="{4EDCBB22-AADF-48F0-90B3-B11EF35ACC1C}"/>
          </ac:spMkLst>
        </pc:spChg>
      </pc:sldChg>
      <pc:sldChg chg="del">
        <pc:chgData name="Paul Galvin" userId="1cc1edb3daa9b8aa" providerId="LiveId" clId="{341144B3-1A9A-4793-819D-56C825341A9D}" dt="2017-11-03T23:58:49.706" v="9383" actId="2696"/>
        <pc:sldMkLst>
          <pc:docMk/>
          <pc:sldMk cId="281915680" sldId="264"/>
        </pc:sldMkLst>
      </pc:sldChg>
      <pc:sldChg chg="del">
        <pc:chgData name="Paul Galvin" userId="1cc1edb3daa9b8aa" providerId="LiveId" clId="{341144B3-1A9A-4793-819D-56C825341A9D}" dt="2017-11-03T23:58:44.756" v="9369" actId="2696"/>
        <pc:sldMkLst>
          <pc:docMk/>
          <pc:sldMk cId="407137609" sldId="265"/>
        </pc:sldMkLst>
      </pc:sldChg>
      <pc:sldChg chg="del">
        <pc:chgData name="Paul Galvin" userId="1cc1edb3daa9b8aa" providerId="LiveId" clId="{341144B3-1A9A-4793-819D-56C825341A9D}" dt="2017-11-03T23:58:45.143" v="9371" actId="2696"/>
        <pc:sldMkLst>
          <pc:docMk/>
          <pc:sldMk cId="1056705938" sldId="266"/>
        </pc:sldMkLst>
      </pc:sldChg>
      <pc:sldChg chg="del">
        <pc:chgData name="Paul Galvin" userId="1cc1edb3daa9b8aa" providerId="LiveId" clId="{341144B3-1A9A-4793-819D-56C825341A9D}" dt="2017-11-03T23:58:45.691" v="9372" actId="2696"/>
        <pc:sldMkLst>
          <pc:docMk/>
          <pc:sldMk cId="1073797752" sldId="267"/>
        </pc:sldMkLst>
      </pc:sldChg>
      <pc:sldChg chg="del">
        <pc:chgData name="Paul Galvin" userId="1cc1edb3daa9b8aa" providerId="LiveId" clId="{341144B3-1A9A-4793-819D-56C825341A9D}" dt="2017-11-03T23:58:45.715" v="9373" actId="2696"/>
        <pc:sldMkLst>
          <pc:docMk/>
          <pc:sldMk cId="1323033792" sldId="268"/>
        </pc:sldMkLst>
      </pc:sldChg>
      <pc:sldChg chg="del">
        <pc:chgData name="Paul Galvin" userId="1cc1edb3daa9b8aa" providerId="LiveId" clId="{341144B3-1A9A-4793-819D-56C825341A9D}" dt="2017-11-03T23:58:45.735" v="9374" actId="2696"/>
        <pc:sldMkLst>
          <pc:docMk/>
          <pc:sldMk cId="1368864388" sldId="269"/>
        </pc:sldMkLst>
      </pc:sldChg>
      <pc:sldChg chg="del">
        <pc:chgData name="Paul Galvin" userId="1cc1edb3daa9b8aa" providerId="LiveId" clId="{341144B3-1A9A-4793-819D-56C825341A9D}" dt="2017-11-03T23:58:46.112" v="9375" actId="2696"/>
        <pc:sldMkLst>
          <pc:docMk/>
          <pc:sldMk cId="1985655230" sldId="270"/>
        </pc:sldMkLst>
      </pc:sldChg>
      <pc:sldChg chg="del">
        <pc:chgData name="Paul Galvin" userId="1cc1edb3daa9b8aa" providerId="LiveId" clId="{341144B3-1A9A-4793-819D-56C825341A9D}" dt="2017-11-03T23:58:46.833" v="9376" actId="2696"/>
        <pc:sldMkLst>
          <pc:docMk/>
          <pc:sldMk cId="1255321369" sldId="271"/>
        </pc:sldMkLst>
      </pc:sldChg>
      <pc:sldChg chg="del">
        <pc:chgData name="Paul Galvin" userId="1cc1edb3daa9b8aa" providerId="LiveId" clId="{341144B3-1A9A-4793-819D-56C825341A9D}" dt="2017-11-03T23:58:47.259" v="9377" actId="2696"/>
        <pc:sldMkLst>
          <pc:docMk/>
          <pc:sldMk cId="2139837500" sldId="272"/>
        </pc:sldMkLst>
      </pc:sldChg>
      <pc:sldChg chg="del">
        <pc:chgData name="Paul Galvin" userId="1cc1edb3daa9b8aa" providerId="LiveId" clId="{341144B3-1A9A-4793-819D-56C825341A9D}" dt="2017-11-03T23:58:47.625" v="9378" actId="2696"/>
        <pc:sldMkLst>
          <pc:docMk/>
          <pc:sldMk cId="472317861" sldId="273"/>
        </pc:sldMkLst>
      </pc:sldChg>
      <pc:sldChg chg="del">
        <pc:chgData name="Paul Galvin" userId="1cc1edb3daa9b8aa" providerId="LiveId" clId="{341144B3-1A9A-4793-819D-56C825341A9D}" dt="2017-11-03T23:58:47.975" v="9379" actId="2696"/>
        <pc:sldMkLst>
          <pc:docMk/>
          <pc:sldMk cId="1444271981" sldId="274"/>
        </pc:sldMkLst>
      </pc:sldChg>
      <pc:sldChg chg="del">
        <pc:chgData name="Paul Galvin" userId="1cc1edb3daa9b8aa" providerId="LiveId" clId="{341144B3-1A9A-4793-819D-56C825341A9D}" dt="2017-11-03T23:58:48.262" v="9380" actId="2696"/>
        <pc:sldMkLst>
          <pc:docMk/>
          <pc:sldMk cId="250560286" sldId="275"/>
        </pc:sldMkLst>
      </pc:sldChg>
      <pc:sldChg chg="del">
        <pc:chgData name="Paul Galvin" userId="1cc1edb3daa9b8aa" providerId="LiveId" clId="{341144B3-1A9A-4793-819D-56C825341A9D}" dt="2017-11-03T23:58:48.564" v="9381" actId="2696"/>
        <pc:sldMkLst>
          <pc:docMk/>
          <pc:sldMk cId="1580109431" sldId="276"/>
        </pc:sldMkLst>
      </pc:sldChg>
      <pc:sldChg chg="del">
        <pc:chgData name="Paul Galvin" userId="1cc1edb3daa9b8aa" providerId="LiveId" clId="{341144B3-1A9A-4793-819D-56C825341A9D}" dt="2017-11-03T23:58:44.974" v="9370" actId="2696"/>
        <pc:sldMkLst>
          <pc:docMk/>
          <pc:sldMk cId="2534354763" sldId="277"/>
        </pc:sldMkLst>
      </pc:sldChg>
      <pc:sldChg chg="del">
        <pc:chgData name="Paul Galvin" userId="1cc1edb3daa9b8aa" providerId="LiveId" clId="{341144B3-1A9A-4793-819D-56C825341A9D}" dt="2017-11-03T23:58:49.331" v="9382" actId="2696"/>
        <pc:sldMkLst>
          <pc:docMk/>
          <pc:sldMk cId="2814592530" sldId="278"/>
        </pc:sldMkLst>
      </pc:sldChg>
      <pc:sldChg chg="del">
        <pc:chgData name="Paul Galvin" userId="1cc1edb3daa9b8aa" providerId="LiveId" clId="{341144B3-1A9A-4793-819D-56C825341A9D}" dt="2017-11-03T23:58:51" v="9385" actId="2696"/>
        <pc:sldMkLst>
          <pc:docMk/>
          <pc:sldMk cId="2783907920" sldId="279"/>
        </pc:sldMkLst>
      </pc:sldChg>
      <pc:sldChg chg="addSp modSp add">
        <pc:chgData name="Paul Galvin" userId="1cc1edb3daa9b8aa" providerId="LiveId" clId="{341144B3-1A9A-4793-819D-56C825341A9D}" dt="2017-11-03T22:26:40.636" v="707" actId="20577"/>
        <pc:sldMkLst>
          <pc:docMk/>
          <pc:sldMk cId="3753331224" sldId="280"/>
        </pc:sldMkLst>
        <pc:spChg chg="mod">
          <ac:chgData name="Paul Galvin" userId="1cc1edb3daa9b8aa" providerId="LiveId" clId="{341144B3-1A9A-4793-819D-56C825341A9D}" dt="2017-11-03T22:22:57.360" v="357" actId="20577"/>
          <ac:spMkLst>
            <pc:docMk/>
            <pc:sldMk cId="3753331224" sldId="280"/>
            <ac:spMk id="2" creationId="{095130A0-BA10-422F-8FB8-895B7ACE8D77}"/>
          </ac:spMkLst>
        </pc:spChg>
        <pc:spChg chg="mod">
          <ac:chgData name="Paul Galvin" userId="1cc1edb3daa9b8aa" providerId="LiveId" clId="{341144B3-1A9A-4793-819D-56C825341A9D}" dt="2017-11-03T22:26:40.636" v="707" actId="20577"/>
          <ac:spMkLst>
            <pc:docMk/>
            <pc:sldMk cId="3753331224" sldId="280"/>
            <ac:spMk id="3" creationId="{5749CBCE-571B-44F0-9575-86E833B918AA}"/>
          </ac:spMkLst>
        </pc:spChg>
        <pc:picChg chg="add mod">
          <ac:chgData name="Paul Galvin" userId="1cc1edb3daa9b8aa" providerId="LiveId" clId="{341144B3-1A9A-4793-819D-56C825341A9D}" dt="2017-11-03T22:25:38.420" v="520" actId="1076"/>
          <ac:picMkLst>
            <pc:docMk/>
            <pc:sldMk cId="3753331224" sldId="280"/>
            <ac:picMk id="1026" creationId="{128186CA-69C5-4A7E-B6A8-0C2BF904B933}"/>
          </ac:picMkLst>
        </pc:picChg>
      </pc:sldChg>
      <pc:sldChg chg="modSp add">
        <pc:chgData name="Paul Galvin" userId="1cc1edb3daa9b8aa" providerId="LiveId" clId="{341144B3-1A9A-4793-819D-56C825341A9D}" dt="2017-11-03T22:39:21.678" v="1393" actId="20577"/>
        <pc:sldMkLst>
          <pc:docMk/>
          <pc:sldMk cId="871423068" sldId="281"/>
        </pc:sldMkLst>
        <pc:spChg chg="mod">
          <ac:chgData name="Paul Galvin" userId="1cc1edb3daa9b8aa" providerId="LiveId" clId="{341144B3-1A9A-4793-819D-56C825341A9D}" dt="2017-11-03T22:39:21.678" v="1393" actId="20577"/>
          <ac:spMkLst>
            <pc:docMk/>
            <pc:sldMk cId="871423068" sldId="281"/>
            <ac:spMk id="3" creationId="{D4D55E96-15D9-4374-AEB8-A765916E3ABB}"/>
          </ac:spMkLst>
        </pc:spChg>
      </pc:sldChg>
      <pc:sldChg chg="add del">
        <pc:chgData name="Paul Galvin" userId="1cc1edb3daa9b8aa" providerId="LiveId" clId="{341144B3-1A9A-4793-819D-56C825341A9D}" dt="2017-11-03T22:29:55.860" v="1072" actId="20577"/>
        <pc:sldMkLst>
          <pc:docMk/>
          <pc:sldMk cId="3784733939" sldId="281"/>
        </pc:sldMkLst>
      </pc:sldChg>
      <pc:sldChg chg="modSp add">
        <pc:chgData name="Paul Galvin" userId="1cc1edb3daa9b8aa" providerId="LiveId" clId="{341144B3-1A9A-4793-819D-56C825341A9D}" dt="2017-11-03T22:38:52.435" v="1377" actId="5793"/>
        <pc:sldMkLst>
          <pc:docMk/>
          <pc:sldMk cId="2810166747" sldId="282"/>
        </pc:sldMkLst>
        <pc:spChg chg="mod">
          <ac:chgData name="Paul Galvin" userId="1cc1edb3daa9b8aa" providerId="LiveId" clId="{341144B3-1A9A-4793-819D-56C825341A9D}" dt="2017-11-03T22:38:11.272" v="1302" actId="20577"/>
          <ac:spMkLst>
            <pc:docMk/>
            <pc:sldMk cId="2810166747" sldId="282"/>
            <ac:spMk id="2" creationId="{441B8655-5491-4BA9-B333-7ACA5E644E24}"/>
          </ac:spMkLst>
        </pc:spChg>
        <pc:spChg chg="mod">
          <ac:chgData name="Paul Galvin" userId="1cc1edb3daa9b8aa" providerId="LiveId" clId="{341144B3-1A9A-4793-819D-56C825341A9D}" dt="2017-11-03T22:38:52.435" v="1377" actId="5793"/>
          <ac:spMkLst>
            <pc:docMk/>
            <pc:sldMk cId="2810166747" sldId="282"/>
            <ac:spMk id="3" creationId="{6982BE7D-60DF-44B3-9595-5BF19CA99186}"/>
          </ac:spMkLst>
        </pc:spChg>
      </pc:sldChg>
      <pc:sldChg chg="addSp delSp modSp add modNotesTx">
        <pc:chgData name="Paul Galvin" userId="1cc1edb3daa9b8aa" providerId="LiveId" clId="{341144B3-1A9A-4793-819D-56C825341A9D}" dt="2017-11-03T22:50:23.880" v="2072" actId="20577"/>
        <pc:sldMkLst>
          <pc:docMk/>
          <pc:sldMk cId="701089385" sldId="283"/>
        </pc:sldMkLst>
        <pc:spChg chg="mod">
          <ac:chgData name="Paul Galvin" userId="1cc1edb3daa9b8aa" providerId="LiveId" clId="{341144B3-1A9A-4793-819D-56C825341A9D}" dt="2017-11-03T22:45:17.585" v="1839" actId="1076"/>
          <ac:spMkLst>
            <pc:docMk/>
            <pc:sldMk cId="701089385" sldId="283"/>
            <ac:spMk id="2" creationId="{D30143B9-9161-4BB7-AAF2-AC329661CE4E}"/>
          </ac:spMkLst>
        </pc:spChg>
        <pc:spChg chg="add del mod">
          <ac:chgData name="Paul Galvin" userId="1cc1edb3daa9b8aa" providerId="LiveId" clId="{341144B3-1A9A-4793-819D-56C825341A9D}" dt="2017-11-03T22:50:23.880" v="2072" actId="20577"/>
          <ac:spMkLst>
            <pc:docMk/>
            <pc:sldMk cId="701089385" sldId="283"/>
            <ac:spMk id="3" creationId="{3AE4DD6E-E8FA-44A0-91AC-60DC26BA7AAD}"/>
          </ac:spMkLst>
        </pc:spChg>
        <pc:spChg chg="add del">
          <ac:chgData name="Paul Galvin" userId="1cc1edb3daa9b8aa" providerId="LiveId" clId="{341144B3-1A9A-4793-819D-56C825341A9D}" dt="2017-11-03T22:44:28.708" v="1831" actId="478"/>
          <ac:spMkLst>
            <pc:docMk/>
            <pc:sldMk cId="701089385" sldId="283"/>
            <ac:spMk id="4" creationId="{7E1CC7BD-938C-4809-80BD-95802F3FD368}"/>
          </ac:spMkLst>
        </pc:spChg>
        <pc:spChg chg="add del mod">
          <ac:chgData name="Paul Galvin" userId="1cc1edb3daa9b8aa" providerId="LiveId" clId="{341144B3-1A9A-4793-819D-56C825341A9D}" dt="2017-11-03T22:44:28.708" v="1831" actId="478"/>
          <ac:spMkLst>
            <pc:docMk/>
            <pc:sldMk cId="701089385" sldId="283"/>
            <ac:spMk id="6" creationId="{08F5720F-032C-4CA2-A2A0-1D3A24281127}"/>
          </ac:spMkLst>
        </pc:spChg>
        <pc:picChg chg="add mod">
          <ac:chgData name="Paul Galvin" userId="1cc1edb3daa9b8aa" providerId="LiveId" clId="{341144B3-1A9A-4793-819D-56C825341A9D}" dt="2017-11-03T22:45:32.728" v="1842" actId="1076"/>
          <ac:picMkLst>
            <pc:docMk/>
            <pc:sldMk cId="701089385" sldId="283"/>
            <ac:picMk id="3076" creationId="{69E06B8D-DC3A-4CB5-B3A0-4D406D61D2A5}"/>
          </ac:picMkLst>
        </pc:picChg>
      </pc:sldChg>
      <pc:sldChg chg="modSp add">
        <pc:chgData name="Paul Galvin" userId="1cc1edb3daa9b8aa" providerId="LiveId" clId="{341144B3-1A9A-4793-819D-56C825341A9D}" dt="2017-11-04T01:13:06.901" v="9552" actId="27636"/>
        <pc:sldMkLst>
          <pc:docMk/>
          <pc:sldMk cId="3356192755" sldId="284"/>
        </pc:sldMkLst>
        <pc:spChg chg="mod">
          <ac:chgData name="Paul Galvin" userId="1cc1edb3daa9b8aa" providerId="LiveId" clId="{341144B3-1A9A-4793-819D-56C825341A9D}" dt="2017-11-03T22:50:42.157" v="2107" actId="20577"/>
          <ac:spMkLst>
            <pc:docMk/>
            <pc:sldMk cId="3356192755" sldId="284"/>
            <ac:spMk id="2" creationId="{CD9EC96F-2599-4DF6-A1F3-40522A1BCBFF}"/>
          </ac:spMkLst>
        </pc:spChg>
        <pc:spChg chg="mod">
          <ac:chgData name="Paul Galvin" userId="1cc1edb3daa9b8aa" providerId="LiveId" clId="{341144B3-1A9A-4793-819D-56C825341A9D}" dt="2017-11-04T01:13:06.901" v="9552" actId="27636"/>
          <ac:spMkLst>
            <pc:docMk/>
            <pc:sldMk cId="3356192755" sldId="284"/>
            <ac:spMk id="3" creationId="{E4BC3135-3892-42A2-9490-62B1B3EB0DE0}"/>
          </ac:spMkLst>
        </pc:spChg>
      </pc:sldChg>
      <pc:sldChg chg="addSp modSp add mod setBg">
        <pc:chgData name="Paul Galvin" userId="1cc1edb3daa9b8aa" providerId="LiveId" clId="{341144B3-1A9A-4793-819D-56C825341A9D}" dt="2017-11-03T23:03:20.531" v="3151" actId="5793"/>
        <pc:sldMkLst>
          <pc:docMk/>
          <pc:sldMk cId="2378158014" sldId="285"/>
        </pc:sldMkLst>
        <pc:spChg chg="mod">
          <ac:chgData name="Paul Galvin" userId="1cc1edb3daa9b8aa" providerId="LiveId" clId="{341144B3-1A9A-4793-819D-56C825341A9D}" dt="2017-11-03T23:02:46.922" v="3070" actId="26606"/>
          <ac:spMkLst>
            <pc:docMk/>
            <pc:sldMk cId="2378158014" sldId="285"/>
            <ac:spMk id="2" creationId="{EEA876A3-4151-4781-88D2-EFDBE627AB26}"/>
          </ac:spMkLst>
        </pc:spChg>
        <pc:spChg chg="mod">
          <ac:chgData name="Paul Galvin" userId="1cc1edb3daa9b8aa" providerId="LiveId" clId="{341144B3-1A9A-4793-819D-56C825341A9D}" dt="2017-11-03T23:03:20.531" v="3151" actId="5793"/>
          <ac:spMkLst>
            <pc:docMk/>
            <pc:sldMk cId="2378158014" sldId="285"/>
            <ac:spMk id="3" creationId="{6459F42B-A315-4F58-867C-5C871DDCE02B}"/>
          </ac:spMkLst>
        </pc:spChg>
        <pc:grpChg chg="add">
          <ac:chgData name="Paul Galvin" userId="1cc1edb3daa9b8aa" providerId="LiveId" clId="{341144B3-1A9A-4793-819D-56C825341A9D}" dt="2017-11-03T23:02:46.922" v="3070" actId="26606"/>
          <ac:grpSpMkLst>
            <pc:docMk/>
            <pc:sldMk cId="2378158014" sldId="285"/>
            <ac:grpSpMk id="9" creationId="{93401815-9C3D-43EE-B4E4-2504090CEF01}"/>
          </ac:grpSpMkLst>
        </pc:grpChg>
        <pc:picChg chg="add mod ord">
          <ac:chgData name="Paul Galvin" userId="1cc1edb3daa9b8aa" providerId="LiveId" clId="{341144B3-1A9A-4793-819D-56C825341A9D}" dt="2017-11-03T23:02:46.922" v="3070" actId="26606"/>
          <ac:picMkLst>
            <pc:docMk/>
            <pc:sldMk cId="2378158014" sldId="285"/>
            <ac:picMk id="4" creationId="{42D7F153-95A4-4551-81B3-02CCCDBC9F04}"/>
          </ac:picMkLst>
        </pc:picChg>
      </pc:sldChg>
      <pc:sldChg chg="modSp add">
        <pc:chgData name="Paul Galvin" userId="1cc1edb3daa9b8aa" providerId="LiveId" clId="{341144B3-1A9A-4793-819D-56C825341A9D}" dt="2017-11-03T23:06:08.556" v="3597" actId="20577"/>
        <pc:sldMkLst>
          <pc:docMk/>
          <pc:sldMk cId="3372814611" sldId="286"/>
        </pc:sldMkLst>
        <pc:spChg chg="mod">
          <ac:chgData name="Paul Galvin" userId="1cc1edb3daa9b8aa" providerId="LiveId" clId="{341144B3-1A9A-4793-819D-56C825341A9D}" dt="2017-11-03T23:03:40.915" v="3153" actId="20577"/>
          <ac:spMkLst>
            <pc:docMk/>
            <pc:sldMk cId="3372814611" sldId="286"/>
            <ac:spMk id="2" creationId="{DFDFA18F-0A47-46F6-9776-CE12C83D9134}"/>
          </ac:spMkLst>
        </pc:spChg>
        <pc:spChg chg="mod">
          <ac:chgData name="Paul Galvin" userId="1cc1edb3daa9b8aa" providerId="LiveId" clId="{341144B3-1A9A-4793-819D-56C825341A9D}" dt="2017-11-03T23:06:08.556" v="3597" actId="20577"/>
          <ac:spMkLst>
            <pc:docMk/>
            <pc:sldMk cId="3372814611" sldId="286"/>
            <ac:spMk id="3" creationId="{48983805-B294-49DD-B034-5CCBC13F3608}"/>
          </ac:spMkLst>
        </pc:spChg>
      </pc:sldChg>
      <pc:sldChg chg="addSp delSp add">
        <pc:chgData name="Paul Galvin" userId="1cc1edb3daa9b8aa" providerId="LiveId" clId="{341144B3-1A9A-4793-819D-56C825341A9D}" dt="2017-11-03T23:06:31.978" v="3599" actId="20577"/>
        <pc:sldMkLst>
          <pc:docMk/>
          <pc:sldMk cId="908778776" sldId="287"/>
        </pc:sldMkLst>
        <pc:spChg chg="del">
          <ac:chgData name="Paul Galvin" userId="1cc1edb3daa9b8aa" providerId="LiveId" clId="{341144B3-1A9A-4793-819D-56C825341A9D}" dt="2017-11-03T23:06:31.978" v="3599" actId="20577"/>
          <ac:spMkLst>
            <pc:docMk/>
            <pc:sldMk cId="908778776" sldId="287"/>
            <ac:spMk id="3" creationId="{C72AC3CB-414E-4A94-964B-0836E6F5BA46}"/>
          </ac:spMkLst>
        </pc:spChg>
        <pc:picChg chg="add">
          <ac:chgData name="Paul Galvin" userId="1cc1edb3daa9b8aa" providerId="LiveId" clId="{341144B3-1A9A-4793-819D-56C825341A9D}" dt="2017-11-03T23:06:31.978" v="3599" actId="20577"/>
          <ac:picMkLst>
            <pc:docMk/>
            <pc:sldMk cId="908778776" sldId="287"/>
            <ac:picMk id="4098" creationId="{7568A79F-06A3-4766-905D-BEB0CCB499F2}"/>
          </ac:picMkLst>
        </pc:picChg>
      </pc:sldChg>
      <pc:sldChg chg="addSp delSp modSp add mod setBg">
        <pc:chgData name="Paul Galvin" userId="1cc1edb3daa9b8aa" providerId="LiveId" clId="{341144B3-1A9A-4793-819D-56C825341A9D}" dt="2017-11-03T23:10:01.015" v="3850" actId="20577"/>
        <pc:sldMkLst>
          <pc:docMk/>
          <pc:sldMk cId="4270639567" sldId="288"/>
        </pc:sldMkLst>
        <pc:spChg chg="mod">
          <ac:chgData name="Paul Galvin" userId="1cc1edb3daa9b8aa" providerId="LiveId" clId="{341144B3-1A9A-4793-819D-56C825341A9D}" dt="2017-11-03T23:09:00.725" v="3758" actId="26606"/>
          <ac:spMkLst>
            <pc:docMk/>
            <pc:sldMk cId="4270639567" sldId="288"/>
            <ac:spMk id="2" creationId="{DFDFA18F-0A47-46F6-9776-CE12C83D9134}"/>
          </ac:spMkLst>
        </pc:spChg>
        <pc:spChg chg="mod">
          <ac:chgData name="Paul Galvin" userId="1cc1edb3daa9b8aa" providerId="LiveId" clId="{341144B3-1A9A-4793-819D-56C825341A9D}" dt="2017-11-03T23:10:01.015" v="3850" actId="20577"/>
          <ac:spMkLst>
            <pc:docMk/>
            <pc:sldMk cId="4270639567" sldId="288"/>
            <ac:spMk id="3" creationId="{48983805-B294-49DD-B034-5CCBC13F3608}"/>
          </ac:spMkLst>
        </pc:spChg>
        <pc:spChg chg="add del">
          <ac:chgData name="Paul Galvin" userId="1cc1edb3daa9b8aa" providerId="LiveId" clId="{341144B3-1A9A-4793-819D-56C825341A9D}" dt="2017-11-03T23:08:14.867" v="3754" actId="20577"/>
          <ac:spMkLst>
            <pc:docMk/>
            <pc:sldMk cId="4270639567" sldId="288"/>
            <ac:spMk id="4" creationId="{411AAC0E-BE43-45C6-B616-7B247F621CE8}"/>
          </ac:spMkLst>
        </pc:spChg>
        <pc:spChg chg="add del">
          <ac:chgData name="Paul Galvin" userId="1cc1edb3daa9b8aa" providerId="LiveId" clId="{341144B3-1A9A-4793-819D-56C825341A9D}" dt="2017-11-03T23:08:40.619" v="3756" actId="20577"/>
          <ac:spMkLst>
            <pc:docMk/>
            <pc:sldMk cId="4270639567" sldId="288"/>
            <ac:spMk id="5" creationId="{C81FB114-3CA9-43FF-8F45-EBE70E0FBFC2}"/>
          </ac:spMkLst>
        </pc:spChg>
        <pc:picChg chg="add mod ord">
          <ac:chgData name="Paul Galvin" userId="1cc1edb3daa9b8aa" providerId="LiveId" clId="{341144B3-1A9A-4793-819D-56C825341A9D}" dt="2017-11-03T23:09:00.725" v="3758" actId="26606"/>
          <ac:picMkLst>
            <pc:docMk/>
            <pc:sldMk cId="4270639567" sldId="288"/>
            <ac:picMk id="5126" creationId="{FA2CFC2C-56F8-43B9-85E7-637A891DF77A}"/>
          </ac:picMkLst>
        </pc:picChg>
      </pc:sldChg>
      <pc:sldChg chg="modSp add">
        <pc:chgData name="Paul Galvin" userId="1cc1edb3daa9b8aa" providerId="LiveId" clId="{341144B3-1A9A-4793-819D-56C825341A9D}" dt="2017-11-03T23:11:21.427" v="3937" actId="20577"/>
        <pc:sldMkLst>
          <pc:docMk/>
          <pc:sldMk cId="106861114" sldId="289"/>
        </pc:sldMkLst>
        <pc:spChg chg="mod">
          <ac:chgData name="Paul Galvin" userId="1cc1edb3daa9b8aa" providerId="LiveId" clId="{341144B3-1A9A-4793-819D-56C825341A9D}" dt="2017-11-03T23:10:33.345" v="3860" actId="20577"/>
          <ac:spMkLst>
            <pc:docMk/>
            <pc:sldMk cId="106861114" sldId="289"/>
            <ac:spMk id="2" creationId="{7DDC95CC-67F8-40AD-A211-8F8D8A25C26B}"/>
          </ac:spMkLst>
        </pc:spChg>
        <pc:spChg chg="mod">
          <ac:chgData name="Paul Galvin" userId="1cc1edb3daa9b8aa" providerId="LiveId" clId="{341144B3-1A9A-4793-819D-56C825341A9D}" dt="2017-11-03T23:11:21.427" v="3937" actId="20577"/>
          <ac:spMkLst>
            <pc:docMk/>
            <pc:sldMk cId="106861114" sldId="289"/>
            <ac:spMk id="3" creationId="{F05724FA-2E60-4449-934C-9F3F69FD227C}"/>
          </ac:spMkLst>
        </pc:spChg>
      </pc:sldChg>
      <pc:sldChg chg="modSp add">
        <pc:chgData name="Paul Galvin" userId="1cc1edb3daa9b8aa" providerId="LiveId" clId="{341144B3-1A9A-4793-819D-56C825341A9D}" dt="2017-11-03T23:14:17.745" v="4303" actId="5793"/>
        <pc:sldMkLst>
          <pc:docMk/>
          <pc:sldMk cId="1928767564" sldId="290"/>
        </pc:sldMkLst>
        <pc:spChg chg="mod">
          <ac:chgData name="Paul Galvin" userId="1cc1edb3daa9b8aa" providerId="LiveId" clId="{341144B3-1A9A-4793-819D-56C825341A9D}" dt="2017-11-03T23:12:37.427" v="3974" actId="20577"/>
          <ac:spMkLst>
            <pc:docMk/>
            <pc:sldMk cId="1928767564" sldId="290"/>
            <ac:spMk id="2" creationId="{6FD0FBFB-766A-47B0-96AD-8789C1ABFFAB}"/>
          </ac:spMkLst>
        </pc:spChg>
        <pc:spChg chg="mod">
          <ac:chgData name="Paul Galvin" userId="1cc1edb3daa9b8aa" providerId="LiveId" clId="{341144B3-1A9A-4793-819D-56C825341A9D}" dt="2017-11-03T23:14:17.745" v="4303" actId="5793"/>
          <ac:spMkLst>
            <pc:docMk/>
            <pc:sldMk cId="1928767564" sldId="290"/>
            <ac:spMk id="3" creationId="{A8F5DEE4-779C-4BA3-92CE-F6F7BA4FD178}"/>
          </ac:spMkLst>
        </pc:spChg>
      </pc:sldChg>
      <pc:sldChg chg="addSp delSp modSp add">
        <pc:chgData name="Paul Galvin" userId="1cc1edb3daa9b8aa" providerId="LiveId" clId="{341144B3-1A9A-4793-819D-56C825341A9D}" dt="2017-11-03T23:16:26.474" v="4354" actId="20577"/>
        <pc:sldMkLst>
          <pc:docMk/>
          <pc:sldMk cId="3322431832" sldId="291"/>
        </pc:sldMkLst>
        <pc:spChg chg="mod">
          <ac:chgData name="Paul Galvin" userId="1cc1edb3daa9b8aa" providerId="LiveId" clId="{341144B3-1A9A-4793-819D-56C825341A9D}" dt="2017-11-03T23:16:26.474" v="4354" actId="20577"/>
          <ac:spMkLst>
            <pc:docMk/>
            <pc:sldMk cId="3322431832" sldId="291"/>
            <ac:spMk id="2" creationId="{B3610DAE-D70F-421B-8676-1F049FD3C2A1}"/>
          </ac:spMkLst>
        </pc:spChg>
        <pc:spChg chg="del">
          <ac:chgData name="Paul Galvin" userId="1cc1edb3daa9b8aa" providerId="LiveId" clId="{341144B3-1A9A-4793-819D-56C825341A9D}" dt="2017-11-03T23:15:28.273" v="4315" actId="20577"/>
          <ac:spMkLst>
            <pc:docMk/>
            <pc:sldMk cId="3322431832" sldId="291"/>
            <ac:spMk id="3" creationId="{87983658-5434-4DDE-97B6-95CDE326A39E}"/>
          </ac:spMkLst>
        </pc:spChg>
        <pc:picChg chg="add mod">
          <ac:chgData name="Paul Galvin" userId="1cc1edb3daa9b8aa" providerId="LiveId" clId="{341144B3-1A9A-4793-819D-56C825341A9D}" dt="2017-11-03T23:15:48.754" v="4319" actId="1076"/>
          <ac:picMkLst>
            <pc:docMk/>
            <pc:sldMk cId="3322431832" sldId="291"/>
            <ac:picMk id="5" creationId="{EDD44335-BF02-4AD7-8147-151B90F4343B}"/>
          </ac:picMkLst>
        </pc:picChg>
      </pc:sldChg>
      <pc:sldChg chg="addSp modSp add mod setBg">
        <pc:chgData name="Paul Galvin" userId="1cc1edb3daa9b8aa" providerId="LiveId" clId="{341144B3-1A9A-4793-819D-56C825341A9D}" dt="2017-11-03T23:17:41.210" v="4438" actId="114"/>
        <pc:sldMkLst>
          <pc:docMk/>
          <pc:sldMk cId="751114578" sldId="292"/>
        </pc:sldMkLst>
        <pc:spChg chg="mod">
          <ac:chgData name="Paul Galvin" userId="1cc1edb3daa9b8aa" providerId="LiveId" clId="{341144B3-1A9A-4793-819D-56C825341A9D}" dt="2017-11-03T23:17:00.228" v="4377" actId="26606"/>
          <ac:spMkLst>
            <pc:docMk/>
            <pc:sldMk cId="751114578" sldId="292"/>
            <ac:spMk id="2" creationId="{EC3437AA-544C-405E-BB35-BF01AE0502A2}"/>
          </ac:spMkLst>
        </pc:spChg>
        <pc:spChg chg="mod">
          <ac:chgData name="Paul Galvin" userId="1cc1edb3daa9b8aa" providerId="LiveId" clId="{341144B3-1A9A-4793-819D-56C825341A9D}" dt="2017-11-03T23:17:41.210" v="4438" actId="114"/>
          <ac:spMkLst>
            <pc:docMk/>
            <pc:sldMk cId="751114578" sldId="292"/>
            <ac:spMk id="3" creationId="{E632BB0A-ACD0-44B9-9EE3-DF1590593B93}"/>
          </ac:spMkLst>
        </pc:spChg>
        <pc:spChg chg="add">
          <ac:chgData name="Paul Galvin" userId="1cc1edb3daa9b8aa" providerId="LiveId" clId="{341144B3-1A9A-4793-819D-56C825341A9D}" dt="2017-11-03T23:17:00.228" v="4377" actId="26606"/>
          <ac:spMkLst>
            <pc:docMk/>
            <pc:sldMk cId="751114578" sldId="292"/>
            <ac:spMk id="10" creationId="{35C3D674-3D59-4E93-80CA-0C0A9095E816}"/>
          </ac:spMkLst>
        </pc:spChg>
        <pc:spChg chg="add">
          <ac:chgData name="Paul Galvin" userId="1cc1edb3daa9b8aa" providerId="LiveId" clId="{341144B3-1A9A-4793-819D-56C825341A9D}" dt="2017-11-03T23:17:00.228" v="4377" actId="26606"/>
          <ac:spMkLst>
            <pc:docMk/>
            <pc:sldMk cId="751114578" sldId="292"/>
            <ac:spMk id="12" creationId="{EF2A81E1-BCBE-426B-8C09-33274E69409D}"/>
          </ac:spMkLst>
        </pc:spChg>
        <pc:picChg chg="add mod ord">
          <ac:chgData name="Paul Galvin" userId="1cc1edb3daa9b8aa" providerId="LiveId" clId="{341144B3-1A9A-4793-819D-56C825341A9D}" dt="2017-11-03T23:17:00.228" v="4377" actId="26606"/>
          <ac:picMkLst>
            <pc:docMk/>
            <pc:sldMk cId="751114578" sldId="292"/>
            <ac:picMk id="5" creationId="{3499E198-EE35-4656-A20C-F1371A12296D}"/>
          </ac:picMkLst>
        </pc:picChg>
        <pc:picChg chg="add">
          <ac:chgData name="Paul Galvin" userId="1cc1edb3daa9b8aa" providerId="LiveId" clId="{341144B3-1A9A-4793-819D-56C825341A9D}" dt="2017-11-03T23:17:00.228" v="4377" actId="26606"/>
          <ac:picMkLst>
            <pc:docMk/>
            <pc:sldMk cId="751114578" sldId="292"/>
            <ac:picMk id="14" creationId="{39D1DDD4-5BB3-45BA-B9B3-06B62299AD79}"/>
          </ac:picMkLst>
        </pc:picChg>
        <pc:cxnChg chg="add">
          <ac:chgData name="Paul Galvin" userId="1cc1edb3daa9b8aa" providerId="LiveId" clId="{341144B3-1A9A-4793-819D-56C825341A9D}" dt="2017-11-03T23:17:00.228" v="4377" actId="26606"/>
          <ac:cxnSpMkLst>
            <pc:docMk/>
            <pc:sldMk cId="751114578" sldId="292"/>
            <ac:cxnSpMk id="16" creationId="{A24DAE64-2302-42EA-8239-F2F0775CA5AD}"/>
          </ac:cxnSpMkLst>
        </pc:cxnChg>
        <pc:cxnChg chg="add">
          <ac:chgData name="Paul Galvin" userId="1cc1edb3daa9b8aa" providerId="LiveId" clId="{341144B3-1A9A-4793-819D-56C825341A9D}" dt="2017-11-03T23:17:00.228" v="4377" actId="26606"/>
          <ac:cxnSpMkLst>
            <pc:docMk/>
            <pc:sldMk cId="751114578" sldId="292"/>
            <ac:cxnSpMk id="18" creationId="{C884B8F8-FDC9-498B-9960-5D7260AFCB03}"/>
          </ac:cxnSpMkLst>
        </pc:cxnChg>
      </pc:sldChg>
      <pc:sldChg chg="modSp add">
        <pc:chgData name="Paul Galvin" userId="1cc1edb3daa9b8aa" providerId="LiveId" clId="{341144B3-1A9A-4793-819D-56C825341A9D}" dt="2017-11-03T23:20:55.028" v="4758" actId="14"/>
        <pc:sldMkLst>
          <pc:docMk/>
          <pc:sldMk cId="1382227207" sldId="293"/>
        </pc:sldMkLst>
        <pc:spChg chg="mod">
          <ac:chgData name="Paul Galvin" userId="1cc1edb3daa9b8aa" providerId="LiveId" clId="{341144B3-1A9A-4793-819D-56C825341A9D}" dt="2017-11-03T23:18:19.638" v="4451" actId="20577"/>
          <ac:spMkLst>
            <pc:docMk/>
            <pc:sldMk cId="1382227207" sldId="293"/>
            <ac:spMk id="2" creationId="{DADF649E-ACEC-4DC4-8EAE-939D0C8321DD}"/>
          </ac:spMkLst>
        </pc:spChg>
        <pc:spChg chg="mod">
          <ac:chgData name="Paul Galvin" userId="1cc1edb3daa9b8aa" providerId="LiveId" clId="{341144B3-1A9A-4793-819D-56C825341A9D}" dt="2017-11-03T23:20:55.028" v="4758" actId="14"/>
          <ac:spMkLst>
            <pc:docMk/>
            <pc:sldMk cId="1382227207" sldId="293"/>
            <ac:spMk id="3" creationId="{91E8CBA7-7AC4-4AA5-9FC9-DF4FCF694B16}"/>
          </ac:spMkLst>
        </pc:spChg>
      </pc:sldChg>
      <pc:sldChg chg="modSp add">
        <pc:chgData name="Paul Galvin" userId="1cc1edb3daa9b8aa" providerId="LiveId" clId="{341144B3-1A9A-4793-819D-56C825341A9D}" dt="2017-11-03T23:24:08.281" v="5021" actId="20577"/>
        <pc:sldMkLst>
          <pc:docMk/>
          <pc:sldMk cId="3087763125" sldId="294"/>
        </pc:sldMkLst>
        <pc:spChg chg="mod">
          <ac:chgData name="Paul Galvin" userId="1cc1edb3daa9b8aa" providerId="LiveId" clId="{341144B3-1A9A-4793-819D-56C825341A9D}" dt="2017-11-03T23:21:07.325" v="4791" actId="20577"/>
          <ac:spMkLst>
            <pc:docMk/>
            <pc:sldMk cId="3087763125" sldId="294"/>
            <ac:spMk id="2" creationId="{9E2CD1B5-9622-4BEE-95ED-E9D6570A087F}"/>
          </ac:spMkLst>
        </pc:spChg>
        <pc:spChg chg="mod">
          <ac:chgData name="Paul Galvin" userId="1cc1edb3daa9b8aa" providerId="LiveId" clId="{341144B3-1A9A-4793-819D-56C825341A9D}" dt="2017-11-03T23:24:08.281" v="5021" actId="20577"/>
          <ac:spMkLst>
            <pc:docMk/>
            <pc:sldMk cId="3087763125" sldId="294"/>
            <ac:spMk id="3" creationId="{1B9F36E5-2A9D-44DD-87AA-7718555896DD}"/>
          </ac:spMkLst>
        </pc:spChg>
      </pc:sldChg>
      <pc:sldChg chg="addSp delSp modSp add mod setBg modNotesTx">
        <pc:chgData name="Paul Galvin" userId="1cc1edb3daa9b8aa" providerId="LiveId" clId="{341144B3-1A9A-4793-819D-56C825341A9D}" dt="2017-11-03T23:40:16.145" v="6898" actId="26606"/>
        <pc:sldMkLst>
          <pc:docMk/>
          <pc:sldMk cId="1636367588" sldId="295"/>
        </pc:sldMkLst>
        <pc:spChg chg="mod">
          <ac:chgData name="Paul Galvin" userId="1cc1edb3daa9b8aa" providerId="LiveId" clId="{341144B3-1A9A-4793-819D-56C825341A9D}" dt="2017-11-03T23:40:16.145" v="6897" actId="26606"/>
          <ac:spMkLst>
            <pc:docMk/>
            <pc:sldMk cId="1636367588" sldId="295"/>
            <ac:spMk id="2" creationId="{FB491940-B4FE-4BC3-B057-BBF0DB5CA6AA}"/>
          </ac:spMkLst>
        </pc:spChg>
        <pc:spChg chg="add del mod">
          <ac:chgData name="Paul Galvin" userId="1cc1edb3daa9b8aa" providerId="LiveId" clId="{341144B3-1A9A-4793-819D-56C825341A9D}" dt="2017-11-03T23:40:16.145" v="6898" actId="26606"/>
          <ac:spMkLst>
            <pc:docMk/>
            <pc:sldMk cId="1636367588" sldId="295"/>
            <ac:spMk id="3" creationId="{F3807623-01CE-4584-8D9F-5FE531F87D00}"/>
          </ac:spMkLst>
        </pc:spChg>
        <pc:spChg chg="add del">
          <ac:chgData name="Paul Galvin" userId="1cc1edb3daa9b8aa" providerId="LiveId" clId="{341144B3-1A9A-4793-819D-56C825341A9D}" dt="2017-11-03T23:40:16.145" v="6897" actId="26606"/>
          <ac:spMkLst>
            <pc:docMk/>
            <pc:sldMk cId="1636367588" sldId="295"/>
            <ac:spMk id="10" creationId="{482E7304-2AC2-4A5C-924D-A6AC3FFC5EAC}"/>
          </ac:spMkLst>
        </pc:spChg>
        <pc:spChg chg="add del">
          <ac:chgData name="Paul Galvin" userId="1cc1edb3daa9b8aa" providerId="LiveId" clId="{341144B3-1A9A-4793-819D-56C825341A9D}" dt="2017-11-03T23:40:16.145" v="6897" actId="26606"/>
          <ac:spMkLst>
            <pc:docMk/>
            <pc:sldMk cId="1636367588" sldId="295"/>
            <ac:spMk id="12" creationId="{A3C183B1-1D4B-4E3D-A02E-A426E3BFA016}"/>
          </ac:spMkLst>
        </pc:spChg>
        <pc:graphicFrameChg chg="add del">
          <ac:chgData name="Paul Galvin" userId="1cc1edb3daa9b8aa" providerId="LiveId" clId="{341144B3-1A9A-4793-819D-56C825341A9D}" dt="2017-11-03T23:40:16.145" v="6897" actId="26606"/>
          <ac:graphicFrameMkLst>
            <pc:docMk/>
            <pc:sldMk cId="1636367588" sldId="295"/>
            <ac:graphicFrameMk id="5" creationId="{00000000-0000-0000-0000-000000000000}"/>
          </ac:graphicFrameMkLst>
        </pc:graphicFrameChg>
        <pc:cxnChg chg="add del">
          <ac:chgData name="Paul Galvin" userId="1cc1edb3daa9b8aa" providerId="LiveId" clId="{341144B3-1A9A-4793-819D-56C825341A9D}" dt="2017-11-03T23:40:16.145" v="6897" actId="26606"/>
          <ac:cxnSpMkLst>
            <pc:docMk/>
            <pc:sldMk cId="1636367588" sldId="295"/>
            <ac:cxnSpMk id="14" creationId="{D259FEF2-F6A5-442F-BA10-4E39EECD0ABE}"/>
          </ac:cxnSpMkLst>
        </pc:cxnChg>
      </pc:sldChg>
      <pc:sldChg chg="addSp delSp modSp add mod setBg">
        <pc:chgData name="Paul Galvin" userId="1cc1edb3daa9b8aa" providerId="LiveId" clId="{341144B3-1A9A-4793-819D-56C825341A9D}" dt="2017-11-03T23:36:58.518" v="6657" actId="20577"/>
        <pc:sldMkLst>
          <pc:docMk/>
          <pc:sldMk cId="3538476256" sldId="296"/>
        </pc:sldMkLst>
        <pc:spChg chg="mod">
          <ac:chgData name="Paul Galvin" userId="1cc1edb3daa9b8aa" providerId="LiveId" clId="{341144B3-1A9A-4793-819D-56C825341A9D}" dt="2017-11-03T23:35:03.906" v="6392" actId="26606"/>
          <ac:spMkLst>
            <pc:docMk/>
            <pc:sldMk cId="3538476256" sldId="296"/>
            <ac:spMk id="2" creationId="{BC217B47-DA5C-4D1E-A97A-B0A9870C4D85}"/>
          </ac:spMkLst>
        </pc:spChg>
        <pc:spChg chg="del">
          <ac:chgData name="Paul Galvin" userId="1cc1edb3daa9b8aa" providerId="LiveId" clId="{341144B3-1A9A-4793-819D-56C825341A9D}" dt="2017-11-03T23:34:56.920" v="6390" actId="20577"/>
          <ac:spMkLst>
            <pc:docMk/>
            <pc:sldMk cId="3538476256" sldId="296"/>
            <ac:spMk id="3" creationId="{62E01ECB-8FB9-4684-9A44-2E78577FA762}"/>
          </ac:spMkLst>
        </pc:spChg>
        <pc:spChg chg="add mod">
          <ac:chgData name="Paul Galvin" userId="1cc1edb3daa9b8aa" providerId="LiveId" clId="{341144B3-1A9A-4793-819D-56C825341A9D}" dt="2017-11-03T23:36:58.518" v="6657" actId="20577"/>
          <ac:spMkLst>
            <pc:docMk/>
            <pc:sldMk cId="3538476256" sldId="296"/>
            <ac:spMk id="6151" creationId="{00000000-0000-0000-0000-000000000000}"/>
          </ac:spMkLst>
        </pc:spChg>
        <pc:picChg chg="add del mod">
          <ac:chgData name="Paul Galvin" userId="1cc1edb3daa9b8aa" providerId="LiveId" clId="{341144B3-1A9A-4793-819D-56C825341A9D}" dt="2017-11-03T23:35:03.906" v="6392" actId="26606"/>
          <ac:picMkLst>
            <pc:docMk/>
            <pc:sldMk cId="3538476256" sldId="296"/>
            <ac:picMk id="6148" creationId="{77DA288B-14F4-483C-9FF8-F1DDF28CC387}"/>
          </ac:picMkLst>
        </pc:picChg>
        <pc:picChg chg="add">
          <ac:chgData name="Paul Galvin" userId="1cc1edb3daa9b8aa" providerId="LiveId" clId="{341144B3-1A9A-4793-819D-56C825341A9D}" dt="2017-11-03T23:35:03.906" v="6392" actId="26606"/>
          <ac:picMkLst>
            <pc:docMk/>
            <pc:sldMk cId="3538476256" sldId="296"/>
            <ac:picMk id="6149" creationId="{77DA288B-14F4-483C-9FF8-F1DDF28CC387}"/>
          </ac:picMkLst>
        </pc:picChg>
      </pc:sldChg>
      <pc:sldChg chg="addSp delSp modSp add mod setBg">
        <pc:chgData name="Paul Galvin" userId="1cc1edb3daa9b8aa" providerId="LiveId" clId="{341144B3-1A9A-4793-819D-56C825341A9D}" dt="2017-11-03T23:39:49.530" v="6894" actId="26606"/>
        <pc:sldMkLst>
          <pc:docMk/>
          <pc:sldMk cId="572269542" sldId="297"/>
        </pc:sldMkLst>
        <pc:spChg chg="mod">
          <ac:chgData name="Paul Galvin" userId="1cc1edb3daa9b8aa" providerId="LiveId" clId="{341144B3-1A9A-4793-819D-56C825341A9D}" dt="2017-11-03T23:39:49.530" v="6894" actId="26606"/>
          <ac:spMkLst>
            <pc:docMk/>
            <pc:sldMk cId="572269542" sldId="297"/>
            <ac:spMk id="2" creationId="{E9DE261D-C778-4D98-A581-792E04A25272}"/>
          </ac:spMkLst>
        </pc:spChg>
        <pc:spChg chg="add del">
          <ac:chgData name="Paul Galvin" userId="1cc1edb3daa9b8aa" providerId="LiveId" clId="{341144B3-1A9A-4793-819D-56C825341A9D}" dt="2017-11-03T23:39:49.491" v="6891" actId="26606"/>
          <ac:spMkLst>
            <pc:docMk/>
            <pc:sldMk cId="572269542" sldId="297"/>
            <ac:spMk id="10" creationId="{1A86B93D-0879-4BC3-B616-90E504482842}"/>
          </ac:spMkLst>
        </pc:spChg>
        <pc:spChg chg="add del">
          <ac:chgData name="Paul Galvin" userId="1cc1edb3daa9b8aa" providerId="LiveId" clId="{341144B3-1A9A-4793-819D-56C825341A9D}" dt="2017-11-03T23:39:49.491" v="6891" actId="26606"/>
          <ac:spMkLst>
            <pc:docMk/>
            <pc:sldMk cId="572269542" sldId="297"/>
            <ac:spMk id="12" creationId="{720E885D-F4D2-48FD-95D9-DA0751F3D6E2}"/>
          </ac:spMkLst>
        </pc:spChg>
        <pc:spChg chg="add del">
          <ac:chgData name="Paul Galvin" userId="1cc1edb3daa9b8aa" providerId="LiveId" clId="{341144B3-1A9A-4793-819D-56C825341A9D}" dt="2017-11-03T23:39:49.491" v="6891" actId="26606"/>
          <ac:spMkLst>
            <pc:docMk/>
            <pc:sldMk cId="572269542" sldId="297"/>
            <ac:spMk id="16" creationId="{A599AF7C-8D7E-4D1B-AB28-587084B3DEF2}"/>
          </ac:spMkLst>
        </pc:spChg>
        <pc:spChg chg="add">
          <ac:chgData name="Paul Galvin" userId="1cc1edb3daa9b8aa" providerId="LiveId" clId="{341144B3-1A9A-4793-819D-56C825341A9D}" dt="2017-11-03T23:39:49.530" v="6894" actId="26606"/>
          <ac:spMkLst>
            <pc:docMk/>
            <pc:sldMk cId="572269542" sldId="297"/>
            <ac:spMk id="18" creationId="{482E7304-2AC2-4A5C-924D-A6AC3FFC5EAC}"/>
          </ac:spMkLst>
        </pc:spChg>
        <pc:spChg chg="add">
          <ac:chgData name="Paul Galvin" userId="1cc1edb3daa9b8aa" providerId="LiveId" clId="{341144B3-1A9A-4793-819D-56C825341A9D}" dt="2017-11-03T23:39:49.530" v="6894" actId="26606"/>
          <ac:spMkLst>
            <pc:docMk/>
            <pc:sldMk cId="572269542" sldId="297"/>
            <ac:spMk id="19" creationId="{A3C183B1-1D4B-4E3D-A02E-A426E3BFA016}"/>
          </ac:spMkLst>
        </pc:spChg>
        <pc:spChg chg="add del mod">
          <ac:chgData name="Paul Galvin" userId="1cc1edb3daa9b8aa" providerId="LiveId" clId="{341144B3-1A9A-4793-819D-56C825341A9D}" dt="2017-11-03T23:39:49.530" v="6894" actId="26606"/>
          <ac:spMkLst>
            <pc:docMk/>
            <pc:sldMk cId="572269542" sldId="297"/>
            <ac:spMk id="22" creationId="{F188E9F4-9768-48A1-B765-5B451852F449}"/>
          </ac:spMkLst>
        </pc:spChg>
        <pc:graphicFrameChg chg="add del">
          <ac:chgData name="Paul Galvin" userId="1cc1edb3daa9b8aa" providerId="LiveId" clId="{341144B3-1A9A-4793-819D-56C825341A9D}" dt="2017-11-03T23:39:49.491" v="6891" actId="26606"/>
          <ac:graphicFrameMkLst>
            <pc:docMk/>
            <pc:sldMk cId="572269542" sldId="297"/>
            <ac:graphicFrameMk id="5" creationId="{00000000-0000-0000-0000-000000000000}"/>
          </ac:graphicFrameMkLst>
        </pc:graphicFrameChg>
        <pc:graphicFrameChg chg="add">
          <ac:chgData name="Paul Galvin" userId="1cc1edb3daa9b8aa" providerId="LiveId" clId="{341144B3-1A9A-4793-819D-56C825341A9D}" dt="2017-11-03T23:39:49.530" v="6894" actId="26606"/>
          <ac:graphicFrameMkLst>
            <pc:docMk/>
            <pc:sldMk cId="572269542" sldId="297"/>
            <ac:graphicFrameMk id="21" creationId="{00000000-0000-0000-0000-000000000000}"/>
          </ac:graphicFrameMkLst>
        </pc:graphicFrameChg>
        <pc:cxnChg chg="add del">
          <ac:chgData name="Paul Galvin" userId="1cc1edb3daa9b8aa" providerId="LiveId" clId="{341144B3-1A9A-4793-819D-56C825341A9D}" dt="2017-11-03T23:39:49.491" v="6891" actId="26606"/>
          <ac:cxnSpMkLst>
            <pc:docMk/>
            <pc:sldMk cId="572269542" sldId="297"/>
            <ac:cxnSpMk id="14" creationId="{39EC1CB8-4497-451C-9F6C-6BC9B650565D}"/>
          </ac:cxnSpMkLst>
        </pc:cxnChg>
        <pc:cxnChg chg="add">
          <ac:chgData name="Paul Galvin" userId="1cc1edb3daa9b8aa" providerId="LiveId" clId="{341144B3-1A9A-4793-819D-56C825341A9D}" dt="2017-11-03T23:39:49.530" v="6894" actId="26606"/>
          <ac:cxnSpMkLst>
            <pc:docMk/>
            <pc:sldMk cId="572269542" sldId="297"/>
            <ac:cxnSpMk id="20" creationId="{D259FEF2-F6A5-442F-BA10-4E39EECD0ABE}"/>
          </ac:cxnSpMkLst>
        </pc:cxnChg>
      </pc:sldChg>
      <pc:sldChg chg="modSp add">
        <pc:chgData name="Paul Galvin" userId="1cc1edb3daa9b8aa" providerId="LiveId" clId="{341144B3-1A9A-4793-819D-56C825341A9D}" dt="2017-11-03T23:45:06.419" v="7402" actId="20577"/>
        <pc:sldMkLst>
          <pc:docMk/>
          <pc:sldMk cId="121150109" sldId="298"/>
        </pc:sldMkLst>
        <pc:spChg chg="mod">
          <ac:chgData name="Paul Galvin" userId="1cc1edb3daa9b8aa" providerId="LiveId" clId="{341144B3-1A9A-4793-819D-56C825341A9D}" dt="2017-11-03T23:43:31.117" v="6999" actId="20577"/>
          <ac:spMkLst>
            <pc:docMk/>
            <pc:sldMk cId="121150109" sldId="298"/>
            <ac:spMk id="2" creationId="{DFDFA18F-0A47-46F6-9776-CE12C83D9134}"/>
          </ac:spMkLst>
        </pc:spChg>
        <pc:spChg chg="mod">
          <ac:chgData name="Paul Galvin" userId="1cc1edb3daa9b8aa" providerId="LiveId" clId="{341144B3-1A9A-4793-819D-56C825341A9D}" dt="2017-11-03T23:45:06.419" v="7402" actId="20577"/>
          <ac:spMkLst>
            <pc:docMk/>
            <pc:sldMk cId="121150109" sldId="298"/>
            <ac:spMk id="3" creationId="{48983805-B294-49DD-B034-5CCBC13F3608}"/>
          </ac:spMkLst>
        </pc:spChg>
      </pc:sldChg>
      <pc:sldChg chg="modSp add del">
        <pc:chgData name="Paul Galvin" userId="1cc1edb3daa9b8aa" providerId="LiveId" clId="{341144B3-1A9A-4793-819D-56C825341A9D}" dt="2017-11-03T23:41:37.688" v="6941" actId="2696"/>
        <pc:sldMkLst>
          <pc:docMk/>
          <pc:sldMk cId="277272067" sldId="298"/>
        </pc:sldMkLst>
        <pc:spChg chg="mod">
          <ac:chgData name="Paul Galvin" userId="1cc1edb3daa9b8aa" providerId="LiveId" clId="{341144B3-1A9A-4793-819D-56C825341A9D}" dt="2017-11-03T23:41:23.747" v="6908" actId="20577"/>
          <ac:spMkLst>
            <pc:docMk/>
            <pc:sldMk cId="277272067" sldId="298"/>
            <ac:spMk id="2" creationId="{F3C75908-0B34-4FD3-8156-9F24FC9D0400}"/>
          </ac:spMkLst>
        </pc:spChg>
        <pc:spChg chg="mod">
          <ac:chgData name="Paul Galvin" userId="1cc1edb3daa9b8aa" providerId="LiveId" clId="{341144B3-1A9A-4793-819D-56C825341A9D}" dt="2017-11-03T23:41:35.167" v="6940" actId="20577"/>
          <ac:spMkLst>
            <pc:docMk/>
            <pc:sldMk cId="277272067" sldId="298"/>
            <ac:spMk id="3" creationId="{82E07197-B3E7-4ED6-9EF2-7875BD25D22D}"/>
          </ac:spMkLst>
        </pc:spChg>
      </pc:sldChg>
      <pc:sldChg chg="addSp delSp modSp add mod setBg">
        <pc:chgData name="Paul Galvin" userId="1cc1edb3daa9b8aa" providerId="LiveId" clId="{341144B3-1A9A-4793-819D-56C825341A9D}" dt="2017-11-03T23:49:26.475" v="8073" actId="20577"/>
        <pc:sldMkLst>
          <pc:docMk/>
          <pc:sldMk cId="823107475" sldId="299"/>
        </pc:sldMkLst>
        <pc:spChg chg="mod">
          <ac:chgData name="Paul Galvin" userId="1cc1edb3daa9b8aa" providerId="LiveId" clId="{341144B3-1A9A-4793-819D-56C825341A9D}" dt="2017-11-03T23:48:31.270" v="8070" actId="26606"/>
          <ac:spMkLst>
            <pc:docMk/>
            <pc:sldMk cId="823107475" sldId="299"/>
            <ac:spMk id="2" creationId="{32DCD695-EFA1-47BF-AF78-E46E45AFCE41}"/>
          </ac:spMkLst>
        </pc:spChg>
        <pc:spChg chg="add del mod">
          <ac:chgData name="Paul Galvin" userId="1cc1edb3daa9b8aa" providerId="LiveId" clId="{341144B3-1A9A-4793-819D-56C825341A9D}" dt="2017-11-03T23:49:26.475" v="8073" actId="20577"/>
          <ac:spMkLst>
            <pc:docMk/>
            <pc:sldMk cId="823107475" sldId="299"/>
            <ac:spMk id="3" creationId="{FDA3A43C-AD62-4546-B31A-78DDC59082AA}"/>
          </ac:spMkLst>
        </pc:spChg>
        <pc:graphicFrameChg chg="add del">
          <ac:chgData name="Paul Galvin" userId="1cc1edb3daa9b8aa" providerId="LiveId" clId="{341144B3-1A9A-4793-819D-56C825341A9D}" dt="2017-11-03T23:48:31.270" v="8070" actId="26606"/>
          <ac:graphicFrameMkLst>
            <pc:docMk/>
            <pc:sldMk cId="823107475" sldId="299"/>
            <ac:graphicFrameMk id="5" creationId="{00000000-0000-0000-0000-000000000000}"/>
          </ac:graphicFrameMkLst>
        </pc:graphicFrameChg>
      </pc:sldChg>
      <pc:sldChg chg="addSp delSp modSp add mod setBg">
        <pc:chgData name="Paul Galvin" userId="1cc1edb3daa9b8aa" providerId="LiveId" clId="{341144B3-1A9A-4793-819D-56C825341A9D}" dt="2017-11-03T23:52:48.786" v="8265" actId="1076"/>
        <pc:sldMkLst>
          <pc:docMk/>
          <pc:sldMk cId="2395650269" sldId="300"/>
        </pc:sldMkLst>
        <pc:spChg chg="mod">
          <ac:chgData name="Paul Galvin" userId="1cc1edb3daa9b8aa" providerId="LiveId" clId="{341144B3-1A9A-4793-819D-56C825341A9D}" dt="2017-11-03T23:51:01.625" v="8249" actId="26606"/>
          <ac:spMkLst>
            <pc:docMk/>
            <pc:sldMk cId="2395650269" sldId="300"/>
            <ac:spMk id="2" creationId="{6BEEFF0B-358C-42AD-8050-56A6146DC4E0}"/>
          </ac:spMkLst>
        </pc:spChg>
        <pc:spChg chg="del mod">
          <ac:chgData name="Paul Galvin" userId="1cc1edb3daa9b8aa" providerId="LiveId" clId="{341144B3-1A9A-4793-819D-56C825341A9D}" dt="2017-11-03T23:51:01.625" v="8249" actId="26606"/>
          <ac:spMkLst>
            <pc:docMk/>
            <pc:sldMk cId="2395650269" sldId="300"/>
            <ac:spMk id="6" creationId="{1C8B362F-C20A-4DA4-992C-46DB6E84EAE4}"/>
          </ac:spMkLst>
        </pc:spChg>
        <pc:spChg chg="add">
          <ac:chgData name="Paul Galvin" userId="1cc1edb3daa9b8aa" providerId="LiveId" clId="{341144B3-1A9A-4793-819D-56C825341A9D}" dt="2017-11-03T23:51:01.625" v="8249" actId="26606"/>
          <ac:spMkLst>
            <pc:docMk/>
            <pc:sldMk cId="2395650269" sldId="300"/>
            <ac:spMk id="10" creationId="{32D32A60-013B-47A8-8833-D2424080917B}"/>
          </ac:spMkLst>
        </pc:spChg>
        <pc:spChg chg="add">
          <ac:chgData name="Paul Galvin" userId="1cc1edb3daa9b8aa" providerId="LiveId" clId="{341144B3-1A9A-4793-819D-56C825341A9D}" dt="2017-11-03T23:51:01.625" v="8249" actId="26606"/>
          <ac:spMkLst>
            <pc:docMk/>
            <pc:sldMk cId="2395650269" sldId="300"/>
            <ac:spMk id="12" creationId="{AE27932B-B694-4C4C-90D7-A0333A7C5876}"/>
          </ac:spMkLst>
        </pc:spChg>
        <pc:spChg chg="add">
          <ac:chgData name="Paul Galvin" userId="1cc1edb3daa9b8aa" providerId="LiveId" clId="{341144B3-1A9A-4793-819D-56C825341A9D}" dt="2017-11-03T23:51:01.625" v="8249" actId="26606"/>
          <ac:spMkLst>
            <pc:docMk/>
            <pc:sldMk cId="2395650269" sldId="300"/>
            <ac:spMk id="20" creationId="{A9DA474E-6B91-4200-840F-0257B2358A75}"/>
          </ac:spMkLst>
        </pc:spChg>
        <pc:graphicFrameChg chg="add mod">
          <ac:chgData name="Paul Galvin" userId="1cc1edb3daa9b8aa" providerId="LiveId" clId="{341144B3-1A9A-4793-819D-56C825341A9D}" dt="2017-11-03T23:52:40.846" v="8264" actId="1076"/>
          <ac:graphicFrameMkLst>
            <pc:docMk/>
            <pc:sldMk cId="2395650269" sldId="300"/>
            <ac:graphicFrameMk id="5" creationId="{00000000-0000-0000-0000-000000000000}"/>
          </ac:graphicFrameMkLst>
        </pc:graphicFrameChg>
        <pc:picChg chg="add">
          <ac:chgData name="Paul Galvin" userId="1cc1edb3daa9b8aa" providerId="LiveId" clId="{341144B3-1A9A-4793-819D-56C825341A9D}" dt="2017-11-03T23:51:01.625" v="8249" actId="26606"/>
          <ac:picMkLst>
            <pc:docMk/>
            <pc:sldMk cId="2395650269" sldId="300"/>
            <ac:picMk id="14" creationId="{DF63C9AD-AE6E-4512-8171-91612E84CCFB}"/>
          </ac:picMkLst>
        </pc:picChg>
        <pc:picChg chg="add mod">
          <ac:chgData name="Paul Galvin" userId="1cc1edb3daa9b8aa" providerId="LiveId" clId="{341144B3-1A9A-4793-819D-56C825341A9D}" dt="2017-11-03T23:52:48.786" v="8265" actId="1076"/>
          <ac:picMkLst>
            <pc:docMk/>
            <pc:sldMk cId="2395650269" sldId="300"/>
            <ac:picMk id="7170" creationId="{78EFE65A-FF24-4DEF-971B-7AEC625B62C7}"/>
          </ac:picMkLst>
        </pc:picChg>
        <pc:cxnChg chg="add">
          <ac:chgData name="Paul Galvin" userId="1cc1edb3daa9b8aa" providerId="LiveId" clId="{341144B3-1A9A-4793-819D-56C825341A9D}" dt="2017-11-03T23:51:01.625" v="8249" actId="26606"/>
          <ac:cxnSpMkLst>
            <pc:docMk/>
            <pc:sldMk cId="2395650269" sldId="300"/>
            <ac:cxnSpMk id="16" creationId="{FE1A49CE-B63D-457A-A180-1C883E1A63D2}"/>
          </ac:cxnSpMkLst>
        </pc:cxnChg>
        <pc:cxnChg chg="add">
          <ac:chgData name="Paul Galvin" userId="1cc1edb3daa9b8aa" providerId="LiveId" clId="{341144B3-1A9A-4793-819D-56C825341A9D}" dt="2017-11-03T23:51:01.625" v="8249" actId="26606"/>
          <ac:cxnSpMkLst>
            <pc:docMk/>
            <pc:sldMk cId="2395650269" sldId="300"/>
            <ac:cxnSpMk id="18" creationId="{9EBB0476-5CF0-4F44-8D68-5D42D7AEE43A}"/>
          </ac:cxnSpMkLst>
        </pc:cxnChg>
      </pc:sldChg>
      <pc:sldChg chg="modSp add">
        <pc:chgData name="Paul Galvin" userId="1cc1edb3daa9b8aa" providerId="LiveId" clId="{341144B3-1A9A-4793-819D-56C825341A9D}" dt="2017-11-04T00:41:52.349" v="9388" actId="20577"/>
        <pc:sldMkLst>
          <pc:docMk/>
          <pc:sldMk cId="3114034987" sldId="301"/>
        </pc:sldMkLst>
        <pc:spChg chg="mod">
          <ac:chgData name="Paul Galvin" userId="1cc1edb3daa9b8aa" providerId="LiveId" clId="{341144B3-1A9A-4793-819D-56C825341A9D}" dt="2017-11-03T23:53:21.846" v="8300" actId="20577"/>
          <ac:spMkLst>
            <pc:docMk/>
            <pc:sldMk cId="3114034987" sldId="301"/>
            <ac:spMk id="2" creationId="{4A99E9D1-C4C4-451F-AB2F-D5175A876C69}"/>
          </ac:spMkLst>
        </pc:spChg>
        <pc:spChg chg="mod">
          <ac:chgData name="Paul Galvin" userId="1cc1edb3daa9b8aa" providerId="LiveId" clId="{341144B3-1A9A-4793-819D-56C825341A9D}" dt="2017-11-04T00:41:52.349" v="9388" actId="20577"/>
          <ac:spMkLst>
            <pc:docMk/>
            <pc:sldMk cId="3114034987" sldId="301"/>
            <ac:spMk id="3" creationId="{282531BD-8113-46EA-9196-9DE9B7946AAE}"/>
          </ac:spMkLst>
        </pc:spChg>
      </pc:sldChg>
      <pc:sldChg chg="addSp delSp modSp add">
        <pc:chgData name="Paul Galvin" userId="1cc1edb3daa9b8aa" providerId="LiveId" clId="{341144B3-1A9A-4793-819D-56C825341A9D}" dt="2017-11-03T23:58:34.673" v="9367" actId="20577"/>
        <pc:sldMkLst>
          <pc:docMk/>
          <pc:sldMk cId="2392819155" sldId="302"/>
        </pc:sldMkLst>
        <pc:spChg chg="mod">
          <ac:chgData name="Paul Galvin" userId="1cc1edb3daa9b8aa" providerId="LiveId" clId="{341144B3-1A9A-4793-819D-56C825341A9D}" dt="2017-11-03T23:55:47.185" v="8941" actId="20577"/>
          <ac:spMkLst>
            <pc:docMk/>
            <pc:sldMk cId="2392819155" sldId="302"/>
            <ac:spMk id="2" creationId="{C8FF6C29-B8E5-42FC-8527-520C9C80A7C9}"/>
          </ac:spMkLst>
        </pc:spChg>
        <pc:spChg chg="mod">
          <ac:chgData name="Paul Galvin" userId="1cc1edb3daa9b8aa" providerId="LiveId" clId="{341144B3-1A9A-4793-819D-56C825341A9D}" dt="2017-11-03T23:58:34.673" v="9367" actId="20577"/>
          <ac:spMkLst>
            <pc:docMk/>
            <pc:sldMk cId="2392819155" sldId="302"/>
            <ac:spMk id="3" creationId="{9BAD65D4-1F71-4824-BBC3-842CFABE79C9}"/>
          </ac:spMkLst>
        </pc:spChg>
        <pc:picChg chg="add del mod">
          <ac:chgData name="Paul Galvin" userId="1cc1edb3daa9b8aa" providerId="LiveId" clId="{341144B3-1A9A-4793-819D-56C825341A9D}" dt="2017-11-03T23:58:20.890" v="9363" actId="478"/>
          <ac:picMkLst>
            <pc:docMk/>
            <pc:sldMk cId="2392819155" sldId="302"/>
            <ac:picMk id="8194" creationId="{35680BFE-B824-4C2C-9FE1-86CB5125E6E3}"/>
          </ac:picMkLst>
        </pc:picChg>
      </pc:sldChg>
      <pc:sldChg chg="modSp add">
        <pc:chgData name="Paul Galvin" userId="1cc1edb3daa9b8aa" providerId="LiveId" clId="{341144B3-1A9A-4793-819D-56C825341A9D}" dt="2017-11-04T01:20:16.092" v="10015" actId="20577"/>
        <pc:sldMkLst>
          <pc:docMk/>
          <pc:sldMk cId="1369391526" sldId="303"/>
        </pc:sldMkLst>
        <pc:spChg chg="mod">
          <ac:chgData name="Paul Galvin" userId="1cc1edb3daa9b8aa" providerId="LiveId" clId="{341144B3-1A9A-4793-819D-56C825341A9D}" dt="2017-11-04T01:15:57.885" v="9616" actId="20577"/>
          <ac:spMkLst>
            <pc:docMk/>
            <pc:sldMk cId="1369391526" sldId="303"/>
            <ac:spMk id="2" creationId="{854CA34C-E655-4D4B-A087-D075C36C4F42}"/>
          </ac:spMkLst>
        </pc:spChg>
        <pc:spChg chg="mod">
          <ac:chgData name="Paul Galvin" userId="1cc1edb3daa9b8aa" providerId="LiveId" clId="{341144B3-1A9A-4793-819D-56C825341A9D}" dt="2017-11-04T01:20:16.092" v="10015" actId="20577"/>
          <ac:spMkLst>
            <pc:docMk/>
            <pc:sldMk cId="1369391526" sldId="303"/>
            <ac:spMk id="3" creationId="{7C220D42-3042-45BC-A79E-B334627BCEFD}"/>
          </ac:spMkLst>
        </pc:spChg>
      </pc:sldChg>
    </pc:docChg>
  </pc:docChgLst>
  <pc:docChgLst>
    <pc:chgData name="Paul Galvin" userId="1cc1edb3daa9b8aa" providerId="LiveId" clId="{AFB50E3B-1C6E-4D1F-B633-48ECA30D54B7}"/>
    <pc:docChg chg="modSld">
      <pc:chgData name="Paul Galvin" userId="1cc1edb3daa9b8aa" providerId="LiveId" clId="{AFB50E3B-1C6E-4D1F-B633-48ECA30D54B7}" dt="2017-11-04T12:39:52.897" v="82" actId="20577"/>
      <pc:docMkLst>
        <pc:docMk/>
      </pc:docMkLst>
      <pc:sldChg chg="modNotesTx">
        <pc:chgData name="Paul Galvin" userId="1cc1edb3daa9b8aa" providerId="LiveId" clId="{AFB50E3B-1C6E-4D1F-B633-48ECA30D54B7}" dt="2017-11-04T12:39:52.897" v="82" actId="20577"/>
        <pc:sldMkLst>
          <pc:docMk/>
          <pc:sldMk cId="2249025592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82298-D72E-444D-9354-D7E5EF5D6463}" type="doc">
      <dgm:prSet loTypeId="urn:microsoft.com/office/officeart/2005/8/layout/list1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B8F1823F-0D58-4DEF-ADBA-B19A99DE2DCC}">
      <dgm:prSet/>
      <dgm:spPr/>
      <dgm:t>
        <a:bodyPr/>
        <a:lstStyle/>
        <a:p>
          <a:r>
            <a:rPr lang="en-US" dirty="0"/>
            <a:t>About the speaker</a:t>
          </a:r>
        </a:p>
      </dgm:t>
    </dgm:pt>
    <dgm:pt modelId="{A1B9D919-4F67-4CC2-98B7-AA0077853D53}" type="parTrans" cxnId="{8D4198C0-4146-40E0-8833-35DB9C8222E7}">
      <dgm:prSet/>
      <dgm:spPr/>
      <dgm:t>
        <a:bodyPr/>
        <a:lstStyle/>
        <a:p>
          <a:endParaRPr lang="en-US"/>
        </a:p>
      </dgm:t>
    </dgm:pt>
    <dgm:pt modelId="{7ADAB7D9-FA51-4B45-A49E-A0AF0834E0C6}" type="sibTrans" cxnId="{8D4198C0-4146-40E0-8833-35DB9C8222E7}">
      <dgm:prSet/>
      <dgm:spPr/>
      <dgm:t>
        <a:bodyPr/>
        <a:lstStyle/>
        <a:p>
          <a:endParaRPr lang="en-US"/>
        </a:p>
      </dgm:t>
    </dgm:pt>
    <dgm:pt modelId="{B37582F7-046B-41E7-8F64-75FA0AC70218}">
      <dgm:prSet/>
      <dgm:spPr/>
      <dgm:t>
        <a:bodyPr/>
        <a:lstStyle/>
        <a:p>
          <a:r>
            <a:rPr lang="en-US" dirty="0"/>
            <a:t>Super basics: HTML, CSS, JavaScript</a:t>
          </a:r>
        </a:p>
      </dgm:t>
    </dgm:pt>
    <dgm:pt modelId="{0CDD5CDB-A94C-4FD5-A85B-3CC8F168320A}" type="parTrans" cxnId="{E06D3B64-2902-46A6-A514-98BA61CC043F}">
      <dgm:prSet/>
      <dgm:spPr/>
      <dgm:t>
        <a:bodyPr/>
        <a:lstStyle/>
        <a:p>
          <a:endParaRPr lang="en-US"/>
        </a:p>
      </dgm:t>
    </dgm:pt>
    <dgm:pt modelId="{8C4D0C3A-87BB-4D95-814B-8B6D3C3A2D8C}" type="sibTrans" cxnId="{E06D3B64-2902-46A6-A514-98BA61CC043F}">
      <dgm:prSet/>
      <dgm:spPr/>
      <dgm:t>
        <a:bodyPr/>
        <a:lstStyle/>
        <a:p>
          <a:endParaRPr lang="en-US"/>
        </a:p>
      </dgm:t>
    </dgm:pt>
    <dgm:pt modelId="{12777777-B6A1-4EDB-9856-80883558CC9C}">
      <dgm:prSet/>
      <dgm:spPr/>
      <dgm:t>
        <a:bodyPr/>
        <a:lstStyle/>
        <a:p>
          <a:r>
            <a:rPr lang="en-US" dirty="0"/>
            <a:t>Advanced Basics: VS Code, SCSS, Responsive Web Design (RWD) &amp; TypeScript</a:t>
          </a:r>
        </a:p>
      </dgm:t>
    </dgm:pt>
    <dgm:pt modelId="{3F579115-B777-4459-AAB4-456714831E31}" type="parTrans" cxnId="{220417C8-2697-4664-9476-146E57EB1F6C}">
      <dgm:prSet/>
      <dgm:spPr/>
      <dgm:t>
        <a:bodyPr/>
        <a:lstStyle/>
        <a:p>
          <a:endParaRPr lang="en-US"/>
        </a:p>
      </dgm:t>
    </dgm:pt>
    <dgm:pt modelId="{8ABA3708-3627-4854-9BA3-16D53ED8DEF5}" type="sibTrans" cxnId="{220417C8-2697-4664-9476-146E57EB1F6C}">
      <dgm:prSet/>
      <dgm:spPr/>
      <dgm:t>
        <a:bodyPr/>
        <a:lstStyle/>
        <a:p>
          <a:endParaRPr lang="en-US"/>
        </a:p>
      </dgm:t>
    </dgm:pt>
    <dgm:pt modelId="{EC27B49D-8195-4DAE-9986-A43298CC4D51}">
      <dgm:prSet/>
      <dgm:spPr/>
      <dgm:t>
        <a:bodyPr/>
        <a:lstStyle/>
        <a:p>
          <a:r>
            <a:rPr lang="en-US" dirty="0"/>
            <a:t>Task Runners</a:t>
          </a:r>
        </a:p>
      </dgm:t>
    </dgm:pt>
    <dgm:pt modelId="{131AE696-A3E4-4196-AC4D-B702E9270512}" type="parTrans" cxnId="{C4974F95-9122-4B7E-93C7-4D554738D90D}">
      <dgm:prSet/>
      <dgm:spPr/>
      <dgm:t>
        <a:bodyPr/>
        <a:lstStyle/>
        <a:p>
          <a:endParaRPr lang="en-US"/>
        </a:p>
      </dgm:t>
    </dgm:pt>
    <dgm:pt modelId="{57F2A74F-C7C7-40C4-8F54-B4415034804B}" type="sibTrans" cxnId="{C4974F95-9122-4B7E-93C7-4D554738D90D}">
      <dgm:prSet/>
      <dgm:spPr/>
      <dgm:t>
        <a:bodyPr/>
        <a:lstStyle/>
        <a:p>
          <a:endParaRPr lang="en-US"/>
        </a:p>
      </dgm:t>
    </dgm:pt>
    <dgm:pt modelId="{5E1BC74E-55D4-4DD5-9737-6C3573AFF121}">
      <dgm:prSet/>
      <dgm:spPr/>
      <dgm:t>
        <a:bodyPr/>
        <a:lstStyle/>
        <a:p>
          <a:r>
            <a:rPr lang="en-US" dirty="0"/>
            <a:t>Frameworks &amp; Scaffolding</a:t>
          </a:r>
        </a:p>
      </dgm:t>
    </dgm:pt>
    <dgm:pt modelId="{D5E76399-F5C0-46D9-9FE3-DE016400C459}" type="parTrans" cxnId="{A00E266E-B97D-453C-A39A-1C3AA2AD74EA}">
      <dgm:prSet/>
      <dgm:spPr/>
      <dgm:t>
        <a:bodyPr/>
        <a:lstStyle/>
        <a:p>
          <a:endParaRPr lang="en-US"/>
        </a:p>
      </dgm:t>
    </dgm:pt>
    <dgm:pt modelId="{4B84E5B0-8391-4371-ADCC-06951F19FA06}" type="sibTrans" cxnId="{A00E266E-B97D-453C-A39A-1C3AA2AD74EA}">
      <dgm:prSet/>
      <dgm:spPr/>
      <dgm:t>
        <a:bodyPr/>
        <a:lstStyle/>
        <a:p>
          <a:endParaRPr lang="en-US"/>
        </a:p>
      </dgm:t>
    </dgm:pt>
    <dgm:pt modelId="{628609B3-579D-42D9-81D5-C94B466F03EA}">
      <dgm:prSet/>
      <dgm:spPr/>
      <dgm:t>
        <a:bodyPr/>
        <a:lstStyle/>
        <a:p>
          <a:r>
            <a:rPr lang="en-US" dirty="0"/>
            <a:t>Node &amp; NPM</a:t>
          </a:r>
        </a:p>
      </dgm:t>
    </dgm:pt>
    <dgm:pt modelId="{4E204F21-B643-4DE2-8AA8-95E898B52A49}" type="parTrans" cxnId="{6F854153-6DA6-4266-BA60-C370AAE7C22C}">
      <dgm:prSet/>
      <dgm:spPr/>
      <dgm:t>
        <a:bodyPr/>
        <a:lstStyle/>
        <a:p>
          <a:endParaRPr lang="en-US"/>
        </a:p>
      </dgm:t>
    </dgm:pt>
    <dgm:pt modelId="{6D0FB663-DD17-4401-81A4-5A7F0EDA78DD}" type="sibTrans" cxnId="{6F854153-6DA6-4266-BA60-C370AAE7C22C}">
      <dgm:prSet/>
      <dgm:spPr/>
      <dgm:t>
        <a:bodyPr/>
        <a:lstStyle/>
        <a:p>
          <a:endParaRPr lang="en-US"/>
        </a:p>
      </dgm:t>
    </dgm:pt>
    <dgm:pt modelId="{51CBBD27-5B6A-4DD8-A5A7-1053D67611CF}">
      <dgm:prSet/>
      <dgm:spPr/>
      <dgm:t>
        <a:bodyPr/>
        <a:lstStyle/>
        <a:p>
          <a:r>
            <a:rPr lang="en-US" dirty="0"/>
            <a:t>Wrap and next steps</a:t>
          </a:r>
        </a:p>
      </dgm:t>
    </dgm:pt>
    <dgm:pt modelId="{D334ED20-2529-45AA-B754-90B5B465AEB5}" type="parTrans" cxnId="{86673173-2715-44F7-B7E1-B98AB03267F6}">
      <dgm:prSet/>
      <dgm:spPr/>
      <dgm:t>
        <a:bodyPr/>
        <a:lstStyle/>
        <a:p>
          <a:endParaRPr lang="en-US"/>
        </a:p>
      </dgm:t>
    </dgm:pt>
    <dgm:pt modelId="{5711557F-4045-4ABA-8D7A-74A6D5DD6FF1}" type="sibTrans" cxnId="{86673173-2715-44F7-B7E1-B98AB03267F6}">
      <dgm:prSet/>
      <dgm:spPr/>
      <dgm:t>
        <a:bodyPr/>
        <a:lstStyle/>
        <a:p>
          <a:endParaRPr lang="en-US"/>
        </a:p>
      </dgm:t>
    </dgm:pt>
    <dgm:pt modelId="{BDA3E770-A5FB-4FB4-9191-AC920573DD4A}">
      <dgm:prSet/>
      <dgm:spPr/>
      <dgm:t>
        <a:bodyPr/>
        <a:lstStyle/>
        <a:p>
          <a:r>
            <a:rPr lang="en-US" dirty="0"/>
            <a:t>Optimized deployment</a:t>
          </a:r>
        </a:p>
      </dgm:t>
    </dgm:pt>
    <dgm:pt modelId="{3CAF8AA5-55F2-4DF5-9F8C-117E924CEA06}" type="parTrans" cxnId="{C1D243CE-0D67-4FB6-BAA0-F73608B7865D}">
      <dgm:prSet/>
      <dgm:spPr/>
      <dgm:t>
        <a:bodyPr/>
        <a:lstStyle/>
        <a:p>
          <a:endParaRPr lang="en-US"/>
        </a:p>
      </dgm:t>
    </dgm:pt>
    <dgm:pt modelId="{856EC212-F252-407D-9C34-1CD711050B8D}" type="sibTrans" cxnId="{C1D243CE-0D67-4FB6-BAA0-F73608B7865D}">
      <dgm:prSet/>
      <dgm:spPr/>
      <dgm:t>
        <a:bodyPr/>
        <a:lstStyle/>
        <a:p>
          <a:endParaRPr lang="en-US"/>
        </a:p>
      </dgm:t>
    </dgm:pt>
    <dgm:pt modelId="{B022478F-99B6-42E8-B496-F043F896BDA2}" type="pres">
      <dgm:prSet presAssocID="{DAE82298-D72E-444D-9354-D7E5EF5D6463}" presName="linear" presStyleCnt="0">
        <dgm:presLayoutVars>
          <dgm:dir/>
          <dgm:animLvl val="lvl"/>
          <dgm:resizeHandles val="exact"/>
        </dgm:presLayoutVars>
      </dgm:prSet>
      <dgm:spPr/>
    </dgm:pt>
    <dgm:pt modelId="{05659028-D0CD-4028-9E1F-BA65FA989176}" type="pres">
      <dgm:prSet presAssocID="{B8F1823F-0D58-4DEF-ADBA-B19A99DE2DCC}" presName="parentLin" presStyleCnt="0"/>
      <dgm:spPr/>
    </dgm:pt>
    <dgm:pt modelId="{42389AEA-6181-4AEE-B0E7-96BF2F51145D}" type="pres">
      <dgm:prSet presAssocID="{B8F1823F-0D58-4DEF-ADBA-B19A99DE2DCC}" presName="parentLeftMargin" presStyleLbl="node1" presStyleIdx="0" presStyleCnt="8"/>
      <dgm:spPr/>
    </dgm:pt>
    <dgm:pt modelId="{E128A76E-888D-4FAA-B39B-2C2AAE7BFB36}" type="pres">
      <dgm:prSet presAssocID="{B8F1823F-0D58-4DEF-ADBA-B19A99DE2DC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6D7AA11-BB28-461E-8DEA-273A34A7A906}" type="pres">
      <dgm:prSet presAssocID="{B8F1823F-0D58-4DEF-ADBA-B19A99DE2DCC}" presName="negativeSpace" presStyleCnt="0"/>
      <dgm:spPr/>
    </dgm:pt>
    <dgm:pt modelId="{19565F7B-BCBF-44FB-BABB-D93819562566}" type="pres">
      <dgm:prSet presAssocID="{B8F1823F-0D58-4DEF-ADBA-B19A99DE2DCC}" presName="childText" presStyleLbl="conFgAcc1" presStyleIdx="0" presStyleCnt="8">
        <dgm:presLayoutVars>
          <dgm:bulletEnabled val="1"/>
        </dgm:presLayoutVars>
      </dgm:prSet>
      <dgm:spPr/>
    </dgm:pt>
    <dgm:pt modelId="{278DB88E-9B50-4ACE-9930-CD840497E19F}" type="pres">
      <dgm:prSet presAssocID="{7ADAB7D9-FA51-4B45-A49E-A0AF0834E0C6}" presName="spaceBetweenRectangles" presStyleCnt="0"/>
      <dgm:spPr/>
    </dgm:pt>
    <dgm:pt modelId="{4368BFBE-9165-41E1-887B-F70661EF5768}" type="pres">
      <dgm:prSet presAssocID="{B37582F7-046B-41E7-8F64-75FA0AC70218}" presName="parentLin" presStyleCnt="0"/>
      <dgm:spPr/>
    </dgm:pt>
    <dgm:pt modelId="{6EBC51B5-DB42-433D-BA80-92E8EBB69263}" type="pres">
      <dgm:prSet presAssocID="{B37582F7-046B-41E7-8F64-75FA0AC70218}" presName="parentLeftMargin" presStyleLbl="node1" presStyleIdx="0" presStyleCnt="8"/>
      <dgm:spPr/>
    </dgm:pt>
    <dgm:pt modelId="{EE7BD37E-F101-4024-A24F-02538165C9B7}" type="pres">
      <dgm:prSet presAssocID="{B37582F7-046B-41E7-8F64-75FA0AC7021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D6A8AAF-4224-4CD8-AA7E-8D0C4B61B822}" type="pres">
      <dgm:prSet presAssocID="{B37582F7-046B-41E7-8F64-75FA0AC70218}" presName="negativeSpace" presStyleCnt="0"/>
      <dgm:spPr/>
    </dgm:pt>
    <dgm:pt modelId="{BB1FC376-EFAC-41C6-AFDA-2194D7A6460D}" type="pres">
      <dgm:prSet presAssocID="{B37582F7-046B-41E7-8F64-75FA0AC70218}" presName="childText" presStyleLbl="conFgAcc1" presStyleIdx="1" presStyleCnt="8">
        <dgm:presLayoutVars>
          <dgm:bulletEnabled val="1"/>
        </dgm:presLayoutVars>
      </dgm:prSet>
      <dgm:spPr/>
    </dgm:pt>
    <dgm:pt modelId="{65578193-ABD3-4E34-B63F-27E973474A59}" type="pres">
      <dgm:prSet presAssocID="{8C4D0C3A-87BB-4D95-814B-8B6D3C3A2D8C}" presName="spaceBetweenRectangles" presStyleCnt="0"/>
      <dgm:spPr/>
    </dgm:pt>
    <dgm:pt modelId="{36317E36-6CCA-435E-B366-4FBB7E5157F3}" type="pres">
      <dgm:prSet presAssocID="{12777777-B6A1-4EDB-9856-80883558CC9C}" presName="parentLin" presStyleCnt="0"/>
      <dgm:spPr/>
    </dgm:pt>
    <dgm:pt modelId="{992FB7C7-9AFD-4D28-B985-42C097344FB3}" type="pres">
      <dgm:prSet presAssocID="{12777777-B6A1-4EDB-9856-80883558CC9C}" presName="parentLeftMargin" presStyleLbl="node1" presStyleIdx="1" presStyleCnt="8"/>
      <dgm:spPr/>
    </dgm:pt>
    <dgm:pt modelId="{F9DEE565-B499-4364-B9A9-54BA90F5210E}" type="pres">
      <dgm:prSet presAssocID="{12777777-B6A1-4EDB-9856-80883558CC9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213276C-0CFD-4DCF-AC95-6E7FF951B189}" type="pres">
      <dgm:prSet presAssocID="{12777777-B6A1-4EDB-9856-80883558CC9C}" presName="negativeSpace" presStyleCnt="0"/>
      <dgm:spPr/>
    </dgm:pt>
    <dgm:pt modelId="{39FADA11-9B03-4F73-B1AF-0EBEE4A6F5B3}" type="pres">
      <dgm:prSet presAssocID="{12777777-B6A1-4EDB-9856-80883558CC9C}" presName="childText" presStyleLbl="conFgAcc1" presStyleIdx="2" presStyleCnt="8">
        <dgm:presLayoutVars>
          <dgm:bulletEnabled val="1"/>
        </dgm:presLayoutVars>
      </dgm:prSet>
      <dgm:spPr/>
    </dgm:pt>
    <dgm:pt modelId="{14E85232-8728-4546-9AE2-6941BCAC8FAA}" type="pres">
      <dgm:prSet presAssocID="{8ABA3708-3627-4854-9BA3-16D53ED8DEF5}" presName="spaceBetweenRectangles" presStyleCnt="0"/>
      <dgm:spPr/>
    </dgm:pt>
    <dgm:pt modelId="{5BCF15F0-B740-4959-9822-9F0D97219B13}" type="pres">
      <dgm:prSet presAssocID="{628609B3-579D-42D9-81D5-C94B466F03EA}" presName="parentLin" presStyleCnt="0"/>
      <dgm:spPr/>
    </dgm:pt>
    <dgm:pt modelId="{73EC9C70-6A6F-4437-AB13-384E27624E6E}" type="pres">
      <dgm:prSet presAssocID="{628609B3-579D-42D9-81D5-C94B466F03EA}" presName="parentLeftMargin" presStyleLbl="node1" presStyleIdx="2" presStyleCnt="8"/>
      <dgm:spPr/>
    </dgm:pt>
    <dgm:pt modelId="{0A9F55B1-5ABF-436B-9AC3-811B8B3E4933}" type="pres">
      <dgm:prSet presAssocID="{628609B3-579D-42D9-81D5-C94B466F03E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6BA6B6C-C623-49A2-BCCD-1B24E751B6DE}" type="pres">
      <dgm:prSet presAssocID="{628609B3-579D-42D9-81D5-C94B466F03EA}" presName="negativeSpace" presStyleCnt="0"/>
      <dgm:spPr/>
    </dgm:pt>
    <dgm:pt modelId="{3413ABCC-FA8E-4575-9A6F-5AFFD4B48B25}" type="pres">
      <dgm:prSet presAssocID="{628609B3-579D-42D9-81D5-C94B466F03EA}" presName="childText" presStyleLbl="conFgAcc1" presStyleIdx="3" presStyleCnt="8">
        <dgm:presLayoutVars>
          <dgm:bulletEnabled val="1"/>
        </dgm:presLayoutVars>
      </dgm:prSet>
      <dgm:spPr/>
    </dgm:pt>
    <dgm:pt modelId="{62A09221-5618-40B0-9F18-9B37232C6B51}" type="pres">
      <dgm:prSet presAssocID="{6D0FB663-DD17-4401-81A4-5A7F0EDA78DD}" presName="spaceBetweenRectangles" presStyleCnt="0"/>
      <dgm:spPr/>
    </dgm:pt>
    <dgm:pt modelId="{22668105-CF23-4355-9CBD-0D114D1E2C5F}" type="pres">
      <dgm:prSet presAssocID="{EC27B49D-8195-4DAE-9986-A43298CC4D51}" presName="parentLin" presStyleCnt="0"/>
      <dgm:spPr/>
    </dgm:pt>
    <dgm:pt modelId="{7005347C-3E7F-489C-B3E4-7C2D6DBA722A}" type="pres">
      <dgm:prSet presAssocID="{EC27B49D-8195-4DAE-9986-A43298CC4D51}" presName="parentLeftMargin" presStyleLbl="node1" presStyleIdx="3" presStyleCnt="8"/>
      <dgm:spPr/>
    </dgm:pt>
    <dgm:pt modelId="{CD728811-6F2D-4EB1-9119-4C2EB60AFCAE}" type="pres">
      <dgm:prSet presAssocID="{EC27B49D-8195-4DAE-9986-A43298CC4D5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0B1C0BE-A907-4ED2-ACC1-E6FD199F9B92}" type="pres">
      <dgm:prSet presAssocID="{EC27B49D-8195-4DAE-9986-A43298CC4D51}" presName="negativeSpace" presStyleCnt="0"/>
      <dgm:spPr/>
    </dgm:pt>
    <dgm:pt modelId="{70C45B3C-5650-42CA-AE3F-2CE884238990}" type="pres">
      <dgm:prSet presAssocID="{EC27B49D-8195-4DAE-9986-A43298CC4D51}" presName="childText" presStyleLbl="conFgAcc1" presStyleIdx="4" presStyleCnt="8">
        <dgm:presLayoutVars>
          <dgm:bulletEnabled val="1"/>
        </dgm:presLayoutVars>
      </dgm:prSet>
      <dgm:spPr/>
    </dgm:pt>
    <dgm:pt modelId="{C3DA922C-A87B-45A0-84FD-452AA660264D}" type="pres">
      <dgm:prSet presAssocID="{57F2A74F-C7C7-40C4-8F54-B4415034804B}" presName="spaceBetweenRectangles" presStyleCnt="0"/>
      <dgm:spPr/>
    </dgm:pt>
    <dgm:pt modelId="{712CEC45-BEA5-4AB6-805B-78C29112F815}" type="pres">
      <dgm:prSet presAssocID="{5E1BC74E-55D4-4DD5-9737-6C3573AFF121}" presName="parentLin" presStyleCnt="0"/>
      <dgm:spPr/>
    </dgm:pt>
    <dgm:pt modelId="{56674A62-6691-4F2F-813C-D1AE045F2D77}" type="pres">
      <dgm:prSet presAssocID="{5E1BC74E-55D4-4DD5-9737-6C3573AFF121}" presName="parentLeftMargin" presStyleLbl="node1" presStyleIdx="4" presStyleCnt="8"/>
      <dgm:spPr/>
    </dgm:pt>
    <dgm:pt modelId="{63ECF82E-180D-4FD9-A9F7-6F59F40DE28C}" type="pres">
      <dgm:prSet presAssocID="{5E1BC74E-55D4-4DD5-9737-6C3573AFF12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CC765DD-60CA-42CB-8E80-AB61C600D8F6}" type="pres">
      <dgm:prSet presAssocID="{5E1BC74E-55D4-4DD5-9737-6C3573AFF121}" presName="negativeSpace" presStyleCnt="0"/>
      <dgm:spPr/>
    </dgm:pt>
    <dgm:pt modelId="{7AC10892-D4D1-4009-AD00-74ED0F94E2EA}" type="pres">
      <dgm:prSet presAssocID="{5E1BC74E-55D4-4DD5-9737-6C3573AFF121}" presName="childText" presStyleLbl="conFgAcc1" presStyleIdx="5" presStyleCnt="8">
        <dgm:presLayoutVars>
          <dgm:bulletEnabled val="1"/>
        </dgm:presLayoutVars>
      </dgm:prSet>
      <dgm:spPr/>
    </dgm:pt>
    <dgm:pt modelId="{B74F96D0-187B-4D50-A2E8-BFE727FBDDD8}" type="pres">
      <dgm:prSet presAssocID="{4B84E5B0-8391-4371-ADCC-06951F19FA06}" presName="spaceBetweenRectangles" presStyleCnt="0"/>
      <dgm:spPr/>
    </dgm:pt>
    <dgm:pt modelId="{8F458CC6-0B48-402A-AD0B-8162D843EE0C}" type="pres">
      <dgm:prSet presAssocID="{BDA3E770-A5FB-4FB4-9191-AC920573DD4A}" presName="parentLin" presStyleCnt="0"/>
      <dgm:spPr/>
    </dgm:pt>
    <dgm:pt modelId="{2BB75EAF-A156-4A60-BEBD-85FE27F9BEE0}" type="pres">
      <dgm:prSet presAssocID="{BDA3E770-A5FB-4FB4-9191-AC920573DD4A}" presName="parentLeftMargin" presStyleLbl="node1" presStyleIdx="5" presStyleCnt="8"/>
      <dgm:spPr/>
    </dgm:pt>
    <dgm:pt modelId="{FAEA7AFA-18A9-44BF-A962-C2424792B2D6}" type="pres">
      <dgm:prSet presAssocID="{BDA3E770-A5FB-4FB4-9191-AC920573DD4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480B9E4-065B-455F-B7BC-3863F12D2708}" type="pres">
      <dgm:prSet presAssocID="{BDA3E770-A5FB-4FB4-9191-AC920573DD4A}" presName="negativeSpace" presStyleCnt="0"/>
      <dgm:spPr/>
    </dgm:pt>
    <dgm:pt modelId="{3B1ACF3B-43BE-42BA-A400-9D87E7B0869F}" type="pres">
      <dgm:prSet presAssocID="{BDA3E770-A5FB-4FB4-9191-AC920573DD4A}" presName="childText" presStyleLbl="conFgAcc1" presStyleIdx="6" presStyleCnt="8">
        <dgm:presLayoutVars>
          <dgm:bulletEnabled val="1"/>
        </dgm:presLayoutVars>
      </dgm:prSet>
      <dgm:spPr/>
    </dgm:pt>
    <dgm:pt modelId="{E00C4FAA-29EC-4C04-B0AE-35DF37BEFCA5}" type="pres">
      <dgm:prSet presAssocID="{856EC212-F252-407D-9C34-1CD711050B8D}" presName="spaceBetweenRectangles" presStyleCnt="0"/>
      <dgm:spPr/>
    </dgm:pt>
    <dgm:pt modelId="{12B2F1CE-FF0B-4D4A-9BF8-5A4351E1611D}" type="pres">
      <dgm:prSet presAssocID="{51CBBD27-5B6A-4DD8-A5A7-1053D67611CF}" presName="parentLin" presStyleCnt="0"/>
      <dgm:spPr/>
    </dgm:pt>
    <dgm:pt modelId="{FC6AD4EA-C9D4-48FF-A901-F91A18D2BFF2}" type="pres">
      <dgm:prSet presAssocID="{51CBBD27-5B6A-4DD8-A5A7-1053D67611CF}" presName="parentLeftMargin" presStyleLbl="node1" presStyleIdx="6" presStyleCnt="8"/>
      <dgm:spPr/>
    </dgm:pt>
    <dgm:pt modelId="{C7F6145D-1934-4005-AB4C-3D8619A1492A}" type="pres">
      <dgm:prSet presAssocID="{51CBBD27-5B6A-4DD8-A5A7-1053D67611CF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A64672F-A9C8-4337-A98A-E4905A53808B}" type="pres">
      <dgm:prSet presAssocID="{51CBBD27-5B6A-4DD8-A5A7-1053D67611CF}" presName="negativeSpace" presStyleCnt="0"/>
      <dgm:spPr/>
    </dgm:pt>
    <dgm:pt modelId="{A320DC5F-D453-44E0-B3BA-6402BF84452F}" type="pres">
      <dgm:prSet presAssocID="{51CBBD27-5B6A-4DD8-A5A7-1053D67611CF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D809290B-1D72-4B0C-97D5-394A6101DCDC}" type="presOf" srcId="{51CBBD27-5B6A-4DD8-A5A7-1053D67611CF}" destId="{C7F6145D-1934-4005-AB4C-3D8619A1492A}" srcOrd="1" destOrd="0" presId="urn:microsoft.com/office/officeart/2005/8/layout/list1"/>
    <dgm:cxn modelId="{B2135A29-D2CB-4923-8153-1280021A09AB}" type="presOf" srcId="{B8F1823F-0D58-4DEF-ADBA-B19A99DE2DCC}" destId="{42389AEA-6181-4AEE-B0E7-96BF2F51145D}" srcOrd="0" destOrd="0" presId="urn:microsoft.com/office/officeart/2005/8/layout/list1"/>
    <dgm:cxn modelId="{A9A71A2D-2AD4-466E-83A7-03BB1BA25CF8}" type="presOf" srcId="{B37582F7-046B-41E7-8F64-75FA0AC70218}" destId="{EE7BD37E-F101-4024-A24F-02538165C9B7}" srcOrd="1" destOrd="0" presId="urn:microsoft.com/office/officeart/2005/8/layout/list1"/>
    <dgm:cxn modelId="{ED1E4731-2ED1-4146-95BF-E0391C1BDD71}" type="presOf" srcId="{BDA3E770-A5FB-4FB4-9191-AC920573DD4A}" destId="{FAEA7AFA-18A9-44BF-A962-C2424792B2D6}" srcOrd="1" destOrd="0" presId="urn:microsoft.com/office/officeart/2005/8/layout/list1"/>
    <dgm:cxn modelId="{53AA9A31-6E0C-4809-830E-650A3A835C72}" type="presOf" srcId="{EC27B49D-8195-4DAE-9986-A43298CC4D51}" destId="{CD728811-6F2D-4EB1-9119-4C2EB60AFCAE}" srcOrd="1" destOrd="0" presId="urn:microsoft.com/office/officeart/2005/8/layout/list1"/>
    <dgm:cxn modelId="{E06D3B64-2902-46A6-A514-98BA61CC043F}" srcId="{DAE82298-D72E-444D-9354-D7E5EF5D6463}" destId="{B37582F7-046B-41E7-8F64-75FA0AC70218}" srcOrd="1" destOrd="0" parTransId="{0CDD5CDB-A94C-4FD5-A85B-3CC8F168320A}" sibTransId="{8C4D0C3A-87BB-4D95-814B-8B6D3C3A2D8C}"/>
    <dgm:cxn modelId="{A00E266E-B97D-453C-A39A-1C3AA2AD74EA}" srcId="{DAE82298-D72E-444D-9354-D7E5EF5D6463}" destId="{5E1BC74E-55D4-4DD5-9737-6C3573AFF121}" srcOrd="5" destOrd="0" parTransId="{D5E76399-F5C0-46D9-9FE3-DE016400C459}" sibTransId="{4B84E5B0-8391-4371-ADCC-06951F19FA06}"/>
    <dgm:cxn modelId="{2182CA4E-C69A-4D95-91A9-703F94E9F5BF}" type="presOf" srcId="{12777777-B6A1-4EDB-9856-80883558CC9C}" destId="{F9DEE565-B499-4364-B9A9-54BA90F5210E}" srcOrd="1" destOrd="0" presId="urn:microsoft.com/office/officeart/2005/8/layout/list1"/>
    <dgm:cxn modelId="{86673173-2715-44F7-B7E1-B98AB03267F6}" srcId="{DAE82298-D72E-444D-9354-D7E5EF5D6463}" destId="{51CBBD27-5B6A-4DD8-A5A7-1053D67611CF}" srcOrd="7" destOrd="0" parTransId="{D334ED20-2529-45AA-B754-90B5B465AEB5}" sibTransId="{5711557F-4045-4ABA-8D7A-74A6D5DD6FF1}"/>
    <dgm:cxn modelId="{6F854153-6DA6-4266-BA60-C370AAE7C22C}" srcId="{DAE82298-D72E-444D-9354-D7E5EF5D6463}" destId="{628609B3-579D-42D9-81D5-C94B466F03EA}" srcOrd="3" destOrd="0" parTransId="{4E204F21-B643-4DE2-8AA8-95E898B52A49}" sibTransId="{6D0FB663-DD17-4401-81A4-5A7F0EDA78DD}"/>
    <dgm:cxn modelId="{81C2B97B-932F-4F40-B250-DF5D71191EEF}" type="presOf" srcId="{BDA3E770-A5FB-4FB4-9191-AC920573DD4A}" destId="{2BB75EAF-A156-4A60-BEBD-85FE27F9BEE0}" srcOrd="0" destOrd="0" presId="urn:microsoft.com/office/officeart/2005/8/layout/list1"/>
    <dgm:cxn modelId="{BB4EDE8D-FDE4-4939-A618-7BB9672440CF}" type="presOf" srcId="{12777777-B6A1-4EDB-9856-80883558CC9C}" destId="{992FB7C7-9AFD-4D28-B985-42C097344FB3}" srcOrd="0" destOrd="0" presId="urn:microsoft.com/office/officeart/2005/8/layout/list1"/>
    <dgm:cxn modelId="{0E054592-2752-41A2-ADDD-DE22A1238624}" type="presOf" srcId="{B8F1823F-0D58-4DEF-ADBA-B19A99DE2DCC}" destId="{E128A76E-888D-4FAA-B39B-2C2AAE7BFB36}" srcOrd="1" destOrd="0" presId="urn:microsoft.com/office/officeart/2005/8/layout/list1"/>
    <dgm:cxn modelId="{C4974F95-9122-4B7E-93C7-4D554738D90D}" srcId="{DAE82298-D72E-444D-9354-D7E5EF5D6463}" destId="{EC27B49D-8195-4DAE-9986-A43298CC4D51}" srcOrd="4" destOrd="0" parTransId="{131AE696-A3E4-4196-AC4D-B702E9270512}" sibTransId="{57F2A74F-C7C7-40C4-8F54-B4415034804B}"/>
    <dgm:cxn modelId="{CB05D6A5-3440-41AC-9659-24B6304AD96B}" type="presOf" srcId="{628609B3-579D-42D9-81D5-C94B466F03EA}" destId="{0A9F55B1-5ABF-436B-9AC3-811B8B3E4933}" srcOrd="1" destOrd="0" presId="urn:microsoft.com/office/officeart/2005/8/layout/list1"/>
    <dgm:cxn modelId="{1F912EA7-349A-437A-AEDD-4BDC71D2DBE4}" type="presOf" srcId="{5E1BC74E-55D4-4DD5-9737-6C3573AFF121}" destId="{56674A62-6691-4F2F-813C-D1AE045F2D77}" srcOrd="0" destOrd="0" presId="urn:microsoft.com/office/officeart/2005/8/layout/list1"/>
    <dgm:cxn modelId="{2D85E9AB-E868-42D5-8EF9-51C0AE180EC5}" type="presOf" srcId="{51CBBD27-5B6A-4DD8-A5A7-1053D67611CF}" destId="{FC6AD4EA-C9D4-48FF-A901-F91A18D2BFF2}" srcOrd="0" destOrd="0" presId="urn:microsoft.com/office/officeart/2005/8/layout/list1"/>
    <dgm:cxn modelId="{5952C5B2-7CF7-4CD1-9F8D-6D94BAC68D61}" type="presOf" srcId="{5E1BC74E-55D4-4DD5-9737-6C3573AFF121}" destId="{63ECF82E-180D-4FD9-A9F7-6F59F40DE28C}" srcOrd="1" destOrd="0" presId="urn:microsoft.com/office/officeart/2005/8/layout/list1"/>
    <dgm:cxn modelId="{47C7FDB6-5FC8-4B80-8931-419AA36F3D2F}" type="presOf" srcId="{EC27B49D-8195-4DAE-9986-A43298CC4D51}" destId="{7005347C-3E7F-489C-B3E4-7C2D6DBA722A}" srcOrd="0" destOrd="0" presId="urn:microsoft.com/office/officeart/2005/8/layout/list1"/>
    <dgm:cxn modelId="{8D4198C0-4146-40E0-8833-35DB9C8222E7}" srcId="{DAE82298-D72E-444D-9354-D7E5EF5D6463}" destId="{B8F1823F-0D58-4DEF-ADBA-B19A99DE2DCC}" srcOrd="0" destOrd="0" parTransId="{A1B9D919-4F67-4CC2-98B7-AA0077853D53}" sibTransId="{7ADAB7D9-FA51-4B45-A49E-A0AF0834E0C6}"/>
    <dgm:cxn modelId="{220417C8-2697-4664-9476-146E57EB1F6C}" srcId="{DAE82298-D72E-444D-9354-D7E5EF5D6463}" destId="{12777777-B6A1-4EDB-9856-80883558CC9C}" srcOrd="2" destOrd="0" parTransId="{3F579115-B777-4459-AAB4-456714831E31}" sibTransId="{8ABA3708-3627-4854-9BA3-16D53ED8DEF5}"/>
    <dgm:cxn modelId="{CDE81BCE-E929-45A3-8B83-DB21EB0AD74B}" type="presOf" srcId="{628609B3-579D-42D9-81D5-C94B466F03EA}" destId="{73EC9C70-6A6F-4437-AB13-384E27624E6E}" srcOrd="0" destOrd="0" presId="urn:microsoft.com/office/officeart/2005/8/layout/list1"/>
    <dgm:cxn modelId="{C1D243CE-0D67-4FB6-BAA0-F73608B7865D}" srcId="{DAE82298-D72E-444D-9354-D7E5EF5D6463}" destId="{BDA3E770-A5FB-4FB4-9191-AC920573DD4A}" srcOrd="6" destOrd="0" parTransId="{3CAF8AA5-55F2-4DF5-9F8C-117E924CEA06}" sibTransId="{856EC212-F252-407D-9C34-1CD711050B8D}"/>
    <dgm:cxn modelId="{5D9720DE-9220-4D9E-864E-D0298E566229}" type="presOf" srcId="{B37582F7-046B-41E7-8F64-75FA0AC70218}" destId="{6EBC51B5-DB42-433D-BA80-92E8EBB69263}" srcOrd="0" destOrd="0" presId="urn:microsoft.com/office/officeart/2005/8/layout/list1"/>
    <dgm:cxn modelId="{15D5DBF2-FFAC-43E8-87E1-8052023AF005}" type="presOf" srcId="{DAE82298-D72E-444D-9354-D7E5EF5D6463}" destId="{B022478F-99B6-42E8-B496-F043F896BDA2}" srcOrd="0" destOrd="0" presId="urn:microsoft.com/office/officeart/2005/8/layout/list1"/>
    <dgm:cxn modelId="{03E7E272-B867-4BD0-BC50-81F63E47DD84}" type="presParOf" srcId="{B022478F-99B6-42E8-B496-F043F896BDA2}" destId="{05659028-D0CD-4028-9E1F-BA65FA989176}" srcOrd="0" destOrd="0" presId="urn:microsoft.com/office/officeart/2005/8/layout/list1"/>
    <dgm:cxn modelId="{4F43FE5F-B34A-4050-81BB-24BFBDF2FB3D}" type="presParOf" srcId="{05659028-D0CD-4028-9E1F-BA65FA989176}" destId="{42389AEA-6181-4AEE-B0E7-96BF2F51145D}" srcOrd="0" destOrd="0" presId="urn:microsoft.com/office/officeart/2005/8/layout/list1"/>
    <dgm:cxn modelId="{BE5EEA2D-0270-4E31-B63A-ACF77B908AC1}" type="presParOf" srcId="{05659028-D0CD-4028-9E1F-BA65FA989176}" destId="{E128A76E-888D-4FAA-B39B-2C2AAE7BFB36}" srcOrd="1" destOrd="0" presId="urn:microsoft.com/office/officeart/2005/8/layout/list1"/>
    <dgm:cxn modelId="{A248B68D-7350-475B-9692-50DEF5DF8FC5}" type="presParOf" srcId="{B022478F-99B6-42E8-B496-F043F896BDA2}" destId="{D6D7AA11-BB28-461E-8DEA-273A34A7A906}" srcOrd="1" destOrd="0" presId="urn:microsoft.com/office/officeart/2005/8/layout/list1"/>
    <dgm:cxn modelId="{144AC229-F577-4831-9F1D-1DA51B25CD4B}" type="presParOf" srcId="{B022478F-99B6-42E8-B496-F043F896BDA2}" destId="{19565F7B-BCBF-44FB-BABB-D93819562566}" srcOrd="2" destOrd="0" presId="urn:microsoft.com/office/officeart/2005/8/layout/list1"/>
    <dgm:cxn modelId="{E33C1C40-36F8-4577-9257-22DB11837856}" type="presParOf" srcId="{B022478F-99B6-42E8-B496-F043F896BDA2}" destId="{278DB88E-9B50-4ACE-9930-CD840497E19F}" srcOrd="3" destOrd="0" presId="urn:microsoft.com/office/officeart/2005/8/layout/list1"/>
    <dgm:cxn modelId="{24736CB6-BE58-428E-AAFE-70CAA9EE0B49}" type="presParOf" srcId="{B022478F-99B6-42E8-B496-F043F896BDA2}" destId="{4368BFBE-9165-41E1-887B-F70661EF5768}" srcOrd="4" destOrd="0" presId="urn:microsoft.com/office/officeart/2005/8/layout/list1"/>
    <dgm:cxn modelId="{93658C16-8A3A-4715-9A24-4207FBD2C04E}" type="presParOf" srcId="{4368BFBE-9165-41E1-887B-F70661EF5768}" destId="{6EBC51B5-DB42-433D-BA80-92E8EBB69263}" srcOrd="0" destOrd="0" presId="urn:microsoft.com/office/officeart/2005/8/layout/list1"/>
    <dgm:cxn modelId="{C8AA4FB8-89B6-4898-B7C4-A711478B8E0A}" type="presParOf" srcId="{4368BFBE-9165-41E1-887B-F70661EF5768}" destId="{EE7BD37E-F101-4024-A24F-02538165C9B7}" srcOrd="1" destOrd="0" presId="urn:microsoft.com/office/officeart/2005/8/layout/list1"/>
    <dgm:cxn modelId="{3761C631-7967-43E8-ADFC-7C562B0BBC72}" type="presParOf" srcId="{B022478F-99B6-42E8-B496-F043F896BDA2}" destId="{CD6A8AAF-4224-4CD8-AA7E-8D0C4B61B822}" srcOrd="5" destOrd="0" presId="urn:microsoft.com/office/officeart/2005/8/layout/list1"/>
    <dgm:cxn modelId="{86738BF2-DA73-47C8-8231-E37DFE6B2A4E}" type="presParOf" srcId="{B022478F-99B6-42E8-B496-F043F896BDA2}" destId="{BB1FC376-EFAC-41C6-AFDA-2194D7A6460D}" srcOrd="6" destOrd="0" presId="urn:microsoft.com/office/officeart/2005/8/layout/list1"/>
    <dgm:cxn modelId="{53CCBFF9-5BF0-498B-9B89-CB06F343A496}" type="presParOf" srcId="{B022478F-99B6-42E8-B496-F043F896BDA2}" destId="{65578193-ABD3-4E34-B63F-27E973474A59}" srcOrd="7" destOrd="0" presId="urn:microsoft.com/office/officeart/2005/8/layout/list1"/>
    <dgm:cxn modelId="{6E7065C5-BB3B-4ECC-908F-41450A6FAB2A}" type="presParOf" srcId="{B022478F-99B6-42E8-B496-F043F896BDA2}" destId="{36317E36-6CCA-435E-B366-4FBB7E5157F3}" srcOrd="8" destOrd="0" presId="urn:microsoft.com/office/officeart/2005/8/layout/list1"/>
    <dgm:cxn modelId="{70582ADA-BE89-4AA6-94D9-4150A3B17EE6}" type="presParOf" srcId="{36317E36-6CCA-435E-B366-4FBB7E5157F3}" destId="{992FB7C7-9AFD-4D28-B985-42C097344FB3}" srcOrd="0" destOrd="0" presId="urn:microsoft.com/office/officeart/2005/8/layout/list1"/>
    <dgm:cxn modelId="{3068D54C-F650-4435-B4C2-3C3F8A64B454}" type="presParOf" srcId="{36317E36-6CCA-435E-B366-4FBB7E5157F3}" destId="{F9DEE565-B499-4364-B9A9-54BA90F5210E}" srcOrd="1" destOrd="0" presId="urn:microsoft.com/office/officeart/2005/8/layout/list1"/>
    <dgm:cxn modelId="{05DD27BB-A43F-4DC2-877E-74598EAD8472}" type="presParOf" srcId="{B022478F-99B6-42E8-B496-F043F896BDA2}" destId="{3213276C-0CFD-4DCF-AC95-6E7FF951B189}" srcOrd="9" destOrd="0" presId="urn:microsoft.com/office/officeart/2005/8/layout/list1"/>
    <dgm:cxn modelId="{A8981CEB-E89D-487A-BE48-16BD3CD850C7}" type="presParOf" srcId="{B022478F-99B6-42E8-B496-F043F896BDA2}" destId="{39FADA11-9B03-4F73-B1AF-0EBEE4A6F5B3}" srcOrd="10" destOrd="0" presId="urn:microsoft.com/office/officeart/2005/8/layout/list1"/>
    <dgm:cxn modelId="{2BD50792-846B-4A2D-9DB5-301CB9B427DA}" type="presParOf" srcId="{B022478F-99B6-42E8-B496-F043F896BDA2}" destId="{14E85232-8728-4546-9AE2-6941BCAC8FAA}" srcOrd="11" destOrd="0" presId="urn:microsoft.com/office/officeart/2005/8/layout/list1"/>
    <dgm:cxn modelId="{FBE65F8F-4DAB-4BAA-9361-BD3432C1A724}" type="presParOf" srcId="{B022478F-99B6-42E8-B496-F043F896BDA2}" destId="{5BCF15F0-B740-4959-9822-9F0D97219B13}" srcOrd="12" destOrd="0" presId="urn:microsoft.com/office/officeart/2005/8/layout/list1"/>
    <dgm:cxn modelId="{E2A5B76D-7114-4ED4-9ECA-0207F7CC5A12}" type="presParOf" srcId="{5BCF15F0-B740-4959-9822-9F0D97219B13}" destId="{73EC9C70-6A6F-4437-AB13-384E27624E6E}" srcOrd="0" destOrd="0" presId="urn:microsoft.com/office/officeart/2005/8/layout/list1"/>
    <dgm:cxn modelId="{5CBA2785-94BA-4F3F-9723-6FB90AF7087E}" type="presParOf" srcId="{5BCF15F0-B740-4959-9822-9F0D97219B13}" destId="{0A9F55B1-5ABF-436B-9AC3-811B8B3E4933}" srcOrd="1" destOrd="0" presId="urn:microsoft.com/office/officeart/2005/8/layout/list1"/>
    <dgm:cxn modelId="{3CE0E731-4599-4A38-8B89-B1B24DCE97D1}" type="presParOf" srcId="{B022478F-99B6-42E8-B496-F043F896BDA2}" destId="{B6BA6B6C-C623-49A2-BCCD-1B24E751B6DE}" srcOrd="13" destOrd="0" presId="urn:microsoft.com/office/officeart/2005/8/layout/list1"/>
    <dgm:cxn modelId="{739E0263-81E0-43DC-BD96-B70F346901ED}" type="presParOf" srcId="{B022478F-99B6-42E8-B496-F043F896BDA2}" destId="{3413ABCC-FA8E-4575-9A6F-5AFFD4B48B25}" srcOrd="14" destOrd="0" presId="urn:microsoft.com/office/officeart/2005/8/layout/list1"/>
    <dgm:cxn modelId="{992F506F-9526-4AD5-AFC5-8A6602149F8A}" type="presParOf" srcId="{B022478F-99B6-42E8-B496-F043F896BDA2}" destId="{62A09221-5618-40B0-9F18-9B37232C6B51}" srcOrd="15" destOrd="0" presId="urn:microsoft.com/office/officeart/2005/8/layout/list1"/>
    <dgm:cxn modelId="{DDAAA4F9-6008-41F2-9C15-12AEAA103206}" type="presParOf" srcId="{B022478F-99B6-42E8-B496-F043F896BDA2}" destId="{22668105-CF23-4355-9CBD-0D114D1E2C5F}" srcOrd="16" destOrd="0" presId="urn:microsoft.com/office/officeart/2005/8/layout/list1"/>
    <dgm:cxn modelId="{D283623E-90E2-43FA-9D46-66EC19224BC8}" type="presParOf" srcId="{22668105-CF23-4355-9CBD-0D114D1E2C5F}" destId="{7005347C-3E7F-489C-B3E4-7C2D6DBA722A}" srcOrd="0" destOrd="0" presId="urn:microsoft.com/office/officeart/2005/8/layout/list1"/>
    <dgm:cxn modelId="{D898F049-695C-41B4-AD5B-E1141D89614B}" type="presParOf" srcId="{22668105-CF23-4355-9CBD-0D114D1E2C5F}" destId="{CD728811-6F2D-4EB1-9119-4C2EB60AFCAE}" srcOrd="1" destOrd="0" presId="urn:microsoft.com/office/officeart/2005/8/layout/list1"/>
    <dgm:cxn modelId="{77DDD6ED-AF4D-45C0-BB40-804FB4DE5F28}" type="presParOf" srcId="{B022478F-99B6-42E8-B496-F043F896BDA2}" destId="{D0B1C0BE-A907-4ED2-ACC1-E6FD199F9B92}" srcOrd="17" destOrd="0" presId="urn:microsoft.com/office/officeart/2005/8/layout/list1"/>
    <dgm:cxn modelId="{79CCC9B5-0A5D-4A76-A352-D587B10E5B66}" type="presParOf" srcId="{B022478F-99B6-42E8-B496-F043F896BDA2}" destId="{70C45B3C-5650-42CA-AE3F-2CE884238990}" srcOrd="18" destOrd="0" presId="urn:microsoft.com/office/officeart/2005/8/layout/list1"/>
    <dgm:cxn modelId="{05141D63-9913-40EC-8344-D5A957C1CEB3}" type="presParOf" srcId="{B022478F-99B6-42E8-B496-F043F896BDA2}" destId="{C3DA922C-A87B-45A0-84FD-452AA660264D}" srcOrd="19" destOrd="0" presId="urn:microsoft.com/office/officeart/2005/8/layout/list1"/>
    <dgm:cxn modelId="{37E93888-5D53-441D-B185-610CD6337EC5}" type="presParOf" srcId="{B022478F-99B6-42E8-B496-F043F896BDA2}" destId="{712CEC45-BEA5-4AB6-805B-78C29112F815}" srcOrd="20" destOrd="0" presId="urn:microsoft.com/office/officeart/2005/8/layout/list1"/>
    <dgm:cxn modelId="{E197686B-7E6A-4A33-9176-962FB0173500}" type="presParOf" srcId="{712CEC45-BEA5-4AB6-805B-78C29112F815}" destId="{56674A62-6691-4F2F-813C-D1AE045F2D77}" srcOrd="0" destOrd="0" presId="urn:microsoft.com/office/officeart/2005/8/layout/list1"/>
    <dgm:cxn modelId="{85F65F4B-5236-4439-A1FC-3FFC9E8F0223}" type="presParOf" srcId="{712CEC45-BEA5-4AB6-805B-78C29112F815}" destId="{63ECF82E-180D-4FD9-A9F7-6F59F40DE28C}" srcOrd="1" destOrd="0" presId="urn:microsoft.com/office/officeart/2005/8/layout/list1"/>
    <dgm:cxn modelId="{5C59F1FC-8B9B-4B19-945C-F3998DDF1185}" type="presParOf" srcId="{B022478F-99B6-42E8-B496-F043F896BDA2}" destId="{9CC765DD-60CA-42CB-8E80-AB61C600D8F6}" srcOrd="21" destOrd="0" presId="urn:microsoft.com/office/officeart/2005/8/layout/list1"/>
    <dgm:cxn modelId="{3B7BC5E6-4C77-4C46-BBDE-D389C99D694F}" type="presParOf" srcId="{B022478F-99B6-42E8-B496-F043F896BDA2}" destId="{7AC10892-D4D1-4009-AD00-74ED0F94E2EA}" srcOrd="22" destOrd="0" presId="urn:microsoft.com/office/officeart/2005/8/layout/list1"/>
    <dgm:cxn modelId="{94640FE6-3D67-4EC4-80E2-01491BD822D5}" type="presParOf" srcId="{B022478F-99B6-42E8-B496-F043F896BDA2}" destId="{B74F96D0-187B-4D50-A2E8-BFE727FBDDD8}" srcOrd="23" destOrd="0" presId="urn:microsoft.com/office/officeart/2005/8/layout/list1"/>
    <dgm:cxn modelId="{53FD6293-F69A-410D-B86D-9E485964A1BE}" type="presParOf" srcId="{B022478F-99B6-42E8-B496-F043F896BDA2}" destId="{8F458CC6-0B48-402A-AD0B-8162D843EE0C}" srcOrd="24" destOrd="0" presId="urn:microsoft.com/office/officeart/2005/8/layout/list1"/>
    <dgm:cxn modelId="{E314EE07-25EF-4317-9ACC-B61EAA2CC65E}" type="presParOf" srcId="{8F458CC6-0B48-402A-AD0B-8162D843EE0C}" destId="{2BB75EAF-A156-4A60-BEBD-85FE27F9BEE0}" srcOrd="0" destOrd="0" presId="urn:microsoft.com/office/officeart/2005/8/layout/list1"/>
    <dgm:cxn modelId="{DE555392-45D6-40E2-B23F-A09CA150C26C}" type="presParOf" srcId="{8F458CC6-0B48-402A-AD0B-8162D843EE0C}" destId="{FAEA7AFA-18A9-44BF-A962-C2424792B2D6}" srcOrd="1" destOrd="0" presId="urn:microsoft.com/office/officeart/2005/8/layout/list1"/>
    <dgm:cxn modelId="{0A760A08-E81F-454F-8143-B748240E2002}" type="presParOf" srcId="{B022478F-99B6-42E8-B496-F043F896BDA2}" destId="{4480B9E4-065B-455F-B7BC-3863F12D2708}" srcOrd="25" destOrd="0" presId="urn:microsoft.com/office/officeart/2005/8/layout/list1"/>
    <dgm:cxn modelId="{EAC348E6-9F90-4C89-99DE-0B16A4F085EB}" type="presParOf" srcId="{B022478F-99B6-42E8-B496-F043F896BDA2}" destId="{3B1ACF3B-43BE-42BA-A400-9D87E7B0869F}" srcOrd="26" destOrd="0" presId="urn:microsoft.com/office/officeart/2005/8/layout/list1"/>
    <dgm:cxn modelId="{363D90A0-519F-4DC9-9678-A098F870CC6F}" type="presParOf" srcId="{B022478F-99B6-42E8-B496-F043F896BDA2}" destId="{E00C4FAA-29EC-4C04-B0AE-35DF37BEFCA5}" srcOrd="27" destOrd="0" presId="urn:microsoft.com/office/officeart/2005/8/layout/list1"/>
    <dgm:cxn modelId="{8DACF8F6-392F-4331-AE0E-B0862B161544}" type="presParOf" srcId="{B022478F-99B6-42E8-B496-F043F896BDA2}" destId="{12B2F1CE-FF0B-4D4A-9BF8-5A4351E1611D}" srcOrd="28" destOrd="0" presId="urn:microsoft.com/office/officeart/2005/8/layout/list1"/>
    <dgm:cxn modelId="{D73759A4-EEF1-4FA6-AA60-4522F7E4987D}" type="presParOf" srcId="{12B2F1CE-FF0B-4D4A-9BF8-5A4351E1611D}" destId="{FC6AD4EA-C9D4-48FF-A901-F91A18D2BFF2}" srcOrd="0" destOrd="0" presId="urn:microsoft.com/office/officeart/2005/8/layout/list1"/>
    <dgm:cxn modelId="{74F6B40D-E6A4-4A8B-AD92-AD53B607E5B7}" type="presParOf" srcId="{12B2F1CE-FF0B-4D4A-9BF8-5A4351E1611D}" destId="{C7F6145D-1934-4005-AB4C-3D8619A1492A}" srcOrd="1" destOrd="0" presId="urn:microsoft.com/office/officeart/2005/8/layout/list1"/>
    <dgm:cxn modelId="{D77F1D19-0595-4A7E-A472-CB08CD441985}" type="presParOf" srcId="{B022478F-99B6-42E8-B496-F043F896BDA2}" destId="{BA64672F-A9C8-4337-A98A-E4905A53808B}" srcOrd="29" destOrd="0" presId="urn:microsoft.com/office/officeart/2005/8/layout/list1"/>
    <dgm:cxn modelId="{D2AA208F-B77A-4C29-B100-36E065E4FB0C}" type="presParOf" srcId="{B022478F-99B6-42E8-B496-F043F896BDA2}" destId="{A320DC5F-D453-44E0-B3BA-6402BF84452F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B5FDC-0FA7-4676-9A80-C1FAA8257AAE}" type="doc">
      <dgm:prSet loTypeId="urn:microsoft.com/office/officeart/2005/8/layout/list1" loCatId="Inbox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DEE66C-AB8C-47C6-AB74-33655ED33B3E}">
      <dgm:prSet/>
      <dgm:spPr/>
      <dgm:t>
        <a:bodyPr/>
        <a:lstStyle/>
        <a:p>
          <a:r>
            <a:rPr lang="en-US"/>
            <a:t>Most popular task runner today (currently) is …</a:t>
          </a:r>
        </a:p>
      </dgm:t>
    </dgm:pt>
    <dgm:pt modelId="{0AA4D45D-9F49-48F5-AA5E-950C0AE06677}" type="parTrans" cxnId="{F25F104D-FAF8-45A8-82D0-DAE5260698E5}">
      <dgm:prSet/>
      <dgm:spPr/>
      <dgm:t>
        <a:bodyPr/>
        <a:lstStyle/>
        <a:p>
          <a:endParaRPr lang="en-US"/>
        </a:p>
      </dgm:t>
    </dgm:pt>
    <dgm:pt modelId="{02631D0B-B48C-4F84-8B94-7B1B50A321B2}" type="sibTrans" cxnId="{F25F104D-FAF8-45A8-82D0-DAE5260698E5}">
      <dgm:prSet/>
      <dgm:spPr/>
      <dgm:t>
        <a:bodyPr/>
        <a:lstStyle/>
        <a:p>
          <a:endParaRPr lang="en-US"/>
        </a:p>
      </dgm:t>
    </dgm:pt>
    <dgm:pt modelId="{4A8B8B79-96F8-49A2-BD46-DA1553CB5A11}">
      <dgm:prSet/>
      <dgm:spPr/>
      <dgm:t>
        <a:bodyPr/>
        <a:lstStyle/>
        <a:p>
          <a:r>
            <a:rPr lang="en-US" baseline="0"/>
            <a:t>Gulp</a:t>
          </a:r>
          <a:endParaRPr lang="en-US"/>
        </a:p>
      </dgm:t>
    </dgm:pt>
    <dgm:pt modelId="{D9E319CF-6322-4C99-B946-809592D999C1}" type="parTrans" cxnId="{A68B9AB8-EEB0-48CE-A682-8F51B20A633F}">
      <dgm:prSet/>
      <dgm:spPr/>
      <dgm:t>
        <a:bodyPr/>
        <a:lstStyle/>
        <a:p>
          <a:endParaRPr lang="en-US"/>
        </a:p>
      </dgm:t>
    </dgm:pt>
    <dgm:pt modelId="{2F684D04-3719-4FB1-85B4-6E1D4A31358A}" type="sibTrans" cxnId="{A68B9AB8-EEB0-48CE-A682-8F51B20A633F}">
      <dgm:prSet/>
      <dgm:spPr/>
      <dgm:t>
        <a:bodyPr/>
        <a:lstStyle/>
        <a:p>
          <a:endParaRPr lang="en-US"/>
        </a:p>
      </dgm:t>
    </dgm:pt>
    <dgm:pt modelId="{924D4090-7AE1-4C80-86F7-3747B80E34F9}">
      <dgm:prSet/>
      <dgm:spPr/>
      <dgm:t>
        <a:bodyPr/>
        <a:lstStyle/>
        <a:p>
          <a:r>
            <a:rPr lang="en-US"/>
            <a:t>A “task” is some JavaCcript code that executes</a:t>
          </a:r>
        </a:p>
      </dgm:t>
    </dgm:pt>
    <dgm:pt modelId="{05768F12-2ED7-4845-8CF1-C4A2F8B53571}" type="parTrans" cxnId="{071E2041-64C3-45B1-81E6-DA7B47FE303C}">
      <dgm:prSet/>
      <dgm:spPr/>
      <dgm:t>
        <a:bodyPr/>
        <a:lstStyle/>
        <a:p>
          <a:endParaRPr lang="en-US"/>
        </a:p>
      </dgm:t>
    </dgm:pt>
    <dgm:pt modelId="{D117EBC8-BEC5-4616-9CAC-0126EC3D12D9}" type="sibTrans" cxnId="{071E2041-64C3-45B1-81E6-DA7B47FE303C}">
      <dgm:prSet/>
      <dgm:spPr/>
      <dgm:t>
        <a:bodyPr/>
        <a:lstStyle/>
        <a:p>
          <a:endParaRPr lang="en-US"/>
        </a:p>
      </dgm:t>
    </dgm:pt>
    <dgm:pt modelId="{ACE0F93F-21D9-4EFB-BC59-65E28A79210B}">
      <dgm:prSet/>
      <dgm:spPr/>
      <dgm:t>
        <a:bodyPr/>
        <a:lstStyle/>
        <a:p>
          <a:r>
            <a:rPr lang="en-US" baseline="0"/>
            <a:t>Runs in Node</a:t>
          </a:r>
          <a:endParaRPr lang="en-US"/>
        </a:p>
      </dgm:t>
    </dgm:pt>
    <dgm:pt modelId="{1E3D073F-5441-4132-BB14-222FF18BA52F}" type="parTrans" cxnId="{954C45AD-41CA-4AF2-A23E-562D45C23F41}">
      <dgm:prSet/>
      <dgm:spPr/>
      <dgm:t>
        <a:bodyPr/>
        <a:lstStyle/>
        <a:p>
          <a:endParaRPr lang="en-US"/>
        </a:p>
      </dgm:t>
    </dgm:pt>
    <dgm:pt modelId="{4BB1F1DB-103A-4512-8F3F-8C5553725DA7}" type="sibTrans" cxnId="{954C45AD-41CA-4AF2-A23E-562D45C23F41}">
      <dgm:prSet/>
      <dgm:spPr/>
      <dgm:t>
        <a:bodyPr/>
        <a:lstStyle/>
        <a:p>
          <a:endParaRPr lang="en-US"/>
        </a:p>
      </dgm:t>
    </dgm:pt>
    <dgm:pt modelId="{CD17373C-BF4E-46FB-92F2-7827B6D5333E}">
      <dgm:prSet/>
      <dgm:spPr/>
      <dgm:t>
        <a:bodyPr/>
        <a:lstStyle/>
        <a:p>
          <a:r>
            <a:rPr lang="en-US" baseline="0"/>
            <a:t>Can watch for file changes</a:t>
          </a:r>
          <a:endParaRPr lang="en-US"/>
        </a:p>
      </dgm:t>
    </dgm:pt>
    <dgm:pt modelId="{7008469C-E150-4ECD-A70E-DE6184FB8C95}" type="parTrans" cxnId="{F5472329-D6C1-44EE-9977-CC4B0B9B8AA9}">
      <dgm:prSet/>
      <dgm:spPr/>
      <dgm:t>
        <a:bodyPr/>
        <a:lstStyle/>
        <a:p>
          <a:endParaRPr lang="en-US"/>
        </a:p>
      </dgm:t>
    </dgm:pt>
    <dgm:pt modelId="{FF32F1C6-1D9E-4E8A-9CDC-363A48902495}" type="sibTrans" cxnId="{F5472329-D6C1-44EE-9977-CC4B0B9B8AA9}">
      <dgm:prSet/>
      <dgm:spPr/>
      <dgm:t>
        <a:bodyPr/>
        <a:lstStyle/>
        <a:p>
          <a:endParaRPr lang="en-US"/>
        </a:p>
      </dgm:t>
    </dgm:pt>
    <dgm:pt modelId="{20C4CDC9-0330-4E21-A539-1A11AB2EE9A6}">
      <dgm:prSet/>
      <dgm:spPr/>
      <dgm:t>
        <a:bodyPr/>
        <a:lstStyle/>
        <a:p>
          <a:r>
            <a:rPr lang="en-US" baseline="0"/>
            <a:t>Is itself download via NPM</a:t>
          </a:r>
          <a:endParaRPr lang="en-US"/>
        </a:p>
      </dgm:t>
    </dgm:pt>
    <dgm:pt modelId="{0515D6C5-F478-4591-8099-F2D029B8881F}" type="parTrans" cxnId="{C4D1D6D2-5F02-48F3-B98F-74D25A94E3F2}">
      <dgm:prSet/>
      <dgm:spPr/>
      <dgm:t>
        <a:bodyPr/>
        <a:lstStyle/>
        <a:p>
          <a:endParaRPr lang="en-US"/>
        </a:p>
      </dgm:t>
    </dgm:pt>
    <dgm:pt modelId="{D9C38CF5-78B2-43C3-8A6C-EABDE240E230}" type="sibTrans" cxnId="{C4D1D6D2-5F02-48F3-B98F-74D25A94E3F2}">
      <dgm:prSet/>
      <dgm:spPr/>
      <dgm:t>
        <a:bodyPr/>
        <a:lstStyle/>
        <a:p>
          <a:endParaRPr lang="en-US"/>
        </a:p>
      </dgm:t>
    </dgm:pt>
    <dgm:pt modelId="{BBDC8333-EA58-4C8C-9D0A-7B7B9876BF8C}" type="pres">
      <dgm:prSet presAssocID="{094B5FDC-0FA7-4676-9A80-C1FAA8257AAE}" presName="linear" presStyleCnt="0">
        <dgm:presLayoutVars>
          <dgm:dir/>
          <dgm:animLvl val="lvl"/>
          <dgm:resizeHandles val="exact"/>
        </dgm:presLayoutVars>
      </dgm:prSet>
      <dgm:spPr/>
    </dgm:pt>
    <dgm:pt modelId="{061691E7-BAC2-4188-A80C-CC986BA8CD13}" type="pres">
      <dgm:prSet presAssocID="{B6DEE66C-AB8C-47C6-AB74-33655ED33B3E}" presName="parentLin" presStyleCnt="0"/>
      <dgm:spPr/>
    </dgm:pt>
    <dgm:pt modelId="{DB1093DC-02D5-4F58-9625-477E85C159D0}" type="pres">
      <dgm:prSet presAssocID="{B6DEE66C-AB8C-47C6-AB74-33655ED33B3E}" presName="parentLeftMargin" presStyleLbl="node1" presStyleIdx="0" presStyleCnt="2"/>
      <dgm:spPr/>
    </dgm:pt>
    <dgm:pt modelId="{A89FCBBF-8341-4210-B34E-0EB618D6A283}" type="pres">
      <dgm:prSet presAssocID="{B6DEE66C-AB8C-47C6-AB74-33655ED33B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3DA23D-3B7D-4221-BAE6-C1374042D0F6}" type="pres">
      <dgm:prSet presAssocID="{B6DEE66C-AB8C-47C6-AB74-33655ED33B3E}" presName="negativeSpace" presStyleCnt="0"/>
      <dgm:spPr/>
    </dgm:pt>
    <dgm:pt modelId="{3ED32E8B-F802-45C5-8E62-E318785E6369}" type="pres">
      <dgm:prSet presAssocID="{B6DEE66C-AB8C-47C6-AB74-33655ED33B3E}" presName="childText" presStyleLbl="conFgAcc1" presStyleIdx="0" presStyleCnt="2">
        <dgm:presLayoutVars>
          <dgm:bulletEnabled val="1"/>
        </dgm:presLayoutVars>
      </dgm:prSet>
      <dgm:spPr/>
    </dgm:pt>
    <dgm:pt modelId="{EA39FF2D-05AF-4B40-BAAE-75D757A3FDD8}" type="pres">
      <dgm:prSet presAssocID="{02631D0B-B48C-4F84-8B94-7B1B50A321B2}" presName="spaceBetweenRectangles" presStyleCnt="0"/>
      <dgm:spPr/>
    </dgm:pt>
    <dgm:pt modelId="{F7DBBDED-9A21-4587-885E-096B911D2B6E}" type="pres">
      <dgm:prSet presAssocID="{924D4090-7AE1-4C80-86F7-3747B80E34F9}" presName="parentLin" presStyleCnt="0"/>
      <dgm:spPr/>
    </dgm:pt>
    <dgm:pt modelId="{F86703D5-62E4-4819-9C70-2BC9D8364733}" type="pres">
      <dgm:prSet presAssocID="{924D4090-7AE1-4C80-86F7-3747B80E34F9}" presName="parentLeftMargin" presStyleLbl="node1" presStyleIdx="0" presStyleCnt="2"/>
      <dgm:spPr/>
    </dgm:pt>
    <dgm:pt modelId="{8AAE1938-085A-4B56-8E24-60992E8167C4}" type="pres">
      <dgm:prSet presAssocID="{924D4090-7AE1-4C80-86F7-3747B80E34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AF89DE-8A3A-46F6-8A72-CCDB4E83A4D4}" type="pres">
      <dgm:prSet presAssocID="{924D4090-7AE1-4C80-86F7-3747B80E34F9}" presName="negativeSpace" presStyleCnt="0"/>
      <dgm:spPr/>
    </dgm:pt>
    <dgm:pt modelId="{12560FE7-D183-4B8A-9B0A-6BD8CFF7E601}" type="pres">
      <dgm:prSet presAssocID="{924D4090-7AE1-4C80-86F7-3747B80E34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A33215-EC55-4033-84B9-458C80932C9B}" type="presOf" srcId="{094B5FDC-0FA7-4676-9A80-C1FAA8257AAE}" destId="{BBDC8333-EA58-4C8C-9D0A-7B7B9876BF8C}" srcOrd="0" destOrd="0" presId="urn:microsoft.com/office/officeart/2005/8/layout/list1"/>
    <dgm:cxn modelId="{D8C9AD23-7202-43B9-A194-A8CD062E1A5E}" type="presOf" srcId="{B6DEE66C-AB8C-47C6-AB74-33655ED33B3E}" destId="{A89FCBBF-8341-4210-B34E-0EB618D6A283}" srcOrd="1" destOrd="0" presId="urn:microsoft.com/office/officeart/2005/8/layout/list1"/>
    <dgm:cxn modelId="{F5472329-D6C1-44EE-9977-CC4B0B9B8AA9}" srcId="{924D4090-7AE1-4C80-86F7-3747B80E34F9}" destId="{CD17373C-BF4E-46FB-92F2-7827B6D5333E}" srcOrd="1" destOrd="0" parTransId="{7008469C-E150-4ECD-A70E-DE6184FB8C95}" sibTransId="{FF32F1C6-1D9E-4E8A-9CDC-363A48902495}"/>
    <dgm:cxn modelId="{071E2041-64C3-45B1-81E6-DA7B47FE303C}" srcId="{094B5FDC-0FA7-4676-9A80-C1FAA8257AAE}" destId="{924D4090-7AE1-4C80-86F7-3747B80E34F9}" srcOrd="1" destOrd="0" parTransId="{05768F12-2ED7-4845-8CF1-C4A2F8B53571}" sibTransId="{D117EBC8-BEC5-4616-9CAC-0126EC3D12D9}"/>
    <dgm:cxn modelId="{F25F104D-FAF8-45A8-82D0-DAE5260698E5}" srcId="{094B5FDC-0FA7-4676-9A80-C1FAA8257AAE}" destId="{B6DEE66C-AB8C-47C6-AB74-33655ED33B3E}" srcOrd="0" destOrd="0" parTransId="{0AA4D45D-9F49-48F5-AA5E-950C0AE06677}" sibTransId="{02631D0B-B48C-4F84-8B94-7B1B50A321B2}"/>
    <dgm:cxn modelId="{C076DA6E-0622-4248-B157-42E5121FF925}" type="presOf" srcId="{4A8B8B79-96F8-49A2-BD46-DA1553CB5A11}" destId="{3ED32E8B-F802-45C5-8E62-E318785E6369}" srcOrd="0" destOrd="0" presId="urn:microsoft.com/office/officeart/2005/8/layout/list1"/>
    <dgm:cxn modelId="{46657477-88F8-476E-A598-68CCDADB2DAF}" type="presOf" srcId="{20C4CDC9-0330-4E21-A539-1A11AB2EE9A6}" destId="{12560FE7-D183-4B8A-9B0A-6BD8CFF7E601}" srcOrd="0" destOrd="2" presId="urn:microsoft.com/office/officeart/2005/8/layout/list1"/>
    <dgm:cxn modelId="{F98D087A-073C-415D-9FE2-3DD8996233AD}" type="presOf" srcId="{924D4090-7AE1-4C80-86F7-3747B80E34F9}" destId="{F86703D5-62E4-4819-9C70-2BC9D8364733}" srcOrd="0" destOrd="0" presId="urn:microsoft.com/office/officeart/2005/8/layout/list1"/>
    <dgm:cxn modelId="{45B1EC7B-8DA5-4F5E-B9F7-25B4C9FAF522}" type="presOf" srcId="{ACE0F93F-21D9-4EFB-BC59-65E28A79210B}" destId="{12560FE7-D183-4B8A-9B0A-6BD8CFF7E601}" srcOrd="0" destOrd="0" presId="urn:microsoft.com/office/officeart/2005/8/layout/list1"/>
    <dgm:cxn modelId="{88FE928C-1540-484C-A1F9-C3E92CBB7877}" type="presOf" srcId="{CD17373C-BF4E-46FB-92F2-7827B6D5333E}" destId="{12560FE7-D183-4B8A-9B0A-6BD8CFF7E601}" srcOrd="0" destOrd="1" presId="urn:microsoft.com/office/officeart/2005/8/layout/list1"/>
    <dgm:cxn modelId="{C49467AB-94BF-4788-87FA-B704B0B498E4}" type="presOf" srcId="{B6DEE66C-AB8C-47C6-AB74-33655ED33B3E}" destId="{DB1093DC-02D5-4F58-9625-477E85C159D0}" srcOrd="0" destOrd="0" presId="urn:microsoft.com/office/officeart/2005/8/layout/list1"/>
    <dgm:cxn modelId="{954C45AD-41CA-4AF2-A23E-562D45C23F41}" srcId="{924D4090-7AE1-4C80-86F7-3747B80E34F9}" destId="{ACE0F93F-21D9-4EFB-BC59-65E28A79210B}" srcOrd="0" destOrd="0" parTransId="{1E3D073F-5441-4132-BB14-222FF18BA52F}" sibTransId="{4BB1F1DB-103A-4512-8F3F-8C5553725DA7}"/>
    <dgm:cxn modelId="{A68B9AB8-EEB0-48CE-A682-8F51B20A633F}" srcId="{B6DEE66C-AB8C-47C6-AB74-33655ED33B3E}" destId="{4A8B8B79-96F8-49A2-BD46-DA1553CB5A11}" srcOrd="0" destOrd="0" parTransId="{D9E319CF-6322-4C99-B946-809592D999C1}" sibTransId="{2F684D04-3719-4FB1-85B4-6E1D4A31358A}"/>
    <dgm:cxn modelId="{6FC329BF-E43A-4D35-989D-971B5B2AB63A}" type="presOf" srcId="{924D4090-7AE1-4C80-86F7-3747B80E34F9}" destId="{8AAE1938-085A-4B56-8E24-60992E8167C4}" srcOrd="1" destOrd="0" presId="urn:microsoft.com/office/officeart/2005/8/layout/list1"/>
    <dgm:cxn modelId="{C4D1D6D2-5F02-48F3-B98F-74D25A94E3F2}" srcId="{924D4090-7AE1-4C80-86F7-3747B80E34F9}" destId="{20C4CDC9-0330-4E21-A539-1A11AB2EE9A6}" srcOrd="2" destOrd="0" parTransId="{0515D6C5-F478-4591-8099-F2D029B8881F}" sibTransId="{D9C38CF5-78B2-43C3-8A6C-EABDE240E230}"/>
    <dgm:cxn modelId="{0CCAC030-784D-4EB7-AAEC-6A4C0478EE24}" type="presParOf" srcId="{BBDC8333-EA58-4C8C-9D0A-7B7B9876BF8C}" destId="{061691E7-BAC2-4188-A80C-CC986BA8CD13}" srcOrd="0" destOrd="0" presId="urn:microsoft.com/office/officeart/2005/8/layout/list1"/>
    <dgm:cxn modelId="{B3C54767-9A4F-47F6-A33F-06D504CE2AB0}" type="presParOf" srcId="{061691E7-BAC2-4188-A80C-CC986BA8CD13}" destId="{DB1093DC-02D5-4F58-9625-477E85C159D0}" srcOrd="0" destOrd="0" presId="urn:microsoft.com/office/officeart/2005/8/layout/list1"/>
    <dgm:cxn modelId="{62D8AA47-15AB-432C-845B-BFC7FD71F91B}" type="presParOf" srcId="{061691E7-BAC2-4188-A80C-CC986BA8CD13}" destId="{A89FCBBF-8341-4210-B34E-0EB618D6A283}" srcOrd="1" destOrd="0" presId="urn:microsoft.com/office/officeart/2005/8/layout/list1"/>
    <dgm:cxn modelId="{F9FDD6E0-01F0-47B0-8A17-2B3172B9251E}" type="presParOf" srcId="{BBDC8333-EA58-4C8C-9D0A-7B7B9876BF8C}" destId="{123DA23D-3B7D-4221-BAE6-C1374042D0F6}" srcOrd="1" destOrd="0" presId="urn:microsoft.com/office/officeart/2005/8/layout/list1"/>
    <dgm:cxn modelId="{908FD58B-A18C-45AE-8D2B-3F8FB7FA8CFA}" type="presParOf" srcId="{BBDC8333-EA58-4C8C-9D0A-7B7B9876BF8C}" destId="{3ED32E8B-F802-45C5-8E62-E318785E6369}" srcOrd="2" destOrd="0" presId="urn:microsoft.com/office/officeart/2005/8/layout/list1"/>
    <dgm:cxn modelId="{AF4989F3-FFC2-4D8C-A1A9-5700985D1FC8}" type="presParOf" srcId="{BBDC8333-EA58-4C8C-9D0A-7B7B9876BF8C}" destId="{EA39FF2D-05AF-4B40-BAAE-75D757A3FDD8}" srcOrd="3" destOrd="0" presId="urn:microsoft.com/office/officeart/2005/8/layout/list1"/>
    <dgm:cxn modelId="{C1EFAF83-A87D-4F11-979C-12B50E74D3B6}" type="presParOf" srcId="{BBDC8333-EA58-4C8C-9D0A-7B7B9876BF8C}" destId="{F7DBBDED-9A21-4587-885E-096B911D2B6E}" srcOrd="4" destOrd="0" presId="urn:microsoft.com/office/officeart/2005/8/layout/list1"/>
    <dgm:cxn modelId="{CC37642F-9DA3-4812-B647-EF903EA0DD7F}" type="presParOf" srcId="{F7DBBDED-9A21-4587-885E-096B911D2B6E}" destId="{F86703D5-62E4-4819-9C70-2BC9D8364733}" srcOrd="0" destOrd="0" presId="urn:microsoft.com/office/officeart/2005/8/layout/list1"/>
    <dgm:cxn modelId="{EF9F0D24-4FDA-4EAA-97D8-F42FE925DDF5}" type="presParOf" srcId="{F7DBBDED-9A21-4587-885E-096B911D2B6E}" destId="{8AAE1938-085A-4B56-8E24-60992E8167C4}" srcOrd="1" destOrd="0" presId="urn:microsoft.com/office/officeart/2005/8/layout/list1"/>
    <dgm:cxn modelId="{02E05E50-F001-42A5-8732-049DFBE53038}" type="presParOf" srcId="{BBDC8333-EA58-4C8C-9D0A-7B7B9876BF8C}" destId="{8BAF89DE-8A3A-46F6-8A72-CCDB4E83A4D4}" srcOrd="5" destOrd="0" presId="urn:microsoft.com/office/officeart/2005/8/layout/list1"/>
    <dgm:cxn modelId="{4624C3D7-AA88-41FD-BA9F-C8961A431FB8}" type="presParOf" srcId="{BBDC8333-EA58-4C8C-9D0A-7B7B9876BF8C}" destId="{12560FE7-D183-4B8A-9B0A-6BD8CFF7E60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CEC87A-1794-46A4-978D-1674D2D75B16}" type="doc">
      <dgm:prSet loTypeId="urn:microsoft.com/office/officeart/2005/8/layout/vList5" loCatId="Inbo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0AF8A-2208-4AF5-AABF-BE38B762CDA7}">
      <dgm:prSet/>
      <dgm:spPr/>
      <dgm:t>
        <a:bodyPr/>
        <a:lstStyle/>
        <a:p>
          <a:r>
            <a:rPr lang="en-US"/>
            <a:t>HTML</a:t>
          </a:r>
        </a:p>
      </dgm:t>
    </dgm:pt>
    <dgm:pt modelId="{4546B160-151C-45AF-90B1-8DD74D42BA61}" type="parTrans" cxnId="{77E05B2E-05D5-426F-9ABE-6B65E0B704BA}">
      <dgm:prSet/>
      <dgm:spPr/>
      <dgm:t>
        <a:bodyPr/>
        <a:lstStyle/>
        <a:p>
          <a:endParaRPr lang="en-US"/>
        </a:p>
      </dgm:t>
    </dgm:pt>
    <dgm:pt modelId="{C3E36691-610D-4BC3-824F-BA913E968D1A}" type="sibTrans" cxnId="{77E05B2E-05D5-426F-9ABE-6B65E0B704BA}">
      <dgm:prSet/>
      <dgm:spPr/>
      <dgm:t>
        <a:bodyPr/>
        <a:lstStyle/>
        <a:p>
          <a:endParaRPr lang="en-US"/>
        </a:p>
      </dgm:t>
    </dgm:pt>
    <dgm:pt modelId="{081A8B0C-8271-4935-A88F-0CDE9A71A9C5}">
      <dgm:prSet/>
      <dgm:spPr/>
      <dgm:t>
        <a:bodyPr/>
        <a:lstStyle/>
        <a:p>
          <a:r>
            <a:rPr lang="en-US"/>
            <a:t>CSS	</a:t>
          </a:r>
        </a:p>
      </dgm:t>
    </dgm:pt>
    <dgm:pt modelId="{AFD24518-937C-47D3-8070-AF973A5F1EB6}" type="parTrans" cxnId="{88E818E5-3E11-496A-9A39-3F9237282210}">
      <dgm:prSet/>
      <dgm:spPr/>
      <dgm:t>
        <a:bodyPr/>
        <a:lstStyle/>
        <a:p>
          <a:endParaRPr lang="en-US"/>
        </a:p>
      </dgm:t>
    </dgm:pt>
    <dgm:pt modelId="{D4C8ECCC-5B0E-4A81-988D-EE86A06C493F}" type="sibTrans" cxnId="{88E818E5-3E11-496A-9A39-3F9237282210}">
      <dgm:prSet/>
      <dgm:spPr/>
      <dgm:t>
        <a:bodyPr/>
        <a:lstStyle/>
        <a:p>
          <a:endParaRPr lang="en-US"/>
        </a:p>
      </dgm:t>
    </dgm:pt>
    <dgm:pt modelId="{2471CEBE-8864-485B-BB31-455B341F7DF9}">
      <dgm:prSet/>
      <dgm:spPr/>
      <dgm:t>
        <a:bodyPr/>
        <a:lstStyle/>
        <a:p>
          <a:r>
            <a:rPr lang="en-US"/>
            <a:t>JavaScript</a:t>
          </a:r>
        </a:p>
      </dgm:t>
    </dgm:pt>
    <dgm:pt modelId="{86C74426-B190-4774-ADC8-3FF43028125F}" type="parTrans" cxnId="{9D89FA40-3D4A-46C0-8B03-BD1B361D05B9}">
      <dgm:prSet/>
      <dgm:spPr/>
      <dgm:t>
        <a:bodyPr/>
        <a:lstStyle/>
        <a:p>
          <a:endParaRPr lang="en-US"/>
        </a:p>
      </dgm:t>
    </dgm:pt>
    <dgm:pt modelId="{738E84BA-301C-4875-9CAD-81B694A446D5}" type="sibTrans" cxnId="{9D89FA40-3D4A-46C0-8B03-BD1B361D05B9}">
      <dgm:prSet/>
      <dgm:spPr/>
      <dgm:t>
        <a:bodyPr/>
        <a:lstStyle/>
        <a:p>
          <a:endParaRPr lang="en-US"/>
        </a:p>
      </dgm:t>
    </dgm:pt>
    <dgm:pt modelId="{4519A117-4BFB-4B76-A51B-991C32F28695}">
      <dgm:prSet/>
      <dgm:spPr/>
      <dgm:t>
        <a:bodyPr/>
        <a:lstStyle/>
        <a:p>
          <a:r>
            <a:rPr lang="en-US" dirty="0"/>
            <a:t>TypeScript</a:t>
          </a:r>
        </a:p>
      </dgm:t>
    </dgm:pt>
    <dgm:pt modelId="{15BDE9F6-DE0C-44B2-94C7-1DD9FAC74328}" type="parTrans" cxnId="{088EC2C6-4345-4A65-A23C-7DD41A8CCDE4}">
      <dgm:prSet/>
      <dgm:spPr/>
      <dgm:t>
        <a:bodyPr/>
        <a:lstStyle/>
        <a:p>
          <a:endParaRPr lang="en-US"/>
        </a:p>
      </dgm:t>
    </dgm:pt>
    <dgm:pt modelId="{DD8DAF15-1F3C-453B-87D7-DF263DC1A925}" type="sibTrans" cxnId="{088EC2C6-4345-4A65-A23C-7DD41A8CCDE4}">
      <dgm:prSet/>
      <dgm:spPr/>
      <dgm:t>
        <a:bodyPr/>
        <a:lstStyle/>
        <a:p>
          <a:endParaRPr lang="en-US"/>
        </a:p>
      </dgm:t>
    </dgm:pt>
    <dgm:pt modelId="{0018C544-81E1-4A52-8C8D-88BFD915581C}">
      <dgm:prSet/>
      <dgm:spPr/>
      <dgm:t>
        <a:bodyPr/>
        <a:lstStyle/>
        <a:p>
          <a:r>
            <a:rPr lang="en-US" dirty="0"/>
            <a:t>Frameworks</a:t>
          </a:r>
        </a:p>
      </dgm:t>
    </dgm:pt>
    <dgm:pt modelId="{A4E6C792-6A96-42D5-A3E8-79B5CA3CCE8B}" type="parTrans" cxnId="{097DCAB0-D414-4DEF-89A9-25D6D2853CB5}">
      <dgm:prSet/>
      <dgm:spPr/>
      <dgm:t>
        <a:bodyPr/>
        <a:lstStyle/>
        <a:p>
          <a:endParaRPr lang="en-US"/>
        </a:p>
      </dgm:t>
    </dgm:pt>
    <dgm:pt modelId="{E3184809-4EA7-4147-9455-A72156021A02}" type="sibTrans" cxnId="{097DCAB0-D414-4DEF-89A9-25D6D2853CB5}">
      <dgm:prSet/>
      <dgm:spPr/>
      <dgm:t>
        <a:bodyPr/>
        <a:lstStyle/>
        <a:p>
          <a:endParaRPr lang="en-US"/>
        </a:p>
      </dgm:t>
    </dgm:pt>
    <dgm:pt modelId="{72005822-7F57-4B8D-90DE-A9A4EB1B2B78}">
      <dgm:prSet/>
      <dgm:spPr/>
      <dgm:t>
        <a:bodyPr/>
        <a:lstStyle/>
        <a:p>
          <a:r>
            <a:rPr lang="en-US"/>
            <a:t>Scaffolding</a:t>
          </a:r>
        </a:p>
      </dgm:t>
    </dgm:pt>
    <dgm:pt modelId="{DD49D026-D5F5-489B-9B53-726A2D4A5815}" type="parTrans" cxnId="{DDB9E41A-4ADC-45E3-B392-719062476D3C}">
      <dgm:prSet/>
      <dgm:spPr/>
      <dgm:t>
        <a:bodyPr/>
        <a:lstStyle/>
        <a:p>
          <a:endParaRPr lang="en-US"/>
        </a:p>
      </dgm:t>
    </dgm:pt>
    <dgm:pt modelId="{2C9F0618-BC91-49BD-9E73-38BF15B1CA97}" type="sibTrans" cxnId="{DDB9E41A-4ADC-45E3-B392-719062476D3C}">
      <dgm:prSet/>
      <dgm:spPr/>
      <dgm:t>
        <a:bodyPr/>
        <a:lstStyle/>
        <a:p>
          <a:endParaRPr lang="en-US"/>
        </a:p>
      </dgm:t>
    </dgm:pt>
    <dgm:pt modelId="{A79FD2B7-EF5E-4718-BD42-773802F3C3FB}">
      <dgm:prSet/>
      <dgm:spPr/>
      <dgm:t>
        <a:bodyPr/>
        <a:lstStyle/>
        <a:p>
          <a:r>
            <a:rPr lang="en-US" dirty="0"/>
            <a:t>Task Runners</a:t>
          </a:r>
        </a:p>
      </dgm:t>
    </dgm:pt>
    <dgm:pt modelId="{A3B9AF76-418E-4BFE-86E4-FDA5A1A1C71A}" type="parTrans" cxnId="{80AB61CE-12CE-424D-8033-385378B67B7D}">
      <dgm:prSet/>
      <dgm:spPr/>
      <dgm:t>
        <a:bodyPr/>
        <a:lstStyle/>
        <a:p>
          <a:endParaRPr lang="en-US"/>
        </a:p>
      </dgm:t>
    </dgm:pt>
    <dgm:pt modelId="{2A832907-0B3F-4446-B7F1-71E44828ACD2}" type="sibTrans" cxnId="{80AB61CE-12CE-424D-8033-385378B67B7D}">
      <dgm:prSet/>
      <dgm:spPr/>
      <dgm:t>
        <a:bodyPr/>
        <a:lstStyle/>
        <a:p>
          <a:endParaRPr lang="en-US"/>
        </a:p>
      </dgm:t>
    </dgm:pt>
    <dgm:pt modelId="{8E2AD7CA-4A4C-4FAE-B216-73C7ACA362D7}">
      <dgm:prSet/>
      <dgm:spPr/>
      <dgm:t>
        <a:bodyPr/>
        <a:lstStyle/>
        <a:p>
          <a:r>
            <a:rPr lang="en-US" dirty="0"/>
            <a:t>Node</a:t>
          </a:r>
        </a:p>
      </dgm:t>
    </dgm:pt>
    <dgm:pt modelId="{06EA66A9-6901-4743-A94D-8D23AFF83E4B}" type="parTrans" cxnId="{8EC8C8F6-78B0-4D25-8D20-232F677343D2}">
      <dgm:prSet/>
      <dgm:spPr/>
      <dgm:t>
        <a:bodyPr/>
        <a:lstStyle/>
        <a:p>
          <a:endParaRPr lang="en-US"/>
        </a:p>
      </dgm:t>
    </dgm:pt>
    <dgm:pt modelId="{D5FFF7DF-2B97-4CBE-97D0-08A116114B65}" type="sibTrans" cxnId="{8EC8C8F6-78B0-4D25-8D20-232F677343D2}">
      <dgm:prSet/>
      <dgm:spPr/>
      <dgm:t>
        <a:bodyPr/>
        <a:lstStyle/>
        <a:p>
          <a:endParaRPr lang="en-US"/>
        </a:p>
      </dgm:t>
    </dgm:pt>
    <dgm:pt modelId="{10F857BB-381A-4BFE-BA0B-48C292227AED}" type="pres">
      <dgm:prSet presAssocID="{8DCEC87A-1794-46A4-978D-1674D2D75B16}" presName="Name0" presStyleCnt="0">
        <dgm:presLayoutVars>
          <dgm:dir/>
          <dgm:animLvl val="lvl"/>
          <dgm:resizeHandles val="exact"/>
        </dgm:presLayoutVars>
      </dgm:prSet>
      <dgm:spPr/>
    </dgm:pt>
    <dgm:pt modelId="{4777589B-A511-4A7C-AD9B-DC0AA1F28E28}" type="pres">
      <dgm:prSet presAssocID="{A520AF8A-2208-4AF5-AABF-BE38B762CDA7}" presName="linNode" presStyleCnt="0"/>
      <dgm:spPr/>
    </dgm:pt>
    <dgm:pt modelId="{18E8DE68-4738-4A77-A4BA-861867BEFE0A}" type="pres">
      <dgm:prSet presAssocID="{A520AF8A-2208-4AF5-AABF-BE38B762CDA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F42E0D39-BE72-44D7-BACC-BB1C159F7702}" type="pres">
      <dgm:prSet presAssocID="{C3E36691-610D-4BC3-824F-BA913E968D1A}" presName="sp" presStyleCnt="0"/>
      <dgm:spPr/>
    </dgm:pt>
    <dgm:pt modelId="{3618E6FA-93E2-413F-A6C6-317CA97F0D7B}" type="pres">
      <dgm:prSet presAssocID="{081A8B0C-8271-4935-A88F-0CDE9A71A9C5}" presName="linNode" presStyleCnt="0"/>
      <dgm:spPr/>
    </dgm:pt>
    <dgm:pt modelId="{2169ACCA-7BE9-4F04-9BFF-3CD30D6CCDD0}" type="pres">
      <dgm:prSet presAssocID="{081A8B0C-8271-4935-A88F-0CDE9A71A9C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4BE8D7A4-7FB6-4B65-9187-A0AB264017B2}" type="pres">
      <dgm:prSet presAssocID="{D4C8ECCC-5B0E-4A81-988D-EE86A06C493F}" presName="sp" presStyleCnt="0"/>
      <dgm:spPr/>
    </dgm:pt>
    <dgm:pt modelId="{A81E551C-F00C-4612-B583-156664E16ABE}" type="pres">
      <dgm:prSet presAssocID="{2471CEBE-8864-485B-BB31-455B341F7DF9}" presName="linNode" presStyleCnt="0"/>
      <dgm:spPr/>
    </dgm:pt>
    <dgm:pt modelId="{85221A84-626E-4DC5-8CE7-C6CF5420F395}" type="pres">
      <dgm:prSet presAssocID="{2471CEBE-8864-485B-BB31-455B341F7DF9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82CFE8F4-6915-4B58-A1DF-7923A71BD3E3}" type="pres">
      <dgm:prSet presAssocID="{738E84BA-301C-4875-9CAD-81B694A446D5}" presName="sp" presStyleCnt="0"/>
      <dgm:spPr/>
    </dgm:pt>
    <dgm:pt modelId="{99D48B73-7593-4EEF-9618-56DECE57E61B}" type="pres">
      <dgm:prSet presAssocID="{4519A117-4BFB-4B76-A51B-991C32F28695}" presName="linNode" presStyleCnt="0"/>
      <dgm:spPr/>
    </dgm:pt>
    <dgm:pt modelId="{694CA100-1204-4035-AC00-12A162200C9D}" type="pres">
      <dgm:prSet presAssocID="{4519A117-4BFB-4B76-A51B-991C32F28695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50D978C-12E2-4EFE-BD2E-C91A6DED7D95}" type="pres">
      <dgm:prSet presAssocID="{DD8DAF15-1F3C-453B-87D7-DF263DC1A925}" presName="sp" presStyleCnt="0"/>
      <dgm:spPr/>
    </dgm:pt>
    <dgm:pt modelId="{7FE3A0AC-A31D-4F0C-948C-D6C4A0C95D15}" type="pres">
      <dgm:prSet presAssocID="{0018C544-81E1-4A52-8C8D-88BFD915581C}" presName="linNode" presStyleCnt="0"/>
      <dgm:spPr/>
    </dgm:pt>
    <dgm:pt modelId="{5E9B014B-A03C-44AC-BA74-2477FEC5AC74}" type="pres">
      <dgm:prSet presAssocID="{0018C544-81E1-4A52-8C8D-88BFD915581C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2E6D8E41-CBBA-4C1A-9178-4D37CEBAABDB}" type="pres">
      <dgm:prSet presAssocID="{E3184809-4EA7-4147-9455-A72156021A02}" presName="sp" presStyleCnt="0"/>
      <dgm:spPr/>
    </dgm:pt>
    <dgm:pt modelId="{2EF19F13-466E-4815-B875-82F7A442ED6D}" type="pres">
      <dgm:prSet presAssocID="{8E2AD7CA-4A4C-4FAE-B216-73C7ACA362D7}" presName="linNode" presStyleCnt="0"/>
      <dgm:spPr/>
    </dgm:pt>
    <dgm:pt modelId="{14F2577A-5B8A-4E84-A4E2-0AC6DE7C365C}" type="pres">
      <dgm:prSet presAssocID="{8E2AD7CA-4A4C-4FAE-B216-73C7ACA362D7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05F71911-1302-400C-A521-90A530147480}" type="pres">
      <dgm:prSet presAssocID="{D5FFF7DF-2B97-4CBE-97D0-08A116114B65}" presName="sp" presStyleCnt="0"/>
      <dgm:spPr/>
    </dgm:pt>
    <dgm:pt modelId="{96310110-DA5C-4C1A-8507-6DE87D2D59AA}" type="pres">
      <dgm:prSet presAssocID="{72005822-7F57-4B8D-90DE-A9A4EB1B2B78}" presName="linNode" presStyleCnt="0"/>
      <dgm:spPr/>
    </dgm:pt>
    <dgm:pt modelId="{208852FE-9805-4422-A78A-0E361993FFB3}" type="pres">
      <dgm:prSet presAssocID="{72005822-7F57-4B8D-90DE-A9A4EB1B2B7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26042759-DB4E-453C-BBBB-B881BEFBC7DB}" type="pres">
      <dgm:prSet presAssocID="{2C9F0618-BC91-49BD-9E73-38BF15B1CA97}" presName="sp" presStyleCnt="0"/>
      <dgm:spPr/>
    </dgm:pt>
    <dgm:pt modelId="{191D5CAF-5637-4031-BC68-1F7A39C7CFB2}" type="pres">
      <dgm:prSet presAssocID="{A79FD2B7-EF5E-4718-BD42-773802F3C3FB}" presName="linNode" presStyleCnt="0"/>
      <dgm:spPr/>
    </dgm:pt>
    <dgm:pt modelId="{DB376778-087C-47CF-AAB0-B27BF21FAE44}" type="pres">
      <dgm:prSet presAssocID="{A79FD2B7-EF5E-4718-BD42-773802F3C3FB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534FD50B-B816-43C8-9739-790268C08B0E}" type="presOf" srcId="{72005822-7F57-4B8D-90DE-A9A4EB1B2B78}" destId="{208852FE-9805-4422-A78A-0E361993FFB3}" srcOrd="0" destOrd="0" presId="urn:microsoft.com/office/officeart/2005/8/layout/vList5"/>
    <dgm:cxn modelId="{AA669F0E-506A-4FF8-BEDC-388E6FEF31F1}" type="presOf" srcId="{A520AF8A-2208-4AF5-AABF-BE38B762CDA7}" destId="{18E8DE68-4738-4A77-A4BA-861867BEFE0A}" srcOrd="0" destOrd="0" presId="urn:microsoft.com/office/officeart/2005/8/layout/vList5"/>
    <dgm:cxn modelId="{DDB9E41A-4ADC-45E3-B392-719062476D3C}" srcId="{8DCEC87A-1794-46A4-978D-1674D2D75B16}" destId="{72005822-7F57-4B8D-90DE-A9A4EB1B2B78}" srcOrd="6" destOrd="0" parTransId="{DD49D026-D5F5-489B-9B53-726A2D4A5815}" sibTransId="{2C9F0618-BC91-49BD-9E73-38BF15B1CA97}"/>
    <dgm:cxn modelId="{FEA7201E-52A1-40DE-98EF-33E85E5D5B9E}" type="presOf" srcId="{8E2AD7CA-4A4C-4FAE-B216-73C7ACA362D7}" destId="{14F2577A-5B8A-4E84-A4E2-0AC6DE7C365C}" srcOrd="0" destOrd="0" presId="urn:microsoft.com/office/officeart/2005/8/layout/vList5"/>
    <dgm:cxn modelId="{C8860224-C43D-4FD7-8457-A68CDBD9C873}" type="presOf" srcId="{0018C544-81E1-4A52-8C8D-88BFD915581C}" destId="{5E9B014B-A03C-44AC-BA74-2477FEC5AC74}" srcOrd="0" destOrd="0" presId="urn:microsoft.com/office/officeart/2005/8/layout/vList5"/>
    <dgm:cxn modelId="{77E05B2E-05D5-426F-9ABE-6B65E0B704BA}" srcId="{8DCEC87A-1794-46A4-978D-1674D2D75B16}" destId="{A520AF8A-2208-4AF5-AABF-BE38B762CDA7}" srcOrd="0" destOrd="0" parTransId="{4546B160-151C-45AF-90B1-8DD74D42BA61}" sibTransId="{C3E36691-610D-4BC3-824F-BA913E968D1A}"/>
    <dgm:cxn modelId="{9D89FA40-3D4A-46C0-8B03-BD1B361D05B9}" srcId="{8DCEC87A-1794-46A4-978D-1674D2D75B16}" destId="{2471CEBE-8864-485B-BB31-455B341F7DF9}" srcOrd="2" destOrd="0" parTransId="{86C74426-B190-4774-ADC8-3FF43028125F}" sibTransId="{738E84BA-301C-4875-9CAD-81B694A446D5}"/>
    <dgm:cxn modelId="{F5DFEB6E-E013-4B00-BB49-60B5AF200F0F}" type="presOf" srcId="{4519A117-4BFB-4B76-A51B-991C32F28695}" destId="{694CA100-1204-4035-AC00-12A162200C9D}" srcOrd="0" destOrd="0" presId="urn:microsoft.com/office/officeart/2005/8/layout/vList5"/>
    <dgm:cxn modelId="{A2B61BAF-8387-4D8D-B8A2-62A7F146E66E}" type="presOf" srcId="{081A8B0C-8271-4935-A88F-0CDE9A71A9C5}" destId="{2169ACCA-7BE9-4F04-9BFF-3CD30D6CCDD0}" srcOrd="0" destOrd="0" presId="urn:microsoft.com/office/officeart/2005/8/layout/vList5"/>
    <dgm:cxn modelId="{097DCAB0-D414-4DEF-89A9-25D6D2853CB5}" srcId="{8DCEC87A-1794-46A4-978D-1674D2D75B16}" destId="{0018C544-81E1-4A52-8C8D-88BFD915581C}" srcOrd="4" destOrd="0" parTransId="{A4E6C792-6A96-42D5-A3E8-79B5CA3CCE8B}" sibTransId="{E3184809-4EA7-4147-9455-A72156021A02}"/>
    <dgm:cxn modelId="{A09F6CB6-B25B-4684-AC75-F4993F70A481}" type="presOf" srcId="{A79FD2B7-EF5E-4718-BD42-773802F3C3FB}" destId="{DB376778-087C-47CF-AAB0-B27BF21FAE44}" srcOrd="0" destOrd="0" presId="urn:microsoft.com/office/officeart/2005/8/layout/vList5"/>
    <dgm:cxn modelId="{088EC2C6-4345-4A65-A23C-7DD41A8CCDE4}" srcId="{8DCEC87A-1794-46A4-978D-1674D2D75B16}" destId="{4519A117-4BFB-4B76-A51B-991C32F28695}" srcOrd="3" destOrd="0" parTransId="{15BDE9F6-DE0C-44B2-94C7-1DD9FAC74328}" sibTransId="{DD8DAF15-1F3C-453B-87D7-DF263DC1A925}"/>
    <dgm:cxn modelId="{80AB61CE-12CE-424D-8033-385378B67B7D}" srcId="{8DCEC87A-1794-46A4-978D-1674D2D75B16}" destId="{A79FD2B7-EF5E-4718-BD42-773802F3C3FB}" srcOrd="7" destOrd="0" parTransId="{A3B9AF76-418E-4BFE-86E4-FDA5A1A1C71A}" sibTransId="{2A832907-0B3F-4446-B7F1-71E44828ACD2}"/>
    <dgm:cxn modelId="{88E818E5-3E11-496A-9A39-3F9237282210}" srcId="{8DCEC87A-1794-46A4-978D-1674D2D75B16}" destId="{081A8B0C-8271-4935-A88F-0CDE9A71A9C5}" srcOrd="1" destOrd="0" parTransId="{AFD24518-937C-47D3-8070-AF973A5F1EB6}" sibTransId="{D4C8ECCC-5B0E-4A81-988D-EE86A06C493F}"/>
    <dgm:cxn modelId="{8EC8C8F6-78B0-4D25-8D20-232F677343D2}" srcId="{8DCEC87A-1794-46A4-978D-1674D2D75B16}" destId="{8E2AD7CA-4A4C-4FAE-B216-73C7ACA362D7}" srcOrd="5" destOrd="0" parTransId="{06EA66A9-6901-4743-A94D-8D23AFF83E4B}" sibTransId="{D5FFF7DF-2B97-4CBE-97D0-08A116114B65}"/>
    <dgm:cxn modelId="{398082F7-0AC8-4C1E-AC42-2D2FEFFA8171}" type="presOf" srcId="{2471CEBE-8864-485B-BB31-455B341F7DF9}" destId="{85221A84-626E-4DC5-8CE7-C6CF5420F395}" srcOrd="0" destOrd="0" presId="urn:microsoft.com/office/officeart/2005/8/layout/vList5"/>
    <dgm:cxn modelId="{A274C9FF-482B-401C-8CFE-D09BDF1115F1}" type="presOf" srcId="{8DCEC87A-1794-46A4-978D-1674D2D75B16}" destId="{10F857BB-381A-4BFE-BA0B-48C292227AED}" srcOrd="0" destOrd="0" presId="urn:microsoft.com/office/officeart/2005/8/layout/vList5"/>
    <dgm:cxn modelId="{8752EE6E-7485-485A-AF18-77953FA727A3}" type="presParOf" srcId="{10F857BB-381A-4BFE-BA0B-48C292227AED}" destId="{4777589B-A511-4A7C-AD9B-DC0AA1F28E28}" srcOrd="0" destOrd="0" presId="urn:microsoft.com/office/officeart/2005/8/layout/vList5"/>
    <dgm:cxn modelId="{02C31EE0-75B5-49FA-9265-CBACE0CA0353}" type="presParOf" srcId="{4777589B-A511-4A7C-AD9B-DC0AA1F28E28}" destId="{18E8DE68-4738-4A77-A4BA-861867BEFE0A}" srcOrd="0" destOrd="0" presId="urn:microsoft.com/office/officeart/2005/8/layout/vList5"/>
    <dgm:cxn modelId="{7B34EE97-6376-41BA-B0D1-04151D4669D8}" type="presParOf" srcId="{10F857BB-381A-4BFE-BA0B-48C292227AED}" destId="{F42E0D39-BE72-44D7-BACC-BB1C159F7702}" srcOrd="1" destOrd="0" presId="urn:microsoft.com/office/officeart/2005/8/layout/vList5"/>
    <dgm:cxn modelId="{14A573C3-9CD1-4BC2-BE6F-2D19D88999FA}" type="presParOf" srcId="{10F857BB-381A-4BFE-BA0B-48C292227AED}" destId="{3618E6FA-93E2-413F-A6C6-317CA97F0D7B}" srcOrd="2" destOrd="0" presId="urn:microsoft.com/office/officeart/2005/8/layout/vList5"/>
    <dgm:cxn modelId="{06C0C897-09B3-44F0-AC30-BB750CD7D7DD}" type="presParOf" srcId="{3618E6FA-93E2-413F-A6C6-317CA97F0D7B}" destId="{2169ACCA-7BE9-4F04-9BFF-3CD30D6CCDD0}" srcOrd="0" destOrd="0" presId="urn:microsoft.com/office/officeart/2005/8/layout/vList5"/>
    <dgm:cxn modelId="{96D40890-0BC9-41DC-9BC7-CAEE96B90E4E}" type="presParOf" srcId="{10F857BB-381A-4BFE-BA0B-48C292227AED}" destId="{4BE8D7A4-7FB6-4B65-9187-A0AB264017B2}" srcOrd="3" destOrd="0" presId="urn:microsoft.com/office/officeart/2005/8/layout/vList5"/>
    <dgm:cxn modelId="{92E581E0-4375-4399-BA47-3A96ED499B47}" type="presParOf" srcId="{10F857BB-381A-4BFE-BA0B-48C292227AED}" destId="{A81E551C-F00C-4612-B583-156664E16ABE}" srcOrd="4" destOrd="0" presId="urn:microsoft.com/office/officeart/2005/8/layout/vList5"/>
    <dgm:cxn modelId="{34C8A13F-7F46-4542-A4B1-0CF509DE0F45}" type="presParOf" srcId="{A81E551C-F00C-4612-B583-156664E16ABE}" destId="{85221A84-626E-4DC5-8CE7-C6CF5420F395}" srcOrd="0" destOrd="0" presId="urn:microsoft.com/office/officeart/2005/8/layout/vList5"/>
    <dgm:cxn modelId="{DB9AEB86-6559-4E8F-8675-236DABF12D5E}" type="presParOf" srcId="{10F857BB-381A-4BFE-BA0B-48C292227AED}" destId="{82CFE8F4-6915-4B58-A1DF-7923A71BD3E3}" srcOrd="5" destOrd="0" presId="urn:microsoft.com/office/officeart/2005/8/layout/vList5"/>
    <dgm:cxn modelId="{32178AF0-7B27-4CC4-A022-396B25F23F86}" type="presParOf" srcId="{10F857BB-381A-4BFE-BA0B-48C292227AED}" destId="{99D48B73-7593-4EEF-9618-56DECE57E61B}" srcOrd="6" destOrd="0" presId="urn:microsoft.com/office/officeart/2005/8/layout/vList5"/>
    <dgm:cxn modelId="{6646B658-19AB-4BC8-9ED3-D4D547EF9F6A}" type="presParOf" srcId="{99D48B73-7593-4EEF-9618-56DECE57E61B}" destId="{694CA100-1204-4035-AC00-12A162200C9D}" srcOrd="0" destOrd="0" presId="urn:microsoft.com/office/officeart/2005/8/layout/vList5"/>
    <dgm:cxn modelId="{7820024E-91F9-4E31-AD8D-12B3DE9E5F30}" type="presParOf" srcId="{10F857BB-381A-4BFE-BA0B-48C292227AED}" destId="{B50D978C-12E2-4EFE-BD2E-C91A6DED7D95}" srcOrd="7" destOrd="0" presId="urn:microsoft.com/office/officeart/2005/8/layout/vList5"/>
    <dgm:cxn modelId="{558DB604-E345-4819-B4F2-B0D3003D0FB7}" type="presParOf" srcId="{10F857BB-381A-4BFE-BA0B-48C292227AED}" destId="{7FE3A0AC-A31D-4F0C-948C-D6C4A0C95D15}" srcOrd="8" destOrd="0" presId="urn:microsoft.com/office/officeart/2005/8/layout/vList5"/>
    <dgm:cxn modelId="{5B73E2F7-71C3-453B-AEF5-B632F2BDA83D}" type="presParOf" srcId="{7FE3A0AC-A31D-4F0C-948C-D6C4A0C95D15}" destId="{5E9B014B-A03C-44AC-BA74-2477FEC5AC74}" srcOrd="0" destOrd="0" presId="urn:microsoft.com/office/officeart/2005/8/layout/vList5"/>
    <dgm:cxn modelId="{61423F9E-FE76-46CB-BE0B-F61C8AF53486}" type="presParOf" srcId="{10F857BB-381A-4BFE-BA0B-48C292227AED}" destId="{2E6D8E41-CBBA-4C1A-9178-4D37CEBAABDB}" srcOrd="9" destOrd="0" presId="urn:microsoft.com/office/officeart/2005/8/layout/vList5"/>
    <dgm:cxn modelId="{6F32D807-FA26-4C12-BE29-2B0288C62D76}" type="presParOf" srcId="{10F857BB-381A-4BFE-BA0B-48C292227AED}" destId="{2EF19F13-466E-4815-B875-82F7A442ED6D}" srcOrd="10" destOrd="0" presId="urn:microsoft.com/office/officeart/2005/8/layout/vList5"/>
    <dgm:cxn modelId="{662F2894-2454-491E-ADA8-6C3AEDFB4219}" type="presParOf" srcId="{2EF19F13-466E-4815-B875-82F7A442ED6D}" destId="{14F2577A-5B8A-4E84-A4E2-0AC6DE7C365C}" srcOrd="0" destOrd="0" presId="urn:microsoft.com/office/officeart/2005/8/layout/vList5"/>
    <dgm:cxn modelId="{0F3F886E-B616-4C46-8E00-50CEF0043B3F}" type="presParOf" srcId="{10F857BB-381A-4BFE-BA0B-48C292227AED}" destId="{05F71911-1302-400C-A521-90A530147480}" srcOrd="11" destOrd="0" presId="urn:microsoft.com/office/officeart/2005/8/layout/vList5"/>
    <dgm:cxn modelId="{5CB6F448-815E-4EFD-BEDD-DD5515BAC4E1}" type="presParOf" srcId="{10F857BB-381A-4BFE-BA0B-48C292227AED}" destId="{96310110-DA5C-4C1A-8507-6DE87D2D59AA}" srcOrd="12" destOrd="0" presId="urn:microsoft.com/office/officeart/2005/8/layout/vList5"/>
    <dgm:cxn modelId="{BEB528A8-E585-4754-841B-9E0369174407}" type="presParOf" srcId="{96310110-DA5C-4C1A-8507-6DE87D2D59AA}" destId="{208852FE-9805-4422-A78A-0E361993FFB3}" srcOrd="0" destOrd="0" presId="urn:microsoft.com/office/officeart/2005/8/layout/vList5"/>
    <dgm:cxn modelId="{D7730AFB-A058-41C9-B76B-6F46C8F5F2EF}" type="presParOf" srcId="{10F857BB-381A-4BFE-BA0B-48C292227AED}" destId="{26042759-DB4E-453C-BBBB-B881BEFBC7DB}" srcOrd="13" destOrd="0" presId="urn:microsoft.com/office/officeart/2005/8/layout/vList5"/>
    <dgm:cxn modelId="{C95E8027-E7E7-43D6-B420-0DB3BDDED5DF}" type="presParOf" srcId="{10F857BB-381A-4BFE-BA0B-48C292227AED}" destId="{191D5CAF-5637-4031-BC68-1F7A39C7CFB2}" srcOrd="14" destOrd="0" presId="urn:microsoft.com/office/officeart/2005/8/layout/vList5"/>
    <dgm:cxn modelId="{A999424C-5600-4021-8CFF-B1DDF1CC3CBB}" type="presParOf" srcId="{191D5CAF-5637-4031-BC68-1F7A39C7CFB2}" destId="{DB376778-087C-47CF-AAB0-B27BF21FAE4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65F7B-BCBF-44FB-BABB-D93819562566}">
      <dsp:nvSpPr>
        <dsp:cNvPr id="0" name=""/>
        <dsp:cNvSpPr/>
      </dsp:nvSpPr>
      <dsp:spPr>
        <a:xfrm>
          <a:off x="0" y="186427"/>
          <a:ext cx="9604375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8A76E-888D-4FAA-B39B-2C2AAE7BFB36}">
      <dsp:nvSpPr>
        <dsp:cNvPr id="0" name=""/>
        <dsp:cNvSpPr/>
      </dsp:nvSpPr>
      <dsp:spPr>
        <a:xfrm>
          <a:off x="480218" y="53587"/>
          <a:ext cx="6723062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About the speaker</a:t>
          </a:r>
        </a:p>
      </dsp:txBody>
      <dsp:txXfrm>
        <a:off x="493187" y="66556"/>
        <a:ext cx="6697124" cy="239742"/>
      </dsp:txXfrm>
    </dsp:sp>
    <dsp:sp modelId="{BB1FC376-EFAC-41C6-AFDA-2194D7A6460D}">
      <dsp:nvSpPr>
        <dsp:cNvPr id="0" name=""/>
        <dsp:cNvSpPr/>
      </dsp:nvSpPr>
      <dsp:spPr>
        <a:xfrm>
          <a:off x="0" y="594667"/>
          <a:ext cx="9604375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D37E-F101-4024-A24F-02538165C9B7}">
      <dsp:nvSpPr>
        <dsp:cNvPr id="0" name=""/>
        <dsp:cNvSpPr/>
      </dsp:nvSpPr>
      <dsp:spPr>
        <a:xfrm>
          <a:off x="480218" y="461827"/>
          <a:ext cx="6723062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Super basics: HTML, CSS, JavaScript</a:t>
          </a:r>
        </a:p>
      </dsp:txBody>
      <dsp:txXfrm>
        <a:off x="493187" y="474796"/>
        <a:ext cx="6697124" cy="239742"/>
      </dsp:txXfrm>
    </dsp:sp>
    <dsp:sp modelId="{39FADA11-9B03-4F73-B1AF-0EBEE4A6F5B3}">
      <dsp:nvSpPr>
        <dsp:cNvPr id="0" name=""/>
        <dsp:cNvSpPr/>
      </dsp:nvSpPr>
      <dsp:spPr>
        <a:xfrm>
          <a:off x="0" y="1002907"/>
          <a:ext cx="9604375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EE565-B499-4364-B9A9-54BA90F5210E}">
      <dsp:nvSpPr>
        <dsp:cNvPr id="0" name=""/>
        <dsp:cNvSpPr/>
      </dsp:nvSpPr>
      <dsp:spPr>
        <a:xfrm>
          <a:off x="480218" y="870067"/>
          <a:ext cx="6723062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Advanced Basics: VS Code, SCSS, Responsive Web Design (RWD) &amp; TypeScript</a:t>
          </a:r>
        </a:p>
      </dsp:txBody>
      <dsp:txXfrm>
        <a:off x="493187" y="883036"/>
        <a:ext cx="6697124" cy="239742"/>
      </dsp:txXfrm>
    </dsp:sp>
    <dsp:sp modelId="{3413ABCC-FA8E-4575-9A6F-5AFFD4B48B25}">
      <dsp:nvSpPr>
        <dsp:cNvPr id="0" name=""/>
        <dsp:cNvSpPr/>
      </dsp:nvSpPr>
      <dsp:spPr>
        <a:xfrm>
          <a:off x="0" y="1411147"/>
          <a:ext cx="9604375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F55B1-5ABF-436B-9AC3-811B8B3E4933}">
      <dsp:nvSpPr>
        <dsp:cNvPr id="0" name=""/>
        <dsp:cNvSpPr/>
      </dsp:nvSpPr>
      <dsp:spPr>
        <a:xfrm>
          <a:off x="480218" y="1278307"/>
          <a:ext cx="6723062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 &amp; NPM</a:t>
          </a:r>
        </a:p>
      </dsp:txBody>
      <dsp:txXfrm>
        <a:off x="493187" y="1291276"/>
        <a:ext cx="6697124" cy="239742"/>
      </dsp:txXfrm>
    </dsp:sp>
    <dsp:sp modelId="{70C45B3C-5650-42CA-AE3F-2CE884238990}">
      <dsp:nvSpPr>
        <dsp:cNvPr id="0" name=""/>
        <dsp:cNvSpPr/>
      </dsp:nvSpPr>
      <dsp:spPr>
        <a:xfrm>
          <a:off x="0" y="1819387"/>
          <a:ext cx="9604375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28811-6F2D-4EB1-9119-4C2EB60AFCAE}">
      <dsp:nvSpPr>
        <dsp:cNvPr id="0" name=""/>
        <dsp:cNvSpPr/>
      </dsp:nvSpPr>
      <dsp:spPr>
        <a:xfrm>
          <a:off x="480218" y="1686547"/>
          <a:ext cx="6723062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Task Runners</a:t>
          </a:r>
        </a:p>
      </dsp:txBody>
      <dsp:txXfrm>
        <a:off x="493187" y="1699516"/>
        <a:ext cx="6697124" cy="239742"/>
      </dsp:txXfrm>
    </dsp:sp>
    <dsp:sp modelId="{7AC10892-D4D1-4009-AD00-74ED0F94E2EA}">
      <dsp:nvSpPr>
        <dsp:cNvPr id="0" name=""/>
        <dsp:cNvSpPr/>
      </dsp:nvSpPr>
      <dsp:spPr>
        <a:xfrm>
          <a:off x="0" y="2227627"/>
          <a:ext cx="9604375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CF82E-180D-4FD9-A9F7-6F59F40DE28C}">
      <dsp:nvSpPr>
        <dsp:cNvPr id="0" name=""/>
        <dsp:cNvSpPr/>
      </dsp:nvSpPr>
      <dsp:spPr>
        <a:xfrm>
          <a:off x="480218" y="2094787"/>
          <a:ext cx="6723062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Frameworks &amp; Scaffolding</a:t>
          </a:r>
        </a:p>
      </dsp:txBody>
      <dsp:txXfrm>
        <a:off x="493187" y="2107756"/>
        <a:ext cx="6697124" cy="239742"/>
      </dsp:txXfrm>
    </dsp:sp>
    <dsp:sp modelId="{3B1ACF3B-43BE-42BA-A400-9D87E7B0869F}">
      <dsp:nvSpPr>
        <dsp:cNvPr id="0" name=""/>
        <dsp:cNvSpPr/>
      </dsp:nvSpPr>
      <dsp:spPr>
        <a:xfrm>
          <a:off x="0" y="2635867"/>
          <a:ext cx="9604375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A7AFA-18A9-44BF-A962-C2424792B2D6}">
      <dsp:nvSpPr>
        <dsp:cNvPr id="0" name=""/>
        <dsp:cNvSpPr/>
      </dsp:nvSpPr>
      <dsp:spPr>
        <a:xfrm>
          <a:off x="480218" y="2503027"/>
          <a:ext cx="6723062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Optimized deployment</a:t>
          </a:r>
        </a:p>
      </dsp:txBody>
      <dsp:txXfrm>
        <a:off x="493187" y="2515996"/>
        <a:ext cx="6697124" cy="239742"/>
      </dsp:txXfrm>
    </dsp:sp>
    <dsp:sp modelId="{A320DC5F-D453-44E0-B3BA-6402BF84452F}">
      <dsp:nvSpPr>
        <dsp:cNvPr id="0" name=""/>
        <dsp:cNvSpPr/>
      </dsp:nvSpPr>
      <dsp:spPr>
        <a:xfrm>
          <a:off x="0" y="3044107"/>
          <a:ext cx="9604375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6145D-1934-4005-AB4C-3D8619A1492A}">
      <dsp:nvSpPr>
        <dsp:cNvPr id="0" name=""/>
        <dsp:cNvSpPr/>
      </dsp:nvSpPr>
      <dsp:spPr>
        <a:xfrm>
          <a:off x="480218" y="2911267"/>
          <a:ext cx="6723062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 and next steps</a:t>
          </a:r>
        </a:p>
      </dsp:txBody>
      <dsp:txXfrm>
        <a:off x="493187" y="2924236"/>
        <a:ext cx="6697124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32E8B-F802-45C5-8E62-E318785E6369}">
      <dsp:nvSpPr>
        <dsp:cNvPr id="0" name=""/>
        <dsp:cNvSpPr/>
      </dsp:nvSpPr>
      <dsp:spPr>
        <a:xfrm>
          <a:off x="0" y="426563"/>
          <a:ext cx="9604375" cy="1001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499872" rIns="74540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baseline="0"/>
            <a:t>Gulp</a:t>
          </a:r>
          <a:endParaRPr lang="en-US" sz="2400" kern="1200"/>
        </a:p>
      </dsp:txBody>
      <dsp:txXfrm>
        <a:off x="0" y="426563"/>
        <a:ext cx="9604375" cy="1001700"/>
      </dsp:txXfrm>
    </dsp:sp>
    <dsp:sp modelId="{A89FCBBF-8341-4210-B34E-0EB618D6A283}">
      <dsp:nvSpPr>
        <dsp:cNvPr id="0" name=""/>
        <dsp:cNvSpPr/>
      </dsp:nvSpPr>
      <dsp:spPr>
        <a:xfrm>
          <a:off x="480218" y="72323"/>
          <a:ext cx="6723062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Most popular task runner today (currently) is …</a:t>
          </a:r>
        </a:p>
      </dsp:txBody>
      <dsp:txXfrm>
        <a:off x="514803" y="106908"/>
        <a:ext cx="6653892" cy="639310"/>
      </dsp:txXfrm>
    </dsp:sp>
    <dsp:sp modelId="{12560FE7-D183-4B8A-9B0A-6BD8CFF7E601}">
      <dsp:nvSpPr>
        <dsp:cNvPr id="0" name=""/>
        <dsp:cNvSpPr/>
      </dsp:nvSpPr>
      <dsp:spPr>
        <a:xfrm>
          <a:off x="0" y="1912103"/>
          <a:ext cx="9604375" cy="173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499872" rIns="74540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baseline="0"/>
            <a:t>Runs in Node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baseline="0"/>
            <a:t>Can watch for file changes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baseline="0"/>
            <a:t>Is itself download via NPM</a:t>
          </a:r>
          <a:endParaRPr lang="en-US" sz="2400" kern="1200"/>
        </a:p>
      </dsp:txBody>
      <dsp:txXfrm>
        <a:off x="0" y="1912103"/>
        <a:ext cx="9604375" cy="1738800"/>
      </dsp:txXfrm>
    </dsp:sp>
    <dsp:sp modelId="{8AAE1938-085A-4B56-8E24-60992E8167C4}">
      <dsp:nvSpPr>
        <dsp:cNvPr id="0" name=""/>
        <dsp:cNvSpPr/>
      </dsp:nvSpPr>
      <dsp:spPr>
        <a:xfrm>
          <a:off x="480218" y="1557863"/>
          <a:ext cx="6723062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“task” is some JavaCcript code that executes</a:t>
          </a:r>
        </a:p>
      </dsp:txBody>
      <dsp:txXfrm>
        <a:off x="514803" y="1592448"/>
        <a:ext cx="6653892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8DE68-4738-4A77-A4BA-861867BEFE0A}">
      <dsp:nvSpPr>
        <dsp:cNvPr id="0" name=""/>
        <dsp:cNvSpPr/>
      </dsp:nvSpPr>
      <dsp:spPr>
        <a:xfrm>
          <a:off x="1714632" y="183"/>
          <a:ext cx="1928961" cy="555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</a:t>
          </a:r>
        </a:p>
      </dsp:txBody>
      <dsp:txXfrm>
        <a:off x="1741739" y="27290"/>
        <a:ext cx="1874747" cy="501081"/>
      </dsp:txXfrm>
    </dsp:sp>
    <dsp:sp modelId="{2169ACCA-7BE9-4F04-9BFF-3CD30D6CCDD0}">
      <dsp:nvSpPr>
        <dsp:cNvPr id="0" name=""/>
        <dsp:cNvSpPr/>
      </dsp:nvSpPr>
      <dsp:spPr>
        <a:xfrm>
          <a:off x="1714632" y="583244"/>
          <a:ext cx="1928961" cy="555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CSS	</a:t>
          </a:r>
        </a:p>
      </dsp:txBody>
      <dsp:txXfrm>
        <a:off x="1741739" y="610351"/>
        <a:ext cx="1874747" cy="501081"/>
      </dsp:txXfrm>
    </dsp:sp>
    <dsp:sp modelId="{85221A84-626E-4DC5-8CE7-C6CF5420F395}">
      <dsp:nvSpPr>
        <dsp:cNvPr id="0" name=""/>
        <dsp:cNvSpPr/>
      </dsp:nvSpPr>
      <dsp:spPr>
        <a:xfrm>
          <a:off x="1714632" y="1166305"/>
          <a:ext cx="1928961" cy="555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JavaScript</a:t>
          </a:r>
        </a:p>
      </dsp:txBody>
      <dsp:txXfrm>
        <a:off x="1741739" y="1193412"/>
        <a:ext cx="1874747" cy="501081"/>
      </dsp:txXfrm>
    </dsp:sp>
    <dsp:sp modelId="{694CA100-1204-4035-AC00-12A162200C9D}">
      <dsp:nvSpPr>
        <dsp:cNvPr id="0" name=""/>
        <dsp:cNvSpPr/>
      </dsp:nvSpPr>
      <dsp:spPr>
        <a:xfrm>
          <a:off x="1714632" y="1749365"/>
          <a:ext cx="1928961" cy="555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TypeScript</a:t>
          </a:r>
        </a:p>
      </dsp:txBody>
      <dsp:txXfrm>
        <a:off x="1741739" y="1776472"/>
        <a:ext cx="1874747" cy="501081"/>
      </dsp:txXfrm>
    </dsp:sp>
    <dsp:sp modelId="{5E9B014B-A03C-44AC-BA74-2477FEC5AC74}">
      <dsp:nvSpPr>
        <dsp:cNvPr id="0" name=""/>
        <dsp:cNvSpPr/>
      </dsp:nvSpPr>
      <dsp:spPr>
        <a:xfrm>
          <a:off x="1714632" y="2332426"/>
          <a:ext cx="1928961" cy="555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Frameworks</a:t>
          </a:r>
        </a:p>
      </dsp:txBody>
      <dsp:txXfrm>
        <a:off x="1741739" y="2359533"/>
        <a:ext cx="1874747" cy="501081"/>
      </dsp:txXfrm>
    </dsp:sp>
    <dsp:sp modelId="{14F2577A-5B8A-4E84-A4E2-0AC6DE7C365C}">
      <dsp:nvSpPr>
        <dsp:cNvPr id="0" name=""/>
        <dsp:cNvSpPr/>
      </dsp:nvSpPr>
      <dsp:spPr>
        <a:xfrm>
          <a:off x="1714632" y="2915487"/>
          <a:ext cx="1928961" cy="555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Node</a:t>
          </a:r>
        </a:p>
      </dsp:txBody>
      <dsp:txXfrm>
        <a:off x="1741739" y="2942594"/>
        <a:ext cx="1874747" cy="501081"/>
      </dsp:txXfrm>
    </dsp:sp>
    <dsp:sp modelId="{208852FE-9805-4422-A78A-0E361993FFB3}">
      <dsp:nvSpPr>
        <dsp:cNvPr id="0" name=""/>
        <dsp:cNvSpPr/>
      </dsp:nvSpPr>
      <dsp:spPr>
        <a:xfrm>
          <a:off x="1714632" y="3498547"/>
          <a:ext cx="1928961" cy="555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Scaffolding</a:t>
          </a:r>
        </a:p>
      </dsp:txBody>
      <dsp:txXfrm>
        <a:off x="1741739" y="3525654"/>
        <a:ext cx="1874747" cy="501081"/>
      </dsp:txXfrm>
    </dsp:sp>
    <dsp:sp modelId="{DB376778-087C-47CF-AAB0-B27BF21FAE44}">
      <dsp:nvSpPr>
        <dsp:cNvPr id="0" name=""/>
        <dsp:cNvSpPr/>
      </dsp:nvSpPr>
      <dsp:spPr>
        <a:xfrm>
          <a:off x="1714632" y="4081608"/>
          <a:ext cx="1928961" cy="555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Task Runners</a:t>
          </a:r>
        </a:p>
      </dsp:txBody>
      <dsp:txXfrm>
        <a:off x="1741739" y="4108715"/>
        <a:ext cx="1874747" cy="50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4B54E-3630-4E1D-8701-DA2A1D7E922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55657-87BC-407C-969C-1C748BA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quick demo of creating an html file using notepad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55657-87BC-407C-969C-1C748BA192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Written by Brendan </a:t>
            </a:r>
            <a:r>
              <a:rPr lang="en-US" dirty="0" err="1"/>
              <a:t>Eich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55657-87BC-407C-969C-1C748BA192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8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a new dev comes on board, they pull down the source code and then run “</a:t>
            </a:r>
            <a:r>
              <a:rPr lang="en-US" dirty="0" err="1"/>
              <a:t>npm</a:t>
            </a:r>
            <a:r>
              <a:rPr lang="en-US" dirty="0"/>
              <a:t> install”. This downloads all the stuff needed from the </a:t>
            </a:r>
            <a:r>
              <a:rPr lang="en-US" dirty="0" err="1"/>
              <a:t>npm</a:t>
            </a:r>
            <a:r>
              <a:rPr lang="en-US" dirty="0"/>
              <a:t> registry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55657-87BC-407C-969C-1C748BA192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lvin.pau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lom.com/" TargetMode="External"/><Relationship Id="rId2" Type="http://schemas.openxmlformats.org/officeDocument/2006/relationships/hyperlink" Target="http://www.nytime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alvin.gitbooks.io/yet-another-typescript-book/conten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are-todays-sharepoint-developers-in-jeopardy-cd4e9a11ad6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EC-html32#bloc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CBC7-D4E6-4EDD-850F-417803415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“full stack” for SharePoint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2F73D-74F2-4CE7-8103-BC329D0E0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5091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Paul Galvin</a:t>
            </a:r>
          </a:p>
          <a:p>
            <a:r>
              <a:rPr lang="en-US" dirty="0">
                <a:hlinkClick r:id="rId2"/>
              </a:rPr>
              <a:t>Galvin.paul@gmail.com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pagalvin</a:t>
            </a:r>
            <a:endParaRPr lang="en-US" dirty="0"/>
          </a:p>
          <a:p>
            <a:r>
              <a:rPr lang="en-US" dirty="0"/>
              <a:t>https://www.gitbook.com/@pagalvin</a:t>
            </a:r>
          </a:p>
        </p:txBody>
      </p:sp>
    </p:spTree>
    <p:extLst>
      <p:ext uri="{BB962C8B-B14F-4D97-AF65-F5344CB8AC3E}">
        <p14:creationId xmlns:p14="http://schemas.microsoft.com/office/powerpoint/2010/main" val="69443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401815-9C3D-43EE-B4E4-2504090CEF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2D7F153-95A4-4551-81B3-02CCCDBC9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9" r="3" b="39855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876A3-4151-4781-88D2-EFDBE627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Advanced basics – VS Code, </a:t>
            </a:r>
            <a:r>
              <a:rPr lang="en-US" dirty="0" err="1"/>
              <a:t>scss</a:t>
            </a:r>
            <a:r>
              <a:rPr lang="en-US" dirty="0"/>
              <a:t>,  </a:t>
            </a:r>
            <a:r>
              <a:rPr lang="en-US" dirty="0" err="1"/>
              <a:t>rwd</a:t>
            </a:r>
            <a:r>
              <a:rPr lang="en-US" dirty="0"/>
              <a:t> and typescript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F42B-A315-4F58-867C-5C871DDC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Visual Studio is the premier best-in-world IDE for developing enterprise class applications</a:t>
            </a:r>
          </a:p>
          <a:p>
            <a:r>
              <a:rPr lang="en-US" dirty="0"/>
              <a:t>But …</a:t>
            </a:r>
          </a:p>
          <a:p>
            <a:pPr lvl="1"/>
            <a:r>
              <a:rPr lang="en-US" dirty="0"/>
              <a:t>VS Code is the new coolness</a:t>
            </a:r>
          </a:p>
          <a:p>
            <a:pPr lvl="1"/>
            <a:r>
              <a:rPr lang="en-US" dirty="0"/>
              <a:t>It works and supports the way all the kids these days like to work</a:t>
            </a:r>
          </a:p>
          <a:p>
            <a:r>
              <a:rPr lang="en-US" dirty="0"/>
              <a:t>Demo!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5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A18F-0A47-46F6-9776-CE12C83D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basics – VS Code, </a:t>
            </a:r>
            <a:r>
              <a:rPr lang="en-US" dirty="0" err="1"/>
              <a:t>scss</a:t>
            </a:r>
            <a:r>
              <a:rPr lang="en-US" dirty="0"/>
              <a:t>,  </a:t>
            </a:r>
            <a:r>
              <a:rPr lang="en-US" dirty="0" err="1"/>
              <a:t>rwd</a:t>
            </a:r>
            <a:r>
              <a:rPr lang="en-US" dirty="0"/>
              <a:t> and typescript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3805-B294-49DD-B034-5CCBC13F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SCSS = “sassy CSS”</a:t>
            </a:r>
          </a:p>
          <a:p>
            <a:r>
              <a:rPr lang="en-US" dirty="0"/>
              <a:t>Supports some dynamic features and layers them on top of CSS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Looping</a:t>
            </a:r>
          </a:p>
          <a:p>
            <a:r>
              <a:rPr lang="en-US" dirty="0"/>
              <a:t>SCSS “compiles down” to plain CSS</a:t>
            </a:r>
          </a:p>
          <a:p>
            <a:pPr lvl="1"/>
            <a:r>
              <a:rPr lang="en-US" dirty="0"/>
              <a:t>No web browser (that we’ll use anyway) natively supports SCSS</a:t>
            </a:r>
          </a:p>
          <a:p>
            <a:pPr lvl="1"/>
            <a:r>
              <a:rPr lang="en-US" dirty="0"/>
              <a:t>Plain CSS is valid SCSS, so </a:t>
            </a:r>
            <a:r>
              <a:rPr lang="en-US" dirty="0" err="1"/>
              <a:t>SPFx</a:t>
            </a:r>
            <a:r>
              <a:rPr lang="en-US" dirty="0"/>
              <a:t> uses it by default</a:t>
            </a:r>
          </a:p>
          <a:p>
            <a:r>
              <a:rPr lang="en-US" dirty="0"/>
              <a:t>Wondering if SCSS introduces complexity into your build process?</a:t>
            </a:r>
          </a:p>
        </p:txBody>
      </p:sp>
    </p:spTree>
    <p:extLst>
      <p:ext uri="{BB962C8B-B14F-4D97-AF65-F5344CB8AC3E}">
        <p14:creationId xmlns:p14="http://schemas.microsoft.com/office/powerpoint/2010/main" val="33728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8851-81B9-4FF8-85C9-D70E93C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Image result for you betcha">
            <a:extLst>
              <a:ext uri="{FF2B5EF4-FFF2-40B4-BE49-F238E27FC236}">
                <a16:creationId xmlns:a16="http://schemas.microsoft.com/office/drawing/2014/main" id="{7568A79F-06A3-4766-905D-BEB0CCB499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2874169"/>
            <a:ext cx="36576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77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mage result for viewport">
            <a:extLst>
              <a:ext uri="{FF2B5EF4-FFF2-40B4-BE49-F238E27FC236}">
                <a16:creationId xmlns:a16="http://schemas.microsoft.com/office/drawing/2014/main" id="{FA2CFC2C-56F8-43B9-85E7-637A891D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259108"/>
            <a:ext cx="4960443" cy="29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DFA18F-0A47-46F6-9776-CE12C83D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Advanced basics – VS Code, </a:t>
            </a:r>
            <a:r>
              <a:rPr lang="en-US" dirty="0" err="1"/>
              <a:t>scss</a:t>
            </a:r>
            <a:r>
              <a:rPr lang="en-US" dirty="0"/>
              <a:t>, </a:t>
            </a:r>
            <a:r>
              <a:rPr lang="en-US" dirty="0" err="1"/>
              <a:t>rwd</a:t>
            </a:r>
            <a:r>
              <a:rPr lang="en-US" dirty="0"/>
              <a:t> and typescript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3805-B294-49DD-B034-5CCBC13F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RWD = “responsive web design”</a:t>
            </a:r>
          </a:p>
          <a:p>
            <a:r>
              <a:rPr lang="en-US" dirty="0"/>
              <a:t>It’s not about performance</a:t>
            </a:r>
          </a:p>
          <a:p>
            <a:r>
              <a:rPr lang="en-US" dirty="0"/>
              <a:t>It’s about web pages responding to a view port</a:t>
            </a:r>
          </a:p>
          <a:p>
            <a:r>
              <a:rPr lang="en-US" dirty="0"/>
              <a:t>RWD has given rise to CSS frameworks, believe it or not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Ionic</a:t>
            </a:r>
          </a:p>
          <a:p>
            <a:pPr lvl="1"/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427063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95CC-67F8-40AD-A211-8F8D8A25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 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24FA-2E60-4449-934C-9F3F69FD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seen it many times</a:t>
            </a:r>
          </a:p>
          <a:p>
            <a:r>
              <a:rPr lang="en-US" dirty="0">
                <a:hlinkClick r:id="rId2"/>
              </a:rPr>
              <a:t>www.nytimes.com</a:t>
            </a:r>
            <a:endParaRPr lang="en-US" dirty="0"/>
          </a:p>
          <a:p>
            <a:r>
              <a:rPr lang="en-US" dirty="0"/>
              <a:t>A little site, </a:t>
            </a:r>
            <a:r>
              <a:rPr lang="en-US" dirty="0">
                <a:hlinkClick r:id="rId3"/>
              </a:rPr>
              <a:t>www.slalom.com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FBFB-766A-47B0-96AD-8789C1AB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basics -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DEE4-779C-4BA3-92CE-F6F7BA4F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new language</a:t>
            </a:r>
          </a:p>
          <a:p>
            <a:pPr lvl="1"/>
            <a:r>
              <a:rPr lang="en-US" dirty="0"/>
              <a:t>Five years old</a:t>
            </a:r>
          </a:p>
          <a:p>
            <a:pPr lvl="1"/>
            <a:r>
              <a:rPr lang="en-US" dirty="0"/>
              <a:t>Developed by Microsoft</a:t>
            </a:r>
          </a:p>
          <a:p>
            <a:r>
              <a:rPr lang="en-US" dirty="0"/>
              <a:t>Type = “types” = “strongly typed” language</a:t>
            </a:r>
          </a:p>
          <a:p>
            <a:r>
              <a:rPr lang="en-US" dirty="0"/>
              <a:t>Transpilation required</a:t>
            </a:r>
          </a:p>
          <a:p>
            <a:pPr lvl="1"/>
            <a:r>
              <a:rPr lang="en-US" dirty="0"/>
              <a:t>Write your TS code</a:t>
            </a:r>
          </a:p>
          <a:p>
            <a:pPr lvl="1"/>
            <a:r>
              <a:rPr lang="en-US" dirty="0" err="1"/>
              <a:t>Transpile</a:t>
            </a:r>
            <a:r>
              <a:rPr lang="en-US" dirty="0"/>
              <a:t> it to plain JS</a:t>
            </a:r>
          </a:p>
          <a:p>
            <a:pPr lvl="1"/>
            <a:r>
              <a:rPr lang="en-US" dirty="0"/>
              <a:t>Deploy and run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6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0DAE-D70F-421B-8676-1F049FD3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– flow and demo!</a:t>
            </a:r>
          </a:p>
        </p:txBody>
      </p:sp>
      <p:pic>
        <p:nvPicPr>
          <p:cNvPr id="5" name="Content Placeholder 4" descr="A screenshot of a blue wall&#10;&#10;Description generated with very high confidence">
            <a:extLst>
              <a:ext uri="{FF2B5EF4-FFF2-40B4-BE49-F238E27FC236}">
                <a16:creationId xmlns:a16="http://schemas.microsoft.com/office/drawing/2014/main" id="{EDD44335-BF02-4AD7-8147-151B90F43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97" y="2033846"/>
            <a:ext cx="10138037" cy="3839935"/>
          </a:xfrm>
        </p:spPr>
      </p:pic>
    </p:spTree>
    <p:extLst>
      <p:ext uri="{BB962C8B-B14F-4D97-AF65-F5344CB8AC3E}">
        <p14:creationId xmlns:p14="http://schemas.microsoft.com/office/powerpoint/2010/main" val="332243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499E198-EE35-4656-A20C-F1371A12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40" y="805583"/>
            <a:ext cx="2959583" cy="4660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437AA-544C-405E-BB35-BF01AE05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Typescript Book!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BB0A-ACD0-44B9-9EE3-DF159059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I wrote a book!</a:t>
            </a:r>
          </a:p>
          <a:p>
            <a:r>
              <a:rPr lang="en-US" dirty="0"/>
              <a:t>It’s free!</a:t>
            </a:r>
          </a:p>
          <a:p>
            <a:r>
              <a:rPr lang="en-US" i="1" dirty="0"/>
              <a:t>Yet Another TypeScript Book</a:t>
            </a:r>
          </a:p>
          <a:p>
            <a:r>
              <a:rPr lang="en-US" dirty="0">
                <a:hlinkClick r:id="rId4"/>
              </a:rPr>
              <a:t>https://pagalvin.gitbooks.io/yet-another-typescript-book/content/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14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649E-ACEC-4DC4-8EAE-939D0C83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CBA7-7AC4-4AA5-9FC9-DF4FCF69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  <a:p>
            <a:pPr lvl="1"/>
            <a:r>
              <a:rPr lang="en-US" dirty="0"/>
              <a:t>Headless JavaScript</a:t>
            </a:r>
          </a:p>
          <a:p>
            <a:pPr lvl="1"/>
            <a:r>
              <a:rPr lang="en-US" dirty="0"/>
              <a:t>JavaScript engine without the DOM</a:t>
            </a:r>
          </a:p>
          <a:p>
            <a:pPr lvl="1"/>
            <a:r>
              <a:rPr lang="en-US" dirty="0"/>
              <a:t>Very popular tool</a:t>
            </a:r>
          </a:p>
          <a:p>
            <a:pPr lvl="1"/>
            <a:r>
              <a:rPr lang="en-US" dirty="0"/>
              <a:t>Means you can write server-side applications in JavaScript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2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D1B5-9622-4BEE-95ED-E9D6570A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36E5-2A9D-44DD-87AA-771855589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= “node package manager”</a:t>
            </a:r>
          </a:p>
          <a:p>
            <a:r>
              <a:rPr lang="en-US" dirty="0"/>
              <a:t>Anyone can write a bit of code and register it up on the node registry</a:t>
            </a:r>
          </a:p>
          <a:p>
            <a:pPr lvl="1"/>
            <a:r>
              <a:rPr lang="en-US" dirty="0"/>
              <a:t>A lot of people do this</a:t>
            </a:r>
          </a:p>
          <a:p>
            <a:pPr lvl="1"/>
            <a:r>
              <a:rPr lang="en-US" dirty="0"/>
              <a:t>Too many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6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E64D-82F1-4D70-8335-09E7E803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97912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3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1940-B4FE-4BC3-B057-BBF0DB5C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Node Package manager and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7623-01CE-4584-8D9F-5FE531F8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client-side projects will usually pull down a lot of modules</a:t>
            </a:r>
          </a:p>
          <a:p>
            <a:pPr lvl="1"/>
            <a:r>
              <a:rPr lang="en-US" dirty="0"/>
              <a:t>Note that a node module can and often does run in a browser – </a:t>
            </a:r>
            <a:r>
              <a:rPr lang="en-US" dirty="0" err="1"/>
              <a:t>npm</a:t>
            </a:r>
            <a:r>
              <a:rPr lang="en-US" dirty="0"/>
              <a:t> is just a convenient registry</a:t>
            </a:r>
          </a:p>
          <a:p>
            <a:r>
              <a:rPr lang="en-US" dirty="0"/>
              <a:t>A client side “project” is usually a directory on your hard drive with a bazillion sub-directories</a:t>
            </a:r>
          </a:p>
          <a:p>
            <a:pPr lvl="1"/>
            <a:r>
              <a:rPr lang="en-US" dirty="0"/>
              <a:t>The code itself is generally backed up in source code control repository. The kids these days tend to use GitHub.</a:t>
            </a:r>
          </a:p>
          <a:p>
            <a:r>
              <a:rPr lang="en-US" dirty="0"/>
              <a:t>No good reason to save node modules in your SCC system</a:t>
            </a:r>
          </a:p>
          <a:p>
            <a:r>
              <a:rPr lang="en-US" dirty="0" err="1"/>
              <a:t>Package.json</a:t>
            </a:r>
            <a:r>
              <a:rPr lang="en-US" dirty="0"/>
              <a:t> maintains pointers to the node modules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npm</a:t>
            </a:r>
            <a:r>
              <a:rPr lang="en-US" dirty="0"/>
              <a:t> install” parses </a:t>
            </a:r>
            <a:r>
              <a:rPr lang="en-US" dirty="0" err="1"/>
              <a:t>package.json</a:t>
            </a:r>
            <a:r>
              <a:rPr lang="en-US" dirty="0"/>
              <a:t> to download any required node modules</a:t>
            </a:r>
          </a:p>
          <a:p>
            <a:pPr lvl="1"/>
            <a:r>
              <a:rPr lang="en-US" dirty="0" err="1"/>
              <a:t>Package.json</a:t>
            </a:r>
            <a:r>
              <a:rPr lang="en-US" dirty="0"/>
              <a:t> *is* saved in your SCC system</a:t>
            </a:r>
          </a:p>
        </p:txBody>
      </p:sp>
    </p:spTree>
    <p:extLst>
      <p:ext uri="{BB962C8B-B14F-4D97-AF65-F5344CB8AC3E}">
        <p14:creationId xmlns:p14="http://schemas.microsoft.com/office/powerpoint/2010/main" val="163636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" descr="Image result for running an errand">
            <a:extLst>
              <a:ext uri="{FF2B5EF4-FFF2-40B4-BE49-F238E27FC236}">
                <a16:creationId xmlns:a16="http://schemas.microsoft.com/office/drawing/2014/main" id="{77DA288B-14F4-483C-9FF8-F1DDF28C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147498"/>
            <a:ext cx="4960443" cy="31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17B47-DA5C-4D1E-A97A-B0A9870C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Task runners</a:t>
            </a:r>
          </a:p>
        </p:txBody>
      </p:sp>
      <p:sp>
        <p:nvSpPr>
          <p:cNvPr id="6151" name="Content Placeholder 6150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days, the edit/save/build/deploy process is complex</a:t>
            </a:r>
          </a:p>
          <a:p>
            <a:r>
              <a:rPr lang="en-US" dirty="0"/>
              <a:t>Task runners enable us to automate all these things:</a:t>
            </a:r>
          </a:p>
          <a:p>
            <a:pPr lvl="1"/>
            <a:r>
              <a:rPr lang="en-US" dirty="0"/>
              <a:t>Compile SCSS</a:t>
            </a:r>
          </a:p>
          <a:p>
            <a:pPr lvl="1"/>
            <a:r>
              <a:rPr lang="en-US" dirty="0" err="1"/>
              <a:t>Transpile</a:t>
            </a:r>
            <a:r>
              <a:rPr lang="en-US" dirty="0"/>
              <a:t> TS to JS</a:t>
            </a:r>
          </a:p>
          <a:p>
            <a:pPr lvl="1"/>
            <a:r>
              <a:rPr lang="en-US" dirty="0"/>
              <a:t>Do syntax checks and linting</a:t>
            </a:r>
          </a:p>
          <a:p>
            <a:pPr lvl="1"/>
            <a:r>
              <a:rPr lang="en-US" dirty="0"/>
              <a:t>Run unit tests</a:t>
            </a:r>
          </a:p>
          <a:p>
            <a:pPr lvl="1"/>
            <a:r>
              <a:rPr lang="en-US" dirty="0"/>
              <a:t>Deploy to SharePoint</a:t>
            </a:r>
          </a:p>
          <a:p>
            <a:pPr lvl="1"/>
            <a:r>
              <a:rPr lang="en-US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353847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3C183B1-1D4B-4E3D-A02E-A426E3BFA0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D259FEF2-F6A5-442F-BA10-4E39EECD0A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DE261D-C778-4D98-A581-792E04A2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Task Runners</a:t>
            </a: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19527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26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A18F-0A47-46F6-9776-CE12C83D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scaffolding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3805-B294-49DD-B034-5CCBC13F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one can write an enterprise or even moderately complex JS solution “from scratch” these days</a:t>
            </a:r>
          </a:p>
          <a:p>
            <a:r>
              <a:rPr lang="en-US" dirty="0"/>
              <a:t>Server-side design patterns are well established and in use</a:t>
            </a:r>
          </a:p>
          <a:p>
            <a:r>
              <a:rPr lang="en-US" dirty="0"/>
              <a:t>Client-side has its own challenges (not least of which is ruthlessly stateless nature of the web)</a:t>
            </a:r>
          </a:p>
          <a:p>
            <a:r>
              <a:rPr lang="en-US" dirty="0"/>
              <a:t>This has given rise to frameworks</a:t>
            </a:r>
          </a:p>
          <a:p>
            <a:r>
              <a:rPr lang="en-US" dirty="0"/>
              <a:t>Microsoft is betting on React</a:t>
            </a:r>
          </a:p>
        </p:txBody>
      </p:sp>
    </p:spTree>
    <p:extLst>
      <p:ext uri="{BB962C8B-B14F-4D97-AF65-F5344CB8AC3E}">
        <p14:creationId xmlns:p14="http://schemas.microsoft.com/office/powerpoint/2010/main" val="121150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D695-EFA1-47BF-AF78-E46E45AF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Frameworks and scaffolding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A43C-AD62-4546-B31A-78DDC590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Frameworks are awesome!</a:t>
            </a:r>
          </a:p>
          <a:p>
            <a:r>
              <a:rPr lang="en-US" dirty="0"/>
              <a:t>But they are complex</a:t>
            </a:r>
          </a:p>
          <a:p>
            <a:r>
              <a:rPr lang="en-US" dirty="0"/>
              <a:t>JS  community has developed “project starter packs” based on their frameworks.</a:t>
            </a:r>
          </a:p>
          <a:p>
            <a:pPr lvl="1"/>
            <a:r>
              <a:rPr lang="en-US" dirty="0"/>
              <a:t>This is called “scaffolding”</a:t>
            </a:r>
          </a:p>
          <a:p>
            <a:pPr lvl="1"/>
            <a:r>
              <a:rPr lang="en-US" dirty="0"/>
              <a:t>It’s the act of setting up a baseline project with sensible initial configuration and options</a:t>
            </a:r>
          </a:p>
          <a:p>
            <a:pPr lvl="1"/>
            <a:r>
              <a:rPr lang="en-US" dirty="0"/>
              <a:t>In theory, you can focus on coding and less on the framework</a:t>
            </a:r>
          </a:p>
          <a:p>
            <a:r>
              <a:rPr lang="en-US" dirty="0"/>
              <a:t>Microsoft has chosen </a:t>
            </a:r>
            <a:r>
              <a:rPr lang="en-US" dirty="0" err="1"/>
              <a:t>Yoeman</a:t>
            </a:r>
            <a:endParaRPr lang="en-US" dirty="0"/>
          </a:p>
          <a:p>
            <a:r>
              <a:rPr lang="en-US" dirty="0"/>
              <a:t>Many people use Node too</a:t>
            </a:r>
          </a:p>
          <a:p>
            <a:r>
              <a:rPr lang="en-US" dirty="0"/>
              <a:t>This is very similar to what happens when you create a new project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82310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A34C-E655-4D4B-A087-D075C36C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0D42-3042-45BC-A79E-B334627B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end up with a lot of discrete files</a:t>
            </a:r>
          </a:p>
          <a:p>
            <a:r>
              <a:rPr lang="en-US" dirty="0"/>
              <a:t>All of these elements get downloaded to clients and in the case of JavaScript, must be downloaded in the right order</a:t>
            </a:r>
          </a:p>
          <a:p>
            <a:r>
              <a:rPr lang="en-US" dirty="0"/>
              <a:t>An efficient web site …</a:t>
            </a:r>
          </a:p>
          <a:p>
            <a:pPr lvl="1"/>
            <a:r>
              <a:rPr lang="en-US" dirty="0"/>
              <a:t>Reduces total number of discrete downloads</a:t>
            </a:r>
          </a:p>
          <a:p>
            <a:pPr lvl="1"/>
            <a:r>
              <a:rPr lang="en-US" dirty="0"/>
              <a:t>Minimizes size of downloaded content</a:t>
            </a:r>
          </a:p>
          <a:p>
            <a:r>
              <a:rPr lang="en-US" dirty="0" err="1"/>
              <a:t>Webpack</a:t>
            </a:r>
            <a:r>
              <a:rPr lang="en-US" dirty="0"/>
              <a:t> + task runner makes this happen</a:t>
            </a:r>
          </a:p>
        </p:txBody>
      </p:sp>
    </p:spTree>
    <p:extLst>
      <p:ext uri="{BB962C8B-B14F-4D97-AF65-F5344CB8AC3E}">
        <p14:creationId xmlns:p14="http://schemas.microsoft.com/office/powerpoint/2010/main" val="1369391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63C9AD-AE6E-4512-8171-91612E84C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1A49CE-B63D-457A-A180-1C883E1A63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BB0476-5CF0-4F44-8D68-5D42D7AEE4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EFF0B-358C-42AD-8050-56A6146D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094308"/>
              </p:ext>
            </p:extLst>
          </p:nvPr>
        </p:nvGraphicFramePr>
        <p:xfrm>
          <a:off x="3271702" y="932192"/>
          <a:ext cx="5358226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Image result for stack">
            <a:extLst>
              <a:ext uri="{FF2B5EF4-FFF2-40B4-BE49-F238E27FC236}">
                <a16:creationId xmlns:a16="http://schemas.microsoft.com/office/drawing/2014/main" id="{78EFE65A-FF24-4DEF-971B-7AEC625B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37" y="916921"/>
            <a:ext cx="4667630" cy="466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5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E9D1-C4C4-451F-AB2F-D5175A87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31BD-8113-46EA-9196-9DE9B794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can be overwhelming</a:t>
            </a:r>
          </a:p>
          <a:p>
            <a:r>
              <a:rPr lang="en-US" dirty="0"/>
              <a:t>The good news is</a:t>
            </a:r>
          </a:p>
          <a:p>
            <a:pPr lvl="1"/>
            <a:r>
              <a:rPr lang="en-US" dirty="0"/>
              <a:t>This stuff is really, really popular</a:t>
            </a:r>
          </a:p>
          <a:p>
            <a:pPr lvl="1"/>
            <a:r>
              <a:rPr lang="en-US" dirty="0"/>
              <a:t>A lot of it is very well tested and reliable</a:t>
            </a:r>
          </a:p>
          <a:p>
            <a:pPr lvl="1"/>
            <a:r>
              <a:rPr lang="en-US" dirty="0"/>
              <a:t>Many tutorials out there</a:t>
            </a:r>
          </a:p>
          <a:p>
            <a:r>
              <a:rPr lang="en-US" dirty="0"/>
              <a:t>Suggestions</a:t>
            </a:r>
          </a:p>
          <a:p>
            <a:pPr lvl="1"/>
            <a:r>
              <a:rPr lang="en-US" dirty="0"/>
              <a:t>Sit in on my next session!</a:t>
            </a:r>
          </a:p>
          <a:p>
            <a:pPr lvl="1"/>
            <a:r>
              <a:rPr lang="en-US" dirty="0"/>
              <a:t>Read my book!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Go home and try out the </a:t>
            </a:r>
            <a:r>
              <a:rPr lang="en-US" dirty="0" err="1">
                <a:sym typeface="Wingdings" panose="05000000000000000000" pitchFamily="2" charset="2"/>
              </a:rPr>
              <a:t>SPFx</a:t>
            </a:r>
            <a:r>
              <a:rPr lang="en-US" dirty="0">
                <a:sym typeface="Wingdings" panose="05000000000000000000" pitchFamily="2" charset="2"/>
              </a:rPr>
              <a:t> “hello world” web part. It uses a lot of these tools. It doesn’t give much context, but it does give you a practical tutorial to follow.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Fight the good fight.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34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6C29-B8E5-42FC-8527-520C9C8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65D4-1F71-4824-BBC3-842CFABE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>
            <a:normAutofit/>
          </a:bodyPr>
          <a:lstStyle/>
          <a:p>
            <a:r>
              <a:rPr lang="en-US" dirty="0"/>
              <a:t>Microsoft has bet big on client side dev</a:t>
            </a:r>
          </a:p>
          <a:p>
            <a:pPr lvl="1"/>
            <a:r>
              <a:rPr lang="en-US" dirty="0"/>
              <a:t>SharePoint online is kind of the future for them</a:t>
            </a:r>
          </a:p>
          <a:p>
            <a:pPr lvl="1"/>
            <a:r>
              <a:rPr lang="en-US" dirty="0"/>
              <a:t>There is no server-side dev going on there</a:t>
            </a:r>
          </a:p>
          <a:p>
            <a:r>
              <a:rPr lang="en-US" dirty="0"/>
              <a:t>Server-side dev is not dead and won’t be dead</a:t>
            </a:r>
          </a:p>
          <a:p>
            <a:r>
              <a:rPr lang="en-US" dirty="0"/>
              <a:t>But all the new coolness is, in the near future, being built O365, not on-</a:t>
            </a:r>
            <a:r>
              <a:rPr lang="en-US" dirty="0" err="1"/>
              <a:t>prem</a:t>
            </a:r>
            <a:endParaRPr lang="en-US" dirty="0"/>
          </a:p>
          <a:p>
            <a:r>
              <a:rPr lang="en-US" dirty="0"/>
              <a:t>Don’t get clobbered by today’s SP-ignorant but skilled full stack </a:t>
            </a:r>
            <a:r>
              <a:rPr lang="en-US" dirty="0" err="1"/>
              <a:t>devs</a:t>
            </a:r>
            <a:endParaRPr lang="en-US" dirty="0"/>
          </a:p>
          <a:p>
            <a:r>
              <a:rPr lang="en-US" dirty="0">
                <a:hlinkClick r:id="rId2"/>
              </a:rPr>
              <a:t>https://hackernoon.com/are-todays-sharepoint-developers-in-jeopardy-cd4e9a11ad69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1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7F16B1-FBCB-4F94-A382-1451D480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/>
              <a:t>About the speaker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56E4-58FA-406C-86FA-E853AA4C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Paul Galvin</a:t>
            </a:r>
          </a:p>
          <a:p>
            <a:r>
              <a:rPr lang="en-US" dirty="0"/>
              <a:t>Slalom Consulting</a:t>
            </a:r>
          </a:p>
          <a:p>
            <a:r>
              <a:rPr lang="en-US" dirty="0"/>
              <a:t>@</a:t>
            </a:r>
            <a:r>
              <a:rPr lang="en-US" dirty="0" err="1"/>
              <a:t>pagalvin</a:t>
            </a:r>
            <a:r>
              <a:rPr lang="en-US" dirty="0"/>
              <a:t> on the twitter machine</a:t>
            </a:r>
          </a:p>
          <a:p>
            <a:r>
              <a:rPr lang="en-US" dirty="0"/>
              <a:t>https://medium.com/@pagalvin</a:t>
            </a:r>
          </a:p>
          <a:p>
            <a:r>
              <a:rPr lang="en-US" dirty="0"/>
              <a:t>https://github.com/pagalvin/office365BootcampOct2017</a:t>
            </a:r>
          </a:p>
        </p:txBody>
      </p:sp>
    </p:spTree>
    <p:extLst>
      <p:ext uri="{BB962C8B-B14F-4D97-AF65-F5344CB8AC3E}">
        <p14:creationId xmlns:p14="http://schemas.microsoft.com/office/powerpoint/2010/main" val="88742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30A0-BA10-422F-8FB8-895B7ACE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super basics?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CBCE-571B-44F0-9575-86E833B9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901708" cy="3450613"/>
          </a:xfrm>
        </p:spPr>
        <p:txBody>
          <a:bodyPr/>
          <a:lstStyle/>
          <a:p>
            <a:r>
              <a:rPr lang="en-US" dirty="0"/>
              <a:t>I’ll be quick, but …</a:t>
            </a:r>
          </a:p>
          <a:p>
            <a:pPr lvl="1"/>
            <a:r>
              <a:rPr lang="en-US" dirty="0"/>
              <a:t>Some non-developers attend these events</a:t>
            </a:r>
          </a:p>
          <a:p>
            <a:pPr lvl="1"/>
            <a:r>
              <a:rPr lang="en-US" dirty="0"/>
              <a:t>Some developers don’t do front end coding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devs</a:t>
            </a:r>
            <a:r>
              <a:rPr lang="en-US" dirty="0"/>
              <a:t> barely do any front-end coding and it can’t hurt to make sure we’re all on the same page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basic">
            <a:extLst>
              <a:ext uri="{FF2B5EF4-FFF2-40B4-BE49-F238E27FC236}">
                <a16:creationId xmlns:a16="http://schemas.microsoft.com/office/drawing/2014/main" id="{128186CA-69C5-4A7E-B6A8-0C2BF904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49" y="1982442"/>
            <a:ext cx="4616899" cy="303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3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93401815-9C3D-43EE-B4E4-2504090CEF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Rectangle 72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Image result for dumb demo">
            <a:extLst>
              <a:ext uri="{FF2B5EF4-FFF2-40B4-BE49-F238E27FC236}">
                <a16:creationId xmlns:a16="http://schemas.microsoft.com/office/drawing/2014/main" id="{537E1F7F-7522-475E-AD8B-98D6593EE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8" r="-1" b="-1"/>
          <a:stretch/>
        </p:blipFill>
        <p:spPr bwMode="auto">
          <a:xfrm>
            <a:off x="6277257" y="2174242"/>
            <a:ext cx="4613872" cy="31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796E7-276D-4011-A64F-97D9BC8C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Super Basics – HTML, CSS and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5E96-15D9-4374-AEB8-A765916E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HTML = “hypertext markup language”</a:t>
            </a:r>
          </a:p>
          <a:p>
            <a:pPr lvl="1"/>
            <a:r>
              <a:rPr lang="en-US" sz="1700" dirty="0"/>
              <a:t>Spec’d out in 1990</a:t>
            </a:r>
          </a:p>
          <a:p>
            <a:pPr lvl="1"/>
            <a:r>
              <a:rPr lang="en-US" sz="1700" dirty="0"/>
              <a:t>“written” in 1991</a:t>
            </a:r>
          </a:p>
          <a:p>
            <a:pPr lvl="1"/>
            <a:r>
              <a:rPr lang="en-US" sz="1700" dirty="0"/>
              <a:t>HTML “tags” that include </a:t>
            </a:r>
            <a:r>
              <a:rPr lang="en-US" sz="1700" i="1" dirty="0"/>
              <a:t>elements</a:t>
            </a:r>
            <a:r>
              <a:rPr lang="en-US" sz="1700" dirty="0"/>
              <a:t> and </a:t>
            </a:r>
            <a:r>
              <a:rPr lang="en-US" sz="1700" i="1" dirty="0"/>
              <a:t>attributes</a:t>
            </a:r>
          </a:p>
          <a:p>
            <a:pPr lvl="1"/>
            <a:r>
              <a:rPr lang="en-US" sz="1700" dirty="0"/>
              <a:t>These are instructions to a web browser on how to render a page</a:t>
            </a:r>
          </a:p>
          <a:p>
            <a:pPr lvl="1"/>
            <a:r>
              <a:rPr lang="en-US" sz="1700" dirty="0"/>
              <a:t>“page” oriented and all the bits collectively called the “DOM”</a:t>
            </a:r>
          </a:p>
          <a:p>
            <a:r>
              <a:rPr lang="en-US" sz="17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90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655-5491-4BA9-B333-7ACA5E64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BE7D-60DF-44B3-9595-5BF19CA9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.gif pronounced as … ?</a:t>
            </a:r>
          </a:p>
          <a:p>
            <a:r>
              <a:rPr lang="en-US" dirty="0"/>
              <a:t>&lt;div&gt; tag stands for “division”</a:t>
            </a:r>
          </a:p>
          <a:p>
            <a:pPr lvl="1"/>
            <a:r>
              <a:rPr lang="en-US" dirty="0">
                <a:hlinkClick r:id="rId2"/>
              </a:rPr>
              <a:t>https://www.w3.org/TR/REC-html32#block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6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96E7-276D-4011-A64F-97D9BC8C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Basics – HTML, CSS and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5E96-15D9-4374-AEB8-A765916E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503203" cy="3450613"/>
          </a:xfrm>
        </p:spPr>
        <p:txBody>
          <a:bodyPr>
            <a:normAutofit/>
          </a:bodyPr>
          <a:lstStyle/>
          <a:p>
            <a:r>
              <a:rPr lang="en-US" dirty="0"/>
              <a:t>CSS = “cascading style sheets”</a:t>
            </a:r>
          </a:p>
          <a:p>
            <a:pPr lvl="1"/>
            <a:r>
              <a:rPr lang="en-US" dirty="0"/>
              <a:t>Were kind of always there, but first “regular” CSS introduced in 1994</a:t>
            </a:r>
          </a:p>
          <a:p>
            <a:pPr lvl="1"/>
            <a:r>
              <a:rPr lang="en-US" dirty="0"/>
              <a:t>CSS enables us to separate content (html) from presentation</a:t>
            </a:r>
          </a:p>
          <a:p>
            <a:pPr lvl="1"/>
            <a:r>
              <a:rPr lang="en-US" dirty="0"/>
              <a:t>Control fonts, </a:t>
            </a:r>
          </a:p>
          <a:p>
            <a:r>
              <a:rPr lang="en-US" dirty="0"/>
              <a:t>Demo!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43B9-9161-4BB7-AAF2-AC329661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Super basics -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DD6E-E8FA-44A0-91AC-60DC26BA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JavaScript?</a:t>
            </a:r>
          </a:p>
          <a:p>
            <a:pPr lvl="1"/>
            <a:r>
              <a:rPr lang="en-US" dirty="0"/>
              <a:t>Machine language of the web – every web browser that we care about runs JavaScript</a:t>
            </a:r>
          </a:p>
          <a:p>
            <a:pPr lvl="1"/>
            <a:r>
              <a:rPr lang="en-US" dirty="0"/>
              <a:t>Written in 10 days in 1995 by …</a:t>
            </a:r>
          </a:p>
          <a:p>
            <a:pPr lvl="1"/>
            <a:r>
              <a:rPr lang="en-US" dirty="0"/>
              <a:t>It’s not Java</a:t>
            </a:r>
          </a:p>
          <a:p>
            <a:r>
              <a:rPr lang="en-US" dirty="0"/>
              <a:t>Runs in a web browsers by web browsers</a:t>
            </a:r>
          </a:p>
          <a:p>
            <a:r>
              <a:rPr lang="en-US" dirty="0"/>
              <a:t>Is destroyed every time the user presses F5, closes the browser or clicks on a link that brings them to a new page – it’s vengefully stateless</a:t>
            </a:r>
          </a:p>
          <a:p>
            <a:r>
              <a:rPr lang="en-US" dirty="0"/>
              <a:t>These days, it’s mature, robust and actively managed by the </a:t>
            </a:r>
            <a:r>
              <a:rPr lang="en-US" dirty="0" err="1"/>
              <a:t>Ecma</a:t>
            </a:r>
            <a:r>
              <a:rPr lang="en-US" dirty="0"/>
              <a:t> International people</a:t>
            </a:r>
          </a:p>
          <a:p>
            <a:endParaRPr lang="en-US" dirty="0"/>
          </a:p>
        </p:txBody>
      </p:sp>
      <p:sp>
        <p:nvSpPr>
          <p:cNvPr id="4" name="AutoShape 2" descr="Image result for it's not java">
            <a:extLst>
              <a:ext uri="{FF2B5EF4-FFF2-40B4-BE49-F238E27FC236}">
                <a16:creationId xmlns:a16="http://schemas.microsoft.com/office/drawing/2014/main" id="{7E1CC7BD-938C-4809-80BD-95802F3FD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it's not java">
            <a:extLst>
              <a:ext uri="{FF2B5EF4-FFF2-40B4-BE49-F238E27FC236}">
                <a16:creationId xmlns:a16="http://schemas.microsoft.com/office/drawing/2014/main" id="{69E06B8D-DC3A-4CB5-B3A0-4D406D61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50" y="549822"/>
            <a:ext cx="1184010" cy="118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8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C96F-2599-4DF6-A1F3-40522A1B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Basics – more on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3135-3892-42A2-9490-62B1B3EB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It’s a prototype basic language that …</a:t>
            </a:r>
          </a:p>
          <a:p>
            <a:pPr lvl="1"/>
            <a:r>
              <a:rPr lang="en-US" dirty="0"/>
              <a:t>Feels a lot like an OO language (especially when we get into TypeScript)</a:t>
            </a:r>
          </a:p>
          <a:p>
            <a:pPr lvl="1"/>
            <a:r>
              <a:rPr lang="en-US" dirty="0"/>
              <a:t>Is very functional in the FP sense of the word</a:t>
            </a:r>
          </a:p>
          <a:p>
            <a:r>
              <a:rPr lang="en-US" dirty="0"/>
              <a:t>It’s wildly popular</a:t>
            </a:r>
          </a:p>
          <a:p>
            <a:pPr lvl="1"/>
            <a:r>
              <a:rPr lang="en-US" dirty="0"/>
              <a:t>Complex, deep frameworks have been developed for it and by it</a:t>
            </a:r>
          </a:p>
          <a:p>
            <a:pPr lvl="1"/>
            <a:r>
              <a:rPr lang="en-US" dirty="0"/>
              <a:t>In use world-wide</a:t>
            </a:r>
          </a:p>
          <a:p>
            <a:r>
              <a:rPr lang="en-US" dirty="0"/>
              <a:t>It’s an evolving language</a:t>
            </a:r>
          </a:p>
          <a:p>
            <a:pPr lvl="1"/>
            <a:r>
              <a:rPr lang="en-US" dirty="0"/>
              <a:t>“ECMAScript” </a:t>
            </a:r>
          </a:p>
          <a:p>
            <a:pPr lvl="1"/>
            <a:r>
              <a:rPr lang="en-US" dirty="0"/>
              <a:t>Used to evolve </a:t>
            </a:r>
            <a:r>
              <a:rPr lang="en-US" dirty="0" err="1"/>
              <a:t>verrrrrry</a:t>
            </a:r>
            <a:r>
              <a:rPr lang="en-US" dirty="0"/>
              <a:t> slow. Faster now. Latest update this past June.</a:t>
            </a:r>
          </a:p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3561927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869</TotalTime>
  <Words>1392</Words>
  <Application>Microsoft Office PowerPoint</Application>
  <PresentationFormat>Widescreen</PresentationFormat>
  <Paragraphs>197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Wingdings</vt:lpstr>
      <vt:lpstr>Gallery</vt:lpstr>
      <vt:lpstr>The “full stack” for SharePoint developers</vt:lpstr>
      <vt:lpstr>Agenda</vt:lpstr>
      <vt:lpstr>About the speaker</vt:lpstr>
      <vt:lpstr>Why talk about super basics?</vt:lpstr>
      <vt:lpstr>Super Basics – HTML, CSS and JavaScript</vt:lpstr>
      <vt:lpstr>Fun fact!</vt:lpstr>
      <vt:lpstr>Super Basics – HTML, CSS and JavaScript</vt:lpstr>
      <vt:lpstr>Super basics - javascript</vt:lpstr>
      <vt:lpstr>Super Basics – more on javascript</vt:lpstr>
      <vt:lpstr>Advanced basics – VS Code, scss,  rwd and typescript </vt:lpstr>
      <vt:lpstr>Advanced basics – VS Code, scss,  rwd and typescript </vt:lpstr>
      <vt:lpstr>PowerPoint Presentation</vt:lpstr>
      <vt:lpstr>Advanced basics – VS Code, scss, rwd and typescript </vt:lpstr>
      <vt:lpstr>RWD Demo!</vt:lpstr>
      <vt:lpstr>Advanced basics - typescript</vt:lpstr>
      <vt:lpstr>Typescript – flow and demo!</vt:lpstr>
      <vt:lpstr>Typescript Book!</vt:lpstr>
      <vt:lpstr>Node and NPM</vt:lpstr>
      <vt:lpstr>Node and npm</vt:lpstr>
      <vt:lpstr>Node Package manager and package.json</vt:lpstr>
      <vt:lpstr>Task runners</vt:lpstr>
      <vt:lpstr>Task Runners</vt:lpstr>
      <vt:lpstr>Frameworks and scaffolding</vt:lpstr>
      <vt:lpstr>Frameworks and scaffolding</vt:lpstr>
      <vt:lpstr>Deployment</vt:lpstr>
      <vt:lpstr>Putting it all together</vt:lpstr>
      <vt:lpstr>Where do I go from here?</vt:lpstr>
      <vt:lpstr>Last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SharePoint Framework</dc:title>
  <dc:creator>Paul Galvin</dc:creator>
  <cp:lastModifiedBy>Paul Galvin</cp:lastModifiedBy>
  <cp:revision>4</cp:revision>
  <dcterms:created xsi:type="dcterms:W3CDTF">2017-10-17T14:40:12Z</dcterms:created>
  <dcterms:modified xsi:type="dcterms:W3CDTF">2017-11-04T12:40:07Z</dcterms:modified>
</cp:coreProperties>
</file>