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63" r:id="rId5"/>
    <p:sldId id="259" r:id="rId6"/>
    <p:sldId id="261" r:id="rId7"/>
    <p:sldId id="265" r:id="rId8"/>
    <p:sldId id="277"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64" r:id="rId22"/>
    <p:sldId id="262"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17" d="100"/>
          <a:sy n="117"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Galvin" userId="1cc1edb3daa9b8aa" providerId="LiveId" clId="{341144B3-1A9A-4793-819D-56C825341A9D}"/>
    <pc:docChg chg="undo custSel addSld delSld modSld sldOrd">
      <pc:chgData name="Paul Galvin" userId="1cc1edb3daa9b8aa" providerId="LiveId" clId="{341144B3-1A9A-4793-819D-56C825341A9D}" dt="2017-10-21T00:24:42.274" v="7021" actId="20577"/>
      <pc:docMkLst>
        <pc:docMk/>
      </pc:docMkLst>
      <pc:sldChg chg="modSp">
        <pc:chgData name="Paul Galvin" userId="1cc1edb3daa9b8aa" providerId="LiveId" clId="{341144B3-1A9A-4793-819D-56C825341A9D}" dt="2017-10-20T23:38:20.981" v="4305" actId="20577"/>
        <pc:sldMkLst>
          <pc:docMk/>
          <pc:sldMk cId="694433138" sldId="256"/>
        </pc:sldMkLst>
        <pc:spChg chg="mod">
          <ac:chgData name="Paul Galvin" userId="1cc1edb3daa9b8aa" providerId="LiveId" clId="{341144B3-1A9A-4793-819D-56C825341A9D}" dt="2017-10-20T23:38:20.981" v="4305" actId="20577"/>
          <ac:spMkLst>
            <pc:docMk/>
            <pc:sldMk cId="694433138" sldId="256"/>
            <ac:spMk id="3" creationId="{1242F73D-74F2-4CE7-8103-BC329D0E011F}"/>
          </ac:spMkLst>
        </pc:spChg>
      </pc:sldChg>
      <pc:sldChg chg="delSp modSp">
        <pc:chgData name="Paul Galvin" userId="1cc1edb3daa9b8aa" providerId="LiveId" clId="{341144B3-1A9A-4793-819D-56C825341A9D}" dt="2017-10-20T23:50:20.015" v="5213" actId="20577"/>
        <pc:sldMkLst>
          <pc:docMk/>
          <pc:sldMk cId="2249025592" sldId="259"/>
        </pc:sldMkLst>
        <pc:spChg chg="mod">
          <ac:chgData name="Paul Galvin" userId="1cc1edb3daa9b8aa" providerId="LiveId" clId="{341144B3-1A9A-4793-819D-56C825341A9D}" dt="2017-10-20T23:50:20.015" v="5213" actId="20577"/>
          <ac:spMkLst>
            <pc:docMk/>
            <pc:sldMk cId="2249025592" sldId="259"/>
            <ac:spMk id="3" creationId="{D4D55E96-15D9-4374-AEB8-A765916E3ABB}"/>
          </ac:spMkLst>
        </pc:spChg>
        <pc:spChg chg="del">
          <ac:chgData name="Paul Galvin" userId="1cc1edb3daa9b8aa" providerId="LiveId" clId="{341144B3-1A9A-4793-819D-56C825341A9D}" dt="2017-10-17T15:11:53.027" v="67" actId="27636"/>
          <ac:spMkLst>
            <pc:docMk/>
            <pc:sldMk cId="2249025592" sldId="259"/>
            <ac:spMk id="4" creationId="{AD2C873D-FEF6-4970-82EE-FD9A70A21BF3}"/>
          </ac:spMkLst>
        </pc:spChg>
      </pc:sldChg>
      <pc:sldChg chg="modSp del">
        <pc:chgData name="Paul Galvin" userId="1cc1edb3daa9b8aa" providerId="LiveId" clId="{341144B3-1A9A-4793-819D-56C825341A9D}" dt="2017-10-20T23:39:43.037" v="4310" actId="2696"/>
        <pc:sldMkLst>
          <pc:docMk/>
          <pc:sldMk cId="1313708174" sldId="260"/>
        </pc:sldMkLst>
        <pc:spChg chg="mod">
          <ac:chgData name="Paul Galvin" userId="1cc1edb3daa9b8aa" providerId="LiveId" clId="{341144B3-1A9A-4793-819D-56C825341A9D}" dt="2017-10-20T23:39:05.695" v="4306"/>
          <ac:spMkLst>
            <pc:docMk/>
            <pc:sldMk cId="1313708174" sldId="260"/>
            <ac:spMk id="3" creationId="{B5C131F9-F45B-416E-8966-439953807D9C}"/>
          </ac:spMkLst>
        </pc:spChg>
      </pc:sldChg>
      <pc:sldChg chg="modSp">
        <pc:chgData name="Paul Galvin" userId="1cc1edb3daa9b8aa" providerId="LiveId" clId="{341144B3-1A9A-4793-819D-56C825341A9D}" dt="2017-10-20T23:40:36.979" v="4378" actId="20577"/>
        <pc:sldMkLst>
          <pc:docMk/>
          <pc:sldMk cId="3029837958" sldId="261"/>
        </pc:sldMkLst>
        <pc:spChg chg="mod">
          <ac:chgData name="Paul Galvin" userId="1cc1edb3daa9b8aa" providerId="LiveId" clId="{341144B3-1A9A-4793-819D-56C825341A9D}" dt="2017-10-20T23:39:53.947" v="4316" actId="20577"/>
          <ac:spMkLst>
            <pc:docMk/>
            <pc:sldMk cId="3029837958" sldId="261"/>
            <ac:spMk id="2" creationId="{87CEB639-4EC2-4952-8BAB-A5EDBBAC969D}"/>
          </ac:spMkLst>
        </pc:spChg>
        <pc:spChg chg="mod">
          <ac:chgData name="Paul Galvin" userId="1cc1edb3daa9b8aa" providerId="LiveId" clId="{341144B3-1A9A-4793-819D-56C825341A9D}" dt="2017-10-20T23:40:36.979" v="4378" actId="20577"/>
          <ac:spMkLst>
            <pc:docMk/>
            <pc:sldMk cId="3029837958" sldId="261"/>
            <ac:spMk id="3" creationId="{791E5324-3223-4FAA-8ABF-DA5E1AE903F8}"/>
          </ac:spMkLst>
        </pc:spChg>
      </pc:sldChg>
      <pc:sldChg chg="modSp">
        <pc:chgData name="Paul Galvin" userId="1cc1edb3daa9b8aa" providerId="LiveId" clId="{341144B3-1A9A-4793-819D-56C825341A9D}" dt="2017-10-19T20:12:36.184" v="4229" actId="20577"/>
        <pc:sldMkLst>
          <pc:docMk/>
          <pc:sldMk cId="4180693721" sldId="262"/>
        </pc:sldMkLst>
        <pc:spChg chg="mod">
          <ac:chgData name="Paul Galvin" userId="1cc1edb3daa9b8aa" providerId="LiveId" clId="{341144B3-1A9A-4793-819D-56C825341A9D}" dt="2017-10-19T20:12:36.184" v="4229" actId="20577"/>
          <ac:spMkLst>
            <pc:docMk/>
            <pc:sldMk cId="4180693721" sldId="262"/>
            <ac:spMk id="3" creationId="{591AD81E-85BB-4148-BDE6-85D6CF4723FB}"/>
          </ac:spMkLst>
        </pc:spChg>
      </pc:sldChg>
      <pc:sldChg chg="addSp delSp modSp add ord">
        <pc:chgData name="Paul Galvin" userId="1cc1edb3daa9b8aa" providerId="LiveId" clId="{341144B3-1A9A-4793-819D-56C825341A9D}" dt="2017-10-17T15:16:52.682" v="101" actId="20577"/>
        <pc:sldMkLst>
          <pc:docMk/>
          <pc:sldMk cId="140594531" sldId="263"/>
        </pc:sldMkLst>
        <pc:spChg chg="mod">
          <ac:chgData name="Paul Galvin" userId="1cc1edb3daa9b8aa" providerId="LiveId" clId="{341144B3-1A9A-4793-819D-56C825341A9D}" dt="2017-10-17T15:11:21.816" v="60" actId="20577"/>
          <ac:spMkLst>
            <pc:docMk/>
            <pc:sldMk cId="140594531" sldId="263"/>
            <ac:spMk id="2" creationId="{4EDCBB22-AADF-48F0-90B3-B11EF35ACC1C}"/>
          </ac:spMkLst>
        </pc:spChg>
        <pc:spChg chg="del">
          <ac:chgData name="Paul Galvin" userId="1cc1edb3daa9b8aa" providerId="LiveId" clId="{341144B3-1A9A-4793-819D-56C825341A9D}" dt="2017-10-17T15:10:34.603" v="1" actId="20577"/>
          <ac:spMkLst>
            <pc:docMk/>
            <pc:sldMk cId="140594531" sldId="263"/>
            <ac:spMk id="3" creationId="{C657710C-34A9-4437-8BC8-83904AF54F2C}"/>
          </ac:spMkLst>
        </pc:spChg>
        <pc:spChg chg="add del mod">
          <ac:chgData name="Paul Galvin" userId="1cc1edb3daa9b8aa" providerId="LiveId" clId="{341144B3-1A9A-4793-819D-56C825341A9D}" dt="2017-10-17T15:11:59.938" v="68" actId="478"/>
          <ac:spMkLst>
            <pc:docMk/>
            <pc:sldMk cId="140594531" sldId="263"/>
            <ac:spMk id="5" creationId="{00EC4C65-3D37-4C45-BD09-771F8C8ED748}"/>
          </ac:spMkLst>
        </pc:spChg>
        <pc:spChg chg="add del mod">
          <ac:chgData name="Paul Galvin" userId="1cc1edb3daa9b8aa" providerId="LiveId" clId="{341144B3-1A9A-4793-819D-56C825341A9D}" dt="2017-10-17T15:16:52.682" v="101" actId="20577"/>
          <ac:spMkLst>
            <pc:docMk/>
            <pc:sldMk cId="140594531" sldId="263"/>
            <ac:spMk id="7" creationId="{4B6CB969-0CA5-4A6F-A088-2EF0D721875E}"/>
          </ac:spMkLst>
        </pc:spChg>
        <pc:picChg chg="add mod">
          <ac:chgData name="Paul Galvin" userId="1cc1edb3daa9b8aa" providerId="LiveId" clId="{341144B3-1A9A-4793-819D-56C825341A9D}" dt="2017-10-17T15:15:35.477" v="85" actId="14861"/>
          <ac:picMkLst>
            <pc:docMk/>
            <pc:sldMk cId="140594531" sldId="263"/>
            <ac:picMk id="4" creationId="{9FEC36D2-56C0-432D-B70B-14CF9D33CFA3}"/>
          </ac:picMkLst>
        </pc:picChg>
        <pc:picChg chg="add del">
          <ac:chgData name="Paul Galvin" userId="1cc1edb3daa9b8aa" providerId="LiveId" clId="{341144B3-1A9A-4793-819D-56C825341A9D}" dt="2017-10-17T15:11:44.787" v="63" actId="20577"/>
          <ac:picMkLst>
            <pc:docMk/>
            <pc:sldMk cId="140594531" sldId="263"/>
            <ac:picMk id="6" creationId="{82C59E4C-29EE-442A-A3B8-63C3933E2D48}"/>
          </ac:picMkLst>
        </pc:picChg>
      </pc:sldChg>
      <pc:sldChg chg="addSp delSp modSp add ord">
        <pc:chgData name="Paul Galvin" userId="1cc1edb3daa9b8aa" providerId="LiveId" clId="{341144B3-1A9A-4793-819D-56C825341A9D}" dt="2017-10-19T20:13:07.493" v="4255" actId="20577"/>
        <pc:sldMkLst>
          <pc:docMk/>
          <pc:sldMk cId="281915680" sldId="264"/>
        </pc:sldMkLst>
        <pc:spChg chg="mod">
          <ac:chgData name="Paul Galvin" userId="1cc1edb3daa9b8aa" providerId="LiveId" clId="{341144B3-1A9A-4793-819D-56C825341A9D}" dt="2017-10-17T15:32:20.171" v="250" actId="26606"/>
          <ac:spMkLst>
            <pc:docMk/>
            <pc:sldMk cId="281915680" sldId="264"/>
            <ac:spMk id="2" creationId="{F011F9B2-148D-4388-B0DD-1E7625D02A72}"/>
          </ac:spMkLst>
        </pc:spChg>
        <pc:spChg chg="del mod">
          <ac:chgData name="Paul Galvin" userId="1cc1edb3daa9b8aa" providerId="LiveId" clId="{341144B3-1A9A-4793-819D-56C825341A9D}" dt="2017-10-17T15:32:20.171" v="250" actId="26606"/>
          <ac:spMkLst>
            <pc:docMk/>
            <pc:sldMk cId="281915680" sldId="264"/>
            <ac:spMk id="6" creationId="{A3FD6076-FEA1-4602-B454-6AA97B3B4542}"/>
          </ac:spMkLst>
        </pc:spChg>
        <pc:graphicFrameChg chg="add mod">
          <ac:chgData name="Paul Galvin" userId="1cc1edb3daa9b8aa" providerId="LiveId" clId="{341144B3-1A9A-4793-819D-56C825341A9D}" dt="2017-10-19T20:13:07.493" v="4255" actId="20577"/>
          <ac:graphicFrameMkLst>
            <pc:docMk/>
            <pc:sldMk cId="281915680" sldId="264"/>
            <ac:graphicFrameMk id="5" creationId="{00000000-0000-0000-0000-000000000000}"/>
          </ac:graphicFrameMkLst>
        </pc:graphicFrameChg>
      </pc:sldChg>
      <pc:sldChg chg="modSp add modNotesTx">
        <pc:chgData name="Paul Galvin" userId="1cc1edb3daa9b8aa" providerId="LiveId" clId="{341144B3-1A9A-4793-819D-56C825341A9D}" dt="2017-10-20T23:52:21.387" v="5237" actId="20577"/>
        <pc:sldMkLst>
          <pc:docMk/>
          <pc:sldMk cId="407137609" sldId="265"/>
        </pc:sldMkLst>
        <pc:spChg chg="mod">
          <ac:chgData name="Paul Galvin" userId="1cc1edb3daa9b8aa" providerId="LiveId" clId="{341144B3-1A9A-4793-819D-56C825341A9D}" dt="2017-10-20T23:52:21.387" v="5237" actId="20577"/>
          <ac:spMkLst>
            <pc:docMk/>
            <pc:sldMk cId="407137609" sldId="265"/>
            <ac:spMk id="2" creationId="{D61F25DD-7DE5-463B-9877-789A3AD52A5F}"/>
          </ac:spMkLst>
        </pc:spChg>
        <pc:spChg chg="mod">
          <ac:chgData name="Paul Galvin" userId="1cc1edb3daa9b8aa" providerId="LiveId" clId="{341144B3-1A9A-4793-819D-56C825341A9D}" dt="2017-10-20T23:45:09.223" v="4694" actId="20577"/>
          <ac:spMkLst>
            <pc:docMk/>
            <pc:sldMk cId="407137609" sldId="265"/>
            <ac:spMk id="3" creationId="{2242D8A1-1957-4545-9150-EEE6C44D252C}"/>
          </ac:spMkLst>
        </pc:spChg>
      </pc:sldChg>
      <pc:sldChg chg="modSp add modNotesTx">
        <pc:chgData name="Paul Galvin" userId="1cc1edb3daa9b8aa" providerId="LiveId" clId="{341144B3-1A9A-4793-819D-56C825341A9D}" dt="2017-10-21T00:00:35.902" v="5449" actId="20577"/>
        <pc:sldMkLst>
          <pc:docMk/>
          <pc:sldMk cId="1056705938" sldId="266"/>
        </pc:sldMkLst>
        <pc:spChg chg="mod">
          <ac:chgData name="Paul Galvin" userId="1cc1edb3daa9b8aa" providerId="LiveId" clId="{341144B3-1A9A-4793-819D-56C825341A9D}" dt="2017-10-19T18:21:11.641" v="759" actId="20577"/>
          <ac:spMkLst>
            <pc:docMk/>
            <pc:sldMk cId="1056705938" sldId="266"/>
            <ac:spMk id="2" creationId="{7FF48AAE-E7ED-4231-B21C-CDBB81B30AB0}"/>
          </ac:spMkLst>
        </pc:spChg>
        <pc:spChg chg="mod">
          <ac:chgData name="Paul Galvin" userId="1cc1edb3daa9b8aa" providerId="LiveId" clId="{341144B3-1A9A-4793-819D-56C825341A9D}" dt="2017-10-19T18:22:28.541" v="1050" actId="20577"/>
          <ac:spMkLst>
            <pc:docMk/>
            <pc:sldMk cId="1056705938" sldId="266"/>
            <ac:spMk id="3" creationId="{EF1D6BDB-8F61-4081-941A-9D09A80BAFB1}"/>
          </ac:spMkLst>
        </pc:spChg>
      </pc:sldChg>
      <pc:sldChg chg="addSp delSp modSp add modNotesTx">
        <pc:chgData name="Paul Galvin" userId="1cc1edb3daa9b8aa" providerId="LiveId" clId="{341144B3-1A9A-4793-819D-56C825341A9D}" dt="2017-10-21T00:01:31.722" v="5593" actId="20577"/>
        <pc:sldMkLst>
          <pc:docMk/>
          <pc:sldMk cId="1073797752" sldId="267"/>
        </pc:sldMkLst>
        <pc:spChg chg="mod">
          <ac:chgData name="Paul Galvin" userId="1cc1edb3daa9b8aa" providerId="LiveId" clId="{341144B3-1A9A-4793-819D-56C825341A9D}" dt="2017-10-19T18:27:56.918" v="1397" actId="26606"/>
          <ac:spMkLst>
            <pc:docMk/>
            <pc:sldMk cId="1073797752" sldId="267"/>
            <ac:spMk id="2" creationId="{7C7ECACA-898A-4D4E-9747-97FABC9FEBF3}"/>
          </ac:spMkLst>
        </pc:spChg>
        <pc:spChg chg="mod">
          <ac:chgData name="Paul Galvin" userId="1cc1edb3daa9b8aa" providerId="LiveId" clId="{341144B3-1A9A-4793-819D-56C825341A9D}" dt="2017-10-19T18:27:56.918" v="1397" actId="26606"/>
          <ac:spMkLst>
            <pc:docMk/>
            <pc:sldMk cId="1073797752" sldId="267"/>
            <ac:spMk id="3" creationId="{A43073FB-2027-4F41-950C-FB091F3747FC}"/>
          </ac:spMkLst>
        </pc:spChg>
        <pc:spChg chg="add del">
          <ac:chgData name="Paul Galvin" userId="1cc1edb3daa9b8aa" providerId="LiveId" clId="{341144B3-1A9A-4793-819D-56C825341A9D}" dt="2017-10-19T18:26:57.914" v="1299" actId="26606"/>
          <ac:spMkLst>
            <pc:docMk/>
            <pc:sldMk cId="1073797752" sldId="267"/>
            <ac:spMk id="9" creationId="{10419CA0-BFB4-4390-AB8F-5DBFCA45D4D0}"/>
          </ac:spMkLst>
        </pc:spChg>
        <pc:spChg chg="add del">
          <ac:chgData name="Paul Galvin" userId="1cc1edb3daa9b8aa" providerId="LiveId" clId="{341144B3-1A9A-4793-819D-56C825341A9D}" dt="2017-10-19T18:26:57.914" v="1299" actId="26606"/>
          <ac:spMkLst>
            <pc:docMk/>
            <pc:sldMk cId="1073797752" sldId="267"/>
            <ac:spMk id="11" creationId="{596E9C81-ACBE-459E-A7D5-2BB824B68FDA}"/>
          </ac:spMkLst>
        </pc:spChg>
        <pc:spChg chg="add del">
          <ac:chgData name="Paul Galvin" userId="1cc1edb3daa9b8aa" providerId="LiveId" clId="{341144B3-1A9A-4793-819D-56C825341A9D}" dt="2017-10-19T18:27:56.935" v="1398" actId="26606"/>
          <ac:spMkLst>
            <pc:docMk/>
            <pc:sldMk cId="1073797752" sldId="267"/>
            <ac:spMk id="26" creationId="{021A4066-B261-49FE-952E-A0FE3EE75CD2}"/>
          </ac:spMkLst>
        </pc:spChg>
        <pc:spChg chg="add del">
          <ac:chgData name="Paul Galvin" userId="1cc1edb3daa9b8aa" providerId="LiveId" clId="{341144B3-1A9A-4793-819D-56C825341A9D}" dt="2017-10-19T18:27:56.935" v="1398" actId="26606"/>
          <ac:spMkLst>
            <pc:docMk/>
            <pc:sldMk cId="1073797752" sldId="267"/>
            <ac:spMk id="28" creationId="{81958111-BC13-4D45-AB27-0C2C83F9BA64}"/>
          </ac:spMkLst>
        </pc:spChg>
        <pc:spChg chg="add del">
          <ac:chgData name="Paul Galvin" userId="1cc1edb3daa9b8aa" providerId="LiveId" clId="{341144B3-1A9A-4793-819D-56C825341A9D}" dt="2017-10-19T18:27:54.311" v="1395" actId="26606"/>
          <ac:spMkLst>
            <pc:docMk/>
            <pc:sldMk cId="1073797752" sldId="267"/>
            <ac:spMk id="43" creationId="{24BE214B-2C92-47AF-8D90-698211103731}"/>
          </ac:spMkLst>
        </pc:spChg>
        <pc:spChg chg="add del">
          <ac:chgData name="Paul Galvin" userId="1cc1edb3daa9b8aa" providerId="LiveId" clId="{341144B3-1A9A-4793-819D-56C825341A9D}" dt="2017-10-19T18:27:54.311" v="1395" actId="26606"/>
          <ac:spMkLst>
            <pc:docMk/>
            <pc:sldMk cId="1073797752" sldId="267"/>
            <ac:spMk id="45" creationId="{369A020F-4984-4DD0-898A-B60A4882B04C}"/>
          </ac:spMkLst>
        </pc:spChg>
        <pc:spChg chg="add del">
          <ac:chgData name="Paul Galvin" userId="1cc1edb3daa9b8aa" providerId="LiveId" clId="{341144B3-1A9A-4793-819D-56C825341A9D}" dt="2017-10-19T18:27:54.311" v="1395" actId="26606"/>
          <ac:spMkLst>
            <pc:docMk/>
            <pc:sldMk cId="1073797752" sldId="267"/>
            <ac:spMk id="55" creationId="{4380F474-D468-4F2F-8BE9-F343F8D1A9C8}"/>
          </ac:spMkLst>
        </pc:spChg>
        <pc:spChg chg="add del">
          <ac:chgData name="Paul Galvin" userId="1cc1edb3daa9b8aa" providerId="LiveId" clId="{341144B3-1A9A-4793-819D-56C825341A9D}" dt="2017-10-19T18:27:56.918" v="1397" actId="26606"/>
          <ac:spMkLst>
            <pc:docMk/>
            <pc:sldMk cId="1073797752" sldId="267"/>
            <ac:spMk id="59" creationId="{45C76AC0-BB6B-419E-A327-AFA29750080A}"/>
          </ac:spMkLst>
        </pc:spChg>
        <pc:spChg chg="add del">
          <ac:chgData name="Paul Galvin" userId="1cc1edb3daa9b8aa" providerId="LiveId" clId="{341144B3-1A9A-4793-819D-56C825341A9D}" dt="2017-10-19T18:27:56.918" v="1397" actId="26606"/>
          <ac:spMkLst>
            <pc:docMk/>
            <pc:sldMk cId="1073797752" sldId="267"/>
            <ac:spMk id="60" creationId="{8B0E4246-09B8-46D7-A0D2-4D264863AD39}"/>
          </ac:spMkLst>
        </pc:spChg>
        <pc:spChg chg="add">
          <ac:chgData name="Paul Galvin" userId="1cc1edb3daa9b8aa" providerId="LiveId" clId="{341144B3-1A9A-4793-819D-56C825341A9D}" dt="2017-10-19T18:27:56.935" v="1398" actId="26606"/>
          <ac:spMkLst>
            <pc:docMk/>
            <pc:sldMk cId="1073797752" sldId="267"/>
            <ac:spMk id="65" creationId="{021A4066-B261-49FE-952E-A0FE3EE75CD2}"/>
          </ac:spMkLst>
        </pc:spChg>
        <pc:spChg chg="add">
          <ac:chgData name="Paul Galvin" userId="1cc1edb3daa9b8aa" providerId="LiveId" clId="{341144B3-1A9A-4793-819D-56C825341A9D}" dt="2017-10-19T18:27:56.935" v="1398" actId="26606"/>
          <ac:spMkLst>
            <pc:docMk/>
            <pc:sldMk cId="1073797752" sldId="267"/>
            <ac:spMk id="66" creationId="{81958111-BC13-4D45-AB27-0C2C83F9BA64}"/>
          </ac:spMkLst>
        </pc:spChg>
        <pc:grpChg chg="add del">
          <ac:chgData name="Paul Galvin" userId="1cc1edb3daa9b8aa" providerId="LiveId" clId="{341144B3-1A9A-4793-819D-56C825341A9D}" dt="2017-10-19T18:26:57.914" v="1299" actId="26606"/>
          <ac:grpSpMkLst>
            <pc:docMk/>
            <pc:sldMk cId="1073797752" sldId="267"/>
            <ac:grpSpMk id="19" creationId="{CEBDCB18-ABE5-43B0-8B68-89FEDAECB8B0}"/>
          </ac:grpSpMkLst>
        </pc:grpChg>
        <pc:grpChg chg="add del">
          <ac:chgData name="Paul Galvin" userId="1cc1edb3daa9b8aa" providerId="LiveId" clId="{341144B3-1A9A-4793-819D-56C825341A9D}" dt="2017-10-19T18:27:56.935" v="1398" actId="26606"/>
          <ac:grpSpMkLst>
            <pc:docMk/>
            <pc:sldMk cId="1073797752" sldId="267"/>
            <ac:grpSpMk id="36" creationId="{82188758-E18A-4CE5-9D03-F4BF5D887C3F}"/>
          </ac:grpSpMkLst>
        </pc:grpChg>
        <pc:grpChg chg="add del">
          <ac:chgData name="Paul Galvin" userId="1cc1edb3daa9b8aa" providerId="LiveId" clId="{341144B3-1A9A-4793-819D-56C825341A9D}" dt="2017-10-19T18:27:54.311" v="1395" actId="26606"/>
          <ac:grpSpMkLst>
            <pc:docMk/>
            <pc:sldMk cId="1073797752" sldId="267"/>
            <ac:grpSpMk id="51" creationId="{A3761B47-AE33-47C9-9636-19D4B313F277}"/>
          </ac:grpSpMkLst>
        </pc:grpChg>
        <pc:grpChg chg="add">
          <ac:chgData name="Paul Galvin" userId="1cc1edb3daa9b8aa" providerId="LiveId" clId="{341144B3-1A9A-4793-819D-56C825341A9D}" dt="2017-10-19T18:27:56.935" v="1398" actId="26606"/>
          <ac:grpSpMkLst>
            <pc:docMk/>
            <pc:sldMk cId="1073797752" sldId="267"/>
            <ac:grpSpMk id="53" creationId="{82188758-E18A-4CE5-9D03-F4BF5D887C3F}"/>
          </ac:grpSpMkLst>
        </pc:grpChg>
        <pc:picChg chg="add mod ord">
          <ac:chgData name="Paul Galvin" userId="1cc1edb3daa9b8aa" providerId="LiveId" clId="{341144B3-1A9A-4793-819D-56C825341A9D}" dt="2017-10-19T18:28:08.252" v="1401" actId="27614"/>
          <ac:picMkLst>
            <pc:docMk/>
            <pc:sldMk cId="1073797752" sldId="267"/>
            <ac:picMk id="4" creationId="{B4C70211-7EF4-425F-81F4-A01C03B26C4B}"/>
          </ac:picMkLst>
        </pc:picChg>
        <pc:picChg chg="add del">
          <ac:chgData name="Paul Galvin" userId="1cc1edb3daa9b8aa" providerId="LiveId" clId="{341144B3-1A9A-4793-819D-56C825341A9D}" dt="2017-10-19T18:26:57.914" v="1299" actId="26606"/>
          <ac:picMkLst>
            <pc:docMk/>
            <pc:sldMk cId="1073797752" sldId="267"/>
            <ac:picMk id="13" creationId="{08EC5C75-E28F-4899-9C2E-39431B82B740}"/>
          </ac:picMkLst>
        </pc:picChg>
        <pc:picChg chg="add del">
          <ac:chgData name="Paul Galvin" userId="1cc1edb3daa9b8aa" providerId="LiveId" clId="{341144B3-1A9A-4793-819D-56C825341A9D}" dt="2017-10-19T18:27:56.935" v="1398" actId="26606"/>
          <ac:picMkLst>
            <pc:docMk/>
            <pc:sldMk cId="1073797752" sldId="267"/>
            <ac:picMk id="30" creationId="{D42F4933-2ECF-4EE5-BCE4-F19E3CA609FE}"/>
          </ac:picMkLst>
        </pc:picChg>
        <pc:picChg chg="add del">
          <ac:chgData name="Paul Galvin" userId="1cc1edb3daa9b8aa" providerId="LiveId" clId="{341144B3-1A9A-4793-819D-56C825341A9D}" dt="2017-10-19T18:27:54.311" v="1395" actId="26606"/>
          <ac:picMkLst>
            <pc:docMk/>
            <pc:sldMk cId="1073797752" sldId="267"/>
            <ac:picMk id="47" creationId="{D757EBBD-8611-41C1-8124-C151D0957DBF}"/>
          </ac:picMkLst>
        </pc:picChg>
        <pc:picChg chg="add del">
          <ac:chgData name="Paul Galvin" userId="1cc1edb3daa9b8aa" providerId="LiveId" clId="{341144B3-1A9A-4793-819D-56C825341A9D}" dt="2017-10-19T18:27:56.918" v="1397" actId="26606"/>
          <ac:picMkLst>
            <pc:docMk/>
            <pc:sldMk cId="1073797752" sldId="267"/>
            <ac:picMk id="61" creationId="{F50C8D8D-B32F-4194-8321-164EC442750E}"/>
          </ac:picMkLst>
        </pc:picChg>
        <pc:picChg chg="add mod">
          <ac:chgData name="Paul Galvin" userId="1cc1edb3daa9b8aa" providerId="LiveId" clId="{341144B3-1A9A-4793-819D-56C825341A9D}" dt="2017-10-19T18:28:08.250" v="1400" actId="27614"/>
          <ac:picMkLst>
            <pc:docMk/>
            <pc:sldMk cId="1073797752" sldId="267"/>
            <ac:picMk id="67" creationId="{D42F4933-2ECF-4EE5-BCE4-F19E3CA609FE}"/>
          </ac:picMkLst>
        </pc:picChg>
        <pc:cxnChg chg="add del">
          <ac:chgData name="Paul Galvin" userId="1cc1edb3daa9b8aa" providerId="LiveId" clId="{341144B3-1A9A-4793-819D-56C825341A9D}" dt="2017-10-19T18:26:57.914" v="1299" actId="26606"/>
          <ac:cxnSpMkLst>
            <pc:docMk/>
            <pc:sldMk cId="1073797752" sldId="267"/>
            <ac:cxnSpMk id="15" creationId="{46AAE0A1-60AD-4190-B85D-2DD8148369C7}"/>
          </ac:cxnSpMkLst>
        </pc:cxnChg>
        <pc:cxnChg chg="add del">
          <ac:chgData name="Paul Galvin" userId="1cc1edb3daa9b8aa" providerId="LiveId" clId="{341144B3-1A9A-4793-819D-56C825341A9D}" dt="2017-10-19T18:26:57.914" v="1299" actId="26606"/>
          <ac:cxnSpMkLst>
            <pc:docMk/>
            <pc:sldMk cId="1073797752" sldId="267"/>
            <ac:cxnSpMk id="17" creationId="{5CF4C623-16D7-4722-8EFB-A5B0E3BC077D}"/>
          </ac:cxnSpMkLst>
        </pc:cxnChg>
        <pc:cxnChg chg="add del">
          <ac:chgData name="Paul Galvin" userId="1cc1edb3daa9b8aa" providerId="LiveId" clId="{341144B3-1A9A-4793-819D-56C825341A9D}" dt="2017-10-19T18:27:56.935" v="1398" actId="26606"/>
          <ac:cxnSpMkLst>
            <pc:docMk/>
            <pc:sldMk cId="1073797752" sldId="267"/>
            <ac:cxnSpMk id="32" creationId="{C6FAC23C-014D-4AC5-AD1B-36F7D0E7EF32}"/>
          </ac:cxnSpMkLst>
        </pc:cxnChg>
        <pc:cxnChg chg="add del">
          <ac:chgData name="Paul Galvin" userId="1cc1edb3daa9b8aa" providerId="LiveId" clId="{341144B3-1A9A-4793-819D-56C825341A9D}" dt="2017-10-19T18:27:56.935" v="1398" actId="26606"/>
          <ac:cxnSpMkLst>
            <pc:docMk/>
            <pc:sldMk cId="1073797752" sldId="267"/>
            <ac:cxnSpMk id="34" creationId="{381B4579-E2EA-4BD7-94FF-0A0BEE135C6B}"/>
          </ac:cxnSpMkLst>
        </pc:cxnChg>
        <pc:cxnChg chg="add del">
          <ac:chgData name="Paul Galvin" userId="1cc1edb3daa9b8aa" providerId="LiveId" clId="{341144B3-1A9A-4793-819D-56C825341A9D}" dt="2017-10-19T18:27:54.311" v="1395" actId="26606"/>
          <ac:cxnSpMkLst>
            <pc:docMk/>
            <pc:sldMk cId="1073797752" sldId="267"/>
            <ac:cxnSpMk id="49" creationId="{E40D0D8B-2D5E-48A4-BBD5-8CB09A86A663}"/>
          </ac:cxnSpMkLst>
        </pc:cxnChg>
        <pc:cxnChg chg="add del">
          <ac:chgData name="Paul Galvin" userId="1cc1edb3daa9b8aa" providerId="LiveId" clId="{341144B3-1A9A-4793-819D-56C825341A9D}" dt="2017-10-19T18:27:54.311" v="1395" actId="26606"/>
          <ac:cxnSpMkLst>
            <pc:docMk/>
            <pc:sldMk cId="1073797752" sldId="267"/>
            <ac:cxnSpMk id="57" creationId="{186D07CD-E0E5-42ED-BA28-6CB6ADC3B09F}"/>
          </ac:cxnSpMkLst>
        </pc:cxnChg>
        <pc:cxnChg chg="add del">
          <ac:chgData name="Paul Galvin" userId="1cc1edb3daa9b8aa" providerId="LiveId" clId="{341144B3-1A9A-4793-819D-56C825341A9D}" dt="2017-10-19T18:27:56.918" v="1397" actId="26606"/>
          <ac:cxnSpMkLst>
            <pc:docMk/>
            <pc:sldMk cId="1073797752" sldId="267"/>
            <ac:cxnSpMk id="62" creationId="{5BD24D8B-8573-4260-B700-E860AD6D2A8E}"/>
          </ac:cxnSpMkLst>
        </pc:cxnChg>
        <pc:cxnChg chg="add del">
          <ac:chgData name="Paul Galvin" userId="1cc1edb3daa9b8aa" providerId="LiveId" clId="{341144B3-1A9A-4793-819D-56C825341A9D}" dt="2017-10-19T18:27:56.918" v="1397" actId="26606"/>
          <ac:cxnSpMkLst>
            <pc:docMk/>
            <pc:sldMk cId="1073797752" sldId="267"/>
            <ac:cxnSpMk id="63" creationId="{B3E0B6A3-E197-43D6-82D5-7455DAB1A746}"/>
          </ac:cxnSpMkLst>
        </pc:cxnChg>
        <pc:cxnChg chg="add">
          <ac:chgData name="Paul Galvin" userId="1cc1edb3daa9b8aa" providerId="LiveId" clId="{341144B3-1A9A-4793-819D-56C825341A9D}" dt="2017-10-19T18:27:56.935" v="1398" actId="26606"/>
          <ac:cxnSpMkLst>
            <pc:docMk/>
            <pc:sldMk cId="1073797752" sldId="267"/>
            <ac:cxnSpMk id="68" creationId="{C6FAC23C-014D-4AC5-AD1B-36F7D0E7EF32}"/>
          </ac:cxnSpMkLst>
        </pc:cxnChg>
        <pc:cxnChg chg="add">
          <ac:chgData name="Paul Galvin" userId="1cc1edb3daa9b8aa" providerId="LiveId" clId="{341144B3-1A9A-4793-819D-56C825341A9D}" dt="2017-10-19T18:27:56.935" v="1398" actId="26606"/>
          <ac:cxnSpMkLst>
            <pc:docMk/>
            <pc:sldMk cId="1073797752" sldId="267"/>
            <ac:cxnSpMk id="69" creationId="{381B4579-E2EA-4BD7-94FF-0A0BEE135C6B}"/>
          </ac:cxnSpMkLst>
        </pc:cxnChg>
      </pc:sldChg>
      <pc:sldChg chg="modSp add modNotesTx">
        <pc:chgData name="Paul Galvin" userId="1cc1edb3daa9b8aa" providerId="LiveId" clId="{341144B3-1A9A-4793-819D-56C825341A9D}" dt="2017-10-21T00:02:16.899" v="5732" actId="20577"/>
        <pc:sldMkLst>
          <pc:docMk/>
          <pc:sldMk cId="1323033792" sldId="268"/>
        </pc:sldMkLst>
        <pc:spChg chg="mod">
          <ac:chgData name="Paul Galvin" userId="1cc1edb3daa9b8aa" providerId="LiveId" clId="{341144B3-1A9A-4793-819D-56C825341A9D}" dt="2017-10-19T18:28:16.863" v="1444" actId="20577"/>
          <ac:spMkLst>
            <pc:docMk/>
            <pc:sldMk cId="1323033792" sldId="268"/>
            <ac:spMk id="2" creationId="{669DD2D9-1EBE-40E0-9698-B667DFEDA6EF}"/>
          </ac:spMkLst>
        </pc:spChg>
        <pc:spChg chg="mod">
          <ac:chgData name="Paul Galvin" userId="1cc1edb3daa9b8aa" providerId="LiveId" clId="{341144B3-1A9A-4793-819D-56C825341A9D}" dt="2017-10-19T18:31:30.987" v="1660" actId="2711"/>
          <ac:spMkLst>
            <pc:docMk/>
            <pc:sldMk cId="1323033792" sldId="268"/>
            <ac:spMk id="3" creationId="{DE9EDCDE-1E00-4FD5-B372-5209DBCE3101}"/>
          </ac:spMkLst>
        </pc:spChg>
      </pc:sldChg>
      <pc:sldChg chg="addSp delSp modSp add modNotesTx">
        <pc:chgData name="Paul Galvin" userId="1cc1edb3daa9b8aa" providerId="LiveId" clId="{341144B3-1A9A-4793-819D-56C825341A9D}" dt="2017-10-21T00:02:39.666" v="5801" actId="20577"/>
        <pc:sldMkLst>
          <pc:docMk/>
          <pc:sldMk cId="1368864388" sldId="269"/>
        </pc:sldMkLst>
        <pc:spChg chg="mod">
          <ac:chgData name="Paul Galvin" userId="1cc1edb3daa9b8aa" providerId="LiveId" clId="{341144B3-1A9A-4793-819D-56C825341A9D}" dt="2017-10-19T18:40:56.149" v="1901" actId="26606"/>
          <ac:spMkLst>
            <pc:docMk/>
            <pc:sldMk cId="1368864388" sldId="269"/>
            <ac:spMk id="2" creationId="{8296E389-C93C-4624-930A-EB1747AA4841}"/>
          </ac:spMkLst>
        </pc:spChg>
        <pc:spChg chg="mod">
          <ac:chgData name="Paul Galvin" userId="1cc1edb3daa9b8aa" providerId="LiveId" clId="{341144B3-1A9A-4793-819D-56C825341A9D}" dt="2017-10-19T18:40:56.153" v="1902" actId="26606"/>
          <ac:spMkLst>
            <pc:docMk/>
            <pc:sldMk cId="1368864388" sldId="269"/>
            <ac:spMk id="3" creationId="{8659FD9F-4E9F-41C1-AF49-ECD2C6AE1C14}"/>
          </ac:spMkLst>
        </pc:spChg>
        <pc:spChg chg="add del">
          <ac:chgData name="Paul Galvin" userId="1cc1edb3daa9b8aa" providerId="LiveId" clId="{341144B3-1A9A-4793-819D-56C825341A9D}" dt="2017-10-19T18:40:37.982" v="1895" actId="26606"/>
          <ac:spMkLst>
            <pc:docMk/>
            <pc:sldMk cId="1368864388" sldId="269"/>
            <ac:spMk id="18" creationId="{7BEFDA1A-2A01-4C29-A5D0-AE6F050D07DF}"/>
          </ac:spMkLst>
        </pc:spChg>
        <pc:spChg chg="add del">
          <ac:chgData name="Paul Galvin" userId="1cc1edb3daa9b8aa" providerId="LiveId" clId="{341144B3-1A9A-4793-819D-56C825341A9D}" dt="2017-10-19T18:40:37.982" v="1895" actId="26606"/>
          <ac:spMkLst>
            <pc:docMk/>
            <pc:sldMk cId="1368864388" sldId="269"/>
            <ac:spMk id="20" creationId="{279D3810-B86F-4009-84EC-DE0FEABD6FCE}"/>
          </ac:spMkLst>
        </pc:spChg>
        <pc:spChg chg="add del">
          <ac:chgData name="Paul Galvin" userId="1cc1edb3daa9b8aa" providerId="LiveId" clId="{341144B3-1A9A-4793-819D-56C825341A9D}" dt="2017-10-19T18:40:44.968" v="1897" actId="26606"/>
          <ac:spMkLst>
            <pc:docMk/>
            <pc:sldMk cId="1368864388" sldId="269"/>
            <ac:spMk id="29" creationId="{24BE214B-2C92-47AF-8D90-698211103731}"/>
          </ac:spMkLst>
        </pc:spChg>
        <pc:spChg chg="add del">
          <ac:chgData name="Paul Galvin" userId="1cc1edb3daa9b8aa" providerId="LiveId" clId="{341144B3-1A9A-4793-819D-56C825341A9D}" dt="2017-10-19T18:40:44.968" v="1897" actId="26606"/>
          <ac:spMkLst>
            <pc:docMk/>
            <pc:sldMk cId="1368864388" sldId="269"/>
            <ac:spMk id="30" creationId="{4380F474-D468-4F2F-8BE9-F343F8D1A9C8}"/>
          </ac:spMkLst>
        </pc:spChg>
        <pc:spChg chg="add del">
          <ac:chgData name="Paul Galvin" userId="1cc1edb3daa9b8aa" providerId="LiveId" clId="{341144B3-1A9A-4793-819D-56C825341A9D}" dt="2017-10-19T18:40:44.968" v="1897" actId="26606"/>
          <ac:spMkLst>
            <pc:docMk/>
            <pc:sldMk cId="1368864388" sldId="269"/>
            <ac:spMk id="31" creationId="{369A020F-4984-4DD0-898A-B60A4882B04C}"/>
          </ac:spMkLst>
        </pc:spChg>
        <pc:spChg chg="add del">
          <ac:chgData name="Paul Galvin" userId="1cc1edb3daa9b8aa" providerId="LiveId" clId="{341144B3-1A9A-4793-819D-56C825341A9D}" dt="2017-10-19T18:40:53.524" v="1899" actId="26606"/>
          <ac:spMkLst>
            <pc:docMk/>
            <pc:sldMk cId="1368864388" sldId="269"/>
            <ac:spMk id="37" creationId="{F2AF0D79-4A1A-4F27-B9F0-CF252C4AC91C}"/>
          </ac:spMkLst>
        </pc:spChg>
        <pc:spChg chg="add del">
          <ac:chgData name="Paul Galvin" userId="1cc1edb3daa9b8aa" providerId="LiveId" clId="{341144B3-1A9A-4793-819D-56C825341A9D}" dt="2017-10-19T18:40:56.149" v="1901" actId="26606"/>
          <ac:spMkLst>
            <pc:docMk/>
            <pc:sldMk cId="1368864388" sldId="269"/>
            <ac:spMk id="40" creationId="{021A4066-B261-49FE-952E-A0FE3EE75CD2}"/>
          </ac:spMkLst>
        </pc:spChg>
        <pc:spChg chg="add del">
          <ac:chgData name="Paul Galvin" userId="1cc1edb3daa9b8aa" providerId="LiveId" clId="{341144B3-1A9A-4793-819D-56C825341A9D}" dt="2017-10-19T18:40:56.149" v="1901" actId="26606"/>
          <ac:spMkLst>
            <pc:docMk/>
            <pc:sldMk cId="1368864388" sldId="269"/>
            <ac:spMk id="41" creationId="{81958111-BC13-4D45-AB27-0C2C83F9BA64}"/>
          </ac:spMkLst>
        </pc:spChg>
        <pc:spChg chg="add">
          <ac:chgData name="Paul Galvin" userId="1cc1edb3daa9b8aa" providerId="LiveId" clId="{341144B3-1A9A-4793-819D-56C825341A9D}" dt="2017-10-19T18:40:56.153" v="1902" actId="26606"/>
          <ac:spMkLst>
            <pc:docMk/>
            <pc:sldMk cId="1368864388" sldId="269"/>
            <ac:spMk id="50" creationId="{51928CC6-3F4E-46C9-BEEE-47A9EE3FC483}"/>
          </ac:spMkLst>
        </pc:spChg>
        <pc:grpChg chg="add del">
          <ac:chgData name="Paul Galvin" userId="1cc1edb3daa9b8aa" providerId="LiveId" clId="{341144B3-1A9A-4793-819D-56C825341A9D}" dt="2017-10-19T18:40:11.133" v="1890" actId="26606"/>
          <ac:grpSpMkLst>
            <pc:docMk/>
            <pc:sldMk cId="1368864388" sldId="269"/>
            <ac:grpSpMk id="9" creationId="{095EFFE5-C34E-4497-87E2-6B5961587AFD}"/>
          </ac:grpSpMkLst>
        </pc:grpChg>
        <pc:grpChg chg="add del">
          <ac:chgData name="Paul Galvin" userId="1cc1edb3daa9b8aa" providerId="LiveId" clId="{341144B3-1A9A-4793-819D-56C825341A9D}" dt="2017-10-19T18:40:56.153" v="1902" actId="26606"/>
          <ac:grpSpMkLst>
            <pc:docMk/>
            <pc:sldMk cId="1368864388" sldId="269"/>
            <ac:grpSpMk id="13" creationId="{E006F341-EF16-491A-BBCF-B4A810AC6E6B}"/>
          </ac:grpSpMkLst>
        </pc:grpChg>
        <pc:grpChg chg="add del">
          <ac:chgData name="Paul Galvin" userId="1cc1edb3daa9b8aa" providerId="LiveId" clId="{341144B3-1A9A-4793-819D-56C825341A9D}" dt="2017-10-19T18:40:56.149" v="1901" actId="26606"/>
          <ac:grpSpMkLst>
            <pc:docMk/>
            <pc:sldMk cId="1368864388" sldId="269"/>
            <ac:grpSpMk id="28" creationId="{82188758-E18A-4CE5-9D03-F4BF5D887C3F}"/>
          </ac:grpSpMkLst>
        </pc:grpChg>
        <pc:grpChg chg="add del">
          <ac:chgData name="Paul Galvin" userId="1cc1edb3daa9b8aa" providerId="LiveId" clId="{341144B3-1A9A-4793-819D-56C825341A9D}" dt="2017-10-19T18:40:44.968" v="1897" actId="26606"/>
          <ac:grpSpMkLst>
            <pc:docMk/>
            <pc:sldMk cId="1368864388" sldId="269"/>
            <ac:grpSpMk id="35" creationId="{A3761B47-AE33-47C9-9636-19D4B313F277}"/>
          </ac:grpSpMkLst>
        </pc:grpChg>
        <pc:grpChg chg="add">
          <ac:chgData name="Paul Galvin" userId="1cc1edb3daa9b8aa" providerId="LiveId" clId="{341144B3-1A9A-4793-819D-56C825341A9D}" dt="2017-10-19T18:40:56.153" v="1902" actId="26606"/>
          <ac:grpSpMkLst>
            <pc:docMk/>
            <pc:sldMk cId="1368864388" sldId="269"/>
            <ac:grpSpMk id="48" creationId="{4D61757C-8EF0-4453-95D9-78E78C610EBB}"/>
          </ac:grpSpMkLst>
        </pc:grpChg>
        <pc:picChg chg="add mod ord">
          <ac:chgData name="Paul Galvin" userId="1cc1edb3daa9b8aa" providerId="LiveId" clId="{341144B3-1A9A-4793-819D-56C825341A9D}" dt="2017-10-19T18:41:09.304" v="1903" actId="27614"/>
          <ac:picMkLst>
            <pc:docMk/>
            <pc:sldMk cId="1368864388" sldId="269"/>
            <ac:picMk id="4" creationId="{6C49D5F6-29FE-4122-86C6-1A7AD65DE1C7}"/>
          </ac:picMkLst>
        </pc:picChg>
        <pc:picChg chg="add del">
          <ac:chgData name="Paul Galvin" userId="1cc1edb3daa9b8aa" providerId="LiveId" clId="{341144B3-1A9A-4793-819D-56C825341A9D}" dt="2017-10-19T18:40:37.982" v="1895" actId="26606"/>
          <ac:picMkLst>
            <pc:docMk/>
            <pc:sldMk cId="1368864388" sldId="269"/>
            <ac:picMk id="22" creationId="{C33612A4-0B77-4479-B2AA-F178599550AA}"/>
          </ac:picMkLst>
        </pc:picChg>
        <pc:picChg chg="add del">
          <ac:chgData name="Paul Galvin" userId="1cc1edb3daa9b8aa" providerId="LiveId" clId="{341144B3-1A9A-4793-819D-56C825341A9D}" dt="2017-10-19T18:40:44.968" v="1897" actId="26606"/>
          <ac:picMkLst>
            <pc:docMk/>
            <pc:sldMk cId="1368864388" sldId="269"/>
            <ac:picMk id="33" creationId="{D757EBBD-8611-41C1-8124-C151D0957DBF}"/>
          </ac:picMkLst>
        </pc:picChg>
        <pc:picChg chg="add del">
          <ac:chgData name="Paul Galvin" userId="1cc1edb3daa9b8aa" providerId="LiveId" clId="{341144B3-1A9A-4793-819D-56C825341A9D}" dt="2017-10-19T18:40:56.149" v="1901" actId="26606"/>
          <ac:picMkLst>
            <pc:docMk/>
            <pc:sldMk cId="1368864388" sldId="269"/>
            <ac:picMk id="42" creationId="{D42F4933-2ECF-4EE5-BCE4-F19E3CA609FE}"/>
          </ac:picMkLst>
        </pc:picChg>
        <pc:cxnChg chg="add del">
          <ac:chgData name="Paul Galvin" userId="1cc1edb3daa9b8aa" providerId="LiveId" clId="{341144B3-1A9A-4793-819D-56C825341A9D}" dt="2017-10-19T18:40:37.982" v="1895" actId="26606"/>
          <ac:cxnSpMkLst>
            <pc:docMk/>
            <pc:sldMk cId="1368864388" sldId="269"/>
            <ac:cxnSpMk id="24" creationId="{078A367A-3E83-4B48-A0F7-43FBE33328F5}"/>
          </ac:cxnSpMkLst>
        </pc:cxnChg>
        <pc:cxnChg chg="add del">
          <ac:chgData name="Paul Galvin" userId="1cc1edb3daa9b8aa" providerId="LiveId" clId="{341144B3-1A9A-4793-819D-56C825341A9D}" dt="2017-10-19T18:40:37.982" v="1895" actId="26606"/>
          <ac:cxnSpMkLst>
            <pc:docMk/>
            <pc:sldMk cId="1368864388" sldId="269"/>
            <ac:cxnSpMk id="26" creationId="{17FD20E5-30AF-47B9-9256-2E8E904CBBC1}"/>
          </ac:cxnSpMkLst>
        </pc:cxnChg>
        <pc:cxnChg chg="add del">
          <ac:chgData name="Paul Galvin" userId="1cc1edb3daa9b8aa" providerId="LiveId" clId="{341144B3-1A9A-4793-819D-56C825341A9D}" dt="2017-10-19T18:40:44.968" v="1897" actId="26606"/>
          <ac:cxnSpMkLst>
            <pc:docMk/>
            <pc:sldMk cId="1368864388" sldId="269"/>
            <ac:cxnSpMk id="32" creationId="{186D07CD-E0E5-42ED-BA28-6CB6ADC3B09F}"/>
          </ac:cxnSpMkLst>
        </pc:cxnChg>
        <pc:cxnChg chg="add del">
          <ac:chgData name="Paul Galvin" userId="1cc1edb3daa9b8aa" providerId="LiveId" clId="{341144B3-1A9A-4793-819D-56C825341A9D}" dt="2017-10-19T18:40:44.968" v="1897" actId="26606"/>
          <ac:cxnSpMkLst>
            <pc:docMk/>
            <pc:sldMk cId="1368864388" sldId="269"/>
            <ac:cxnSpMk id="34" creationId="{E40D0D8B-2D5E-48A4-BBD5-8CB09A86A663}"/>
          </ac:cxnSpMkLst>
        </pc:cxnChg>
        <pc:cxnChg chg="add del">
          <ac:chgData name="Paul Galvin" userId="1cc1edb3daa9b8aa" providerId="LiveId" clId="{341144B3-1A9A-4793-819D-56C825341A9D}" dt="2017-10-19T18:40:53.524" v="1899" actId="26606"/>
          <ac:cxnSpMkLst>
            <pc:docMk/>
            <pc:sldMk cId="1368864388" sldId="269"/>
            <ac:cxnSpMk id="38" creationId="{8E83266B-97F8-4AB9-818F-3A70E8D8580D}"/>
          </ac:cxnSpMkLst>
        </pc:cxnChg>
        <pc:cxnChg chg="add del">
          <ac:chgData name="Paul Galvin" userId="1cc1edb3daa9b8aa" providerId="LiveId" clId="{341144B3-1A9A-4793-819D-56C825341A9D}" dt="2017-10-19T18:40:56.149" v="1901" actId="26606"/>
          <ac:cxnSpMkLst>
            <pc:docMk/>
            <pc:sldMk cId="1368864388" sldId="269"/>
            <ac:cxnSpMk id="43" creationId="{C6FAC23C-014D-4AC5-AD1B-36F7D0E7EF32}"/>
          </ac:cxnSpMkLst>
        </pc:cxnChg>
        <pc:cxnChg chg="add del">
          <ac:chgData name="Paul Galvin" userId="1cc1edb3daa9b8aa" providerId="LiveId" clId="{341144B3-1A9A-4793-819D-56C825341A9D}" dt="2017-10-19T18:40:56.149" v="1901" actId="26606"/>
          <ac:cxnSpMkLst>
            <pc:docMk/>
            <pc:sldMk cId="1368864388" sldId="269"/>
            <ac:cxnSpMk id="44" creationId="{381B4579-E2EA-4BD7-94FF-0A0BEE135C6B}"/>
          </ac:cxnSpMkLst>
        </pc:cxnChg>
      </pc:sldChg>
      <pc:sldChg chg="addSp delSp modSp add modNotesTx">
        <pc:chgData name="Paul Galvin" userId="1cc1edb3daa9b8aa" providerId="LiveId" clId="{341144B3-1A9A-4793-819D-56C825341A9D}" dt="2017-10-21T00:16:31.562" v="6161" actId="20577"/>
        <pc:sldMkLst>
          <pc:docMk/>
          <pc:sldMk cId="1985655230" sldId="270"/>
        </pc:sldMkLst>
        <pc:spChg chg="mod">
          <ac:chgData name="Paul Galvin" userId="1cc1edb3daa9b8aa" providerId="LiveId" clId="{341144B3-1A9A-4793-819D-56C825341A9D}" dt="2017-10-19T18:48:40.954" v="2322" actId="26606"/>
          <ac:spMkLst>
            <pc:docMk/>
            <pc:sldMk cId="1985655230" sldId="270"/>
            <ac:spMk id="2" creationId="{6948241E-C139-42C4-A9DD-56ABA7BDCE54}"/>
          </ac:spMkLst>
        </pc:spChg>
        <pc:spChg chg="mod">
          <ac:chgData name="Paul Galvin" userId="1cc1edb3daa9b8aa" providerId="LiveId" clId="{341144B3-1A9A-4793-819D-56C825341A9D}" dt="2017-10-19T18:49:11.053" v="2359" actId="20577"/>
          <ac:spMkLst>
            <pc:docMk/>
            <pc:sldMk cId="1985655230" sldId="270"/>
            <ac:spMk id="3" creationId="{ADB9731A-2E5D-4005-9A51-CFF5FD82AF7C}"/>
          </ac:spMkLst>
        </pc:spChg>
        <pc:spChg chg="add del">
          <ac:chgData name="Paul Galvin" userId="1cc1edb3daa9b8aa" providerId="LiveId" clId="{341144B3-1A9A-4793-819D-56C825341A9D}" dt="2017-10-19T18:46:54.778" v="2284" actId="20577"/>
          <ac:spMkLst>
            <pc:docMk/>
            <pc:sldMk cId="1985655230" sldId="270"/>
            <ac:spMk id="4" creationId="{2D6E1CDC-AA83-4F10-A773-B5896EEF3D1F}"/>
          </ac:spMkLst>
        </pc:spChg>
        <pc:spChg chg="add del">
          <ac:chgData name="Paul Galvin" userId="1cc1edb3daa9b8aa" providerId="LiveId" clId="{341144B3-1A9A-4793-819D-56C825341A9D}" dt="2017-10-19T18:47:59.627" v="2311" actId="26606"/>
          <ac:spMkLst>
            <pc:docMk/>
            <pc:sldMk cId="1985655230" sldId="270"/>
            <ac:spMk id="10" creationId="{152A018C-865F-463F-944D-5C2ED23C45F7}"/>
          </ac:spMkLst>
        </pc:spChg>
        <pc:spChg chg="add del">
          <ac:chgData name="Paul Galvin" userId="1cc1edb3daa9b8aa" providerId="LiveId" clId="{341144B3-1A9A-4793-819D-56C825341A9D}" dt="2017-10-19T18:47:59.627" v="2311" actId="26606"/>
          <ac:spMkLst>
            <pc:docMk/>
            <pc:sldMk cId="1985655230" sldId="270"/>
            <ac:spMk id="12" creationId="{7E07FF13-A7EB-4465-B3A3-E8B26C048880}"/>
          </ac:spMkLst>
        </pc:spChg>
        <pc:spChg chg="add del">
          <ac:chgData name="Paul Galvin" userId="1cc1edb3daa9b8aa" providerId="LiveId" clId="{341144B3-1A9A-4793-819D-56C825341A9D}" dt="2017-10-19T18:48:32.458" v="2319" actId="26606"/>
          <ac:spMkLst>
            <pc:docMk/>
            <pc:sldMk cId="1985655230" sldId="270"/>
            <ac:spMk id="27" creationId="{021A4066-B261-49FE-952E-A0FE3EE75CD2}"/>
          </ac:spMkLst>
        </pc:spChg>
        <pc:spChg chg="add del">
          <ac:chgData name="Paul Galvin" userId="1cc1edb3daa9b8aa" providerId="LiveId" clId="{341144B3-1A9A-4793-819D-56C825341A9D}" dt="2017-10-19T18:48:32.458" v="2319" actId="26606"/>
          <ac:spMkLst>
            <pc:docMk/>
            <pc:sldMk cId="1985655230" sldId="270"/>
            <ac:spMk id="28" creationId="{81958111-BC13-4D45-AB27-0C2C83F9BA64}"/>
          </ac:spMkLst>
        </pc:spChg>
        <pc:grpChg chg="add">
          <ac:chgData name="Paul Galvin" userId="1cc1edb3daa9b8aa" providerId="LiveId" clId="{341144B3-1A9A-4793-819D-56C825341A9D}" dt="2017-10-19T18:48:40.954" v="2322" actId="26606"/>
          <ac:grpSpMkLst>
            <pc:docMk/>
            <pc:sldMk cId="1985655230" sldId="270"/>
            <ac:grpSpMk id="11" creationId="{095EFFE5-C34E-4497-87E2-6B5961587AFD}"/>
          </ac:grpSpMkLst>
        </pc:grpChg>
        <pc:grpChg chg="add del">
          <ac:chgData name="Paul Galvin" userId="1cc1edb3daa9b8aa" providerId="LiveId" clId="{341144B3-1A9A-4793-819D-56C825341A9D}" dt="2017-10-19T18:47:59.627" v="2311" actId="26606"/>
          <ac:grpSpMkLst>
            <pc:docMk/>
            <pc:sldMk cId="1985655230" sldId="270"/>
            <ac:grpSpMk id="20" creationId="{408AC817-B4B8-429C-B507-074E447CCF56}"/>
          </ac:grpSpMkLst>
        </pc:grpChg>
        <pc:grpChg chg="add del">
          <ac:chgData name="Paul Galvin" userId="1cc1edb3daa9b8aa" providerId="LiveId" clId="{341144B3-1A9A-4793-819D-56C825341A9D}" dt="2017-10-19T18:48:04.148" v="2313" actId="26606"/>
          <ac:grpSpMkLst>
            <pc:docMk/>
            <pc:sldMk cId="1985655230" sldId="270"/>
            <ac:grpSpMk id="24" creationId="{E006F341-EF16-491A-BBCF-B4A810AC6E6B}"/>
          </ac:grpSpMkLst>
        </pc:grpChg>
        <pc:grpChg chg="add del">
          <ac:chgData name="Paul Galvin" userId="1cc1edb3daa9b8aa" providerId="LiveId" clId="{341144B3-1A9A-4793-819D-56C825341A9D}" dt="2017-10-19T18:48:32.458" v="2319" actId="26606"/>
          <ac:grpSpMkLst>
            <pc:docMk/>
            <pc:sldMk cId="1985655230" sldId="270"/>
            <ac:grpSpMk id="32" creationId="{82188758-E18A-4CE5-9D03-F4BF5D887C3F}"/>
          </ac:grpSpMkLst>
        </pc:grpChg>
        <pc:picChg chg="add del mod ord">
          <ac:chgData name="Paul Galvin" userId="1cc1edb3daa9b8aa" providerId="LiveId" clId="{341144B3-1A9A-4793-819D-56C825341A9D}" dt="2017-10-19T18:48:35.334" v="2320" actId="20577"/>
          <ac:picMkLst>
            <pc:docMk/>
            <pc:sldMk cId="1985655230" sldId="270"/>
            <ac:picMk id="5" creationId="{FA061B89-8F04-4369-9C48-1F013760380C}"/>
          </ac:picMkLst>
        </pc:picChg>
        <pc:picChg chg="add mod ord">
          <ac:chgData name="Paul Galvin" userId="1cc1edb3daa9b8aa" providerId="LiveId" clId="{341144B3-1A9A-4793-819D-56C825341A9D}" dt="2017-10-19T18:48:40.954" v="2322" actId="26606"/>
          <ac:picMkLst>
            <pc:docMk/>
            <pc:sldMk cId="1985655230" sldId="270"/>
            <ac:picMk id="6" creationId="{412DD238-8CDE-44EA-A429-CFAD90F93FB1}"/>
          </ac:picMkLst>
        </pc:picChg>
        <pc:picChg chg="add del">
          <ac:chgData name="Paul Galvin" userId="1cc1edb3daa9b8aa" providerId="LiveId" clId="{341144B3-1A9A-4793-819D-56C825341A9D}" dt="2017-10-19T18:47:59.627" v="2311" actId="26606"/>
          <ac:picMkLst>
            <pc:docMk/>
            <pc:sldMk cId="1985655230" sldId="270"/>
            <ac:picMk id="14" creationId="{63325370-A7EA-4294-B4F2-3282DB3DFD10}"/>
          </ac:picMkLst>
        </pc:picChg>
        <pc:picChg chg="add del">
          <ac:chgData name="Paul Galvin" userId="1cc1edb3daa9b8aa" providerId="LiveId" clId="{341144B3-1A9A-4793-819D-56C825341A9D}" dt="2017-10-19T18:48:32.458" v="2319" actId="26606"/>
          <ac:picMkLst>
            <pc:docMk/>
            <pc:sldMk cId="1985655230" sldId="270"/>
            <ac:picMk id="29" creationId="{D42F4933-2ECF-4EE5-BCE4-F19E3CA609FE}"/>
          </ac:picMkLst>
        </pc:picChg>
        <pc:cxnChg chg="add del">
          <ac:chgData name="Paul Galvin" userId="1cc1edb3daa9b8aa" providerId="LiveId" clId="{341144B3-1A9A-4793-819D-56C825341A9D}" dt="2017-10-19T18:47:59.627" v="2311" actId="26606"/>
          <ac:cxnSpMkLst>
            <pc:docMk/>
            <pc:sldMk cId="1985655230" sldId="270"/>
            <ac:cxnSpMk id="16" creationId="{BC3070B6-C738-4874-9F3C-09E5E6855E6E}"/>
          </ac:cxnSpMkLst>
        </pc:cxnChg>
        <pc:cxnChg chg="add del">
          <ac:chgData name="Paul Galvin" userId="1cc1edb3daa9b8aa" providerId="LiveId" clId="{341144B3-1A9A-4793-819D-56C825341A9D}" dt="2017-10-19T18:47:59.627" v="2311" actId="26606"/>
          <ac:cxnSpMkLst>
            <pc:docMk/>
            <pc:sldMk cId="1985655230" sldId="270"/>
            <ac:cxnSpMk id="18" creationId="{F738849B-C66C-41F3-80F9-277CCD95F97E}"/>
          </ac:cxnSpMkLst>
        </pc:cxnChg>
        <pc:cxnChg chg="add del">
          <ac:chgData name="Paul Galvin" userId="1cc1edb3daa9b8aa" providerId="LiveId" clId="{341144B3-1A9A-4793-819D-56C825341A9D}" dt="2017-10-19T18:48:32.458" v="2319" actId="26606"/>
          <ac:cxnSpMkLst>
            <pc:docMk/>
            <pc:sldMk cId="1985655230" sldId="270"/>
            <ac:cxnSpMk id="30" creationId="{C6FAC23C-014D-4AC5-AD1B-36F7D0E7EF32}"/>
          </ac:cxnSpMkLst>
        </pc:cxnChg>
        <pc:cxnChg chg="add del">
          <ac:chgData name="Paul Galvin" userId="1cc1edb3daa9b8aa" providerId="LiveId" clId="{341144B3-1A9A-4793-819D-56C825341A9D}" dt="2017-10-19T18:48:32.458" v="2319" actId="26606"/>
          <ac:cxnSpMkLst>
            <pc:docMk/>
            <pc:sldMk cId="1985655230" sldId="270"/>
            <ac:cxnSpMk id="31" creationId="{381B4579-E2EA-4BD7-94FF-0A0BEE135C6B}"/>
          </ac:cxnSpMkLst>
        </pc:cxnChg>
      </pc:sldChg>
      <pc:sldChg chg="addSp delSp modSp add modNotesTx">
        <pc:chgData name="Paul Galvin" userId="1cc1edb3daa9b8aa" providerId="LiveId" clId="{341144B3-1A9A-4793-819D-56C825341A9D}" dt="2017-10-21T00:16:58.968" v="6205" actId="20577"/>
        <pc:sldMkLst>
          <pc:docMk/>
          <pc:sldMk cId="1255321369" sldId="271"/>
        </pc:sldMkLst>
        <pc:spChg chg="mod ord">
          <ac:chgData name="Paul Galvin" userId="1cc1edb3daa9b8aa" providerId="LiveId" clId="{341144B3-1A9A-4793-819D-56C825341A9D}" dt="2017-10-19T19:23:32.466" v="2626" actId="26606"/>
          <ac:spMkLst>
            <pc:docMk/>
            <pc:sldMk cId="1255321369" sldId="271"/>
            <ac:spMk id="2" creationId="{5C9747EB-CEC3-4174-9FF3-BC18341392D7}"/>
          </ac:spMkLst>
        </pc:spChg>
        <pc:spChg chg="mod ord">
          <ac:chgData name="Paul Galvin" userId="1cc1edb3daa9b8aa" providerId="LiveId" clId="{341144B3-1A9A-4793-819D-56C825341A9D}" dt="2017-10-19T19:23:32.466" v="2626" actId="26606"/>
          <ac:spMkLst>
            <pc:docMk/>
            <pc:sldMk cId="1255321369" sldId="271"/>
            <ac:spMk id="3" creationId="{6398445D-4166-4E14-993E-2111BDAD9205}"/>
          </ac:spMkLst>
        </pc:spChg>
        <pc:spChg chg="add del">
          <ac:chgData name="Paul Galvin" userId="1cc1edb3daa9b8aa" providerId="LiveId" clId="{341144B3-1A9A-4793-819D-56C825341A9D}" dt="2017-10-19T19:23:18.344" v="2622" actId="26606"/>
          <ac:spMkLst>
            <pc:docMk/>
            <pc:sldMk cId="1255321369" sldId="271"/>
            <ac:spMk id="10" creationId="{AF38CBB2-04B5-4ED2-92CA-ABA779049DEA}"/>
          </ac:spMkLst>
        </pc:spChg>
        <pc:spChg chg="add del">
          <ac:chgData name="Paul Galvin" userId="1cc1edb3daa9b8aa" providerId="LiveId" clId="{341144B3-1A9A-4793-819D-56C825341A9D}" dt="2017-10-19T19:23:18.344" v="2622" actId="26606"/>
          <ac:spMkLst>
            <pc:docMk/>
            <pc:sldMk cId="1255321369" sldId="271"/>
            <ac:spMk id="12" creationId="{A81BF76C-52E4-494B-86F2-4CBAC20E3856}"/>
          </ac:spMkLst>
        </pc:spChg>
        <pc:spChg chg="add del">
          <ac:chgData name="Paul Galvin" userId="1cc1edb3daa9b8aa" providerId="LiveId" clId="{341144B3-1A9A-4793-819D-56C825341A9D}" dt="2017-10-19T19:23:32.466" v="2626" actId="26606"/>
          <ac:spMkLst>
            <pc:docMk/>
            <pc:sldMk cId="1255321369" sldId="271"/>
            <ac:spMk id="24" creationId="{5C316D40-A8BD-4ABA-B724-595C08C1AFB6}"/>
          </ac:spMkLst>
        </pc:spChg>
        <pc:spChg chg="add del">
          <ac:chgData name="Paul Galvin" userId="1cc1edb3daa9b8aa" providerId="LiveId" clId="{341144B3-1A9A-4793-819D-56C825341A9D}" dt="2017-10-19T19:23:32.466" v="2626" actId="26606"/>
          <ac:spMkLst>
            <pc:docMk/>
            <pc:sldMk cId="1255321369" sldId="271"/>
            <ac:spMk id="25" creationId="{7B9D7F38-148C-4833-BBC3-26DF328305D0}"/>
          </ac:spMkLst>
        </pc:spChg>
        <pc:spChg chg="add del">
          <ac:chgData name="Paul Galvin" userId="1cc1edb3daa9b8aa" providerId="LiveId" clId="{341144B3-1A9A-4793-819D-56C825341A9D}" dt="2017-10-19T19:23:32.466" v="2626" actId="26606"/>
          <ac:spMkLst>
            <pc:docMk/>
            <pc:sldMk cId="1255321369" sldId="271"/>
            <ac:spMk id="26" creationId="{B0B24C04-FEDE-4E91-A8C6-C92FF3E78201}"/>
          </ac:spMkLst>
        </pc:spChg>
        <pc:grpChg chg="add del">
          <ac:chgData name="Paul Galvin" userId="1cc1edb3daa9b8aa" providerId="LiveId" clId="{341144B3-1A9A-4793-819D-56C825341A9D}" dt="2017-10-19T19:23:18.344" v="2622" actId="26606"/>
          <ac:grpSpMkLst>
            <pc:docMk/>
            <pc:sldMk cId="1255321369" sldId="271"/>
            <ac:grpSpMk id="20" creationId="{CD0703AE-95DE-4C43-8272-BB33A5AD46D3}"/>
          </ac:grpSpMkLst>
        </pc:grpChg>
        <pc:grpChg chg="add del">
          <ac:chgData name="Paul Galvin" userId="1cc1edb3daa9b8aa" providerId="LiveId" clId="{341144B3-1A9A-4793-819D-56C825341A9D}" dt="2017-10-19T19:23:32.466" v="2626" actId="26606"/>
          <ac:grpSpMkLst>
            <pc:docMk/>
            <pc:sldMk cId="1255321369" sldId="271"/>
            <ac:grpSpMk id="29" creationId="{238BED98-596B-4726-8ACA-5C02C6BE4B22}"/>
          </ac:grpSpMkLst>
        </pc:grpChg>
        <pc:picChg chg="add mod ord">
          <ac:chgData name="Paul Galvin" userId="1cc1edb3daa9b8aa" providerId="LiveId" clId="{341144B3-1A9A-4793-819D-56C825341A9D}" dt="2017-10-19T19:23:44.764" v="2629" actId="1076"/>
          <ac:picMkLst>
            <pc:docMk/>
            <pc:sldMk cId="1255321369" sldId="271"/>
            <ac:picMk id="4" creationId="{BA71885A-7775-4DF8-926F-B40978AD7081}"/>
          </ac:picMkLst>
        </pc:picChg>
        <pc:picChg chg="add mod ord">
          <ac:chgData name="Paul Galvin" userId="1cc1edb3daa9b8aa" providerId="LiveId" clId="{341144B3-1A9A-4793-819D-56C825341A9D}" dt="2017-10-19T19:23:54.701" v="2631" actId="1076"/>
          <ac:picMkLst>
            <pc:docMk/>
            <pc:sldMk cId="1255321369" sldId="271"/>
            <ac:picMk id="5" creationId="{8A016461-C952-4B56-80DF-CF18BF226002}"/>
          </ac:picMkLst>
        </pc:picChg>
        <pc:picChg chg="add del">
          <ac:chgData name="Paul Galvin" userId="1cc1edb3daa9b8aa" providerId="LiveId" clId="{341144B3-1A9A-4793-819D-56C825341A9D}" dt="2017-10-19T19:23:18.344" v="2622" actId="26606"/>
          <ac:picMkLst>
            <pc:docMk/>
            <pc:sldMk cId="1255321369" sldId="271"/>
            <ac:picMk id="14" creationId="{0C24E7C2-F39B-4280-9B81-F15BBD93C3A9}"/>
          </ac:picMkLst>
        </pc:picChg>
        <pc:picChg chg="add del">
          <ac:chgData name="Paul Galvin" userId="1cc1edb3daa9b8aa" providerId="LiveId" clId="{341144B3-1A9A-4793-819D-56C825341A9D}" dt="2017-10-19T19:23:32.466" v="2626" actId="26606"/>
          <ac:picMkLst>
            <pc:docMk/>
            <pc:sldMk cId="1255321369" sldId="271"/>
            <ac:picMk id="27" creationId="{CB8D4351-0057-4653-A4AC-94C6C2512E66}"/>
          </ac:picMkLst>
        </pc:picChg>
        <pc:cxnChg chg="add del">
          <ac:chgData name="Paul Galvin" userId="1cc1edb3daa9b8aa" providerId="LiveId" clId="{341144B3-1A9A-4793-819D-56C825341A9D}" dt="2017-10-19T19:23:18.344" v="2622" actId="26606"/>
          <ac:cxnSpMkLst>
            <pc:docMk/>
            <pc:sldMk cId="1255321369" sldId="271"/>
            <ac:cxnSpMk id="16" creationId="{F381DAA9-C4BA-4BB3-8F4B-3BC4B43EB336}"/>
          </ac:cxnSpMkLst>
        </pc:cxnChg>
        <pc:cxnChg chg="add del">
          <ac:chgData name="Paul Galvin" userId="1cc1edb3daa9b8aa" providerId="LiveId" clId="{341144B3-1A9A-4793-819D-56C825341A9D}" dt="2017-10-19T19:23:18.344" v="2622" actId="26606"/>
          <ac:cxnSpMkLst>
            <pc:docMk/>
            <pc:sldMk cId="1255321369" sldId="271"/>
            <ac:cxnSpMk id="18" creationId="{99ECE436-E5C5-4600-9DAE-6A66A788E0DF}"/>
          </ac:cxnSpMkLst>
        </pc:cxnChg>
        <pc:cxnChg chg="add del">
          <ac:chgData name="Paul Galvin" userId="1cc1edb3daa9b8aa" providerId="LiveId" clId="{341144B3-1A9A-4793-819D-56C825341A9D}" dt="2017-10-19T19:23:32.466" v="2626" actId="26606"/>
          <ac:cxnSpMkLst>
            <pc:docMk/>
            <pc:sldMk cId="1255321369" sldId="271"/>
            <ac:cxnSpMk id="22" creationId="{F4058CC4-E5A0-4BA9-9528-C5053A69D41E}"/>
          </ac:cxnSpMkLst>
        </pc:cxnChg>
        <pc:cxnChg chg="add del">
          <ac:chgData name="Paul Galvin" userId="1cc1edb3daa9b8aa" providerId="LiveId" clId="{341144B3-1A9A-4793-819D-56C825341A9D}" dt="2017-10-19T19:23:32.466" v="2626" actId="26606"/>
          <ac:cxnSpMkLst>
            <pc:docMk/>
            <pc:sldMk cId="1255321369" sldId="271"/>
            <ac:cxnSpMk id="28" creationId="{D3905F8D-039A-4FF7-82D8-7B34962E2E61}"/>
          </ac:cxnSpMkLst>
        </pc:cxnChg>
      </pc:sldChg>
      <pc:sldChg chg="addSp delSp modSp add modNotesTx">
        <pc:chgData name="Paul Galvin" userId="1cc1edb3daa9b8aa" providerId="LiveId" clId="{341144B3-1A9A-4793-819D-56C825341A9D}" dt="2017-10-21T00:17:23.654" v="6212" actId="20577"/>
        <pc:sldMkLst>
          <pc:docMk/>
          <pc:sldMk cId="2139837500" sldId="272"/>
        </pc:sldMkLst>
        <pc:spChg chg="mod">
          <ac:chgData name="Paul Galvin" userId="1cc1edb3daa9b8aa" providerId="LiveId" clId="{341144B3-1A9A-4793-819D-56C825341A9D}" dt="2017-10-19T19:51:31.825" v="3107" actId="20577"/>
          <ac:spMkLst>
            <pc:docMk/>
            <pc:sldMk cId="2139837500" sldId="272"/>
            <ac:spMk id="2" creationId="{56D94E7E-AA38-4B8B-82D4-922004E943CC}"/>
          </ac:spMkLst>
        </pc:spChg>
        <pc:spChg chg="mod">
          <ac:chgData name="Paul Galvin" userId="1cc1edb3daa9b8aa" providerId="LiveId" clId="{341144B3-1A9A-4793-819D-56C825341A9D}" dt="2017-10-21T00:17:23.654" v="6212" actId="20577"/>
          <ac:spMkLst>
            <pc:docMk/>
            <pc:sldMk cId="2139837500" sldId="272"/>
            <ac:spMk id="3" creationId="{9BED5D55-C244-484C-AB6D-48D367CE7014}"/>
          </ac:spMkLst>
        </pc:spChg>
        <pc:spChg chg="add del">
          <ac:chgData name="Paul Galvin" userId="1cc1edb3daa9b8aa" providerId="LiveId" clId="{341144B3-1A9A-4793-819D-56C825341A9D}" dt="2017-10-19T19:30:42.883" v="2740" actId="26606"/>
          <ac:spMkLst>
            <pc:docMk/>
            <pc:sldMk cId="2139837500" sldId="272"/>
            <ac:spMk id="9" creationId="{3193BA5C-B8F3-4972-BA54-014C48FAFA42}"/>
          </ac:spMkLst>
        </pc:spChg>
        <pc:spChg chg="add del">
          <ac:chgData name="Paul Galvin" userId="1cc1edb3daa9b8aa" providerId="LiveId" clId="{341144B3-1A9A-4793-819D-56C825341A9D}" dt="2017-10-19T19:30:42.883" v="2740" actId="26606"/>
          <ac:spMkLst>
            <pc:docMk/>
            <pc:sldMk cId="2139837500" sldId="272"/>
            <ac:spMk id="11" creationId="{05B93327-222A-4DAC-9163-371BF44CDB0C}"/>
          </ac:spMkLst>
        </pc:spChg>
        <pc:spChg chg="add del">
          <ac:chgData name="Paul Galvin" userId="1cc1edb3daa9b8aa" providerId="LiveId" clId="{341144B3-1A9A-4793-819D-56C825341A9D}" dt="2017-10-19T19:30:42.883" v="2740" actId="26606"/>
          <ac:spMkLst>
            <pc:docMk/>
            <pc:sldMk cId="2139837500" sldId="272"/>
            <ac:spMk id="21" creationId="{56388820-A63D-463C-9DBC-060A5ABE33B6}"/>
          </ac:spMkLst>
        </pc:spChg>
        <pc:grpChg chg="add del">
          <ac:chgData name="Paul Galvin" userId="1cc1edb3daa9b8aa" providerId="LiveId" clId="{341144B3-1A9A-4793-819D-56C825341A9D}" dt="2017-10-19T19:30:42.883" v="2740" actId="26606"/>
          <ac:grpSpMkLst>
            <pc:docMk/>
            <pc:sldMk cId="2139837500" sldId="272"/>
            <ac:grpSpMk id="17" creationId="{14EE34E3-F117-4487-8ACF-33DA65FA11B3}"/>
          </ac:grpSpMkLst>
        </pc:grpChg>
        <pc:grpChg chg="add">
          <ac:chgData name="Paul Galvin" userId="1cc1edb3daa9b8aa" providerId="LiveId" clId="{341144B3-1A9A-4793-819D-56C825341A9D}" dt="2017-10-19T19:30:42.886" v="2741" actId="26606"/>
          <ac:grpSpMkLst>
            <pc:docMk/>
            <pc:sldMk cId="2139837500" sldId="272"/>
            <ac:grpSpMk id="25" creationId="{095EFFE5-C34E-4497-87E2-6B5961587AFD}"/>
          </ac:grpSpMkLst>
        </pc:grpChg>
        <pc:picChg chg="add mod ord">
          <ac:chgData name="Paul Galvin" userId="1cc1edb3daa9b8aa" providerId="LiveId" clId="{341144B3-1A9A-4793-819D-56C825341A9D}" dt="2017-10-19T19:30:42.886" v="2741" actId="26606"/>
          <ac:picMkLst>
            <pc:docMk/>
            <pc:sldMk cId="2139837500" sldId="272"/>
            <ac:picMk id="4" creationId="{9079BD9E-4BC7-4AC0-B778-348F5AF0E58D}"/>
          </ac:picMkLst>
        </pc:picChg>
        <pc:picChg chg="add del">
          <ac:chgData name="Paul Galvin" userId="1cc1edb3daa9b8aa" providerId="LiveId" clId="{341144B3-1A9A-4793-819D-56C825341A9D}" dt="2017-10-19T19:30:42.883" v="2740" actId="26606"/>
          <ac:picMkLst>
            <pc:docMk/>
            <pc:sldMk cId="2139837500" sldId="272"/>
            <ac:picMk id="13" creationId="{C04ED70F-D6FD-4EB1-A171-D30F885FE73E}"/>
          </ac:picMkLst>
        </pc:picChg>
        <pc:cxnChg chg="add del">
          <ac:chgData name="Paul Galvin" userId="1cc1edb3daa9b8aa" providerId="LiveId" clId="{341144B3-1A9A-4793-819D-56C825341A9D}" dt="2017-10-19T19:30:42.883" v="2740" actId="26606"/>
          <ac:cxnSpMkLst>
            <pc:docMk/>
            <pc:sldMk cId="2139837500" sldId="272"/>
            <ac:cxnSpMk id="15" creationId="{DA26CAE9-74C4-4EDD-8A80-77F79EAA86F4}"/>
          </ac:cxnSpMkLst>
        </pc:cxnChg>
        <pc:cxnChg chg="add del">
          <ac:chgData name="Paul Galvin" userId="1cc1edb3daa9b8aa" providerId="LiveId" clId="{341144B3-1A9A-4793-819D-56C825341A9D}" dt="2017-10-19T19:30:42.883" v="2740" actId="26606"/>
          <ac:cxnSpMkLst>
            <pc:docMk/>
            <pc:sldMk cId="2139837500" sldId="272"/>
            <ac:cxnSpMk id="23" creationId="{D7162BAB-C25E-4CE9-B87C-F118DC7E7C22}"/>
          </ac:cxnSpMkLst>
        </pc:cxnChg>
      </pc:sldChg>
      <pc:sldChg chg="addSp modSp add modNotesTx">
        <pc:chgData name="Paul Galvin" userId="1cc1edb3daa9b8aa" providerId="LiveId" clId="{341144B3-1A9A-4793-819D-56C825341A9D}" dt="2017-10-21T00:17:57.325" v="6246" actId="313"/>
        <pc:sldMkLst>
          <pc:docMk/>
          <pc:sldMk cId="472317861" sldId="273"/>
        </pc:sldMkLst>
        <pc:spChg chg="mod">
          <ac:chgData name="Paul Galvin" userId="1cc1edb3daa9b8aa" providerId="LiveId" clId="{341144B3-1A9A-4793-819D-56C825341A9D}" dt="2017-10-19T19:53:46.985" v="3295" actId="26606"/>
          <ac:spMkLst>
            <pc:docMk/>
            <pc:sldMk cId="472317861" sldId="273"/>
            <ac:spMk id="2" creationId="{FF30522E-F8BA-4985-BA12-81B13E5C41F9}"/>
          </ac:spMkLst>
        </pc:spChg>
        <pc:spChg chg="mod">
          <ac:chgData name="Paul Galvin" userId="1cc1edb3daa9b8aa" providerId="LiveId" clId="{341144B3-1A9A-4793-819D-56C825341A9D}" dt="2017-10-21T00:17:43.778" v="6213" actId="6549"/>
          <ac:spMkLst>
            <pc:docMk/>
            <pc:sldMk cId="472317861" sldId="273"/>
            <ac:spMk id="3" creationId="{D51755FF-3083-4B67-8C18-88C575500492}"/>
          </ac:spMkLst>
        </pc:spChg>
        <pc:grpChg chg="add">
          <ac:chgData name="Paul Galvin" userId="1cc1edb3daa9b8aa" providerId="LiveId" clId="{341144B3-1A9A-4793-819D-56C825341A9D}" dt="2017-10-19T19:53:46.985" v="3295" actId="26606"/>
          <ac:grpSpMkLst>
            <pc:docMk/>
            <pc:sldMk cId="472317861" sldId="273"/>
            <ac:grpSpMk id="9" creationId="{F2C08210-135F-434B-9B07-F3B4978C6C21}"/>
          </ac:grpSpMkLst>
        </pc:grpChg>
        <pc:picChg chg="add mod ord">
          <ac:chgData name="Paul Galvin" userId="1cc1edb3daa9b8aa" providerId="LiveId" clId="{341144B3-1A9A-4793-819D-56C825341A9D}" dt="2017-10-19T19:53:46.985" v="3295" actId="26606"/>
          <ac:picMkLst>
            <pc:docMk/>
            <pc:sldMk cId="472317861" sldId="273"/>
            <ac:picMk id="4" creationId="{FF2D5CCA-1E21-457E-B2FE-09C440092C39}"/>
          </ac:picMkLst>
        </pc:picChg>
      </pc:sldChg>
      <pc:sldChg chg="addSp modSp add">
        <pc:chgData name="Paul Galvin" userId="1cc1edb3daa9b8aa" providerId="LiveId" clId="{341144B3-1A9A-4793-819D-56C825341A9D}" dt="2017-10-19T20:08:17.433" v="3924" actId="20577"/>
        <pc:sldMkLst>
          <pc:docMk/>
          <pc:sldMk cId="1444271981" sldId="274"/>
        </pc:sldMkLst>
        <pc:spChg chg="mod">
          <ac:chgData name="Paul Galvin" userId="1cc1edb3daa9b8aa" providerId="LiveId" clId="{341144B3-1A9A-4793-819D-56C825341A9D}" dt="2017-10-19T20:05:57.065" v="3697" actId="26606"/>
          <ac:spMkLst>
            <pc:docMk/>
            <pc:sldMk cId="1444271981" sldId="274"/>
            <ac:spMk id="2" creationId="{88378BAC-D2E3-4197-ACB9-B101A4574F48}"/>
          </ac:spMkLst>
        </pc:spChg>
        <pc:spChg chg="mod">
          <ac:chgData name="Paul Galvin" userId="1cc1edb3daa9b8aa" providerId="LiveId" clId="{341144B3-1A9A-4793-819D-56C825341A9D}" dt="2017-10-19T20:08:17.433" v="3924" actId="20577"/>
          <ac:spMkLst>
            <pc:docMk/>
            <pc:sldMk cId="1444271981" sldId="274"/>
            <ac:spMk id="3" creationId="{A0A580C3-3A07-49D2-B4C0-9A8D5E7B7710}"/>
          </ac:spMkLst>
        </pc:spChg>
        <pc:spChg chg="add">
          <ac:chgData name="Paul Galvin" userId="1cc1edb3daa9b8aa" providerId="LiveId" clId="{341144B3-1A9A-4793-819D-56C825341A9D}" dt="2017-10-19T20:05:57.065" v="3697" actId="26606"/>
          <ac:spMkLst>
            <pc:docMk/>
            <pc:sldMk cId="1444271981" sldId="274"/>
            <ac:spMk id="71" creationId="{45C76AC0-BB6B-419E-A327-AFA29750080A}"/>
          </ac:spMkLst>
        </pc:spChg>
        <pc:spChg chg="add">
          <ac:chgData name="Paul Galvin" userId="1cc1edb3daa9b8aa" providerId="LiveId" clId="{341144B3-1A9A-4793-819D-56C825341A9D}" dt="2017-10-19T20:05:57.065" v="3697" actId="26606"/>
          <ac:spMkLst>
            <pc:docMk/>
            <pc:sldMk cId="1444271981" sldId="274"/>
            <ac:spMk id="73" creationId="{8B0E4246-09B8-46D7-A0D2-4D264863AD39}"/>
          </ac:spMkLst>
        </pc:spChg>
        <pc:picChg chg="add">
          <ac:chgData name="Paul Galvin" userId="1cc1edb3daa9b8aa" providerId="LiveId" clId="{341144B3-1A9A-4793-819D-56C825341A9D}" dt="2017-10-19T20:05:57.065" v="3697" actId="26606"/>
          <ac:picMkLst>
            <pc:docMk/>
            <pc:sldMk cId="1444271981" sldId="274"/>
            <ac:picMk id="75" creationId="{F50C8D8D-B32F-4194-8321-164EC442750E}"/>
          </ac:picMkLst>
        </pc:picChg>
        <pc:picChg chg="add mod ord">
          <ac:chgData name="Paul Galvin" userId="1cc1edb3daa9b8aa" providerId="LiveId" clId="{341144B3-1A9A-4793-819D-56C825341A9D}" dt="2017-10-19T20:05:57.065" v="3697" actId="26606"/>
          <ac:picMkLst>
            <pc:docMk/>
            <pc:sldMk cId="1444271981" sldId="274"/>
            <ac:picMk id="2050" creationId="{94EDBF30-4875-482D-8BF9-A5DDC9295519}"/>
          </ac:picMkLst>
        </pc:picChg>
        <pc:cxnChg chg="add">
          <ac:chgData name="Paul Galvin" userId="1cc1edb3daa9b8aa" providerId="LiveId" clId="{341144B3-1A9A-4793-819D-56C825341A9D}" dt="2017-10-19T20:05:57.065" v="3697" actId="26606"/>
          <ac:cxnSpMkLst>
            <pc:docMk/>
            <pc:sldMk cId="1444271981" sldId="274"/>
            <ac:cxnSpMk id="77" creationId="{5BD24D8B-8573-4260-B700-E860AD6D2A8E}"/>
          </ac:cxnSpMkLst>
        </pc:cxnChg>
        <pc:cxnChg chg="add">
          <ac:chgData name="Paul Galvin" userId="1cc1edb3daa9b8aa" providerId="LiveId" clId="{341144B3-1A9A-4793-819D-56C825341A9D}" dt="2017-10-19T20:05:57.065" v="3697" actId="26606"/>
          <ac:cxnSpMkLst>
            <pc:docMk/>
            <pc:sldMk cId="1444271981" sldId="274"/>
            <ac:cxnSpMk id="79" creationId="{B3E0B6A3-E197-43D6-82D5-7455DAB1A746}"/>
          </ac:cxnSpMkLst>
        </pc:cxnChg>
      </pc:sldChg>
      <pc:sldChg chg="addSp delSp modSp add modNotesTx">
        <pc:chgData name="Paul Galvin" userId="1cc1edb3daa9b8aa" providerId="LiveId" clId="{341144B3-1A9A-4793-819D-56C825341A9D}" dt="2017-10-21T00:19:01.721" v="6329" actId="20577"/>
        <pc:sldMkLst>
          <pc:docMk/>
          <pc:sldMk cId="250560286" sldId="275"/>
        </pc:sldMkLst>
        <pc:spChg chg="mod">
          <ac:chgData name="Paul Galvin" userId="1cc1edb3daa9b8aa" providerId="LiveId" clId="{341144B3-1A9A-4793-819D-56C825341A9D}" dt="2017-10-19T20:11:20.920" v="4160" actId="26606"/>
          <ac:spMkLst>
            <pc:docMk/>
            <pc:sldMk cId="250560286" sldId="275"/>
            <ac:spMk id="2" creationId="{7EA64138-28DB-4019-8C37-8C5A661F2BD3}"/>
          </ac:spMkLst>
        </pc:spChg>
        <pc:spChg chg="del mod">
          <ac:chgData name="Paul Galvin" userId="1cc1edb3daa9b8aa" providerId="LiveId" clId="{341144B3-1A9A-4793-819D-56C825341A9D}" dt="2017-10-19T20:11:20.920" v="4160" actId="26606"/>
          <ac:spMkLst>
            <pc:docMk/>
            <pc:sldMk cId="250560286" sldId="275"/>
            <ac:spMk id="6" creationId="{7746AE06-CCB7-4728-9548-91263629DB8B}"/>
          </ac:spMkLst>
        </pc:spChg>
        <pc:graphicFrameChg chg="add mod">
          <ac:chgData name="Paul Galvin" userId="1cc1edb3daa9b8aa" providerId="LiveId" clId="{341144B3-1A9A-4793-819D-56C825341A9D}" dt="2017-10-19T20:11:56.176" v="4197" actId="20577"/>
          <ac:graphicFrameMkLst>
            <pc:docMk/>
            <pc:sldMk cId="250560286" sldId="275"/>
            <ac:graphicFrameMk id="5" creationId="{00000000-0000-0000-0000-000000000000}"/>
          </ac:graphicFrameMkLst>
        </pc:graphicFrameChg>
      </pc:sldChg>
      <pc:sldChg chg="modSp add ord">
        <pc:chgData name="Paul Galvin" userId="1cc1edb3daa9b8aa" providerId="LiveId" clId="{341144B3-1A9A-4793-819D-56C825341A9D}" dt="2017-10-21T00:22:14.487" v="6822" actId="27636"/>
        <pc:sldMkLst>
          <pc:docMk/>
          <pc:sldMk cId="1580109431" sldId="276"/>
        </pc:sldMkLst>
        <pc:spChg chg="mod">
          <ac:chgData name="Paul Galvin" userId="1cc1edb3daa9b8aa" providerId="LiveId" clId="{341144B3-1A9A-4793-819D-56C825341A9D}" dt="2017-10-19T20:13:12.277" v="4260" actId="20577"/>
          <ac:spMkLst>
            <pc:docMk/>
            <pc:sldMk cId="1580109431" sldId="276"/>
            <ac:spMk id="2" creationId="{F30E236C-43E3-4425-BCB1-99F0E7D34DF8}"/>
          </ac:spMkLst>
        </pc:spChg>
        <pc:spChg chg="mod">
          <ac:chgData name="Paul Galvin" userId="1cc1edb3daa9b8aa" providerId="LiveId" clId="{341144B3-1A9A-4793-819D-56C825341A9D}" dt="2017-10-21T00:22:14.487" v="6822" actId="27636"/>
          <ac:spMkLst>
            <pc:docMk/>
            <pc:sldMk cId="1580109431" sldId="276"/>
            <ac:spMk id="3" creationId="{B12D6600-1A32-4A49-A73B-6C962863EDC3}"/>
          </ac:spMkLst>
        </pc:spChg>
      </pc:sldChg>
      <pc:sldChg chg="modSp add">
        <pc:chgData name="Paul Galvin" userId="1cc1edb3daa9b8aa" providerId="LiveId" clId="{341144B3-1A9A-4793-819D-56C825341A9D}" dt="2017-10-20T23:45:45.727" v="4786" actId="6549"/>
        <pc:sldMkLst>
          <pc:docMk/>
          <pc:sldMk cId="2534354763" sldId="277"/>
        </pc:sldMkLst>
        <pc:spChg chg="mod">
          <ac:chgData name="Paul Galvin" userId="1cc1edb3daa9b8aa" providerId="LiveId" clId="{341144B3-1A9A-4793-819D-56C825341A9D}" dt="2017-10-20T23:43:09.850" v="4404" actId="20577"/>
          <ac:spMkLst>
            <pc:docMk/>
            <pc:sldMk cId="2534354763" sldId="277"/>
            <ac:spMk id="2" creationId="{68074B87-88FD-46A3-A4C1-289AFC3B8DFF}"/>
          </ac:spMkLst>
        </pc:spChg>
        <pc:spChg chg="mod">
          <ac:chgData name="Paul Galvin" userId="1cc1edb3daa9b8aa" providerId="LiveId" clId="{341144B3-1A9A-4793-819D-56C825341A9D}" dt="2017-10-20T23:45:45.727" v="4786" actId="6549"/>
          <ac:spMkLst>
            <pc:docMk/>
            <pc:sldMk cId="2534354763" sldId="277"/>
            <ac:spMk id="3" creationId="{3E58791A-5434-4EB4-AFBE-3BB5DE783468}"/>
          </ac:spMkLst>
        </pc:spChg>
      </pc:sldChg>
      <pc:sldChg chg="modSp add">
        <pc:chgData name="Paul Galvin" userId="1cc1edb3daa9b8aa" providerId="LiveId" clId="{341144B3-1A9A-4793-819D-56C825341A9D}" dt="2017-10-21T00:23:40.897" v="6968" actId="20577"/>
        <pc:sldMkLst>
          <pc:docMk/>
          <pc:sldMk cId="2814592530" sldId="278"/>
        </pc:sldMkLst>
        <pc:spChg chg="mod">
          <ac:chgData name="Paul Galvin" userId="1cc1edb3daa9b8aa" providerId="LiveId" clId="{341144B3-1A9A-4793-819D-56C825341A9D}" dt="2017-10-21T00:23:40.897" v="6968" actId="20577"/>
          <ac:spMkLst>
            <pc:docMk/>
            <pc:sldMk cId="2814592530" sldId="278"/>
            <ac:spMk id="2" creationId="{C9564C53-8597-4EDC-9FE0-CBFF320E8B61}"/>
          </ac:spMkLst>
        </pc:spChg>
        <pc:spChg chg="mod">
          <ac:chgData name="Paul Galvin" userId="1cc1edb3daa9b8aa" providerId="LiveId" clId="{341144B3-1A9A-4793-819D-56C825341A9D}" dt="2017-10-21T00:22:55.338" v="6954" actId="20577"/>
          <ac:spMkLst>
            <pc:docMk/>
            <pc:sldMk cId="2814592530" sldId="278"/>
            <ac:spMk id="3" creationId="{2234767D-DB09-4242-B638-986361A9F02A}"/>
          </ac:spMkLst>
        </pc:spChg>
      </pc:sldChg>
      <pc:sldChg chg="modSp add">
        <pc:chgData name="Paul Galvin" userId="1cc1edb3daa9b8aa" providerId="LiveId" clId="{341144B3-1A9A-4793-819D-56C825341A9D}" dt="2017-10-21T00:24:42.274" v="7021" actId="20577"/>
        <pc:sldMkLst>
          <pc:docMk/>
          <pc:sldMk cId="2783907920" sldId="279"/>
        </pc:sldMkLst>
        <pc:spChg chg="mod">
          <ac:chgData name="Paul Galvin" userId="1cc1edb3daa9b8aa" providerId="LiveId" clId="{341144B3-1A9A-4793-819D-56C825341A9D}" dt="2017-10-21T00:24:05.376" v="6980" actId="20577"/>
          <ac:spMkLst>
            <pc:docMk/>
            <pc:sldMk cId="2783907920" sldId="279"/>
            <ac:spMk id="2" creationId="{2E21A8AF-0987-4820-BD6E-ED0ADF6C7A2A}"/>
          </ac:spMkLst>
        </pc:spChg>
        <pc:spChg chg="mod">
          <ac:chgData name="Paul Galvin" userId="1cc1edb3daa9b8aa" providerId="LiveId" clId="{341144B3-1A9A-4793-819D-56C825341A9D}" dt="2017-10-21T00:24:42.274" v="7021" actId="20577"/>
          <ac:spMkLst>
            <pc:docMk/>
            <pc:sldMk cId="2783907920" sldId="279"/>
            <ac:spMk id="3" creationId="{232CD7C6-3D9E-4DB0-8FAC-2C1E13F4A23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82298-D72E-444D-9354-D7E5EF5D6463}" type="doc">
      <dgm:prSet loTypeId="urn:microsoft.com/office/officeart/2005/8/layout/list1" loCatId="Inbox" qsTypeId="urn:microsoft.com/office/officeart/2005/8/quickstyle/simple4" qsCatId="simple" csTypeId="urn:microsoft.com/office/officeart/2005/8/colors/ColorSchemeForSuggestions" csCatId="other"/>
      <dgm:spPr/>
      <dgm:t>
        <a:bodyPr/>
        <a:lstStyle/>
        <a:p>
          <a:endParaRPr lang="en-US"/>
        </a:p>
      </dgm:t>
    </dgm:pt>
    <dgm:pt modelId="{B8F1823F-0D58-4DEF-ADBA-B19A99DE2DCC}">
      <dgm:prSet/>
      <dgm:spPr/>
      <dgm:t>
        <a:bodyPr/>
        <a:lstStyle/>
        <a:p>
          <a:r>
            <a:rPr lang="en-US"/>
            <a:t>About the speaker</a:t>
          </a:r>
        </a:p>
      </dgm:t>
    </dgm:pt>
    <dgm:pt modelId="{A1B9D919-4F67-4CC2-98B7-AA0077853D53}" type="parTrans" cxnId="{8D4198C0-4146-40E0-8833-35DB9C8222E7}">
      <dgm:prSet/>
      <dgm:spPr/>
      <dgm:t>
        <a:bodyPr/>
        <a:lstStyle/>
        <a:p>
          <a:endParaRPr lang="en-US"/>
        </a:p>
      </dgm:t>
    </dgm:pt>
    <dgm:pt modelId="{7ADAB7D9-FA51-4B45-A49E-A0AF0834E0C6}" type="sibTrans" cxnId="{8D4198C0-4146-40E0-8833-35DB9C8222E7}">
      <dgm:prSet/>
      <dgm:spPr/>
      <dgm:t>
        <a:bodyPr/>
        <a:lstStyle/>
        <a:p>
          <a:endParaRPr lang="en-US"/>
        </a:p>
      </dgm:t>
    </dgm:pt>
    <dgm:pt modelId="{B37582F7-046B-41E7-8F64-75FA0AC70218}">
      <dgm:prSet/>
      <dgm:spPr/>
      <dgm:t>
        <a:bodyPr/>
        <a:lstStyle/>
        <a:p>
          <a:r>
            <a:rPr lang="en-US"/>
            <a:t>What is SharePoint Framework?</a:t>
          </a:r>
        </a:p>
      </dgm:t>
    </dgm:pt>
    <dgm:pt modelId="{0CDD5CDB-A94C-4FD5-A85B-3CC8F168320A}" type="parTrans" cxnId="{E06D3B64-2902-46A6-A514-98BA61CC043F}">
      <dgm:prSet/>
      <dgm:spPr/>
      <dgm:t>
        <a:bodyPr/>
        <a:lstStyle/>
        <a:p>
          <a:endParaRPr lang="en-US"/>
        </a:p>
      </dgm:t>
    </dgm:pt>
    <dgm:pt modelId="{8C4D0C3A-87BB-4D95-814B-8B6D3C3A2D8C}" type="sibTrans" cxnId="{E06D3B64-2902-46A6-A514-98BA61CC043F}">
      <dgm:prSet/>
      <dgm:spPr/>
      <dgm:t>
        <a:bodyPr/>
        <a:lstStyle/>
        <a:p>
          <a:endParaRPr lang="en-US"/>
        </a:p>
      </dgm:t>
    </dgm:pt>
    <dgm:pt modelId="{12777777-B6A1-4EDB-9856-80883558CC9C}">
      <dgm:prSet/>
      <dgm:spPr/>
      <dgm:t>
        <a:bodyPr/>
        <a:lstStyle/>
        <a:p>
          <a:r>
            <a:rPr lang="en-US"/>
            <a:t>What do you need to use it?</a:t>
          </a:r>
        </a:p>
      </dgm:t>
    </dgm:pt>
    <dgm:pt modelId="{3F579115-B777-4459-AAB4-456714831E31}" type="parTrans" cxnId="{220417C8-2697-4664-9476-146E57EB1F6C}">
      <dgm:prSet/>
      <dgm:spPr/>
      <dgm:t>
        <a:bodyPr/>
        <a:lstStyle/>
        <a:p>
          <a:endParaRPr lang="en-US"/>
        </a:p>
      </dgm:t>
    </dgm:pt>
    <dgm:pt modelId="{8ABA3708-3627-4854-9BA3-16D53ED8DEF5}" type="sibTrans" cxnId="{220417C8-2697-4664-9476-146E57EB1F6C}">
      <dgm:prSet/>
      <dgm:spPr/>
      <dgm:t>
        <a:bodyPr/>
        <a:lstStyle/>
        <a:p>
          <a:endParaRPr lang="en-US"/>
        </a:p>
      </dgm:t>
    </dgm:pt>
    <dgm:pt modelId="{C0169AAB-9709-4008-8E61-356AFBEC6D86}">
      <dgm:prSet/>
      <dgm:spPr/>
      <dgm:t>
        <a:bodyPr/>
        <a:lstStyle/>
        <a:p>
          <a:r>
            <a:rPr lang="en-US"/>
            <a:t>Create a web part</a:t>
          </a:r>
        </a:p>
      </dgm:t>
    </dgm:pt>
    <dgm:pt modelId="{2F38AA60-5080-4CD7-BC7F-A943B88A4964}" type="parTrans" cxnId="{50CD4342-E31E-42FF-B07B-171BE0837703}">
      <dgm:prSet/>
      <dgm:spPr/>
      <dgm:t>
        <a:bodyPr/>
        <a:lstStyle/>
        <a:p>
          <a:endParaRPr lang="en-US"/>
        </a:p>
      </dgm:t>
    </dgm:pt>
    <dgm:pt modelId="{CE1B61B3-2CD8-452E-B2A1-EB34BBE1DB51}" type="sibTrans" cxnId="{50CD4342-E31E-42FF-B07B-171BE0837703}">
      <dgm:prSet/>
      <dgm:spPr/>
      <dgm:t>
        <a:bodyPr/>
        <a:lstStyle/>
        <a:p>
          <a:endParaRPr lang="en-US"/>
        </a:p>
      </dgm:t>
    </dgm:pt>
    <dgm:pt modelId="{EC27B49D-8195-4DAE-9986-A43298CC4D51}">
      <dgm:prSet/>
      <dgm:spPr/>
      <dgm:t>
        <a:bodyPr/>
        <a:lstStyle/>
        <a:p>
          <a:r>
            <a:rPr lang="en-US"/>
            <a:t>Deploy the web part</a:t>
          </a:r>
        </a:p>
      </dgm:t>
    </dgm:pt>
    <dgm:pt modelId="{131AE696-A3E4-4196-AC4D-B702E9270512}" type="parTrans" cxnId="{C4974F95-9122-4B7E-93C7-4D554738D90D}">
      <dgm:prSet/>
      <dgm:spPr/>
      <dgm:t>
        <a:bodyPr/>
        <a:lstStyle/>
        <a:p>
          <a:endParaRPr lang="en-US"/>
        </a:p>
      </dgm:t>
    </dgm:pt>
    <dgm:pt modelId="{57F2A74F-C7C7-40C4-8F54-B4415034804B}" type="sibTrans" cxnId="{C4974F95-9122-4B7E-93C7-4D554738D90D}">
      <dgm:prSet/>
      <dgm:spPr/>
      <dgm:t>
        <a:bodyPr/>
        <a:lstStyle/>
        <a:p>
          <a:endParaRPr lang="en-US"/>
        </a:p>
      </dgm:t>
    </dgm:pt>
    <dgm:pt modelId="{5E1BC74E-55D4-4DD5-9737-6C3573AFF121}">
      <dgm:prSet/>
      <dgm:spPr/>
      <dgm:t>
        <a:bodyPr/>
        <a:lstStyle/>
        <a:p>
          <a:r>
            <a:rPr lang="en-US"/>
            <a:t>Resources</a:t>
          </a:r>
        </a:p>
      </dgm:t>
    </dgm:pt>
    <dgm:pt modelId="{D5E76399-F5C0-46D9-9FE3-DE016400C459}" type="parTrans" cxnId="{A00E266E-B97D-453C-A39A-1C3AA2AD74EA}">
      <dgm:prSet/>
      <dgm:spPr/>
      <dgm:t>
        <a:bodyPr/>
        <a:lstStyle/>
        <a:p>
          <a:endParaRPr lang="en-US"/>
        </a:p>
      </dgm:t>
    </dgm:pt>
    <dgm:pt modelId="{4B84E5B0-8391-4371-ADCC-06951F19FA06}" type="sibTrans" cxnId="{A00E266E-B97D-453C-A39A-1C3AA2AD74EA}">
      <dgm:prSet/>
      <dgm:spPr/>
      <dgm:t>
        <a:bodyPr/>
        <a:lstStyle/>
        <a:p>
          <a:endParaRPr lang="en-US"/>
        </a:p>
      </dgm:t>
    </dgm:pt>
    <dgm:pt modelId="{B022478F-99B6-42E8-B496-F043F896BDA2}" type="pres">
      <dgm:prSet presAssocID="{DAE82298-D72E-444D-9354-D7E5EF5D6463}" presName="linear" presStyleCnt="0">
        <dgm:presLayoutVars>
          <dgm:dir/>
          <dgm:animLvl val="lvl"/>
          <dgm:resizeHandles val="exact"/>
        </dgm:presLayoutVars>
      </dgm:prSet>
      <dgm:spPr/>
    </dgm:pt>
    <dgm:pt modelId="{05659028-D0CD-4028-9E1F-BA65FA989176}" type="pres">
      <dgm:prSet presAssocID="{B8F1823F-0D58-4DEF-ADBA-B19A99DE2DCC}" presName="parentLin" presStyleCnt="0"/>
      <dgm:spPr/>
    </dgm:pt>
    <dgm:pt modelId="{42389AEA-6181-4AEE-B0E7-96BF2F51145D}" type="pres">
      <dgm:prSet presAssocID="{B8F1823F-0D58-4DEF-ADBA-B19A99DE2DCC}" presName="parentLeftMargin" presStyleLbl="node1" presStyleIdx="0" presStyleCnt="6"/>
      <dgm:spPr/>
    </dgm:pt>
    <dgm:pt modelId="{E128A76E-888D-4FAA-B39B-2C2AAE7BFB36}" type="pres">
      <dgm:prSet presAssocID="{B8F1823F-0D58-4DEF-ADBA-B19A99DE2DCC}" presName="parentText" presStyleLbl="node1" presStyleIdx="0" presStyleCnt="6">
        <dgm:presLayoutVars>
          <dgm:chMax val="0"/>
          <dgm:bulletEnabled val="1"/>
        </dgm:presLayoutVars>
      </dgm:prSet>
      <dgm:spPr/>
    </dgm:pt>
    <dgm:pt modelId="{D6D7AA11-BB28-461E-8DEA-273A34A7A906}" type="pres">
      <dgm:prSet presAssocID="{B8F1823F-0D58-4DEF-ADBA-B19A99DE2DCC}" presName="negativeSpace" presStyleCnt="0"/>
      <dgm:spPr/>
    </dgm:pt>
    <dgm:pt modelId="{19565F7B-BCBF-44FB-BABB-D93819562566}" type="pres">
      <dgm:prSet presAssocID="{B8F1823F-0D58-4DEF-ADBA-B19A99DE2DCC}" presName="childText" presStyleLbl="conFgAcc1" presStyleIdx="0" presStyleCnt="6">
        <dgm:presLayoutVars>
          <dgm:bulletEnabled val="1"/>
        </dgm:presLayoutVars>
      </dgm:prSet>
      <dgm:spPr/>
    </dgm:pt>
    <dgm:pt modelId="{278DB88E-9B50-4ACE-9930-CD840497E19F}" type="pres">
      <dgm:prSet presAssocID="{7ADAB7D9-FA51-4B45-A49E-A0AF0834E0C6}" presName="spaceBetweenRectangles" presStyleCnt="0"/>
      <dgm:spPr/>
    </dgm:pt>
    <dgm:pt modelId="{4368BFBE-9165-41E1-887B-F70661EF5768}" type="pres">
      <dgm:prSet presAssocID="{B37582F7-046B-41E7-8F64-75FA0AC70218}" presName="parentLin" presStyleCnt="0"/>
      <dgm:spPr/>
    </dgm:pt>
    <dgm:pt modelId="{6EBC51B5-DB42-433D-BA80-92E8EBB69263}" type="pres">
      <dgm:prSet presAssocID="{B37582F7-046B-41E7-8F64-75FA0AC70218}" presName="parentLeftMargin" presStyleLbl="node1" presStyleIdx="0" presStyleCnt="6"/>
      <dgm:spPr/>
    </dgm:pt>
    <dgm:pt modelId="{EE7BD37E-F101-4024-A24F-02538165C9B7}" type="pres">
      <dgm:prSet presAssocID="{B37582F7-046B-41E7-8F64-75FA0AC70218}" presName="parentText" presStyleLbl="node1" presStyleIdx="1" presStyleCnt="6">
        <dgm:presLayoutVars>
          <dgm:chMax val="0"/>
          <dgm:bulletEnabled val="1"/>
        </dgm:presLayoutVars>
      </dgm:prSet>
      <dgm:spPr/>
    </dgm:pt>
    <dgm:pt modelId="{CD6A8AAF-4224-4CD8-AA7E-8D0C4B61B822}" type="pres">
      <dgm:prSet presAssocID="{B37582F7-046B-41E7-8F64-75FA0AC70218}" presName="negativeSpace" presStyleCnt="0"/>
      <dgm:spPr/>
    </dgm:pt>
    <dgm:pt modelId="{BB1FC376-EFAC-41C6-AFDA-2194D7A6460D}" type="pres">
      <dgm:prSet presAssocID="{B37582F7-046B-41E7-8F64-75FA0AC70218}" presName="childText" presStyleLbl="conFgAcc1" presStyleIdx="1" presStyleCnt="6">
        <dgm:presLayoutVars>
          <dgm:bulletEnabled val="1"/>
        </dgm:presLayoutVars>
      </dgm:prSet>
      <dgm:spPr/>
    </dgm:pt>
    <dgm:pt modelId="{65578193-ABD3-4E34-B63F-27E973474A59}" type="pres">
      <dgm:prSet presAssocID="{8C4D0C3A-87BB-4D95-814B-8B6D3C3A2D8C}" presName="spaceBetweenRectangles" presStyleCnt="0"/>
      <dgm:spPr/>
    </dgm:pt>
    <dgm:pt modelId="{36317E36-6CCA-435E-B366-4FBB7E5157F3}" type="pres">
      <dgm:prSet presAssocID="{12777777-B6A1-4EDB-9856-80883558CC9C}" presName="parentLin" presStyleCnt="0"/>
      <dgm:spPr/>
    </dgm:pt>
    <dgm:pt modelId="{992FB7C7-9AFD-4D28-B985-42C097344FB3}" type="pres">
      <dgm:prSet presAssocID="{12777777-B6A1-4EDB-9856-80883558CC9C}" presName="parentLeftMargin" presStyleLbl="node1" presStyleIdx="1" presStyleCnt="6"/>
      <dgm:spPr/>
    </dgm:pt>
    <dgm:pt modelId="{F9DEE565-B499-4364-B9A9-54BA90F5210E}" type="pres">
      <dgm:prSet presAssocID="{12777777-B6A1-4EDB-9856-80883558CC9C}" presName="parentText" presStyleLbl="node1" presStyleIdx="2" presStyleCnt="6">
        <dgm:presLayoutVars>
          <dgm:chMax val="0"/>
          <dgm:bulletEnabled val="1"/>
        </dgm:presLayoutVars>
      </dgm:prSet>
      <dgm:spPr/>
    </dgm:pt>
    <dgm:pt modelId="{3213276C-0CFD-4DCF-AC95-6E7FF951B189}" type="pres">
      <dgm:prSet presAssocID="{12777777-B6A1-4EDB-9856-80883558CC9C}" presName="negativeSpace" presStyleCnt="0"/>
      <dgm:spPr/>
    </dgm:pt>
    <dgm:pt modelId="{39FADA11-9B03-4F73-B1AF-0EBEE4A6F5B3}" type="pres">
      <dgm:prSet presAssocID="{12777777-B6A1-4EDB-9856-80883558CC9C}" presName="childText" presStyleLbl="conFgAcc1" presStyleIdx="2" presStyleCnt="6">
        <dgm:presLayoutVars>
          <dgm:bulletEnabled val="1"/>
        </dgm:presLayoutVars>
      </dgm:prSet>
      <dgm:spPr/>
    </dgm:pt>
    <dgm:pt modelId="{14E85232-8728-4546-9AE2-6941BCAC8FAA}" type="pres">
      <dgm:prSet presAssocID="{8ABA3708-3627-4854-9BA3-16D53ED8DEF5}" presName="spaceBetweenRectangles" presStyleCnt="0"/>
      <dgm:spPr/>
    </dgm:pt>
    <dgm:pt modelId="{D887C14F-F5D4-42AC-A36E-2A3D01D8660E}" type="pres">
      <dgm:prSet presAssocID="{C0169AAB-9709-4008-8E61-356AFBEC6D86}" presName="parentLin" presStyleCnt="0"/>
      <dgm:spPr/>
    </dgm:pt>
    <dgm:pt modelId="{8CC1D2BE-1421-40BC-BE6B-275A7B88DF62}" type="pres">
      <dgm:prSet presAssocID="{C0169AAB-9709-4008-8E61-356AFBEC6D86}" presName="parentLeftMargin" presStyleLbl="node1" presStyleIdx="2" presStyleCnt="6"/>
      <dgm:spPr/>
    </dgm:pt>
    <dgm:pt modelId="{AB54567B-4816-4F7B-A8AE-BFB92EF495CB}" type="pres">
      <dgm:prSet presAssocID="{C0169AAB-9709-4008-8E61-356AFBEC6D86}" presName="parentText" presStyleLbl="node1" presStyleIdx="3" presStyleCnt="6">
        <dgm:presLayoutVars>
          <dgm:chMax val="0"/>
          <dgm:bulletEnabled val="1"/>
        </dgm:presLayoutVars>
      </dgm:prSet>
      <dgm:spPr/>
    </dgm:pt>
    <dgm:pt modelId="{F950EA8D-7898-4711-82D0-9832D71F2741}" type="pres">
      <dgm:prSet presAssocID="{C0169AAB-9709-4008-8E61-356AFBEC6D86}" presName="negativeSpace" presStyleCnt="0"/>
      <dgm:spPr/>
    </dgm:pt>
    <dgm:pt modelId="{D70992DC-76A1-4DC4-84EA-0CCFD8C47450}" type="pres">
      <dgm:prSet presAssocID="{C0169AAB-9709-4008-8E61-356AFBEC6D86}" presName="childText" presStyleLbl="conFgAcc1" presStyleIdx="3" presStyleCnt="6">
        <dgm:presLayoutVars>
          <dgm:bulletEnabled val="1"/>
        </dgm:presLayoutVars>
      </dgm:prSet>
      <dgm:spPr/>
    </dgm:pt>
    <dgm:pt modelId="{EF33CB35-277C-4FE1-8079-493DE76648D5}" type="pres">
      <dgm:prSet presAssocID="{CE1B61B3-2CD8-452E-B2A1-EB34BBE1DB51}" presName="spaceBetweenRectangles" presStyleCnt="0"/>
      <dgm:spPr/>
    </dgm:pt>
    <dgm:pt modelId="{22668105-CF23-4355-9CBD-0D114D1E2C5F}" type="pres">
      <dgm:prSet presAssocID="{EC27B49D-8195-4DAE-9986-A43298CC4D51}" presName="parentLin" presStyleCnt="0"/>
      <dgm:spPr/>
    </dgm:pt>
    <dgm:pt modelId="{7005347C-3E7F-489C-B3E4-7C2D6DBA722A}" type="pres">
      <dgm:prSet presAssocID="{EC27B49D-8195-4DAE-9986-A43298CC4D51}" presName="parentLeftMargin" presStyleLbl="node1" presStyleIdx="3" presStyleCnt="6"/>
      <dgm:spPr/>
    </dgm:pt>
    <dgm:pt modelId="{CD728811-6F2D-4EB1-9119-4C2EB60AFCAE}" type="pres">
      <dgm:prSet presAssocID="{EC27B49D-8195-4DAE-9986-A43298CC4D51}" presName="parentText" presStyleLbl="node1" presStyleIdx="4" presStyleCnt="6">
        <dgm:presLayoutVars>
          <dgm:chMax val="0"/>
          <dgm:bulletEnabled val="1"/>
        </dgm:presLayoutVars>
      </dgm:prSet>
      <dgm:spPr/>
    </dgm:pt>
    <dgm:pt modelId="{D0B1C0BE-A907-4ED2-ACC1-E6FD199F9B92}" type="pres">
      <dgm:prSet presAssocID="{EC27B49D-8195-4DAE-9986-A43298CC4D51}" presName="negativeSpace" presStyleCnt="0"/>
      <dgm:spPr/>
    </dgm:pt>
    <dgm:pt modelId="{70C45B3C-5650-42CA-AE3F-2CE884238990}" type="pres">
      <dgm:prSet presAssocID="{EC27B49D-8195-4DAE-9986-A43298CC4D51}" presName="childText" presStyleLbl="conFgAcc1" presStyleIdx="4" presStyleCnt="6">
        <dgm:presLayoutVars>
          <dgm:bulletEnabled val="1"/>
        </dgm:presLayoutVars>
      </dgm:prSet>
      <dgm:spPr/>
    </dgm:pt>
    <dgm:pt modelId="{C3DA922C-A87B-45A0-84FD-452AA660264D}" type="pres">
      <dgm:prSet presAssocID="{57F2A74F-C7C7-40C4-8F54-B4415034804B}" presName="spaceBetweenRectangles" presStyleCnt="0"/>
      <dgm:spPr/>
    </dgm:pt>
    <dgm:pt modelId="{712CEC45-BEA5-4AB6-805B-78C29112F815}" type="pres">
      <dgm:prSet presAssocID="{5E1BC74E-55D4-4DD5-9737-6C3573AFF121}" presName="parentLin" presStyleCnt="0"/>
      <dgm:spPr/>
    </dgm:pt>
    <dgm:pt modelId="{56674A62-6691-4F2F-813C-D1AE045F2D77}" type="pres">
      <dgm:prSet presAssocID="{5E1BC74E-55D4-4DD5-9737-6C3573AFF121}" presName="parentLeftMargin" presStyleLbl="node1" presStyleIdx="4" presStyleCnt="6"/>
      <dgm:spPr/>
    </dgm:pt>
    <dgm:pt modelId="{63ECF82E-180D-4FD9-A9F7-6F59F40DE28C}" type="pres">
      <dgm:prSet presAssocID="{5E1BC74E-55D4-4DD5-9737-6C3573AFF121}" presName="parentText" presStyleLbl="node1" presStyleIdx="5" presStyleCnt="6">
        <dgm:presLayoutVars>
          <dgm:chMax val="0"/>
          <dgm:bulletEnabled val="1"/>
        </dgm:presLayoutVars>
      </dgm:prSet>
      <dgm:spPr/>
    </dgm:pt>
    <dgm:pt modelId="{9CC765DD-60CA-42CB-8E80-AB61C600D8F6}" type="pres">
      <dgm:prSet presAssocID="{5E1BC74E-55D4-4DD5-9737-6C3573AFF121}" presName="negativeSpace" presStyleCnt="0"/>
      <dgm:spPr/>
    </dgm:pt>
    <dgm:pt modelId="{7AC10892-D4D1-4009-AD00-74ED0F94E2EA}" type="pres">
      <dgm:prSet presAssocID="{5E1BC74E-55D4-4DD5-9737-6C3573AFF121}" presName="childText" presStyleLbl="conFgAcc1" presStyleIdx="5" presStyleCnt="6">
        <dgm:presLayoutVars>
          <dgm:bulletEnabled val="1"/>
        </dgm:presLayoutVars>
      </dgm:prSet>
      <dgm:spPr/>
    </dgm:pt>
  </dgm:ptLst>
  <dgm:cxnLst>
    <dgm:cxn modelId="{B2135A29-D2CB-4923-8153-1280021A09AB}" type="presOf" srcId="{B8F1823F-0D58-4DEF-ADBA-B19A99DE2DCC}" destId="{42389AEA-6181-4AEE-B0E7-96BF2F51145D}" srcOrd="0" destOrd="0" presId="urn:microsoft.com/office/officeart/2005/8/layout/list1"/>
    <dgm:cxn modelId="{A9A71A2D-2AD4-466E-83A7-03BB1BA25CF8}" type="presOf" srcId="{B37582F7-046B-41E7-8F64-75FA0AC70218}" destId="{EE7BD37E-F101-4024-A24F-02538165C9B7}" srcOrd="1" destOrd="0" presId="urn:microsoft.com/office/officeart/2005/8/layout/list1"/>
    <dgm:cxn modelId="{53AA9A31-6E0C-4809-830E-650A3A835C72}" type="presOf" srcId="{EC27B49D-8195-4DAE-9986-A43298CC4D51}" destId="{CD728811-6F2D-4EB1-9119-4C2EB60AFCAE}" srcOrd="1" destOrd="0" presId="urn:microsoft.com/office/officeart/2005/8/layout/list1"/>
    <dgm:cxn modelId="{50CD4342-E31E-42FF-B07B-171BE0837703}" srcId="{DAE82298-D72E-444D-9354-D7E5EF5D6463}" destId="{C0169AAB-9709-4008-8E61-356AFBEC6D86}" srcOrd="3" destOrd="0" parTransId="{2F38AA60-5080-4CD7-BC7F-A943B88A4964}" sibTransId="{CE1B61B3-2CD8-452E-B2A1-EB34BBE1DB51}"/>
    <dgm:cxn modelId="{E06D3B64-2902-46A6-A514-98BA61CC043F}" srcId="{DAE82298-D72E-444D-9354-D7E5EF5D6463}" destId="{B37582F7-046B-41E7-8F64-75FA0AC70218}" srcOrd="1" destOrd="0" parTransId="{0CDD5CDB-A94C-4FD5-A85B-3CC8F168320A}" sibTransId="{8C4D0C3A-87BB-4D95-814B-8B6D3C3A2D8C}"/>
    <dgm:cxn modelId="{A00E266E-B97D-453C-A39A-1C3AA2AD74EA}" srcId="{DAE82298-D72E-444D-9354-D7E5EF5D6463}" destId="{5E1BC74E-55D4-4DD5-9737-6C3573AFF121}" srcOrd="5" destOrd="0" parTransId="{D5E76399-F5C0-46D9-9FE3-DE016400C459}" sibTransId="{4B84E5B0-8391-4371-ADCC-06951F19FA06}"/>
    <dgm:cxn modelId="{2182CA4E-C69A-4D95-91A9-703F94E9F5BF}" type="presOf" srcId="{12777777-B6A1-4EDB-9856-80883558CC9C}" destId="{F9DEE565-B499-4364-B9A9-54BA90F5210E}" srcOrd="1" destOrd="0" presId="urn:microsoft.com/office/officeart/2005/8/layout/list1"/>
    <dgm:cxn modelId="{BB4EDE8D-FDE4-4939-A618-7BB9672440CF}" type="presOf" srcId="{12777777-B6A1-4EDB-9856-80883558CC9C}" destId="{992FB7C7-9AFD-4D28-B985-42C097344FB3}" srcOrd="0" destOrd="0" presId="urn:microsoft.com/office/officeart/2005/8/layout/list1"/>
    <dgm:cxn modelId="{0E054592-2752-41A2-ADDD-DE22A1238624}" type="presOf" srcId="{B8F1823F-0D58-4DEF-ADBA-B19A99DE2DCC}" destId="{E128A76E-888D-4FAA-B39B-2C2AAE7BFB36}" srcOrd="1" destOrd="0" presId="urn:microsoft.com/office/officeart/2005/8/layout/list1"/>
    <dgm:cxn modelId="{C4974F95-9122-4B7E-93C7-4D554738D90D}" srcId="{DAE82298-D72E-444D-9354-D7E5EF5D6463}" destId="{EC27B49D-8195-4DAE-9986-A43298CC4D51}" srcOrd="4" destOrd="0" parTransId="{131AE696-A3E4-4196-AC4D-B702E9270512}" sibTransId="{57F2A74F-C7C7-40C4-8F54-B4415034804B}"/>
    <dgm:cxn modelId="{1F912EA7-349A-437A-AEDD-4BDC71D2DBE4}" type="presOf" srcId="{5E1BC74E-55D4-4DD5-9737-6C3573AFF121}" destId="{56674A62-6691-4F2F-813C-D1AE045F2D77}" srcOrd="0" destOrd="0" presId="urn:microsoft.com/office/officeart/2005/8/layout/list1"/>
    <dgm:cxn modelId="{7D4186B2-9555-43CA-A33B-280E95D7FBFD}" type="presOf" srcId="{C0169AAB-9709-4008-8E61-356AFBEC6D86}" destId="{8CC1D2BE-1421-40BC-BE6B-275A7B88DF62}" srcOrd="0" destOrd="0" presId="urn:microsoft.com/office/officeart/2005/8/layout/list1"/>
    <dgm:cxn modelId="{5952C5B2-7CF7-4CD1-9F8D-6D94BAC68D61}" type="presOf" srcId="{5E1BC74E-55D4-4DD5-9737-6C3573AFF121}" destId="{63ECF82E-180D-4FD9-A9F7-6F59F40DE28C}" srcOrd="1" destOrd="0" presId="urn:microsoft.com/office/officeart/2005/8/layout/list1"/>
    <dgm:cxn modelId="{47C7FDB6-5FC8-4B80-8931-419AA36F3D2F}" type="presOf" srcId="{EC27B49D-8195-4DAE-9986-A43298CC4D51}" destId="{7005347C-3E7F-489C-B3E4-7C2D6DBA722A}" srcOrd="0" destOrd="0" presId="urn:microsoft.com/office/officeart/2005/8/layout/list1"/>
    <dgm:cxn modelId="{47E98EB7-4FD1-4C77-A56A-757292B8BD51}" type="presOf" srcId="{C0169AAB-9709-4008-8E61-356AFBEC6D86}" destId="{AB54567B-4816-4F7B-A8AE-BFB92EF495CB}" srcOrd="1" destOrd="0" presId="urn:microsoft.com/office/officeart/2005/8/layout/list1"/>
    <dgm:cxn modelId="{8D4198C0-4146-40E0-8833-35DB9C8222E7}" srcId="{DAE82298-D72E-444D-9354-D7E5EF5D6463}" destId="{B8F1823F-0D58-4DEF-ADBA-B19A99DE2DCC}" srcOrd="0" destOrd="0" parTransId="{A1B9D919-4F67-4CC2-98B7-AA0077853D53}" sibTransId="{7ADAB7D9-FA51-4B45-A49E-A0AF0834E0C6}"/>
    <dgm:cxn modelId="{220417C8-2697-4664-9476-146E57EB1F6C}" srcId="{DAE82298-D72E-444D-9354-D7E5EF5D6463}" destId="{12777777-B6A1-4EDB-9856-80883558CC9C}" srcOrd="2" destOrd="0" parTransId="{3F579115-B777-4459-AAB4-456714831E31}" sibTransId="{8ABA3708-3627-4854-9BA3-16D53ED8DEF5}"/>
    <dgm:cxn modelId="{5D9720DE-9220-4D9E-864E-D0298E566229}" type="presOf" srcId="{B37582F7-046B-41E7-8F64-75FA0AC70218}" destId="{6EBC51B5-DB42-433D-BA80-92E8EBB69263}" srcOrd="0" destOrd="0" presId="urn:microsoft.com/office/officeart/2005/8/layout/list1"/>
    <dgm:cxn modelId="{15D5DBF2-FFAC-43E8-87E1-8052023AF005}" type="presOf" srcId="{DAE82298-D72E-444D-9354-D7E5EF5D6463}" destId="{B022478F-99B6-42E8-B496-F043F896BDA2}" srcOrd="0" destOrd="0" presId="urn:microsoft.com/office/officeart/2005/8/layout/list1"/>
    <dgm:cxn modelId="{03E7E272-B867-4BD0-BC50-81F63E47DD84}" type="presParOf" srcId="{B022478F-99B6-42E8-B496-F043F896BDA2}" destId="{05659028-D0CD-4028-9E1F-BA65FA989176}" srcOrd="0" destOrd="0" presId="urn:microsoft.com/office/officeart/2005/8/layout/list1"/>
    <dgm:cxn modelId="{4F43FE5F-B34A-4050-81BB-24BFBDF2FB3D}" type="presParOf" srcId="{05659028-D0CD-4028-9E1F-BA65FA989176}" destId="{42389AEA-6181-4AEE-B0E7-96BF2F51145D}" srcOrd="0" destOrd="0" presId="urn:microsoft.com/office/officeart/2005/8/layout/list1"/>
    <dgm:cxn modelId="{BE5EEA2D-0270-4E31-B63A-ACF77B908AC1}" type="presParOf" srcId="{05659028-D0CD-4028-9E1F-BA65FA989176}" destId="{E128A76E-888D-4FAA-B39B-2C2AAE7BFB36}" srcOrd="1" destOrd="0" presId="urn:microsoft.com/office/officeart/2005/8/layout/list1"/>
    <dgm:cxn modelId="{A248B68D-7350-475B-9692-50DEF5DF8FC5}" type="presParOf" srcId="{B022478F-99B6-42E8-B496-F043F896BDA2}" destId="{D6D7AA11-BB28-461E-8DEA-273A34A7A906}" srcOrd="1" destOrd="0" presId="urn:microsoft.com/office/officeart/2005/8/layout/list1"/>
    <dgm:cxn modelId="{144AC229-F577-4831-9F1D-1DA51B25CD4B}" type="presParOf" srcId="{B022478F-99B6-42E8-B496-F043F896BDA2}" destId="{19565F7B-BCBF-44FB-BABB-D93819562566}" srcOrd="2" destOrd="0" presId="urn:microsoft.com/office/officeart/2005/8/layout/list1"/>
    <dgm:cxn modelId="{E33C1C40-36F8-4577-9257-22DB11837856}" type="presParOf" srcId="{B022478F-99B6-42E8-B496-F043F896BDA2}" destId="{278DB88E-9B50-4ACE-9930-CD840497E19F}" srcOrd="3" destOrd="0" presId="urn:microsoft.com/office/officeart/2005/8/layout/list1"/>
    <dgm:cxn modelId="{24736CB6-BE58-428E-AAFE-70CAA9EE0B49}" type="presParOf" srcId="{B022478F-99B6-42E8-B496-F043F896BDA2}" destId="{4368BFBE-9165-41E1-887B-F70661EF5768}" srcOrd="4" destOrd="0" presId="urn:microsoft.com/office/officeart/2005/8/layout/list1"/>
    <dgm:cxn modelId="{93658C16-8A3A-4715-9A24-4207FBD2C04E}" type="presParOf" srcId="{4368BFBE-9165-41E1-887B-F70661EF5768}" destId="{6EBC51B5-DB42-433D-BA80-92E8EBB69263}" srcOrd="0" destOrd="0" presId="urn:microsoft.com/office/officeart/2005/8/layout/list1"/>
    <dgm:cxn modelId="{C8AA4FB8-89B6-4898-B7C4-A711478B8E0A}" type="presParOf" srcId="{4368BFBE-9165-41E1-887B-F70661EF5768}" destId="{EE7BD37E-F101-4024-A24F-02538165C9B7}" srcOrd="1" destOrd="0" presId="urn:microsoft.com/office/officeart/2005/8/layout/list1"/>
    <dgm:cxn modelId="{3761C631-7967-43E8-ADFC-7C562B0BBC72}" type="presParOf" srcId="{B022478F-99B6-42E8-B496-F043F896BDA2}" destId="{CD6A8AAF-4224-4CD8-AA7E-8D0C4B61B822}" srcOrd="5" destOrd="0" presId="urn:microsoft.com/office/officeart/2005/8/layout/list1"/>
    <dgm:cxn modelId="{86738BF2-DA73-47C8-8231-E37DFE6B2A4E}" type="presParOf" srcId="{B022478F-99B6-42E8-B496-F043F896BDA2}" destId="{BB1FC376-EFAC-41C6-AFDA-2194D7A6460D}" srcOrd="6" destOrd="0" presId="urn:microsoft.com/office/officeart/2005/8/layout/list1"/>
    <dgm:cxn modelId="{53CCBFF9-5BF0-498B-9B89-CB06F343A496}" type="presParOf" srcId="{B022478F-99B6-42E8-B496-F043F896BDA2}" destId="{65578193-ABD3-4E34-B63F-27E973474A59}" srcOrd="7" destOrd="0" presId="urn:microsoft.com/office/officeart/2005/8/layout/list1"/>
    <dgm:cxn modelId="{6E7065C5-BB3B-4ECC-908F-41450A6FAB2A}" type="presParOf" srcId="{B022478F-99B6-42E8-B496-F043F896BDA2}" destId="{36317E36-6CCA-435E-B366-4FBB7E5157F3}" srcOrd="8" destOrd="0" presId="urn:microsoft.com/office/officeart/2005/8/layout/list1"/>
    <dgm:cxn modelId="{70582ADA-BE89-4AA6-94D9-4150A3B17EE6}" type="presParOf" srcId="{36317E36-6CCA-435E-B366-4FBB7E5157F3}" destId="{992FB7C7-9AFD-4D28-B985-42C097344FB3}" srcOrd="0" destOrd="0" presId="urn:microsoft.com/office/officeart/2005/8/layout/list1"/>
    <dgm:cxn modelId="{3068D54C-F650-4435-B4C2-3C3F8A64B454}" type="presParOf" srcId="{36317E36-6CCA-435E-B366-4FBB7E5157F3}" destId="{F9DEE565-B499-4364-B9A9-54BA90F5210E}" srcOrd="1" destOrd="0" presId="urn:microsoft.com/office/officeart/2005/8/layout/list1"/>
    <dgm:cxn modelId="{05DD27BB-A43F-4DC2-877E-74598EAD8472}" type="presParOf" srcId="{B022478F-99B6-42E8-B496-F043F896BDA2}" destId="{3213276C-0CFD-4DCF-AC95-6E7FF951B189}" srcOrd="9" destOrd="0" presId="urn:microsoft.com/office/officeart/2005/8/layout/list1"/>
    <dgm:cxn modelId="{A8981CEB-E89D-487A-BE48-16BD3CD850C7}" type="presParOf" srcId="{B022478F-99B6-42E8-B496-F043F896BDA2}" destId="{39FADA11-9B03-4F73-B1AF-0EBEE4A6F5B3}" srcOrd="10" destOrd="0" presId="urn:microsoft.com/office/officeart/2005/8/layout/list1"/>
    <dgm:cxn modelId="{2BD50792-846B-4A2D-9DB5-301CB9B427DA}" type="presParOf" srcId="{B022478F-99B6-42E8-B496-F043F896BDA2}" destId="{14E85232-8728-4546-9AE2-6941BCAC8FAA}" srcOrd="11" destOrd="0" presId="urn:microsoft.com/office/officeart/2005/8/layout/list1"/>
    <dgm:cxn modelId="{1FE3E2E7-3431-48B8-9B35-D4C0D58C5666}" type="presParOf" srcId="{B022478F-99B6-42E8-B496-F043F896BDA2}" destId="{D887C14F-F5D4-42AC-A36E-2A3D01D8660E}" srcOrd="12" destOrd="0" presId="urn:microsoft.com/office/officeart/2005/8/layout/list1"/>
    <dgm:cxn modelId="{DA4B638E-7B69-4D59-9A0D-D8FF7A79F861}" type="presParOf" srcId="{D887C14F-F5D4-42AC-A36E-2A3D01D8660E}" destId="{8CC1D2BE-1421-40BC-BE6B-275A7B88DF62}" srcOrd="0" destOrd="0" presId="urn:microsoft.com/office/officeart/2005/8/layout/list1"/>
    <dgm:cxn modelId="{D0409BB5-7CC8-4137-A350-0AEA8FE7BC27}" type="presParOf" srcId="{D887C14F-F5D4-42AC-A36E-2A3D01D8660E}" destId="{AB54567B-4816-4F7B-A8AE-BFB92EF495CB}" srcOrd="1" destOrd="0" presId="urn:microsoft.com/office/officeart/2005/8/layout/list1"/>
    <dgm:cxn modelId="{9C7D4AAA-98D4-4734-ADBE-61B326ED0E2F}" type="presParOf" srcId="{B022478F-99B6-42E8-B496-F043F896BDA2}" destId="{F950EA8D-7898-4711-82D0-9832D71F2741}" srcOrd="13" destOrd="0" presId="urn:microsoft.com/office/officeart/2005/8/layout/list1"/>
    <dgm:cxn modelId="{6AB48984-691C-451B-ACD7-2AFC22E0C84E}" type="presParOf" srcId="{B022478F-99B6-42E8-B496-F043F896BDA2}" destId="{D70992DC-76A1-4DC4-84EA-0CCFD8C47450}" srcOrd="14" destOrd="0" presId="urn:microsoft.com/office/officeart/2005/8/layout/list1"/>
    <dgm:cxn modelId="{32D8F099-F322-420D-B0C7-A9D756E86F9E}" type="presParOf" srcId="{B022478F-99B6-42E8-B496-F043F896BDA2}" destId="{EF33CB35-277C-4FE1-8079-493DE76648D5}" srcOrd="15" destOrd="0" presId="urn:microsoft.com/office/officeart/2005/8/layout/list1"/>
    <dgm:cxn modelId="{DDAAA4F9-6008-41F2-9C15-12AEAA103206}" type="presParOf" srcId="{B022478F-99B6-42E8-B496-F043F896BDA2}" destId="{22668105-CF23-4355-9CBD-0D114D1E2C5F}" srcOrd="16" destOrd="0" presId="urn:microsoft.com/office/officeart/2005/8/layout/list1"/>
    <dgm:cxn modelId="{D283623E-90E2-43FA-9D46-66EC19224BC8}" type="presParOf" srcId="{22668105-CF23-4355-9CBD-0D114D1E2C5F}" destId="{7005347C-3E7F-489C-B3E4-7C2D6DBA722A}" srcOrd="0" destOrd="0" presId="urn:microsoft.com/office/officeart/2005/8/layout/list1"/>
    <dgm:cxn modelId="{D898F049-695C-41B4-AD5B-E1141D89614B}" type="presParOf" srcId="{22668105-CF23-4355-9CBD-0D114D1E2C5F}" destId="{CD728811-6F2D-4EB1-9119-4C2EB60AFCAE}" srcOrd="1" destOrd="0" presId="urn:microsoft.com/office/officeart/2005/8/layout/list1"/>
    <dgm:cxn modelId="{77DDD6ED-AF4D-45C0-BB40-804FB4DE5F28}" type="presParOf" srcId="{B022478F-99B6-42E8-B496-F043F896BDA2}" destId="{D0B1C0BE-A907-4ED2-ACC1-E6FD199F9B92}" srcOrd="17" destOrd="0" presId="urn:microsoft.com/office/officeart/2005/8/layout/list1"/>
    <dgm:cxn modelId="{79CCC9B5-0A5D-4A76-A352-D587B10E5B66}" type="presParOf" srcId="{B022478F-99B6-42E8-B496-F043F896BDA2}" destId="{70C45B3C-5650-42CA-AE3F-2CE884238990}" srcOrd="18" destOrd="0" presId="urn:microsoft.com/office/officeart/2005/8/layout/list1"/>
    <dgm:cxn modelId="{05141D63-9913-40EC-8344-D5A957C1CEB3}" type="presParOf" srcId="{B022478F-99B6-42E8-B496-F043F896BDA2}" destId="{C3DA922C-A87B-45A0-84FD-452AA660264D}" srcOrd="19" destOrd="0" presId="urn:microsoft.com/office/officeart/2005/8/layout/list1"/>
    <dgm:cxn modelId="{37E93888-5D53-441D-B185-610CD6337EC5}" type="presParOf" srcId="{B022478F-99B6-42E8-B496-F043F896BDA2}" destId="{712CEC45-BEA5-4AB6-805B-78C29112F815}" srcOrd="20" destOrd="0" presId="urn:microsoft.com/office/officeart/2005/8/layout/list1"/>
    <dgm:cxn modelId="{E197686B-7E6A-4A33-9176-962FB0173500}" type="presParOf" srcId="{712CEC45-BEA5-4AB6-805B-78C29112F815}" destId="{56674A62-6691-4F2F-813C-D1AE045F2D77}" srcOrd="0" destOrd="0" presId="urn:microsoft.com/office/officeart/2005/8/layout/list1"/>
    <dgm:cxn modelId="{85F65F4B-5236-4439-A1FC-3FFC9E8F0223}" type="presParOf" srcId="{712CEC45-BEA5-4AB6-805B-78C29112F815}" destId="{63ECF82E-180D-4FD9-A9F7-6F59F40DE28C}" srcOrd="1" destOrd="0" presId="urn:microsoft.com/office/officeart/2005/8/layout/list1"/>
    <dgm:cxn modelId="{5C59F1FC-8B9B-4B19-945C-F3998DDF1185}" type="presParOf" srcId="{B022478F-99B6-42E8-B496-F043F896BDA2}" destId="{9CC765DD-60CA-42CB-8E80-AB61C600D8F6}" srcOrd="21" destOrd="0" presId="urn:microsoft.com/office/officeart/2005/8/layout/list1"/>
    <dgm:cxn modelId="{3B7BC5E6-4C77-4C46-BBDE-D389C99D694F}" type="presParOf" srcId="{B022478F-99B6-42E8-B496-F043F896BDA2}" destId="{7AC10892-D4D1-4009-AD00-74ED0F94E2E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0A6D4-F483-4CD8-8C22-BCCEC68172CE}" type="doc">
      <dgm:prSet loTypeId="urn:microsoft.com/office/officeart/2005/8/layout/hierarchy1" loCatId="Inbox" qsTypeId="urn:microsoft.com/office/officeart/2005/8/quickstyle/simple4" qsCatId="simple" csTypeId="urn:microsoft.com/office/officeart/2005/8/colors/ColorSchemeForSuggestions" csCatId="other" phldr="1"/>
      <dgm:spPr/>
      <dgm:t>
        <a:bodyPr/>
        <a:lstStyle/>
        <a:p>
          <a:endParaRPr lang="en-US"/>
        </a:p>
      </dgm:t>
    </dgm:pt>
    <dgm:pt modelId="{2DCA7B34-9F7F-4FBF-A5F1-90B01F72850A}">
      <dgm:prSet/>
      <dgm:spPr/>
      <dgm:t>
        <a:bodyPr/>
        <a:lstStyle/>
        <a:p>
          <a:r>
            <a:rPr lang="en-US"/>
            <a:t>Decide where you want to save your assets</a:t>
          </a:r>
        </a:p>
      </dgm:t>
    </dgm:pt>
    <dgm:pt modelId="{825ECA63-59FB-445D-B34F-6558DA87C9E6}" type="parTrans" cxnId="{E3D4D54A-7F0B-4A52-81AF-3BF474FFF98E}">
      <dgm:prSet/>
      <dgm:spPr/>
      <dgm:t>
        <a:bodyPr/>
        <a:lstStyle/>
        <a:p>
          <a:endParaRPr lang="en-US"/>
        </a:p>
      </dgm:t>
    </dgm:pt>
    <dgm:pt modelId="{81D84021-9536-4BFC-A395-5FB52FA415D1}" type="sibTrans" cxnId="{E3D4D54A-7F0B-4A52-81AF-3BF474FFF98E}">
      <dgm:prSet/>
      <dgm:spPr/>
      <dgm:t>
        <a:bodyPr/>
        <a:lstStyle/>
        <a:p>
          <a:endParaRPr lang="en-US"/>
        </a:p>
      </dgm:t>
    </dgm:pt>
    <dgm:pt modelId="{CFC2AC96-A69E-4D32-BF58-79B1E30A0DB9}">
      <dgm:prSet/>
      <dgm:spPr/>
      <dgm:t>
        <a:bodyPr/>
        <a:lstStyle/>
        <a:p>
          <a:r>
            <a:rPr lang="en-US"/>
            <a:t>Update the write-manifiest.json to point there</a:t>
          </a:r>
        </a:p>
      </dgm:t>
    </dgm:pt>
    <dgm:pt modelId="{A593F098-C565-45D1-A18C-0DB429E3FF80}" type="parTrans" cxnId="{CBDFFCA9-ED1C-4DEA-849D-4688E39500CA}">
      <dgm:prSet/>
      <dgm:spPr/>
      <dgm:t>
        <a:bodyPr/>
        <a:lstStyle/>
        <a:p>
          <a:endParaRPr lang="en-US"/>
        </a:p>
      </dgm:t>
    </dgm:pt>
    <dgm:pt modelId="{4D6B61CA-37DD-4A4D-AFCE-9EA79A8A799F}" type="sibTrans" cxnId="{CBDFFCA9-ED1C-4DEA-849D-4688E39500CA}">
      <dgm:prSet/>
      <dgm:spPr/>
      <dgm:t>
        <a:bodyPr/>
        <a:lstStyle/>
        <a:p>
          <a:endParaRPr lang="en-US"/>
        </a:p>
      </dgm:t>
    </dgm:pt>
    <dgm:pt modelId="{395D83A9-64A0-4816-82F3-A998E4609647}">
      <dgm:prSet/>
      <dgm:spPr/>
      <dgm:t>
        <a:bodyPr/>
        <a:lstStyle/>
        <a:p>
          <a:r>
            <a:rPr lang="en-US"/>
            <a:t>Use gulp to create “shippable” code:  “Gulp –ship”</a:t>
          </a:r>
        </a:p>
      </dgm:t>
    </dgm:pt>
    <dgm:pt modelId="{C1E39BCF-0D8C-4E08-8D11-56665DF3F712}" type="parTrans" cxnId="{48193FAF-671C-48D2-87A6-FB9B4688F40E}">
      <dgm:prSet/>
      <dgm:spPr/>
      <dgm:t>
        <a:bodyPr/>
        <a:lstStyle/>
        <a:p>
          <a:endParaRPr lang="en-US"/>
        </a:p>
      </dgm:t>
    </dgm:pt>
    <dgm:pt modelId="{ACAF5FE7-BF80-4C7E-96D7-E05D44B9A1E7}" type="sibTrans" cxnId="{48193FAF-671C-48D2-87A6-FB9B4688F40E}">
      <dgm:prSet/>
      <dgm:spPr/>
      <dgm:t>
        <a:bodyPr/>
        <a:lstStyle/>
        <a:p>
          <a:endParaRPr lang="en-US"/>
        </a:p>
      </dgm:t>
    </dgm:pt>
    <dgm:pt modelId="{3C57D142-BBD0-47D8-8DEA-3EE4A7CBBD22}">
      <dgm:prSet/>
      <dgm:spPr/>
      <dgm:t>
        <a:bodyPr/>
        <a:lstStyle/>
        <a:p>
          <a:r>
            <a:rPr lang="en-US" baseline="0" dirty="0"/>
            <a:t>This creates a few files under “temp\deploy”</a:t>
          </a:r>
          <a:endParaRPr lang="en-US" dirty="0"/>
        </a:p>
      </dgm:t>
    </dgm:pt>
    <dgm:pt modelId="{18C65686-5EF0-473E-8C82-62232B8B29B9}" type="parTrans" cxnId="{962A1FA6-5B89-4858-8B10-4831E521053C}">
      <dgm:prSet/>
      <dgm:spPr/>
      <dgm:t>
        <a:bodyPr/>
        <a:lstStyle/>
        <a:p>
          <a:endParaRPr lang="en-US"/>
        </a:p>
      </dgm:t>
    </dgm:pt>
    <dgm:pt modelId="{12591F28-F77A-4D6C-BCF4-6F7D0DC85AEE}" type="sibTrans" cxnId="{962A1FA6-5B89-4858-8B10-4831E521053C}">
      <dgm:prSet/>
      <dgm:spPr/>
      <dgm:t>
        <a:bodyPr/>
        <a:lstStyle/>
        <a:p>
          <a:endParaRPr lang="en-US"/>
        </a:p>
      </dgm:t>
    </dgm:pt>
    <dgm:pt modelId="{C15485F5-55F1-4165-AECE-B4DAF7C4292C}">
      <dgm:prSet/>
      <dgm:spPr/>
      <dgm:t>
        <a:bodyPr/>
        <a:lstStyle/>
        <a:p>
          <a:r>
            <a:rPr lang="en-US"/>
            <a:t>Since we changed write-json, we need to re-package as well and upload:</a:t>
          </a:r>
        </a:p>
      </dgm:t>
    </dgm:pt>
    <dgm:pt modelId="{396CB543-9F90-4FF8-800F-EAA97EFB660D}" type="parTrans" cxnId="{695E1DF5-AEFE-4B52-95D6-53BFEBE97BA1}">
      <dgm:prSet/>
      <dgm:spPr/>
      <dgm:t>
        <a:bodyPr/>
        <a:lstStyle/>
        <a:p>
          <a:endParaRPr lang="en-US"/>
        </a:p>
      </dgm:t>
    </dgm:pt>
    <dgm:pt modelId="{363C4320-98E0-4E6E-ACE4-DB692FA1A74E}" type="sibTrans" cxnId="{695E1DF5-AEFE-4B52-95D6-53BFEBE97BA1}">
      <dgm:prSet/>
      <dgm:spPr/>
      <dgm:t>
        <a:bodyPr/>
        <a:lstStyle/>
        <a:p>
          <a:endParaRPr lang="en-US"/>
        </a:p>
      </dgm:t>
    </dgm:pt>
    <dgm:pt modelId="{C22A38F5-47CE-4D0C-A86E-459F18E11689}">
      <dgm:prSet/>
      <dgm:spPr/>
      <dgm:t>
        <a:bodyPr/>
        <a:lstStyle/>
        <a:p>
          <a:r>
            <a:rPr lang="en-US" baseline="0"/>
            <a:t>Gulp package-solution –ship</a:t>
          </a:r>
          <a:endParaRPr lang="en-US"/>
        </a:p>
      </dgm:t>
    </dgm:pt>
    <dgm:pt modelId="{AD5B87BC-4024-47A8-AC1B-FAD3CCA9E7A4}" type="parTrans" cxnId="{47AB635E-A085-42B4-A896-BE2CF24A2796}">
      <dgm:prSet/>
      <dgm:spPr/>
      <dgm:t>
        <a:bodyPr/>
        <a:lstStyle/>
        <a:p>
          <a:endParaRPr lang="en-US"/>
        </a:p>
      </dgm:t>
    </dgm:pt>
    <dgm:pt modelId="{D1E08B43-4B69-418A-80AE-969F629A123D}" type="sibTrans" cxnId="{47AB635E-A085-42B4-A896-BE2CF24A2796}">
      <dgm:prSet/>
      <dgm:spPr/>
      <dgm:t>
        <a:bodyPr/>
        <a:lstStyle/>
        <a:p>
          <a:endParaRPr lang="en-US"/>
        </a:p>
      </dgm:t>
    </dgm:pt>
    <dgm:pt modelId="{1DCC4025-BEA8-42A1-9685-B2EDCDB7D2B7}">
      <dgm:prSet/>
      <dgm:spPr/>
      <dgm:t>
        <a:bodyPr/>
        <a:lstStyle/>
        <a:p>
          <a:r>
            <a:rPr lang="en-US" baseline="0"/>
            <a:t>Upload to the app catalog again (replace)</a:t>
          </a:r>
          <a:endParaRPr lang="en-US"/>
        </a:p>
      </dgm:t>
    </dgm:pt>
    <dgm:pt modelId="{12474C88-E410-4B0F-A466-808559A222F3}" type="parTrans" cxnId="{4AE9F517-4ABE-4740-A427-FE5D18E27AD9}">
      <dgm:prSet/>
      <dgm:spPr/>
      <dgm:t>
        <a:bodyPr/>
        <a:lstStyle/>
        <a:p>
          <a:endParaRPr lang="en-US"/>
        </a:p>
      </dgm:t>
    </dgm:pt>
    <dgm:pt modelId="{92F41887-3136-4B95-A449-A352B0E2C05B}" type="sibTrans" cxnId="{4AE9F517-4ABE-4740-A427-FE5D18E27AD9}">
      <dgm:prSet/>
      <dgm:spPr/>
      <dgm:t>
        <a:bodyPr/>
        <a:lstStyle/>
        <a:p>
          <a:endParaRPr lang="en-US"/>
        </a:p>
      </dgm:t>
    </dgm:pt>
    <dgm:pt modelId="{14817E68-BFAD-43C0-BF9F-BBD0455AA413}">
      <dgm:prSet/>
      <dgm:spPr/>
      <dgm:t>
        <a:bodyPr/>
        <a:lstStyle/>
        <a:p>
          <a:r>
            <a:rPr lang="en-US" dirty="0"/>
            <a:t>Upload these to your doc library</a:t>
          </a:r>
        </a:p>
      </dgm:t>
    </dgm:pt>
    <dgm:pt modelId="{6974787B-D724-436F-B5B5-CC819EAB0EF6}" type="parTrans" cxnId="{855900B5-BBF0-4D2A-8073-B7379CCFB4F2}">
      <dgm:prSet/>
      <dgm:spPr/>
      <dgm:t>
        <a:bodyPr/>
        <a:lstStyle/>
        <a:p>
          <a:endParaRPr lang="en-US"/>
        </a:p>
      </dgm:t>
    </dgm:pt>
    <dgm:pt modelId="{26ACF5D3-8CAA-4EC5-8562-C05BC79E5CA4}" type="sibTrans" cxnId="{855900B5-BBF0-4D2A-8073-B7379CCFB4F2}">
      <dgm:prSet/>
      <dgm:spPr/>
      <dgm:t>
        <a:bodyPr/>
        <a:lstStyle/>
        <a:p>
          <a:endParaRPr lang="en-US"/>
        </a:p>
      </dgm:t>
    </dgm:pt>
    <dgm:pt modelId="{03A651D4-F549-47B3-B739-DC6B87387CF7}" type="pres">
      <dgm:prSet presAssocID="{8BE0A6D4-F483-4CD8-8C22-BCCEC68172CE}" presName="hierChild1" presStyleCnt="0">
        <dgm:presLayoutVars>
          <dgm:chPref val="1"/>
          <dgm:dir/>
          <dgm:animOne val="branch"/>
          <dgm:animLvl val="lvl"/>
          <dgm:resizeHandles/>
        </dgm:presLayoutVars>
      </dgm:prSet>
      <dgm:spPr/>
    </dgm:pt>
    <dgm:pt modelId="{881F9032-1040-4A28-8031-0CCE2468C516}" type="pres">
      <dgm:prSet presAssocID="{2DCA7B34-9F7F-4FBF-A5F1-90B01F72850A}" presName="hierRoot1" presStyleCnt="0"/>
      <dgm:spPr/>
    </dgm:pt>
    <dgm:pt modelId="{D84DE0F4-7BDA-4737-82CA-177463B88106}" type="pres">
      <dgm:prSet presAssocID="{2DCA7B34-9F7F-4FBF-A5F1-90B01F72850A}" presName="composite" presStyleCnt="0"/>
      <dgm:spPr/>
    </dgm:pt>
    <dgm:pt modelId="{AA2991EE-0BC6-40A3-9DF1-39598A474C8D}" type="pres">
      <dgm:prSet presAssocID="{2DCA7B34-9F7F-4FBF-A5F1-90B01F72850A}" presName="background" presStyleLbl="node0" presStyleIdx="0" presStyleCnt="4"/>
      <dgm:spPr/>
    </dgm:pt>
    <dgm:pt modelId="{73ED4B56-73A1-4E56-994C-2E9E4CEB593B}" type="pres">
      <dgm:prSet presAssocID="{2DCA7B34-9F7F-4FBF-A5F1-90B01F72850A}" presName="text" presStyleLbl="fgAcc0" presStyleIdx="0" presStyleCnt="4">
        <dgm:presLayoutVars>
          <dgm:chPref val="3"/>
        </dgm:presLayoutVars>
      </dgm:prSet>
      <dgm:spPr/>
    </dgm:pt>
    <dgm:pt modelId="{FD67592A-B82C-486E-9C7A-ADE94E5FB3DC}" type="pres">
      <dgm:prSet presAssocID="{2DCA7B34-9F7F-4FBF-A5F1-90B01F72850A}" presName="hierChild2" presStyleCnt="0"/>
      <dgm:spPr/>
    </dgm:pt>
    <dgm:pt modelId="{EE3C2349-A918-4EF8-831A-E82D8B0B339D}" type="pres">
      <dgm:prSet presAssocID="{CFC2AC96-A69E-4D32-BF58-79B1E30A0DB9}" presName="hierRoot1" presStyleCnt="0"/>
      <dgm:spPr/>
    </dgm:pt>
    <dgm:pt modelId="{57B73047-C051-424F-977D-4DDD1B1F0598}" type="pres">
      <dgm:prSet presAssocID="{CFC2AC96-A69E-4D32-BF58-79B1E30A0DB9}" presName="composite" presStyleCnt="0"/>
      <dgm:spPr/>
    </dgm:pt>
    <dgm:pt modelId="{64A03A7D-56ED-45EC-A41B-865E32B39470}" type="pres">
      <dgm:prSet presAssocID="{CFC2AC96-A69E-4D32-BF58-79B1E30A0DB9}" presName="background" presStyleLbl="node0" presStyleIdx="1" presStyleCnt="4"/>
      <dgm:spPr/>
    </dgm:pt>
    <dgm:pt modelId="{57AC181F-3EAE-4D9D-8E21-633219D2A82D}" type="pres">
      <dgm:prSet presAssocID="{CFC2AC96-A69E-4D32-BF58-79B1E30A0DB9}" presName="text" presStyleLbl="fgAcc0" presStyleIdx="1" presStyleCnt="4">
        <dgm:presLayoutVars>
          <dgm:chPref val="3"/>
        </dgm:presLayoutVars>
      </dgm:prSet>
      <dgm:spPr/>
    </dgm:pt>
    <dgm:pt modelId="{41D15D0A-FFBD-4A26-97A6-64F2F8C57B08}" type="pres">
      <dgm:prSet presAssocID="{CFC2AC96-A69E-4D32-BF58-79B1E30A0DB9}" presName="hierChild2" presStyleCnt="0"/>
      <dgm:spPr/>
    </dgm:pt>
    <dgm:pt modelId="{9A810D5C-4592-43A2-8C7F-EAAF3321437E}" type="pres">
      <dgm:prSet presAssocID="{395D83A9-64A0-4816-82F3-A998E4609647}" presName="hierRoot1" presStyleCnt="0"/>
      <dgm:spPr/>
    </dgm:pt>
    <dgm:pt modelId="{133D9244-F6F6-4B6A-BF6A-4EE744EC9FFA}" type="pres">
      <dgm:prSet presAssocID="{395D83A9-64A0-4816-82F3-A998E4609647}" presName="composite" presStyleCnt="0"/>
      <dgm:spPr/>
    </dgm:pt>
    <dgm:pt modelId="{516440BE-295C-419F-84A3-36275002E144}" type="pres">
      <dgm:prSet presAssocID="{395D83A9-64A0-4816-82F3-A998E4609647}" presName="background" presStyleLbl="node0" presStyleIdx="2" presStyleCnt="4"/>
      <dgm:spPr/>
    </dgm:pt>
    <dgm:pt modelId="{3777CB62-7F3E-4A10-9694-5CC4E1D0B134}" type="pres">
      <dgm:prSet presAssocID="{395D83A9-64A0-4816-82F3-A998E4609647}" presName="text" presStyleLbl="fgAcc0" presStyleIdx="2" presStyleCnt="4">
        <dgm:presLayoutVars>
          <dgm:chPref val="3"/>
        </dgm:presLayoutVars>
      </dgm:prSet>
      <dgm:spPr/>
    </dgm:pt>
    <dgm:pt modelId="{C466A743-29EF-4B20-8C0B-57E2D723645B}" type="pres">
      <dgm:prSet presAssocID="{395D83A9-64A0-4816-82F3-A998E4609647}" presName="hierChild2" presStyleCnt="0"/>
      <dgm:spPr/>
    </dgm:pt>
    <dgm:pt modelId="{D72B5225-9FAE-4F32-8BAF-19606FBD93EE}" type="pres">
      <dgm:prSet presAssocID="{18C65686-5EF0-473E-8C82-62232B8B29B9}" presName="Name10" presStyleLbl="parChTrans1D2" presStyleIdx="0" presStyleCnt="4"/>
      <dgm:spPr/>
    </dgm:pt>
    <dgm:pt modelId="{47E757D5-0EB0-4A02-8B8F-DD11C86F7471}" type="pres">
      <dgm:prSet presAssocID="{3C57D142-BBD0-47D8-8DEA-3EE4A7CBBD22}" presName="hierRoot2" presStyleCnt="0"/>
      <dgm:spPr/>
    </dgm:pt>
    <dgm:pt modelId="{5C065A67-3E56-4747-90FE-19A52D597690}" type="pres">
      <dgm:prSet presAssocID="{3C57D142-BBD0-47D8-8DEA-3EE4A7CBBD22}" presName="composite2" presStyleCnt="0"/>
      <dgm:spPr/>
    </dgm:pt>
    <dgm:pt modelId="{91D944A6-C4EB-4980-A283-B3D21E3256BF}" type="pres">
      <dgm:prSet presAssocID="{3C57D142-BBD0-47D8-8DEA-3EE4A7CBBD22}" presName="background2" presStyleLbl="node2" presStyleIdx="0" presStyleCnt="4"/>
      <dgm:spPr/>
    </dgm:pt>
    <dgm:pt modelId="{CF356240-E170-4FC0-BF6F-AB4E200FC175}" type="pres">
      <dgm:prSet presAssocID="{3C57D142-BBD0-47D8-8DEA-3EE4A7CBBD22}" presName="text2" presStyleLbl="fgAcc2" presStyleIdx="0" presStyleCnt="4">
        <dgm:presLayoutVars>
          <dgm:chPref val="3"/>
        </dgm:presLayoutVars>
      </dgm:prSet>
      <dgm:spPr/>
    </dgm:pt>
    <dgm:pt modelId="{6F9D1BF3-F84A-4981-BBC8-0D6DC60E0768}" type="pres">
      <dgm:prSet presAssocID="{3C57D142-BBD0-47D8-8DEA-3EE4A7CBBD22}" presName="hierChild3" presStyleCnt="0"/>
      <dgm:spPr/>
    </dgm:pt>
    <dgm:pt modelId="{C46F39A7-7F45-455D-96E1-D68382237F94}" type="pres">
      <dgm:prSet presAssocID="{6974787B-D724-436F-B5B5-CC819EAB0EF6}" presName="Name10" presStyleLbl="parChTrans1D2" presStyleIdx="1" presStyleCnt="4"/>
      <dgm:spPr/>
    </dgm:pt>
    <dgm:pt modelId="{154532BC-0282-4319-8B5E-F8EE41CE452C}" type="pres">
      <dgm:prSet presAssocID="{14817E68-BFAD-43C0-BF9F-BBD0455AA413}" presName="hierRoot2" presStyleCnt="0"/>
      <dgm:spPr/>
    </dgm:pt>
    <dgm:pt modelId="{8C8730C9-E014-4637-A14F-1D068DF99BB4}" type="pres">
      <dgm:prSet presAssocID="{14817E68-BFAD-43C0-BF9F-BBD0455AA413}" presName="composite2" presStyleCnt="0"/>
      <dgm:spPr/>
    </dgm:pt>
    <dgm:pt modelId="{69197231-828E-407B-8873-2220F43094E0}" type="pres">
      <dgm:prSet presAssocID="{14817E68-BFAD-43C0-BF9F-BBD0455AA413}" presName="background2" presStyleLbl="node2" presStyleIdx="1" presStyleCnt="4"/>
      <dgm:spPr/>
    </dgm:pt>
    <dgm:pt modelId="{B8501628-A2E0-45E8-806B-3B9C7815592A}" type="pres">
      <dgm:prSet presAssocID="{14817E68-BFAD-43C0-BF9F-BBD0455AA413}" presName="text2" presStyleLbl="fgAcc2" presStyleIdx="1" presStyleCnt="4">
        <dgm:presLayoutVars>
          <dgm:chPref val="3"/>
        </dgm:presLayoutVars>
      </dgm:prSet>
      <dgm:spPr/>
    </dgm:pt>
    <dgm:pt modelId="{3A43C190-29B7-4AA9-8C5E-78370EA35EF6}" type="pres">
      <dgm:prSet presAssocID="{14817E68-BFAD-43C0-BF9F-BBD0455AA413}" presName="hierChild3" presStyleCnt="0"/>
      <dgm:spPr/>
    </dgm:pt>
    <dgm:pt modelId="{74653269-8444-41EC-84C0-20FC6A77FB58}" type="pres">
      <dgm:prSet presAssocID="{C15485F5-55F1-4165-AECE-B4DAF7C4292C}" presName="hierRoot1" presStyleCnt="0"/>
      <dgm:spPr/>
    </dgm:pt>
    <dgm:pt modelId="{DA2CFF63-B883-4B6E-8B6A-C6CBFE2C7155}" type="pres">
      <dgm:prSet presAssocID="{C15485F5-55F1-4165-AECE-B4DAF7C4292C}" presName="composite" presStyleCnt="0"/>
      <dgm:spPr/>
    </dgm:pt>
    <dgm:pt modelId="{F7FC3987-FA51-4D54-9D31-40A2317F1AA4}" type="pres">
      <dgm:prSet presAssocID="{C15485F5-55F1-4165-AECE-B4DAF7C4292C}" presName="background" presStyleLbl="node0" presStyleIdx="3" presStyleCnt="4"/>
      <dgm:spPr/>
    </dgm:pt>
    <dgm:pt modelId="{333B563A-2066-4A0C-A787-1ADF2CC9CA6E}" type="pres">
      <dgm:prSet presAssocID="{C15485F5-55F1-4165-AECE-B4DAF7C4292C}" presName="text" presStyleLbl="fgAcc0" presStyleIdx="3" presStyleCnt="4">
        <dgm:presLayoutVars>
          <dgm:chPref val="3"/>
        </dgm:presLayoutVars>
      </dgm:prSet>
      <dgm:spPr/>
    </dgm:pt>
    <dgm:pt modelId="{D5E864AC-AEC1-4722-91FB-7B47F0584A7D}" type="pres">
      <dgm:prSet presAssocID="{C15485F5-55F1-4165-AECE-B4DAF7C4292C}" presName="hierChild2" presStyleCnt="0"/>
      <dgm:spPr/>
    </dgm:pt>
    <dgm:pt modelId="{4496F9A7-D497-4968-A5C2-86AC7CC60439}" type="pres">
      <dgm:prSet presAssocID="{AD5B87BC-4024-47A8-AC1B-FAD3CCA9E7A4}" presName="Name10" presStyleLbl="parChTrans1D2" presStyleIdx="2" presStyleCnt="4"/>
      <dgm:spPr/>
    </dgm:pt>
    <dgm:pt modelId="{90A37C52-E6F5-44F2-99D8-A9612B32FEA1}" type="pres">
      <dgm:prSet presAssocID="{C22A38F5-47CE-4D0C-A86E-459F18E11689}" presName="hierRoot2" presStyleCnt="0"/>
      <dgm:spPr/>
    </dgm:pt>
    <dgm:pt modelId="{BA732BB9-4086-45DF-87EC-6E100A17CD57}" type="pres">
      <dgm:prSet presAssocID="{C22A38F5-47CE-4D0C-A86E-459F18E11689}" presName="composite2" presStyleCnt="0"/>
      <dgm:spPr/>
    </dgm:pt>
    <dgm:pt modelId="{50C6C1A4-93AB-4D8E-988E-636C69775C88}" type="pres">
      <dgm:prSet presAssocID="{C22A38F5-47CE-4D0C-A86E-459F18E11689}" presName="background2" presStyleLbl="node2" presStyleIdx="2" presStyleCnt="4"/>
      <dgm:spPr/>
    </dgm:pt>
    <dgm:pt modelId="{50132A50-AA8E-4575-9013-628C9456A8B7}" type="pres">
      <dgm:prSet presAssocID="{C22A38F5-47CE-4D0C-A86E-459F18E11689}" presName="text2" presStyleLbl="fgAcc2" presStyleIdx="2" presStyleCnt="4">
        <dgm:presLayoutVars>
          <dgm:chPref val="3"/>
        </dgm:presLayoutVars>
      </dgm:prSet>
      <dgm:spPr/>
    </dgm:pt>
    <dgm:pt modelId="{C4256B87-C942-417D-A4FD-CFF8557CF451}" type="pres">
      <dgm:prSet presAssocID="{C22A38F5-47CE-4D0C-A86E-459F18E11689}" presName="hierChild3" presStyleCnt="0"/>
      <dgm:spPr/>
    </dgm:pt>
    <dgm:pt modelId="{7D58D95B-4713-413A-B63D-41777EABB642}" type="pres">
      <dgm:prSet presAssocID="{12474C88-E410-4B0F-A466-808559A222F3}" presName="Name10" presStyleLbl="parChTrans1D2" presStyleIdx="3" presStyleCnt="4"/>
      <dgm:spPr/>
    </dgm:pt>
    <dgm:pt modelId="{0D0AD992-8BFD-4D61-81C0-D96D1D9C90FA}" type="pres">
      <dgm:prSet presAssocID="{1DCC4025-BEA8-42A1-9685-B2EDCDB7D2B7}" presName="hierRoot2" presStyleCnt="0"/>
      <dgm:spPr/>
    </dgm:pt>
    <dgm:pt modelId="{3D54ADC4-DCC5-4AC8-8A88-C90ACE75FC42}" type="pres">
      <dgm:prSet presAssocID="{1DCC4025-BEA8-42A1-9685-B2EDCDB7D2B7}" presName="composite2" presStyleCnt="0"/>
      <dgm:spPr/>
    </dgm:pt>
    <dgm:pt modelId="{03B1F0BC-4F79-43AE-B9EC-928442E1CAD0}" type="pres">
      <dgm:prSet presAssocID="{1DCC4025-BEA8-42A1-9685-B2EDCDB7D2B7}" presName="background2" presStyleLbl="node2" presStyleIdx="3" presStyleCnt="4"/>
      <dgm:spPr/>
    </dgm:pt>
    <dgm:pt modelId="{A5375B8D-EFB6-477A-968F-8A5255BFED4C}" type="pres">
      <dgm:prSet presAssocID="{1DCC4025-BEA8-42A1-9685-B2EDCDB7D2B7}" presName="text2" presStyleLbl="fgAcc2" presStyleIdx="3" presStyleCnt="4">
        <dgm:presLayoutVars>
          <dgm:chPref val="3"/>
        </dgm:presLayoutVars>
      </dgm:prSet>
      <dgm:spPr/>
    </dgm:pt>
    <dgm:pt modelId="{56339701-645F-4949-8DEA-38CB74BD06B3}" type="pres">
      <dgm:prSet presAssocID="{1DCC4025-BEA8-42A1-9685-B2EDCDB7D2B7}" presName="hierChild3" presStyleCnt="0"/>
      <dgm:spPr/>
    </dgm:pt>
  </dgm:ptLst>
  <dgm:cxnLst>
    <dgm:cxn modelId="{AE71F500-34B9-4CBE-B98B-89BFE7BBBE41}" type="presOf" srcId="{18C65686-5EF0-473E-8C82-62232B8B29B9}" destId="{D72B5225-9FAE-4F32-8BAF-19606FBD93EE}" srcOrd="0" destOrd="0" presId="urn:microsoft.com/office/officeart/2005/8/layout/hierarchy1"/>
    <dgm:cxn modelId="{8BEA6409-9A60-4EA7-BDFD-B635895527AE}" type="presOf" srcId="{C15485F5-55F1-4165-AECE-B4DAF7C4292C}" destId="{333B563A-2066-4A0C-A787-1ADF2CC9CA6E}" srcOrd="0" destOrd="0" presId="urn:microsoft.com/office/officeart/2005/8/layout/hierarchy1"/>
    <dgm:cxn modelId="{4AE9F517-4ABE-4740-A427-FE5D18E27AD9}" srcId="{C15485F5-55F1-4165-AECE-B4DAF7C4292C}" destId="{1DCC4025-BEA8-42A1-9685-B2EDCDB7D2B7}" srcOrd="1" destOrd="0" parTransId="{12474C88-E410-4B0F-A466-808559A222F3}" sibTransId="{92F41887-3136-4B95-A449-A352B0E2C05B}"/>
    <dgm:cxn modelId="{CCE89C18-5EE6-484D-80C4-0E028D892ADC}" type="presOf" srcId="{12474C88-E410-4B0F-A466-808559A222F3}" destId="{7D58D95B-4713-413A-B63D-41777EABB642}" srcOrd="0" destOrd="0" presId="urn:microsoft.com/office/officeart/2005/8/layout/hierarchy1"/>
    <dgm:cxn modelId="{FFC7571D-CAFB-42C8-A7BA-C1972841B4DE}" type="presOf" srcId="{CFC2AC96-A69E-4D32-BF58-79B1E30A0DB9}" destId="{57AC181F-3EAE-4D9D-8E21-633219D2A82D}" srcOrd="0" destOrd="0" presId="urn:microsoft.com/office/officeart/2005/8/layout/hierarchy1"/>
    <dgm:cxn modelId="{78E1C15C-0513-4B39-897A-7C60384559D4}" type="presOf" srcId="{14817E68-BFAD-43C0-BF9F-BBD0455AA413}" destId="{B8501628-A2E0-45E8-806B-3B9C7815592A}" srcOrd="0" destOrd="0" presId="urn:microsoft.com/office/officeart/2005/8/layout/hierarchy1"/>
    <dgm:cxn modelId="{47AB635E-A085-42B4-A896-BE2CF24A2796}" srcId="{C15485F5-55F1-4165-AECE-B4DAF7C4292C}" destId="{C22A38F5-47CE-4D0C-A86E-459F18E11689}" srcOrd="0" destOrd="0" parTransId="{AD5B87BC-4024-47A8-AC1B-FAD3CCA9E7A4}" sibTransId="{D1E08B43-4B69-418A-80AE-969F629A123D}"/>
    <dgm:cxn modelId="{E3D4D54A-7F0B-4A52-81AF-3BF474FFF98E}" srcId="{8BE0A6D4-F483-4CD8-8C22-BCCEC68172CE}" destId="{2DCA7B34-9F7F-4FBF-A5F1-90B01F72850A}" srcOrd="0" destOrd="0" parTransId="{825ECA63-59FB-445D-B34F-6558DA87C9E6}" sibTransId="{81D84021-9536-4BFC-A395-5FB52FA415D1}"/>
    <dgm:cxn modelId="{3FF1184B-071D-4544-B896-8A6AB05E1B58}" type="presOf" srcId="{AD5B87BC-4024-47A8-AC1B-FAD3CCA9E7A4}" destId="{4496F9A7-D497-4968-A5C2-86AC7CC60439}" srcOrd="0" destOrd="0" presId="urn:microsoft.com/office/officeart/2005/8/layout/hierarchy1"/>
    <dgm:cxn modelId="{F9B38159-1A2E-4C83-B888-5B6BA3FC6E81}" type="presOf" srcId="{C22A38F5-47CE-4D0C-A86E-459F18E11689}" destId="{50132A50-AA8E-4575-9013-628C9456A8B7}" srcOrd="0" destOrd="0" presId="urn:microsoft.com/office/officeart/2005/8/layout/hierarchy1"/>
    <dgm:cxn modelId="{F3EF8F8C-3DA0-4AD0-9F1F-44DD710A47AC}" type="presOf" srcId="{1DCC4025-BEA8-42A1-9685-B2EDCDB7D2B7}" destId="{A5375B8D-EFB6-477A-968F-8A5255BFED4C}" srcOrd="0" destOrd="0" presId="urn:microsoft.com/office/officeart/2005/8/layout/hierarchy1"/>
    <dgm:cxn modelId="{0ED74C93-8DD2-4DFE-B7AD-D9924183327F}" type="presOf" srcId="{3C57D142-BBD0-47D8-8DEA-3EE4A7CBBD22}" destId="{CF356240-E170-4FC0-BF6F-AB4E200FC175}" srcOrd="0" destOrd="0" presId="urn:microsoft.com/office/officeart/2005/8/layout/hierarchy1"/>
    <dgm:cxn modelId="{962A1FA6-5B89-4858-8B10-4831E521053C}" srcId="{395D83A9-64A0-4816-82F3-A998E4609647}" destId="{3C57D142-BBD0-47D8-8DEA-3EE4A7CBBD22}" srcOrd="0" destOrd="0" parTransId="{18C65686-5EF0-473E-8C82-62232B8B29B9}" sibTransId="{12591F28-F77A-4D6C-BCF4-6F7D0DC85AEE}"/>
    <dgm:cxn modelId="{CBDFFCA9-ED1C-4DEA-849D-4688E39500CA}" srcId="{8BE0A6D4-F483-4CD8-8C22-BCCEC68172CE}" destId="{CFC2AC96-A69E-4D32-BF58-79B1E30A0DB9}" srcOrd="1" destOrd="0" parTransId="{A593F098-C565-45D1-A18C-0DB429E3FF80}" sibTransId="{4D6B61CA-37DD-4A4D-AFCE-9EA79A8A799F}"/>
    <dgm:cxn modelId="{48193FAF-671C-48D2-87A6-FB9B4688F40E}" srcId="{8BE0A6D4-F483-4CD8-8C22-BCCEC68172CE}" destId="{395D83A9-64A0-4816-82F3-A998E4609647}" srcOrd="2" destOrd="0" parTransId="{C1E39BCF-0D8C-4E08-8D11-56665DF3F712}" sibTransId="{ACAF5FE7-BF80-4C7E-96D7-E05D44B9A1E7}"/>
    <dgm:cxn modelId="{855900B5-BBF0-4D2A-8073-B7379CCFB4F2}" srcId="{395D83A9-64A0-4816-82F3-A998E4609647}" destId="{14817E68-BFAD-43C0-BF9F-BBD0455AA413}" srcOrd="1" destOrd="0" parTransId="{6974787B-D724-436F-B5B5-CC819EAB0EF6}" sibTransId="{26ACF5D3-8CAA-4EC5-8562-C05BC79E5CA4}"/>
    <dgm:cxn modelId="{3D4D65D2-2993-45A2-A649-EE5B9D0B7424}" type="presOf" srcId="{6974787B-D724-436F-B5B5-CC819EAB0EF6}" destId="{C46F39A7-7F45-455D-96E1-D68382237F94}" srcOrd="0" destOrd="0" presId="urn:microsoft.com/office/officeart/2005/8/layout/hierarchy1"/>
    <dgm:cxn modelId="{9981F6D8-7A7D-441B-8CC7-77E12B872101}" type="presOf" srcId="{395D83A9-64A0-4816-82F3-A998E4609647}" destId="{3777CB62-7F3E-4A10-9694-5CC4E1D0B134}" srcOrd="0" destOrd="0" presId="urn:microsoft.com/office/officeart/2005/8/layout/hierarchy1"/>
    <dgm:cxn modelId="{E191B2DE-AE56-48A2-BA3A-1F60BA562BB1}" type="presOf" srcId="{2DCA7B34-9F7F-4FBF-A5F1-90B01F72850A}" destId="{73ED4B56-73A1-4E56-994C-2E9E4CEB593B}" srcOrd="0" destOrd="0" presId="urn:microsoft.com/office/officeart/2005/8/layout/hierarchy1"/>
    <dgm:cxn modelId="{695E1DF5-AEFE-4B52-95D6-53BFEBE97BA1}" srcId="{8BE0A6D4-F483-4CD8-8C22-BCCEC68172CE}" destId="{C15485F5-55F1-4165-AECE-B4DAF7C4292C}" srcOrd="3" destOrd="0" parTransId="{396CB543-9F90-4FF8-800F-EAA97EFB660D}" sibTransId="{363C4320-98E0-4E6E-ACE4-DB692FA1A74E}"/>
    <dgm:cxn modelId="{D58494FC-A7B5-4824-9486-43D1BF6A20E5}" type="presOf" srcId="{8BE0A6D4-F483-4CD8-8C22-BCCEC68172CE}" destId="{03A651D4-F549-47B3-B739-DC6B87387CF7}" srcOrd="0" destOrd="0" presId="urn:microsoft.com/office/officeart/2005/8/layout/hierarchy1"/>
    <dgm:cxn modelId="{04C5B634-9A43-4BE4-82A7-3121D4F9BEE7}" type="presParOf" srcId="{03A651D4-F549-47B3-B739-DC6B87387CF7}" destId="{881F9032-1040-4A28-8031-0CCE2468C516}" srcOrd="0" destOrd="0" presId="urn:microsoft.com/office/officeart/2005/8/layout/hierarchy1"/>
    <dgm:cxn modelId="{DB32CE9F-1734-4F90-95BF-706A58F1EC6C}" type="presParOf" srcId="{881F9032-1040-4A28-8031-0CCE2468C516}" destId="{D84DE0F4-7BDA-4737-82CA-177463B88106}" srcOrd="0" destOrd="0" presId="urn:microsoft.com/office/officeart/2005/8/layout/hierarchy1"/>
    <dgm:cxn modelId="{BBA352A0-E013-456B-A14D-359C3A2DDD8E}" type="presParOf" srcId="{D84DE0F4-7BDA-4737-82CA-177463B88106}" destId="{AA2991EE-0BC6-40A3-9DF1-39598A474C8D}" srcOrd="0" destOrd="0" presId="urn:microsoft.com/office/officeart/2005/8/layout/hierarchy1"/>
    <dgm:cxn modelId="{26D5065E-EF21-4FAA-AE0A-884CFA708335}" type="presParOf" srcId="{D84DE0F4-7BDA-4737-82CA-177463B88106}" destId="{73ED4B56-73A1-4E56-994C-2E9E4CEB593B}" srcOrd="1" destOrd="0" presId="urn:microsoft.com/office/officeart/2005/8/layout/hierarchy1"/>
    <dgm:cxn modelId="{FF9DF317-C7CF-40F6-AC9A-C8DC6E09EEA0}" type="presParOf" srcId="{881F9032-1040-4A28-8031-0CCE2468C516}" destId="{FD67592A-B82C-486E-9C7A-ADE94E5FB3DC}" srcOrd="1" destOrd="0" presId="urn:microsoft.com/office/officeart/2005/8/layout/hierarchy1"/>
    <dgm:cxn modelId="{6E4B4C44-367C-474C-865E-F502541D3786}" type="presParOf" srcId="{03A651D4-F549-47B3-B739-DC6B87387CF7}" destId="{EE3C2349-A918-4EF8-831A-E82D8B0B339D}" srcOrd="1" destOrd="0" presId="urn:microsoft.com/office/officeart/2005/8/layout/hierarchy1"/>
    <dgm:cxn modelId="{EE8DF8F0-9C03-4A69-B0AD-E6BC8CA7077E}" type="presParOf" srcId="{EE3C2349-A918-4EF8-831A-E82D8B0B339D}" destId="{57B73047-C051-424F-977D-4DDD1B1F0598}" srcOrd="0" destOrd="0" presId="urn:microsoft.com/office/officeart/2005/8/layout/hierarchy1"/>
    <dgm:cxn modelId="{66769D79-3A69-4923-95CD-98962843813D}" type="presParOf" srcId="{57B73047-C051-424F-977D-4DDD1B1F0598}" destId="{64A03A7D-56ED-45EC-A41B-865E32B39470}" srcOrd="0" destOrd="0" presId="urn:microsoft.com/office/officeart/2005/8/layout/hierarchy1"/>
    <dgm:cxn modelId="{DDC8A139-E53D-441D-B120-497D675F9D03}" type="presParOf" srcId="{57B73047-C051-424F-977D-4DDD1B1F0598}" destId="{57AC181F-3EAE-4D9D-8E21-633219D2A82D}" srcOrd="1" destOrd="0" presId="urn:microsoft.com/office/officeart/2005/8/layout/hierarchy1"/>
    <dgm:cxn modelId="{CF9EC739-E8EF-4D60-9173-250E61A99A43}" type="presParOf" srcId="{EE3C2349-A918-4EF8-831A-E82D8B0B339D}" destId="{41D15D0A-FFBD-4A26-97A6-64F2F8C57B08}" srcOrd="1" destOrd="0" presId="urn:microsoft.com/office/officeart/2005/8/layout/hierarchy1"/>
    <dgm:cxn modelId="{B7B95155-EC1C-445A-984E-FA6546BE72D4}" type="presParOf" srcId="{03A651D4-F549-47B3-B739-DC6B87387CF7}" destId="{9A810D5C-4592-43A2-8C7F-EAAF3321437E}" srcOrd="2" destOrd="0" presId="urn:microsoft.com/office/officeart/2005/8/layout/hierarchy1"/>
    <dgm:cxn modelId="{08E60D82-614B-4337-8690-D2047136F7DE}" type="presParOf" srcId="{9A810D5C-4592-43A2-8C7F-EAAF3321437E}" destId="{133D9244-F6F6-4B6A-BF6A-4EE744EC9FFA}" srcOrd="0" destOrd="0" presId="urn:microsoft.com/office/officeart/2005/8/layout/hierarchy1"/>
    <dgm:cxn modelId="{C853D1BD-9E59-4020-A275-00893964A6C8}" type="presParOf" srcId="{133D9244-F6F6-4B6A-BF6A-4EE744EC9FFA}" destId="{516440BE-295C-419F-84A3-36275002E144}" srcOrd="0" destOrd="0" presId="urn:microsoft.com/office/officeart/2005/8/layout/hierarchy1"/>
    <dgm:cxn modelId="{AB811F0B-9721-4AF9-9839-25EE69240A89}" type="presParOf" srcId="{133D9244-F6F6-4B6A-BF6A-4EE744EC9FFA}" destId="{3777CB62-7F3E-4A10-9694-5CC4E1D0B134}" srcOrd="1" destOrd="0" presId="urn:microsoft.com/office/officeart/2005/8/layout/hierarchy1"/>
    <dgm:cxn modelId="{BC51315F-E14A-4658-8011-76D57171EC2C}" type="presParOf" srcId="{9A810D5C-4592-43A2-8C7F-EAAF3321437E}" destId="{C466A743-29EF-4B20-8C0B-57E2D723645B}" srcOrd="1" destOrd="0" presId="urn:microsoft.com/office/officeart/2005/8/layout/hierarchy1"/>
    <dgm:cxn modelId="{F67266B5-2A46-4D14-B825-21CB057C8870}" type="presParOf" srcId="{C466A743-29EF-4B20-8C0B-57E2D723645B}" destId="{D72B5225-9FAE-4F32-8BAF-19606FBD93EE}" srcOrd="0" destOrd="0" presId="urn:microsoft.com/office/officeart/2005/8/layout/hierarchy1"/>
    <dgm:cxn modelId="{8307C81E-3C08-497E-AE7F-2B390CE2C4CD}" type="presParOf" srcId="{C466A743-29EF-4B20-8C0B-57E2D723645B}" destId="{47E757D5-0EB0-4A02-8B8F-DD11C86F7471}" srcOrd="1" destOrd="0" presId="urn:microsoft.com/office/officeart/2005/8/layout/hierarchy1"/>
    <dgm:cxn modelId="{387BF564-088F-42EC-8715-287586601D4F}" type="presParOf" srcId="{47E757D5-0EB0-4A02-8B8F-DD11C86F7471}" destId="{5C065A67-3E56-4747-90FE-19A52D597690}" srcOrd="0" destOrd="0" presId="urn:microsoft.com/office/officeart/2005/8/layout/hierarchy1"/>
    <dgm:cxn modelId="{B0A5E3AD-D557-4EFD-9154-B766F873EF9E}" type="presParOf" srcId="{5C065A67-3E56-4747-90FE-19A52D597690}" destId="{91D944A6-C4EB-4980-A283-B3D21E3256BF}" srcOrd="0" destOrd="0" presId="urn:microsoft.com/office/officeart/2005/8/layout/hierarchy1"/>
    <dgm:cxn modelId="{1FDEB39E-3137-4EA0-892A-383D8906CF70}" type="presParOf" srcId="{5C065A67-3E56-4747-90FE-19A52D597690}" destId="{CF356240-E170-4FC0-BF6F-AB4E200FC175}" srcOrd="1" destOrd="0" presId="urn:microsoft.com/office/officeart/2005/8/layout/hierarchy1"/>
    <dgm:cxn modelId="{B166A62B-16E8-4EC3-AA89-A9503FDAA9A1}" type="presParOf" srcId="{47E757D5-0EB0-4A02-8B8F-DD11C86F7471}" destId="{6F9D1BF3-F84A-4981-BBC8-0D6DC60E0768}" srcOrd="1" destOrd="0" presId="urn:microsoft.com/office/officeart/2005/8/layout/hierarchy1"/>
    <dgm:cxn modelId="{C6E072E8-B07E-451E-8A14-4F511043AAA9}" type="presParOf" srcId="{C466A743-29EF-4B20-8C0B-57E2D723645B}" destId="{C46F39A7-7F45-455D-96E1-D68382237F94}" srcOrd="2" destOrd="0" presId="urn:microsoft.com/office/officeart/2005/8/layout/hierarchy1"/>
    <dgm:cxn modelId="{B21F41FA-483F-4A68-98A3-21E3A466BF2E}" type="presParOf" srcId="{C466A743-29EF-4B20-8C0B-57E2D723645B}" destId="{154532BC-0282-4319-8B5E-F8EE41CE452C}" srcOrd="3" destOrd="0" presId="urn:microsoft.com/office/officeart/2005/8/layout/hierarchy1"/>
    <dgm:cxn modelId="{E7E09A14-B3D1-48FD-BB51-CF0538278B09}" type="presParOf" srcId="{154532BC-0282-4319-8B5E-F8EE41CE452C}" destId="{8C8730C9-E014-4637-A14F-1D068DF99BB4}" srcOrd="0" destOrd="0" presId="urn:microsoft.com/office/officeart/2005/8/layout/hierarchy1"/>
    <dgm:cxn modelId="{0C53EE80-1053-4F47-B864-93443FEA9F11}" type="presParOf" srcId="{8C8730C9-E014-4637-A14F-1D068DF99BB4}" destId="{69197231-828E-407B-8873-2220F43094E0}" srcOrd="0" destOrd="0" presId="urn:microsoft.com/office/officeart/2005/8/layout/hierarchy1"/>
    <dgm:cxn modelId="{F7278C42-B084-4312-B163-8A1E029AEE43}" type="presParOf" srcId="{8C8730C9-E014-4637-A14F-1D068DF99BB4}" destId="{B8501628-A2E0-45E8-806B-3B9C7815592A}" srcOrd="1" destOrd="0" presId="urn:microsoft.com/office/officeart/2005/8/layout/hierarchy1"/>
    <dgm:cxn modelId="{1C3D9460-5A9F-4B5E-B7AC-85C085B3DAA6}" type="presParOf" srcId="{154532BC-0282-4319-8B5E-F8EE41CE452C}" destId="{3A43C190-29B7-4AA9-8C5E-78370EA35EF6}" srcOrd="1" destOrd="0" presId="urn:microsoft.com/office/officeart/2005/8/layout/hierarchy1"/>
    <dgm:cxn modelId="{D41A5623-0130-4965-AC2F-538E5A082543}" type="presParOf" srcId="{03A651D4-F549-47B3-B739-DC6B87387CF7}" destId="{74653269-8444-41EC-84C0-20FC6A77FB58}" srcOrd="3" destOrd="0" presId="urn:microsoft.com/office/officeart/2005/8/layout/hierarchy1"/>
    <dgm:cxn modelId="{5B30B9C6-CE3A-4A89-A450-00432721DAA7}" type="presParOf" srcId="{74653269-8444-41EC-84C0-20FC6A77FB58}" destId="{DA2CFF63-B883-4B6E-8B6A-C6CBFE2C7155}" srcOrd="0" destOrd="0" presId="urn:microsoft.com/office/officeart/2005/8/layout/hierarchy1"/>
    <dgm:cxn modelId="{73C4E516-927B-4AB2-9FBB-940F339AD8F1}" type="presParOf" srcId="{DA2CFF63-B883-4B6E-8B6A-C6CBFE2C7155}" destId="{F7FC3987-FA51-4D54-9D31-40A2317F1AA4}" srcOrd="0" destOrd="0" presId="urn:microsoft.com/office/officeart/2005/8/layout/hierarchy1"/>
    <dgm:cxn modelId="{BDA951BF-62BF-4F90-8A12-93E576AA9149}" type="presParOf" srcId="{DA2CFF63-B883-4B6E-8B6A-C6CBFE2C7155}" destId="{333B563A-2066-4A0C-A787-1ADF2CC9CA6E}" srcOrd="1" destOrd="0" presId="urn:microsoft.com/office/officeart/2005/8/layout/hierarchy1"/>
    <dgm:cxn modelId="{C67BE399-D9FE-47D9-A0E7-26F28DFF42F8}" type="presParOf" srcId="{74653269-8444-41EC-84C0-20FC6A77FB58}" destId="{D5E864AC-AEC1-4722-91FB-7B47F0584A7D}" srcOrd="1" destOrd="0" presId="urn:microsoft.com/office/officeart/2005/8/layout/hierarchy1"/>
    <dgm:cxn modelId="{FB0C8BA1-1A9C-4D21-833C-341EE9219E89}" type="presParOf" srcId="{D5E864AC-AEC1-4722-91FB-7B47F0584A7D}" destId="{4496F9A7-D497-4968-A5C2-86AC7CC60439}" srcOrd="0" destOrd="0" presId="urn:microsoft.com/office/officeart/2005/8/layout/hierarchy1"/>
    <dgm:cxn modelId="{FFF55C2D-0412-4197-BF0F-50CA38988368}" type="presParOf" srcId="{D5E864AC-AEC1-4722-91FB-7B47F0584A7D}" destId="{90A37C52-E6F5-44F2-99D8-A9612B32FEA1}" srcOrd="1" destOrd="0" presId="urn:microsoft.com/office/officeart/2005/8/layout/hierarchy1"/>
    <dgm:cxn modelId="{3D8153F2-CAEF-400C-AC1A-CFAB3934EA74}" type="presParOf" srcId="{90A37C52-E6F5-44F2-99D8-A9612B32FEA1}" destId="{BA732BB9-4086-45DF-87EC-6E100A17CD57}" srcOrd="0" destOrd="0" presId="urn:microsoft.com/office/officeart/2005/8/layout/hierarchy1"/>
    <dgm:cxn modelId="{D8CE3964-EFDB-4646-9D32-B8A2FF91831E}" type="presParOf" srcId="{BA732BB9-4086-45DF-87EC-6E100A17CD57}" destId="{50C6C1A4-93AB-4D8E-988E-636C69775C88}" srcOrd="0" destOrd="0" presId="urn:microsoft.com/office/officeart/2005/8/layout/hierarchy1"/>
    <dgm:cxn modelId="{678D2ED0-9024-41F5-856E-211153F35E78}" type="presParOf" srcId="{BA732BB9-4086-45DF-87EC-6E100A17CD57}" destId="{50132A50-AA8E-4575-9013-628C9456A8B7}" srcOrd="1" destOrd="0" presId="urn:microsoft.com/office/officeart/2005/8/layout/hierarchy1"/>
    <dgm:cxn modelId="{E90DEB8E-C9D9-4BFA-9094-B60FA4EBCEDE}" type="presParOf" srcId="{90A37C52-E6F5-44F2-99D8-A9612B32FEA1}" destId="{C4256B87-C942-417D-A4FD-CFF8557CF451}" srcOrd="1" destOrd="0" presId="urn:microsoft.com/office/officeart/2005/8/layout/hierarchy1"/>
    <dgm:cxn modelId="{36A9C8C4-14C1-42EF-9E94-201EDA439F2B}" type="presParOf" srcId="{D5E864AC-AEC1-4722-91FB-7B47F0584A7D}" destId="{7D58D95B-4713-413A-B63D-41777EABB642}" srcOrd="2" destOrd="0" presId="urn:microsoft.com/office/officeart/2005/8/layout/hierarchy1"/>
    <dgm:cxn modelId="{B5BB2184-3344-46EC-9170-97A921AF01E0}" type="presParOf" srcId="{D5E864AC-AEC1-4722-91FB-7B47F0584A7D}" destId="{0D0AD992-8BFD-4D61-81C0-D96D1D9C90FA}" srcOrd="3" destOrd="0" presId="urn:microsoft.com/office/officeart/2005/8/layout/hierarchy1"/>
    <dgm:cxn modelId="{406DCBC7-39F1-48F3-808E-5A078BFE7953}" type="presParOf" srcId="{0D0AD992-8BFD-4D61-81C0-D96D1D9C90FA}" destId="{3D54ADC4-DCC5-4AC8-8A88-C90ACE75FC42}" srcOrd="0" destOrd="0" presId="urn:microsoft.com/office/officeart/2005/8/layout/hierarchy1"/>
    <dgm:cxn modelId="{077C8DFD-C10C-408C-83B6-3828B4869AD1}" type="presParOf" srcId="{3D54ADC4-DCC5-4AC8-8A88-C90ACE75FC42}" destId="{03B1F0BC-4F79-43AE-B9EC-928442E1CAD0}" srcOrd="0" destOrd="0" presId="urn:microsoft.com/office/officeart/2005/8/layout/hierarchy1"/>
    <dgm:cxn modelId="{C7FEA50F-331C-4109-9DD9-F34F08DD19D9}" type="presParOf" srcId="{3D54ADC4-DCC5-4AC8-8A88-C90ACE75FC42}" destId="{A5375B8D-EFB6-477A-968F-8A5255BFED4C}" srcOrd="1" destOrd="0" presId="urn:microsoft.com/office/officeart/2005/8/layout/hierarchy1"/>
    <dgm:cxn modelId="{27019F57-8119-4B38-A31C-3ADEB02A9525}" type="presParOf" srcId="{0D0AD992-8BFD-4D61-81C0-D96D1D9C90FA}" destId="{56339701-645F-4949-8DEA-38CB74BD06B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D39EA6-C16C-4D7E-B20E-0C9C4F310522}" type="doc">
      <dgm:prSet loTypeId="urn:microsoft.com/office/officeart/2016/7/layout/VerticalDownArrowProcess" loCatId="process" qsTypeId="urn:microsoft.com/office/officeart/2005/8/quickstyle/simple4" qsCatId="simple" csTypeId="urn:microsoft.com/office/officeart/2005/8/colors/ColorSchemeForSuggestions" csCatId="other" phldr="1"/>
      <dgm:spPr/>
      <dgm:t>
        <a:bodyPr/>
        <a:lstStyle/>
        <a:p>
          <a:endParaRPr lang="en-US"/>
        </a:p>
      </dgm:t>
    </dgm:pt>
    <dgm:pt modelId="{3BF7C700-44C5-44CD-9AAD-6878F396712C}">
      <dgm:prSet/>
      <dgm:spPr/>
      <dgm:t>
        <a:bodyPr/>
        <a:lstStyle/>
        <a:p>
          <a:r>
            <a:rPr lang="en-US" dirty="0"/>
            <a:t>Book Learning</a:t>
          </a:r>
        </a:p>
      </dgm:t>
    </dgm:pt>
    <dgm:pt modelId="{6189CFF5-1215-4E11-8D94-6448BFABFDDC}" type="parTrans" cxnId="{BD45B435-065B-498E-BCBF-F20B810C5144}">
      <dgm:prSet/>
      <dgm:spPr/>
      <dgm:t>
        <a:bodyPr/>
        <a:lstStyle/>
        <a:p>
          <a:endParaRPr lang="en-US"/>
        </a:p>
      </dgm:t>
    </dgm:pt>
    <dgm:pt modelId="{42009819-8068-480C-84AD-18FB9B492A45}" type="sibTrans" cxnId="{BD45B435-065B-498E-BCBF-F20B810C5144}">
      <dgm:prSet/>
      <dgm:spPr/>
      <dgm:t>
        <a:bodyPr/>
        <a:lstStyle/>
        <a:p>
          <a:endParaRPr lang="en-US"/>
        </a:p>
      </dgm:t>
    </dgm:pt>
    <dgm:pt modelId="{176E8454-2324-4A31-B257-33304E1F6F29}">
      <dgm:prSet/>
      <dgm:spPr/>
      <dgm:t>
        <a:bodyPr/>
        <a:lstStyle/>
        <a:p>
          <a:r>
            <a:rPr lang="en-US" dirty="0"/>
            <a:t>Go home and read the docs (see resources at end). </a:t>
          </a:r>
        </a:p>
      </dgm:t>
    </dgm:pt>
    <dgm:pt modelId="{FC502F67-2F15-4A68-B539-592DC89A18D3}" type="parTrans" cxnId="{540FFAEE-4F2A-424E-A94C-477C9BC0D8A1}">
      <dgm:prSet/>
      <dgm:spPr/>
      <dgm:t>
        <a:bodyPr/>
        <a:lstStyle/>
        <a:p>
          <a:endParaRPr lang="en-US"/>
        </a:p>
      </dgm:t>
    </dgm:pt>
    <dgm:pt modelId="{114CDC49-BD0B-4F63-A0FC-4EE454C8B3CE}" type="sibTrans" cxnId="{540FFAEE-4F2A-424E-A94C-477C9BC0D8A1}">
      <dgm:prSet/>
      <dgm:spPr/>
      <dgm:t>
        <a:bodyPr/>
        <a:lstStyle/>
        <a:p>
          <a:endParaRPr lang="en-US"/>
        </a:p>
      </dgm:t>
    </dgm:pt>
    <dgm:pt modelId="{DE0B4CF5-E22A-410B-9BC0-0DA1821B105B}">
      <dgm:prSet/>
      <dgm:spPr/>
      <dgm:t>
        <a:bodyPr/>
        <a:lstStyle/>
        <a:p>
          <a:r>
            <a:rPr lang="en-US" dirty="0"/>
            <a:t>Activate</a:t>
          </a:r>
        </a:p>
      </dgm:t>
    </dgm:pt>
    <dgm:pt modelId="{5970796B-58B2-4561-9AEF-8E4C339B856E}" type="parTrans" cxnId="{679E169C-6BA0-47BC-A136-DDA233DD7811}">
      <dgm:prSet/>
      <dgm:spPr/>
      <dgm:t>
        <a:bodyPr/>
        <a:lstStyle/>
        <a:p>
          <a:endParaRPr lang="en-US"/>
        </a:p>
      </dgm:t>
    </dgm:pt>
    <dgm:pt modelId="{7A5C1141-2C3E-42CF-9F8F-1038BE4D660F}" type="sibTrans" cxnId="{679E169C-6BA0-47BC-A136-DDA233DD7811}">
      <dgm:prSet/>
      <dgm:spPr/>
      <dgm:t>
        <a:bodyPr/>
        <a:lstStyle/>
        <a:p>
          <a:endParaRPr lang="en-US"/>
        </a:p>
      </dgm:t>
    </dgm:pt>
    <dgm:pt modelId="{FB7FF8EB-8F04-4D31-9D23-A651EED6D4E8}">
      <dgm:prSet/>
      <dgm:spPr/>
      <dgm:t>
        <a:bodyPr/>
        <a:lstStyle/>
        <a:p>
          <a:r>
            <a:rPr lang="en-US" dirty="0"/>
            <a:t>Follow the hello, world web part tutorial</a:t>
          </a:r>
        </a:p>
      </dgm:t>
    </dgm:pt>
    <dgm:pt modelId="{6DACE4E1-D8D2-4542-AC55-4A52591C96E1}" type="parTrans" cxnId="{A65CCB3F-469B-40E3-9235-6910E78F71B8}">
      <dgm:prSet/>
      <dgm:spPr/>
      <dgm:t>
        <a:bodyPr/>
        <a:lstStyle/>
        <a:p>
          <a:endParaRPr lang="en-US"/>
        </a:p>
      </dgm:t>
    </dgm:pt>
    <dgm:pt modelId="{248D71CA-1C5B-40DB-8AD0-D3957F578999}" type="sibTrans" cxnId="{A65CCB3F-469B-40E3-9235-6910E78F71B8}">
      <dgm:prSet/>
      <dgm:spPr/>
      <dgm:t>
        <a:bodyPr/>
        <a:lstStyle/>
        <a:p>
          <a:endParaRPr lang="en-US"/>
        </a:p>
      </dgm:t>
    </dgm:pt>
    <dgm:pt modelId="{0301F68E-7281-494D-867A-6CC7C4C25ED2}">
      <dgm:prSet/>
      <dgm:spPr/>
      <dgm:t>
        <a:bodyPr/>
        <a:lstStyle/>
        <a:p>
          <a:r>
            <a:rPr lang="en-US" dirty="0"/>
            <a:t>Share</a:t>
          </a:r>
        </a:p>
      </dgm:t>
    </dgm:pt>
    <dgm:pt modelId="{A8F0AC10-2813-4C74-B910-FCFD17F8FB32}" type="parTrans" cxnId="{067F1CD9-E094-4F04-82C4-EEB660C1A3BF}">
      <dgm:prSet/>
      <dgm:spPr/>
      <dgm:t>
        <a:bodyPr/>
        <a:lstStyle/>
        <a:p>
          <a:endParaRPr lang="en-US"/>
        </a:p>
      </dgm:t>
    </dgm:pt>
    <dgm:pt modelId="{010A21BA-1011-42E9-9311-48FC5F6D1469}" type="sibTrans" cxnId="{067F1CD9-E094-4F04-82C4-EEB660C1A3BF}">
      <dgm:prSet/>
      <dgm:spPr/>
      <dgm:t>
        <a:bodyPr/>
        <a:lstStyle/>
        <a:p>
          <a:endParaRPr lang="en-US"/>
        </a:p>
      </dgm:t>
    </dgm:pt>
    <dgm:pt modelId="{758EEC63-34C2-4122-BDAB-0A8D5F6CFEAA}">
      <dgm:prSet/>
      <dgm:spPr/>
      <dgm:t>
        <a:bodyPr/>
        <a:lstStyle/>
        <a:p>
          <a:r>
            <a:rPr lang="en-US" dirty="0"/>
            <a:t>Blog about your experience.</a:t>
          </a:r>
        </a:p>
      </dgm:t>
    </dgm:pt>
    <dgm:pt modelId="{A3B2E787-91AD-4CC4-AC28-051CE5CB5BC1}" type="parTrans" cxnId="{92D92FBE-BFE0-4AE1-BCFC-6C8564BA4EAB}">
      <dgm:prSet/>
      <dgm:spPr/>
      <dgm:t>
        <a:bodyPr/>
        <a:lstStyle/>
        <a:p>
          <a:endParaRPr lang="en-US"/>
        </a:p>
      </dgm:t>
    </dgm:pt>
    <dgm:pt modelId="{29C7D9AA-1447-47C2-89D6-F64B07099DE7}" type="sibTrans" cxnId="{92D92FBE-BFE0-4AE1-BCFC-6C8564BA4EAB}">
      <dgm:prSet/>
      <dgm:spPr/>
      <dgm:t>
        <a:bodyPr/>
        <a:lstStyle/>
        <a:p>
          <a:endParaRPr lang="en-US"/>
        </a:p>
      </dgm:t>
    </dgm:pt>
    <dgm:pt modelId="{38065A78-D43D-412F-9D4D-1DA29ACF0BDF}" type="pres">
      <dgm:prSet presAssocID="{45D39EA6-C16C-4D7E-B20E-0C9C4F310522}" presName="Name0" presStyleCnt="0">
        <dgm:presLayoutVars>
          <dgm:dir/>
          <dgm:animLvl val="lvl"/>
          <dgm:resizeHandles val="exact"/>
        </dgm:presLayoutVars>
      </dgm:prSet>
      <dgm:spPr/>
    </dgm:pt>
    <dgm:pt modelId="{68A0769C-EE4A-4ADA-953D-883F32EF14A1}" type="pres">
      <dgm:prSet presAssocID="{0301F68E-7281-494D-867A-6CC7C4C25ED2}" presName="boxAndChildren" presStyleCnt="0"/>
      <dgm:spPr/>
    </dgm:pt>
    <dgm:pt modelId="{428D927B-2CB3-4D36-B5DD-13F4FCB5E02F}" type="pres">
      <dgm:prSet presAssocID="{0301F68E-7281-494D-867A-6CC7C4C25ED2}" presName="parentTextBox" presStyleLbl="alignNode1" presStyleIdx="0" presStyleCnt="3"/>
      <dgm:spPr/>
    </dgm:pt>
    <dgm:pt modelId="{804B4514-E12D-4D8C-892D-E9283627F023}" type="pres">
      <dgm:prSet presAssocID="{0301F68E-7281-494D-867A-6CC7C4C25ED2}" presName="descendantBox" presStyleLbl="bgAccFollowNode1" presStyleIdx="0" presStyleCnt="3"/>
      <dgm:spPr/>
    </dgm:pt>
    <dgm:pt modelId="{E2B6D022-1E53-4CD9-A458-A4EB6E4FF1D4}" type="pres">
      <dgm:prSet presAssocID="{7A5C1141-2C3E-42CF-9F8F-1038BE4D660F}" presName="sp" presStyleCnt="0"/>
      <dgm:spPr/>
    </dgm:pt>
    <dgm:pt modelId="{36DEDBF7-FD5E-43FC-BD20-D606E3156C0D}" type="pres">
      <dgm:prSet presAssocID="{DE0B4CF5-E22A-410B-9BC0-0DA1821B105B}" presName="arrowAndChildren" presStyleCnt="0"/>
      <dgm:spPr/>
    </dgm:pt>
    <dgm:pt modelId="{FB34621F-1CC3-40DD-BC09-9D9B1F5413E1}" type="pres">
      <dgm:prSet presAssocID="{DE0B4CF5-E22A-410B-9BC0-0DA1821B105B}" presName="parentTextArrow" presStyleLbl="node1" presStyleIdx="0" presStyleCnt="0"/>
      <dgm:spPr/>
    </dgm:pt>
    <dgm:pt modelId="{4ACD87C9-927A-42A7-9D13-6F32C91FB30C}" type="pres">
      <dgm:prSet presAssocID="{DE0B4CF5-E22A-410B-9BC0-0DA1821B105B}" presName="arrow" presStyleLbl="alignNode1" presStyleIdx="1" presStyleCnt="3"/>
      <dgm:spPr/>
    </dgm:pt>
    <dgm:pt modelId="{A584C35B-EA0D-4BBD-BDC3-18E5A1372FDE}" type="pres">
      <dgm:prSet presAssocID="{DE0B4CF5-E22A-410B-9BC0-0DA1821B105B}" presName="descendantArrow" presStyleLbl="bgAccFollowNode1" presStyleIdx="1" presStyleCnt="3"/>
      <dgm:spPr/>
    </dgm:pt>
    <dgm:pt modelId="{7403F384-3702-4F83-8D61-3073245361BA}" type="pres">
      <dgm:prSet presAssocID="{42009819-8068-480C-84AD-18FB9B492A45}" presName="sp" presStyleCnt="0"/>
      <dgm:spPr/>
    </dgm:pt>
    <dgm:pt modelId="{D388521C-814F-42E2-A7DC-8E59D8A0F1DD}" type="pres">
      <dgm:prSet presAssocID="{3BF7C700-44C5-44CD-9AAD-6878F396712C}" presName="arrowAndChildren" presStyleCnt="0"/>
      <dgm:spPr/>
    </dgm:pt>
    <dgm:pt modelId="{5DDE9DBB-945C-45B7-838C-A8EEA742B7CA}" type="pres">
      <dgm:prSet presAssocID="{3BF7C700-44C5-44CD-9AAD-6878F396712C}" presName="parentTextArrow" presStyleLbl="node1" presStyleIdx="0" presStyleCnt="0"/>
      <dgm:spPr/>
    </dgm:pt>
    <dgm:pt modelId="{A05DC803-C0D7-422A-A40E-8E732DB82455}" type="pres">
      <dgm:prSet presAssocID="{3BF7C700-44C5-44CD-9AAD-6878F396712C}" presName="arrow" presStyleLbl="alignNode1" presStyleIdx="2" presStyleCnt="3"/>
      <dgm:spPr/>
    </dgm:pt>
    <dgm:pt modelId="{C643FB3C-D9C5-4DE1-8223-42515F21013B}" type="pres">
      <dgm:prSet presAssocID="{3BF7C700-44C5-44CD-9AAD-6878F396712C}" presName="descendantArrow" presStyleLbl="bgAccFollowNode1" presStyleIdx="2" presStyleCnt="3"/>
      <dgm:spPr/>
    </dgm:pt>
  </dgm:ptLst>
  <dgm:cxnLst>
    <dgm:cxn modelId="{BD45B435-065B-498E-BCBF-F20B810C5144}" srcId="{45D39EA6-C16C-4D7E-B20E-0C9C4F310522}" destId="{3BF7C700-44C5-44CD-9AAD-6878F396712C}" srcOrd="0" destOrd="0" parTransId="{6189CFF5-1215-4E11-8D94-6448BFABFDDC}" sibTransId="{42009819-8068-480C-84AD-18FB9B492A45}"/>
    <dgm:cxn modelId="{72DDB738-63C4-46A2-845B-9347BEF9CC03}" type="presOf" srcId="{758EEC63-34C2-4122-BDAB-0A8D5F6CFEAA}" destId="{804B4514-E12D-4D8C-892D-E9283627F023}" srcOrd="0" destOrd="0" presId="urn:microsoft.com/office/officeart/2016/7/layout/VerticalDownArrowProcess"/>
    <dgm:cxn modelId="{A65CCB3F-469B-40E3-9235-6910E78F71B8}" srcId="{DE0B4CF5-E22A-410B-9BC0-0DA1821B105B}" destId="{FB7FF8EB-8F04-4D31-9D23-A651EED6D4E8}" srcOrd="0" destOrd="0" parTransId="{6DACE4E1-D8D2-4542-AC55-4A52591C96E1}" sibTransId="{248D71CA-1C5B-40DB-8AD0-D3957F578999}"/>
    <dgm:cxn modelId="{87E15267-FB81-48BF-9A9C-2129482CF8D2}" type="presOf" srcId="{FB7FF8EB-8F04-4D31-9D23-A651EED6D4E8}" destId="{A584C35B-EA0D-4BBD-BDC3-18E5A1372FDE}" srcOrd="0" destOrd="0" presId="urn:microsoft.com/office/officeart/2016/7/layout/VerticalDownArrowProcess"/>
    <dgm:cxn modelId="{45048356-36F7-404A-959B-04EE20539BF1}" type="presOf" srcId="{0301F68E-7281-494D-867A-6CC7C4C25ED2}" destId="{428D927B-2CB3-4D36-B5DD-13F4FCB5E02F}" srcOrd="0" destOrd="0" presId="urn:microsoft.com/office/officeart/2016/7/layout/VerticalDownArrowProcess"/>
    <dgm:cxn modelId="{E0FE3E59-2174-42CF-8629-373C41650A0B}" type="presOf" srcId="{176E8454-2324-4A31-B257-33304E1F6F29}" destId="{C643FB3C-D9C5-4DE1-8223-42515F21013B}" srcOrd="0" destOrd="0" presId="urn:microsoft.com/office/officeart/2016/7/layout/VerticalDownArrowProcess"/>
    <dgm:cxn modelId="{659D6187-37C3-4C0C-821F-3F644B9620B7}" type="presOf" srcId="{3BF7C700-44C5-44CD-9AAD-6878F396712C}" destId="{5DDE9DBB-945C-45B7-838C-A8EEA742B7CA}" srcOrd="0" destOrd="0" presId="urn:microsoft.com/office/officeart/2016/7/layout/VerticalDownArrowProcess"/>
    <dgm:cxn modelId="{679E169C-6BA0-47BC-A136-DDA233DD7811}" srcId="{45D39EA6-C16C-4D7E-B20E-0C9C4F310522}" destId="{DE0B4CF5-E22A-410B-9BC0-0DA1821B105B}" srcOrd="1" destOrd="0" parTransId="{5970796B-58B2-4561-9AEF-8E4C339B856E}" sibTransId="{7A5C1141-2C3E-42CF-9F8F-1038BE4D660F}"/>
    <dgm:cxn modelId="{92D92FBE-BFE0-4AE1-BCFC-6C8564BA4EAB}" srcId="{0301F68E-7281-494D-867A-6CC7C4C25ED2}" destId="{758EEC63-34C2-4122-BDAB-0A8D5F6CFEAA}" srcOrd="0" destOrd="0" parTransId="{A3B2E787-91AD-4CC4-AC28-051CE5CB5BC1}" sibTransId="{29C7D9AA-1447-47C2-89D6-F64B07099DE7}"/>
    <dgm:cxn modelId="{21933ED2-7897-4EFD-A324-A83CEF36CF54}" type="presOf" srcId="{DE0B4CF5-E22A-410B-9BC0-0DA1821B105B}" destId="{4ACD87C9-927A-42A7-9D13-6F32C91FB30C}" srcOrd="1" destOrd="0" presId="urn:microsoft.com/office/officeart/2016/7/layout/VerticalDownArrowProcess"/>
    <dgm:cxn modelId="{067F1CD9-E094-4F04-82C4-EEB660C1A3BF}" srcId="{45D39EA6-C16C-4D7E-B20E-0C9C4F310522}" destId="{0301F68E-7281-494D-867A-6CC7C4C25ED2}" srcOrd="2" destOrd="0" parTransId="{A8F0AC10-2813-4C74-B910-FCFD17F8FB32}" sibTransId="{010A21BA-1011-42E9-9311-48FC5F6D1469}"/>
    <dgm:cxn modelId="{540FFAEE-4F2A-424E-A94C-477C9BC0D8A1}" srcId="{3BF7C700-44C5-44CD-9AAD-6878F396712C}" destId="{176E8454-2324-4A31-B257-33304E1F6F29}" srcOrd="0" destOrd="0" parTransId="{FC502F67-2F15-4A68-B539-592DC89A18D3}" sibTransId="{114CDC49-BD0B-4F63-A0FC-4EE454C8B3CE}"/>
    <dgm:cxn modelId="{CFDF0AF3-119D-4C3F-B0B5-EF42987297A6}" type="presOf" srcId="{DE0B4CF5-E22A-410B-9BC0-0DA1821B105B}" destId="{FB34621F-1CC3-40DD-BC09-9D9B1F5413E1}" srcOrd="0" destOrd="0" presId="urn:microsoft.com/office/officeart/2016/7/layout/VerticalDownArrowProcess"/>
    <dgm:cxn modelId="{E92E5FF5-F5E6-47DD-8C1B-2103184635FE}" type="presOf" srcId="{3BF7C700-44C5-44CD-9AAD-6878F396712C}" destId="{A05DC803-C0D7-422A-A40E-8E732DB82455}" srcOrd="1" destOrd="0" presId="urn:microsoft.com/office/officeart/2016/7/layout/VerticalDownArrowProcess"/>
    <dgm:cxn modelId="{F3EAE6F6-1DD0-478C-BF58-D5307DF67011}" type="presOf" srcId="{45D39EA6-C16C-4D7E-B20E-0C9C4F310522}" destId="{38065A78-D43D-412F-9D4D-1DA29ACF0BDF}" srcOrd="0" destOrd="0" presId="urn:microsoft.com/office/officeart/2016/7/layout/VerticalDownArrowProcess"/>
    <dgm:cxn modelId="{6A88F5EB-A5DE-439A-AFC0-908DE33BF78F}" type="presParOf" srcId="{38065A78-D43D-412F-9D4D-1DA29ACF0BDF}" destId="{68A0769C-EE4A-4ADA-953D-883F32EF14A1}" srcOrd="0" destOrd="0" presId="urn:microsoft.com/office/officeart/2016/7/layout/VerticalDownArrowProcess"/>
    <dgm:cxn modelId="{D0D54120-7858-4D86-9E70-271B3CC1ABEE}" type="presParOf" srcId="{68A0769C-EE4A-4ADA-953D-883F32EF14A1}" destId="{428D927B-2CB3-4D36-B5DD-13F4FCB5E02F}" srcOrd="0" destOrd="0" presId="urn:microsoft.com/office/officeart/2016/7/layout/VerticalDownArrowProcess"/>
    <dgm:cxn modelId="{664C07D9-D98B-4775-BAB5-E62F6D219290}" type="presParOf" srcId="{68A0769C-EE4A-4ADA-953D-883F32EF14A1}" destId="{804B4514-E12D-4D8C-892D-E9283627F023}" srcOrd="1" destOrd="0" presId="urn:microsoft.com/office/officeart/2016/7/layout/VerticalDownArrowProcess"/>
    <dgm:cxn modelId="{142F95DD-B4E6-4343-BB65-646AD4B78A22}" type="presParOf" srcId="{38065A78-D43D-412F-9D4D-1DA29ACF0BDF}" destId="{E2B6D022-1E53-4CD9-A458-A4EB6E4FF1D4}" srcOrd="1" destOrd="0" presId="urn:microsoft.com/office/officeart/2016/7/layout/VerticalDownArrowProcess"/>
    <dgm:cxn modelId="{A55A61BE-6941-47A0-8A00-4B27E8E6056E}" type="presParOf" srcId="{38065A78-D43D-412F-9D4D-1DA29ACF0BDF}" destId="{36DEDBF7-FD5E-43FC-BD20-D606E3156C0D}" srcOrd="2" destOrd="0" presId="urn:microsoft.com/office/officeart/2016/7/layout/VerticalDownArrowProcess"/>
    <dgm:cxn modelId="{FF4B17A2-8272-4DE8-8088-FB0809738E4E}" type="presParOf" srcId="{36DEDBF7-FD5E-43FC-BD20-D606E3156C0D}" destId="{FB34621F-1CC3-40DD-BC09-9D9B1F5413E1}" srcOrd="0" destOrd="0" presId="urn:microsoft.com/office/officeart/2016/7/layout/VerticalDownArrowProcess"/>
    <dgm:cxn modelId="{217ADFC8-9F33-4C26-A57A-6493CC6B2E46}" type="presParOf" srcId="{36DEDBF7-FD5E-43FC-BD20-D606E3156C0D}" destId="{4ACD87C9-927A-42A7-9D13-6F32C91FB30C}" srcOrd="1" destOrd="0" presId="urn:microsoft.com/office/officeart/2016/7/layout/VerticalDownArrowProcess"/>
    <dgm:cxn modelId="{4A657358-8B01-4EAD-9945-7A165CA4AD30}" type="presParOf" srcId="{36DEDBF7-FD5E-43FC-BD20-D606E3156C0D}" destId="{A584C35B-EA0D-4BBD-BDC3-18E5A1372FDE}" srcOrd="2" destOrd="0" presId="urn:microsoft.com/office/officeart/2016/7/layout/VerticalDownArrowProcess"/>
    <dgm:cxn modelId="{35F53683-954D-4B6D-A0B0-967BACD7178F}" type="presParOf" srcId="{38065A78-D43D-412F-9D4D-1DA29ACF0BDF}" destId="{7403F384-3702-4F83-8D61-3073245361BA}" srcOrd="3" destOrd="0" presId="urn:microsoft.com/office/officeart/2016/7/layout/VerticalDownArrowProcess"/>
    <dgm:cxn modelId="{1D3D475F-9EE1-44BC-89B0-40866D864F8F}" type="presParOf" srcId="{38065A78-D43D-412F-9D4D-1DA29ACF0BDF}" destId="{D388521C-814F-42E2-A7DC-8E59D8A0F1DD}" srcOrd="4" destOrd="0" presId="urn:microsoft.com/office/officeart/2016/7/layout/VerticalDownArrowProcess"/>
    <dgm:cxn modelId="{E7153995-38C5-4AA9-8479-0340DD11EB01}" type="presParOf" srcId="{D388521C-814F-42E2-A7DC-8E59D8A0F1DD}" destId="{5DDE9DBB-945C-45B7-838C-A8EEA742B7CA}" srcOrd="0" destOrd="0" presId="urn:microsoft.com/office/officeart/2016/7/layout/VerticalDownArrowProcess"/>
    <dgm:cxn modelId="{CA3F55B5-B692-4D4F-84FF-79F17FE66048}" type="presParOf" srcId="{D388521C-814F-42E2-A7DC-8E59D8A0F1DD}" destId="{A05DC803-C0D7-422A-A40E-8E732DB82455}" srcOrd="1" destOrd="0" presId="urn:microsoft.com/office/officeart/2016/7/layout/VerticalDownArrowProcess"/>
    <dgm:cxn modelId="{7ACF7DDB-C72C-4E14-B42D-014EA78E326B}" type="presParOf" srcId="{D388521C-814F-42E2-A7DC-8E59D8A0F1DD}" destId="{C643FB3C-D9C5-4DE1-8223-42515F21013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65F7B-BCBF-44FB-BABB-D93819562566}">
      <dsp:nvSpPr>
        <dsp:cNvPr id="0" name=""/>
        <dsp:cNvSpPr/>
      </dsp:nvSpPr>
      <dsp:spPr>
        <a:xfrm>
          <a:off x="0" y="238807"/>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28A76E-888D-4FAA-B39B-2C2AAE7BFB36}">
      <dsp:nvSpPr>
        <dsp:cNvPr id="0" name=""/>
        <dsp:cNvSpPr/>
      </dsp:nvSpPr>
      <dsp:spPr>
        <a:xfrm>
          <a:off x="480218" y="61687"/>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About the speaker</a:t>
          </a:r>
        </a:p>
      </dsp:txBody>
      <dsp:txXfrm>
        <a:off x="497511" y="78980"/>
        <a:ext cx="6688476" cy="319654"/>
      </dsp:txXfrm>
    </dsp:sp>
    <dsp:sp modelId="{BB1FC376-EFAC-41C6-AFDA-2194D7A6460D}">
      <dsp:nvSpPr>
        <dsp:cNvPr id="0" name=""/>
        <dsp:cNvSpPr/>
      </dsp:nvSpPr>
      <dsp:spPr>
        <a:xfrm>
          <a:off x="0" y="783127"/>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E7BD37E-F101-4024-A24F-02538165C9B7}">
      <dsp:nvSpPr>
        <dsp:cNvPr id="0" name=""/>
        <dsp:cNvSpPr/>
      </dsp:nvSpPr>
      <dsp:spPr>
        <a:xfrm>
          <a:off x="480218" y="606007"/>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What is SharePoint Framework?</a:t>
          </a:r>
        </a:p>
      </dsp:txBody>
      <dsp:txXfrm>
        <a:off x="497511" y="623300"/>
        <a:ext cx="6688476" cy="319654"/>
      </dsp:txXfrm>
    </dsp:sp>
    <dsp:sp modelId="{39FADA11-9B03-4F73-B1AF-0EBEE4A6F5B3}">
      <dsp:nvSpPr>
        <dsp:cNvPr id="0" name=""/>
        <dsp:cNvSpPr/>
      </dsp:nvSpPr>
      <dsp:spPr>
        <a:xfrm>
          <a:off x="0" y="1327447"/>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9DEE565-B499-4364-B9A9-54BA90F5210E}">
      <dsp:nvSpPr>
        <dsp:cNvPr id="0" name=""/>
        <dsp:cNvSpPr/>
      </dsp:nvSpPr>
      <dsp:spPr>
        <a:xfrm>
          <a:off x="480218" y="1150327"/>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What do you need to use it?</a:t>
          </a:r>
        </a:p>
      </dsp:txBody>
      <dsp:txXfrm>
        <a:off x="497511" y="1167620"/>
        <a:ext cx="6688476" cy="319654"/>
      </dsp:txXfrm>
    </dsp:sp>
    <dsp:sp modelId="{D70992DC-76A1-4DC4-84EA-0CCFD8C47450}">
      <dsp:nvSpPr>
        <dsp:cNvPr id="0" name=""/>
        <dsp:cNvSpPr/>
      </dsp:nvSpPr>
      <dsp:spPr>
        <a:xfrm>
          <a:off x="0" y="1871766"/>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54567B-4816-4F7B-A8AE-BFB92EF495CB}">
      <dsp:nvSpPr>
        <dsp:cNvPr id="0" name=""/>
        <dsp:cNvSpPr/>
      </dsp:nvSpPr>
      <dsp:spPr>
        <a:xfrm>
          <a:off x="480218" y="1694647"/>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Create a web part</a:t>
          </a:r>
        </a:p>
      </dsp:txBody>
      <dsp:txXfrm>
        <a:off x="497511" y="1711940"/>
        <a:ext cx="6688476" cy="319654"/>
      </dsp:txXfrm>
    </dsp:sp>
    <dsp:sp modelId="{70C45B3C-5650-42CA-AE3F-2CE884238990}">
      <dsp:nvSpPr>
        <dsp:cNvPr id="0" name=""/>
        <dsp:cNvSpPr/>
      </dsp:nvSpPr>
      <dsp:spPr>
        <a:xfrm>
          <a:off x="0" y="2416086"/>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728811-6F2D-4EB1-9119-4C2EB60AFCAE}">
      <dsp:nvSpPr>
        <dsp:cNvPr id="0" name=""/>
        <dsp:cNvSpPr/>
      </dsp:nvSpPr>
      <dsp:spPr>
        <a:xfrm>
          <a:off x="480218" y="2238966"/>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Deploy the web part</a:t>
          </a:r>
        </a:p>
      </dsp:txBody>
      <dsp:txXfrm>
        <a:off x="497511" y="2256259"/>
        <a:ext cx="6688476" cy="319654"/>
      </dsp:txXfrm>
    </dsp:sp>
    <dsp:sp modelId="{7AC10892-D4D1-4009-AD00-74ED0F94E2EA}">
      <dsp:nvSpPr>
        <dsp:cNvPr id="0" name=""/>
        <dsp:cNvSpPr/>
      </dsp:nvSpPr>
      <dsp:spPr>
        <a:xfrm>
          <a:off x="0" y="2960406"/>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3ECF82E-180D-4FD9-A9F7-6F59F40DE28C}">
      <dsp:nvSpPr>
        <dsp:cNvPr id="0" name=""/>
        <dsp:cNvSpPr/>
      </dsp:nvSpPr>
      <dsp:spPr>
        <a:xfrm>
          <a:off x="480218" y="2783286"/>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Resources</a:t>
          </a:r>
        </a:p>
      </dsp:txBody>
      <dsp:txXfrm>
        <a:off x="497511" y="2800579"/>
        <a:ext cx="6688476"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8D95B-4713-413A-B63D-41777EABB642}">
      <dsp:nvSpPr>
        <dsp:cNvPr id="0" name=""/>
        <dsp:cNvSpPr/>
      </dsp:nvSpPr>
      <dsp:spPr>
        <a:xfrm>
          <a:off x="7827002" y="1374486"/>
          <a:ext cx="887279" cy="422264"/>
        </a:xfrm>
        <a:custGeom>
          <a:avLst/>
          <a:gdLst/>
          <a:ahLst/>
          <a:cxnLst/>
          <a:rect l="0" t="0" r="0" b="0"/>
          <a:pathLst>
            <a:path>
              <a:moveTo>
                <a:pt x="0" y="0"/>
              </a:moveTo>
              <a:lnTo>
                <a:pt x="0" y="287760"/>
              </a:lnTo>
              <a:lnTo>
                <a:pt x="887279" y="287760"/>
              </a:lnTo>
              <a:lnTo>
                <a:pt x="887279" y="4222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96F9A7-D497-4968-A5C2-86AC7CC60439}">
      <dsp:nvSpPr>
        <dsp:cNvPr id="0" name=""/>
        <dsp:cNvSpPr/>
      </dsp:nvSpPr>
      <dsp:spPr>
        <a:xfrm>
          <a:off x="6939723" y="1374486"/>
          <a:ext cx="887279" cy="422264"/>
        </a:xfrm>
        <a:custGeom>
          <a:avLst/>
          <a:gdLst/>
          <a:ahLst/>
          <a:cxnLst/>
          <a:rect l="0" t="0" r="0" b="0"/>
          <a:pathLst>
            <a:path>
              <a:moveTo>
                <a:pt x="887279" y="0"/>
              </a:moveTo>
              <a:lnTo>
                <a:pt x="887279" y="287760"/>
              </a:lnTo>
              <a:lnTo>
                <a:pt x="0" y="287760"/>
              </a:lnTo>
              <a:lnTo>
                <a:pt x="0" y="4222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6F39A7-7F45-455D-96E1-D68382237F94}">
      <dsp:nvSpPr>
        <dsp:cNvPr id="0" name=""/>
        <dsp:cNvSpPr/>
      </dsp:nvSpPr>
      <dsp:spPr>
        <a:xfrm>
          <a:off x="4277886" y="1374486"/>
          <a:ext cx="887279" cy="422264"/>
        </a:xfrm>
        <a:custGeom>
          <a:avLst/>
          <a:gdLst/>
          <a:ahLst/>
          <a:cxnLst/>
          <a:rect l="0" t="0" r="0" b="0"/>
          <a:pathLst>
            <a:path>
              <a:moveTo>
                <a:pt x="0" y="0"/>
              </a:moveTo>
              <a:lnTo>
                <a:pt x="0" y="287760"/>
              </a:lnTo>
              <a:lnTo>
                <a:pt x="887279" y="287760"/>
              </a:lnTo>
              <a:lnTo>
                <a:pt x="887279" y="4222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2B5225-9FAE-4F32-8BAF-19606FBD93EE}">
      <dsp:nvSpPr>
        <dsp:cNvPr id="0" name=""/>
        <dsp:cNvSpPr/>
      </dsp:nvSpPr>
      <dsp:spPr>
        <a:xfrm>
          <a:off x="3390606" y="1374486"/>
          <a:ext cx="887279" cy="422264"/>
        </a:xfrm>
        <a:custGeom>
          <a:avLst/>
          <a:gdLst/>
          <a:ahLst/>
          <a:cxnLst/>
          <a:rect l="0" t="0" r="0" b="0"/>
          <a:pathLst>
            <a:path>
              <a:moveTo>
                <a:pt x="887279" y="0"/>
              </a:moveTo>
              <a:lnTo>
                <a:pt x="887279" y="287760"/>
              </a:lnTo>
              <a:lnTo>
                <a:pt x="0" y="287760"/>
              </a:lnTo>
              <a:lnTo>
                <a:pt x="0" y="4222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2991EE-0BC6-40A3-9DF1-39598A474C8D}">
      <dsp:nvSpPr>
        <dsp:cNvPr id="0" name=""/>
        <dsp:cNvSpPr/>
      </dsp:nvSpPr>
      <dsp:spPr>
        <a:xfrm>
          <a:off x="2813" y="452522"/>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ED4B56-73A1-4E56-994C-2E9E4CEB593B}">
      <dsp:nvSpPr>
        <dsp:cNvPr id="0" name=""/>
        <dsp:cNvSpPr/>
      </dsp:nvSpPr>
      <dsp:spPr>
        <a:xfrm>
          <a:off x="164137" y="605779"/>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Decide where you want to save your assets</a:t>
          </a:r>
        </a:p>
      </dsp:txBody>
      <dsp:txXfrm>
        <a:off x="191140" y="632782"/>
        <a:ext cx="1397905" cy="867957"/>
      </dsp:txXfrm>
    </dsp:sp>
    <dsp:sp modelId="{64A03A7D-56ED-45EC-A41B-865E32B39470}">
      <dsp:nvSpPr>
        <dsp:cNvPr id="0" name=""/>
        <dsp:cNvSpPr/>
      </dsp:nvSpPr>
      <dsp:spPr>
        <a:xfrm>
          <a:off x="1777372" y="452522"/>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7AC181F-3EAE-4D9D-8E21-633219D2A82D}">
      <dsp:nvSpPr>
        <dsp:cNvPr id="0" name=""/>
        <dsp:cNvSpPr/>
      </dsp:nvSpPr>
      <dsp:spPr>
        <a:xfrm>
          <a:off x="1938695" y="605779"/>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Update the write-manifiest.json to point there</a:t>
          </a:r>
        </a:p>
      </dsp:txBody>
      <dsp:txXfrm>
        <a:off x="1965698" y="632782"/>
        <a:ext cx="1397905" cy="867957"/>
      </dsp:txXfrm>
    </dsp:sp>
    <dsp:sp modelId="{516440BE-295C-419F-84A3-36275002E144}">
      <dsp:nvSpPr>
        <dsp:cNvPr id="0" name=""/>
        <dsp:cNvSpPr/>
      </dsp:nvSpPr>
      <dsp:spPr>
        <a:xfrm>
          <a:off x="3551930" y="452522"/>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777CB62-7F3E-4A10-9694-5CC4E1D0B134}">
      <dsp:nvSpPr>
        <dsp:cNvPr id="0" name=""/>
        <dsp:cNvSpPr/>
      </dsp:nvSpPr>
      <dsp:spPr>
        <a:xfrm>
          <a:off x="3713253" y="605779"/>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Use gulp to create “shippable” code:  “Gulp –ship”</a:t>
          </a:r>
        </a:p>
      </dsp:txBody>
      <dsp:txXfrm>
        <a:off x="3740256" y="632782"/>
        <a:ext cx="1397905" cy="867957"/>
      </dsp:txXfrm>
    </dsp:sp>
    <dsp:sp modelId="{91D944A6-C4EB-4980-A283-B3D21E3256BF}">
      <dsp:nvSpPr>
        <dsp:cNvPr id="0" name=""/>
        <dsp:cNvSpPr/>
      </dsp:nvSpPr>
      <dsp:spPr>
        <a:xfrm>
          <a:off x="2664651" y="1796750"/>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F356240-E170-4FC0-BF6F-AB4E200FC175}">
      <dsp:nvSpPr>
        <dsp:cNvPr id="0" name=""/>
        <dsp:cNvSpPr/>
      </dsp:nvSpPr>
      <dsp:spPr>
        <a:xfrm>
          <a:off x="2825974" y="1950007"/>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t>This creates a few files under “temp\deploy”</a:t>
          </a:r>
          <a:endParaRPr lang="en-US" sz="1300" kern="1200" dirty="0"/>
        </a:p>
      </dsp:txBody>
      <dsp:txXfrm>
        <a:off x="2852977" y="1977010"/>
        <a:ext cx="1397905" cy="867957"/>
      </dsp:txXfrm>
    </dsp:sp>
    <dsp:sp modelId="{69197231-828E-407B-8873-2220F43094E0}">
      <dsp:nvSpPr>
        <dsp:cNvPr id="0" name=""/>
        <dsp:cNvSpPr/>
      </dsp:nvSpPr>
      <dsp:spPr>
        <a:xfrm>
          <a:off x="4439209" y="1796750"/>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8501628-A2E0-45E8-806B-3B9C7815592A}">
      <dsp:nvSpPr>
        <dsp:cNvPr id="0" name=""/>
        <dsp:cNvSpPr/>
      </dsp:nvSpPr>
      <dsp:spPr>
        <a:xfrm>
          <a:off x="4600533" y="1950007"/>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Upload these to your doc library</a:t>
          </a:r>
        </a:p>
      </dsp:txBody>
      <dsp:txXfrm>
        <a:off x="4627536" y="1977010"/>
        <a:ext cx="1397905" cy="867957"/>
      </dsp:txXfrm>
    </dsp:sp>
    <dsp:sp modelId="{F7FC3987-FA51-4D54-9D31-40A2317F1AA4}">
      <dsp:nvSpPr>
        <dsp:cNvPr id="0" name=""/>
        <dsp:cNvSpPr/>
      </dsp:nvSpPr>
      <dsp:spPr>
        <a:xfrm>
          <a:off x="7101047" y="452522"/>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33B563A-2066-4A0C-A787-1ADF2CC9CA6E}">
      <dsp:nvSpPr>
        <dsp:cNvPr id="0" name=""/>
        <dsp:cNvSpPr/>
      </dsp:nvSpPr>
      <dsp:spPr>
        <a:xfrm>
          <a:off x="7262370" y="605779"/>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Since we changed write-json, we need to re-package as well and upload:</a:t>
          </a:r>
        </a:p>
      </dsp:txBody>
      <dsp:txXfrm>
        <a:off x="7289373" y="632782"/>
        <a:ext cx="1397905" cy="867957"/>
      </dsp:txXfrm>
    </dsp:sp>
    <dsp:sp modelId="{50C6C1A4-93AB-4D8E-988E-636C69775C88}">
      <dsp:nvSpPr>
        <dsp:cNvPr id="0" name=""/>
        <dsp:cNvSpPr/>
      </dsp:nvSpPr>
      <dsp:spPr>
        <a:xfrm>
          <a:off x="6213768" y="1796750"/>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0132A50-AA8E-4575-9013-628C9456A8B7}">
      <dsp:nvSpPr>
        <dsp:cNvPr id="0" name=""/>
        <dsp:cNvSpPr/>
      </dsp:nvSpPr>
      <dsp:spPr>
        <a:xfrm>
          <a:off x="6375091" y="1950007"/>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Gulp package-solution –ship</a:t>
          </a:r>
          <a:endParaRPr lang="en-US" sz="1300" kern="1200"/>
        </a:p>
      </dsp:txBody>
      <dsp:txXfrm>
        <a:off x="6402094" y="1977010"/>
        <a:ext cx="1397905" cy="867957"/>
      </dsp:txXfrm>
    </dsp:sp>
    <dsp:sp modelId="{03B1F0BC-4F79-43AE-B9EC-928442E1CAD0}">
      <dsp:nvSpPr>
        <dsp:cNvPr id="0" name=""/>
        <dsp:cNvSpPr/>
      </dsp:nvSpPr>
      <dsp:spPr>
        <a:xfrm>
          <a:off x="7988326" y="1796750"/>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375B8D-EFB6-477A-968F-8A5255BFED4C}">
      <dsp:nvSpPr>
        <dsp:cNvPr id="0" name=""/>
        <dsp:cNvSpPr/>
      </dsp:nvSpPr>
      <dsp:spPr>
        <a:xfrm>
          <a:off x="8149649" y="1950007"/>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Upload to the app catalog again (replace)</a:t>
          </a:r>
          <a:endParaRPr lang="en-US" sz="1300" kern="1200"/>
        </a:p>
      </dsp:txBody>
      <dsp:txXfrm>
        <a:off x="8176652" y="1977010"/>
        <a:ext cx="1397905" cy="867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D927B-2CB3-4D36-B5DD-13F4FCB5E02F}">
      <dsp:nvSpPr>
        <dsp:cNvPr id="0" name=""/>
        <dsp:cNvSpPr/>
      </dsp:nvSpPr>
      <dsp:spPr>
        <a:xfrm>
          <a:off x="0" y="2502522"/>
          <a:ext cx="2401093" cy="82138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766" tIns="192024" rIns="170766"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Share</a:t>
          </a:r>
        </a:p>
      </dsp:txBody>
      <dsp:txXfrm>
        <a:off x="0" y="2502522"/>
        <a:ext cx="2401093" cy="821383"/>
      </dsp:txXfrm>
    </dsp:sp>
    <dsp:sp modelId="{804B4514-E12D-4D8C-892D-E9283627F023}">
      <dsp:nvSpPr>
        <dsp:cNvPr id="0" name=""/>
        <dsp:cNvSpPr/>
      </dsp:nvSpPr>
      <dsp:spPr>
        <a:xfrm>
          <a:off x="2401093" y="2502522"/>
          <a:ext cx="7203281" cy="821383"/>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117" tIns="266700" rIns="146117" bIns="266700" numCol="1" spcCol="1270" anchor="ctr" anchorCtr="0">
          <a:noAutofit/>
        </a:bodyPr>
        <a:lstStyle/>
        <a:p>
          <a:pPr marL="0" lvl="0" indent="0" algn="l" defTabSz="933450">
            <a:lnSpc>
              <a:spcPct val="90000"/>
            </a:lnSpc>
            <a:spcBef>
              <a:spcPct val="0"/>
            </a:spcBef>
            <a:spcAft>
              <a:spcPct val="35000"/>
            </a:spcAft>
            <a:buNone/>
          </a:pPr>
          <a:r>
            <a:rPr lang="en-US" sz="2100" kern="1200" dirty="0"/>
            <a:t>Blog about your experience.</a:t>
          </a:r>
        </a:p>
      </dsp:txBody>
      <dsp:txXfrm>
        <a:off x="2401093" y="2502522"/>
        <a:ext cx="7203281" cy="821383"/>
      </dsp:txXfrm>
    </dsp:sp>
    <dsp:sp modelId="{4ACD87C9-927A-42A7-9D13-6F32C91FB30C}">
      <dsp:nvSpPr>
        <dsp:cNvPr id="0" name=""/>
        <dsp:cNvSpPr/>
      </dsp:nvSpPr>
      <dsp:spPr>
        <a:xfrm rot="10800000">
          <a:off x="0" y="1251555"/>
          <a:ext cx="2401093" cy="1263288"/>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766" tIns="192024" rIns="170766"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Activate</a:t>
          </a:r>
        </a:p>
      </dsp:txBody>
      <dsp:txXfrm rot="-10800000">
        <a:off x="0" y="1251555"/>
        <a:ext cx="2401093" cy="821137"/>
      </dsp:txXfrm>
    </dsp:sp>
    <dsp:sp modelId="{A584C35B-EA0D-4BBD-BDC3-18E5A1372FDE}">
      <dsp:nvSpPr>
        <dsp:cNvPr id="0" name=""/>
        <dsp:cNvSpPr/>
      </dsp:nvSpPr>
      <dsp:spPr>
        <a:xfrm>
          <a:off x="2401093" y="1251555"/>
          <a:ext cx="7203281" cy="821137"/>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117" tIns="266700" rIns="146117" bIns="266700" numCol="1" spcCol="1270" anchor="ctr" anchorCtr="0">
          <a:noAutofit/>
        </a:bodyPr>
        <a:lstStyle/>
        <a:p>
          <a:pPr marL="0" lvl="0" indent="0" algn="l" defTabSz="933450">
            <a:lnSpc>
              <a:spcPct val="90000"/>
            </a:lnSpc>
            <a:spcBef>
              <a:spcPct val="0"/>
            </a:spcBef>
            <a:spcAft>
              <a:spcPct val="35000"/>
            </a:spcAft>
            <a:buNone/>
          </a:pPr>
          <a:r>
            <a:rPr lang="en-US" sz="2100" kern="1200" dirty="0"/>
            <a:t>Follow the hello, world web part tutorial</a:t>
          </a:r>
        </a:p>
      </dsp:txBody>
      <dsp:txXfrm>
        <a:off x="2401093" y="1251555"/>
        <a:ext cx="7203281" cy="821137"/>
      </dsp:txXfrm>
    </dsp:sp>
    <dsp:sp modelId="{A05DC803-C0D7-422A-A40E-8E732DB82455}">
      <dsp:nvSpPr>
        <dsp:cNvPr id="0" name=""/>
        <dsp:cNvSpPr/>
      </dsp:nvSpPr>
      <dsp:spPr>
        <a:xfrm rot="10800000">
          <a:off x="0" y="587"/>
          <a:ext cx="2401093" cy="1263288"/>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766" tIns="192024" rIns="170766"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Book Learning</a:t>
          </a:r>
        </a:p>
      </dsp:txBody>
      <dsp:txXfrm rot="-10800000">
        <a:off x="0" y="587"/>
        <a:ext cx="2401093" cy="821137"/>
      </dsp:txXfrm>
    </dsp:sp>
    <dsp:sp modelId="{C643FB3C-D9C5-4DE1-8223-42515F21013B}">
      <dsp:nvSpPr>
        <dsp:cNvPr id="0" name=""/>
        <dsp:cNvSpPr/>
      </dsp:nvSpPr>
      <dsp:spPr>
        <a:xfrm>
          <a:off x="2401093" y="587"/>
          <a:ext cx="7203281" cy="821137"/>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117" tIns="266700" rIns="146117" bIns="266700" numCol="1" spcCol="1270" anchor="ctr" anchorCtr="0">
          <a:noAutofit/>
        </a:bodyPr>
        <a:lstStyle/>
        <a:p>
          <a:pPr marL="0" lvl="0" indent="0" algn="l" defTabSz="933450">
            <a:lnSpc>
              <a:spcPct val="90000"/>
            </a:lnSpc>
            <a:spcBef>
              <a:spcPct val="0"/>
            </a:spcBef>
            <a:spcAft>
              <a:spcPct val="35000"/>
            </a:spcAft>
            <a:buNone/>
          </a:pPr>
          <a:r>
            <a:rPr lang="en-US" sz="2100" kern="1200" dirty="0"/>
            <a:t>Go home and read the docs (see resources at end). </a:t>
          </a:r>
        </a:p>
      </dsp:txBody>
      <dsp:txXfrm>
        <a:off x="2401093" y="587"/>
        <a:ext cx="7203281" cy="82113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4B54E-3630-4E1D-8701-DA2A1D7E9229}" type="datetimeFigureOut">
              <a:rPr lang="en-US" smtClean="0"/>
              <a:t>10/20/2017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55657-87BC-407C-969C-1C748BA192D3}" type="slidenum">
              <a:rPr lang="en-US" smtClean="0"/>
              <a:t>‹#›</a:t>
            </a:fld>
            <a:endParaRPr lang="en-US"/>
          </a:p>
        </p:txBody>
      </p:sp>
    </p:spTree>
    <p:extLst>
      <p:ext uri="{BB962C8B-B14F-4D97-AF65-F5344CB8AC3E}">
        <p14:creationId xmlns:p14="http://schemas.microsoft.com/office/powerpoint/2010/main" val="1814667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Didn’t want to show this live since it’s boring and potentially time-consuming.</a:t>
            </a:r>
          </a:p>
        </p:txBody>
      </p:sp>
      <p:sp>
        <p:nvSpPr>
          <p:cNvPr id="4" name="Slide Number Placeholder 3"/>
          <p:cNvSpPr>
            <a:spLocks noGrp="1"/>
          </p:cNvSpPr>
          <p:nvPr>
            <p:ph type="sldNum" sz="quarter" idx="10"/>
          </p:nvPr>
        </p:nvSpPr>
        <p:spPr/>
        <p:txBody>
          <a:bodyPr/>
          <a:lstStyle/>
          <a:p>
            <a:fld id="{01055657-87BC-407C-969C-1C748BA192D3}" type="slidenum">
              <a:rPr lang="en-US" smtClean="0"/>
              <a:t>7</a:t>
            </a:fld>
            <a:endParaRPr lang="en-US"/>
          </a:p>
        </p:txBody>
      </p:sp>
    </p:spTree>
    <p:extLst>
      <p:ext uri="{BB962C8B-B14F-4D97-AF65-F5344CB8AC3E}">
        <p14:creationId xmlns:p14="http://schemas.microsoft.com/office/powerpoint/2010/main" val="1426358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17</a:t>
            </a:fld>
            <a:endParaRPr lang="en-US"/>
          </a:p>
        </p:txBody>
      </p:sp>
    </p:spTree>
    <p:extLst>
      <p:ext uri="{BB962C8B-B14F-4D97-AF65-F5344CB8AC3E}">
        <p14:creationId xmlns:p14="http://schemas.microsoft.com/office/powerpoint/2010/main" val="3337460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Save in a CDN? Save in SharePoint? </a:t>
            </a:r>
          </a:p>
          <a:p>
            <a:endParaRPr lang="en-US" dirty="0"/>
          </a:p>
          <a:p>
            <a:r>
              <a:rPr lang="en-US" dirty="0"/>
              <a:t>I’ve already updated write-</a:t>
            </a:r>
            <a:r>
              <a:rPr lang="en-US" dirty="0" err="1"/>
              <a:t>manifest.json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18</a:t>
            </a:fld>
            <a:endParaRPr lang="en-US"/>
          </a:p>
        </p:txBody>
      </p:sp>
    </p:spTree>
    <p:extLst>
      <p:ext uri="{BB962C8B-B14F-4D97-AF65-F5344CB8AC3E}">
        <p14:creationId xmlns:p14="http://schemas.microsoft.com/office/powerpoint/2010/main" val="304802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the slide, pull up the workbench and show it. Add the web part to the page.</a:t>
            </a:r>
          </a:p>
        </p:txBody>
      </p:sp>
      <p:sp>
        <p:nvSpPr>
          <p:cNvPr id="4" name="Slide Number Placeholder 3"/>
          <p:cNvSpPr>
            <a:spLocks noGrp="1"/>
          </p:cNvSpPr>
          <p:nvPr>
            <p:ph type="sldNum" sz="quarter" idx="10"/>
          </p:nvPr>
        </p:nvSpPr>
        <p:spPr/>
        <p:txBody>
          <a:bodyPr/>
          <a:lstStyle/>
          <a:p>
            <a:fld id="{01055657-87BC-407C-969C-1C748BA192D3}" type="slidenum">
              <a:rPr lang="en-US" smtClean="0"/>
              <a:t>9</a:t>
            </a:fld>
            <a:endParaRPr lang="en-US"/>
          </a:p>
        </p:txBody>
      </p:sp>
    </p:spTree>
    <p:extLst>
      <p:ext uri="{BB962C8B-B14F-4D97-AF65-F5344CB8AC3E}">
        <p14:creationId xmlns:p14="http://schemas.microsoft.com/office/powerpoint/2010/main" val="817501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this slide, pull up the project in vs code and show the project structure.</a:t>
            </a:r>
          </a:p>
          <a:p>
            <a:endParaRPr lang="en-US" dirty="0"/>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10</a:t>
            </a:fld>
            <a:endParaRPr lang="en-US"/>
          </a:p>
        </p:txBody>
      </p:sp>
    </p:spTree>
    <p:extLst>
      <p:ext uri="{BB962C8B-B14F-4D97-AF65-F5344CB8AC3E}">
        <p14:creationId xmlns:p14="http://schemas.microsoft.com/office/powerpoint/2010/main" val="3247933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this slide, pull up the project and add in the multi-line description. </a:t>
            </a:r>
          </a:p>
          <a:p>
            <a:endParaRPr lang="en-US" dirty="0"/>
          </a:p>
          <a:p>
            <a:r>
              <a:rPr lang="en-US" dirty="0"/>
              <a:t>I have this ready to go in the project if needed.</a:t>
            </a:r>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11</a:t>
            </a:fld>
            <a:endParaRPr lang="en-US"/>
          </a:p>
        </p:txBody>
      </p:sp>
    </p:spTree>
    <p:extLst>
      <p:ext uri="{BB962C8B-B14F-4D97-AF65-F5344CB8AC3E}">
        <p14:creationId xmlns:p14="http://schemas.microsoft.com/office/powerpoint/2010/main" val="4391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there are a lot of good options for new property types.</a:t>
            </a:r>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12</a:t>
            </a:fld>
            <a:endParaRPr lang="en-US"/>
          </a:p>
        </p:txBody>
      </p:sp>
    </p:spTree>
    <p:extLst>
      <p:ext uri="{BB962C8B-B14F-4D97-AF65-F5344CB8AC3E}">
        <p14:creationId xmlns:p14="http://schemas.microsoft.com/office/powerpoint/2010/main" val="246757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in the “local” workbench,  you’re not actually connected to SharePoint. Therefore, you can’t access any data. This next demo shows that you can access data.</a:t>
            </a:r>
          </a:p>
          <a:p>
            <a:endParaRPr lang="en-US" dirty="0"/>
          </a:p>
          <a:p>
            <a:r>
              <a:rPr lang="en-US" dirty="0"/>
              <a:t>In the next step, run gulp trust-dev-cert</a:t>
            </a:r>
          </a:p>
          <a:p>
            <a:endParaRPr lang="en-US" dirty="0"/>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13</a:t>
            </a:fld>
            <a:endParaRPr lang="en-US"/>
          </a:p>
        </p:txBody>
      </p:sp>
    </p:spTree>
    <p:extLst>
      <p:ext uri="{BB962C8B-B14F-4D97-AF65-F5344CB8AC3E}">
        <p14:creationId xmlns:p14="http://schemas.microsoft.com/office/powerpoint/2010/main" val="238126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away and do the demo of the rest </a:t>
            </a:r>
            <a:r>
              <a:rPr lang="en-US" dirty="0" err="1"/>
              <a:t>api</a:t>
            </a:r>
            <a:endParaRPr lang="en-US" dirty="0"/>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14</a:t>
            </a:fld>
            <a:endParaRPr lang="en-US"/>
          </a:p>
        </p:txBody>
      </p:sp>
    </p:spTree>
    <p:extLst>
      <p:ext uri="{BB962C8B-B14F-4D97-AF65-F5344CB8AC3E}">
        <p14:creationId xmlns:p14="http://schemas.microsoft.com/office/powerpoint/2010/main" val="191017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command window, run “gulp package-solution”</a:t>
            </a:r>
          </a:p>
          <a:p>
            <a:r>
              <a:rPr lang="en-US" dirty="0"/>
              <a:t>Open up windows explorer</a:t>
            </a:r>
          </a:p>
          <a:p>
            <a:r>
              <a:rPr lang="en-US" dirty="0"/>
              <a:t>Drag it into the app catalog</a:t>
            </a:r>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15</a:t>
            </a:fld>
            <a:endParaRPr lang="en-US"/>
          </a:p>
        </p:txBody>
      </p:sp>
    </p:spTree>
    <p:extLst>
      <p:ext uri="{BB962C8B-B14F-4D97-AF65-F5344CB8AC3E}">
        <p14:creationId xmlns:p14="http://schemas.microsoft.com/office/powerpoint/2010/main" val="87203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“gulp server –</a:t>
            </a:r>
            <a:r>
              <a:rPr lang="en-US" dirty="0" err="1"/>
              <a:t>nobrowser</a:t>
            </a:r>
            <a:r>
              <a:rPr lang="en-US" dirty="0"/>
              <a:t>”</a:t>
            </a:r>
          </a:p>
        </p:txBody>
      </p:sp>
      <p:sp>
        <p:nvSpPr>
          <p:cNvPr id="4" name="Slide Number Placeholder 3"/>
          <p:cNvSpPr>
            <a:spLocks noGrp="1"/>
          </p:cNvSpPr>
          <p:nvPr>
            <p:ph type="sldNum" sz="quarter" idx="10"/>
          </p:nvPr>
        </p:nvSpPr>
        <p:spPr/>
        <p:txBody>
          <a:bodyPr/>
          <a:lstStyle/>
          <a:p>
            <a:fld id="{01055657-87BC-407C-969C-1C748BA192D3}" type="slidenum">
              <a:rPr lang="en-US" smtClean="0"/>
              <a:t>16</a:t>
            </a:fld>
            <a:endParaRPr lang="en-US"/>
          </a:p>
        </p:txBody>
      </p:sp>
    </p:spTree>
    <p:extLst>
      <p:ext uri="{BB962C8B-B14F-4D97-AF65-F5344CB8AC3E}">
        <p14:creationId xmlns:p14="http://schemas.microsoft.com/office/powerpoint/2010/main" val="163254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10/20/2017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10/20/2017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lvin.paul@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sharepoint/dev/spfx/set-up-your-development-environment" TargetMode="External"/><Relationship Id="rId2" Type="http://schemas.openxmlformats.org/officeDocument/2006/relationships/hyperlink" Target="https://blogs.office.com/en-us/2017/02/23/sharepoint-framework-reaches-general-availability-build-and-deploy-engaging-web-parts-today/" TargetMode="External"/><Relationship Id="rId1" Type="http://schemas.openxmlformats.org/officeDocument/2006/relationships/slideLayout" Target="../slideLayouts/slideLayout2.xml"/><Relationship Id="rId4" Type="http://schemas.openxmlformats.org/officeDocument/2006/relationships/hyperlink" Target="https://docs.microsoft.com/en-us/sharepoint/dev/spfx/web-parts/get-started/deploy-web-part-to-cdn"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urldefense.proofpoint.com/v2/url?u=https-3A__aka.ms_o365devbootcampfeedback&amp;d=DwMF-g&amp;c=fa_WZs7nNMvOIDyLmzi2sMVHyyC4hN9WQl29lWJQ5Y4&amp;r=kHL3iAmJnHz1rI3yAUG_tkZpNluqN2Wx8DChaLH-v44&amp;m=jqtQ2-CmMjsdX9aN2XEqkTjnvgGjAbGorCr8w6Kq7ko&amp;s=GlivymflNzJQiJds9m4ZGVf72ziloXszOv458PZIFxQ&am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sharepoint/dev/spfx/set-up-your-development-environmen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CBC7-D4E6-4EDD-850F-4178034157A3}"/>
              </a:ext>
            </a:extLst>
          </p:cNvPr>
          <p:cNvSpPr>
            <a:spLocks noGrp="1"/>
          </p:cNvSpPr>
          <p:nvPr>
            <p:ph type="ctrTitle"/>
          </p:nvPr>
        </p:nvSpPr>
        <p:spPr/>
        <p:txBody>
          <a:bodyPr>
            <a:normAutofit fontScale="90000"/>
          </a:bodyPr>
          <a:lstStyle/>
          <a:p>
            <a:r>
              <a:rPr lang="en-US" dirty="0"/>
              <a:t>Introducing SharePoint Framework</a:t>
            </a:r>
          </a:p>
        </p:txBody>
      </p:sp>
      <p:sp>
        <p:nvSpPr>
          <p:cNvPr id="3" name="Subtitle 2">
            <a:extLst>
              <a:ext uri="{FF2B5EF4-FFF2-40B4-BE49-F238E27FC236}">
                <a16:creationId xmlns:a16="http://schemas.microsoft.com/office/drawing/2014/main" id="{1242F73D-74F2-4CE7-8103-BC329D0E011F}"/>
              </a:ext>
            </a:extLst>
          </p:cNvPr>
          <p:cNvSpPr>
            <a:spLocks noGrp="1"/>
          </p:cNvSpPr>
          <p:nvPr>
            <p:ph type="subTitle" idx="1"/>
          </p:nvPr>
        </p:nvSpPr>
        <p:spPr/>
        <p:txBody>
          <a:bodyPr>
            <a:normAutofit fontScale="62500" lnSpcReduction="20000"/>
          </a:bodyPr>
          <a:lstStyle/>
          <a:p>
            <a:r>
              <a:rPr lang="en-US" dirty="0"/>
              <a:t>Paul Galvin</a:t>
            </a:r>
          </a:p>
          <a:p>
            <a:r>
              <a:rPr lang="en-US" dirty="0">
                <a:hlinkClick r:id="rId2"/>
              </a:rPr>
              <a:t>Galvin.paul@gmail.com</a:t>
            </a:r>
            <a:endParaRPr lang="en-US" dirty="0"/>
          </a:p>
          <a:p>
            <a:r>
              <a:rPr lang="en-US" dirty="0"/>
              <a:t>@</a:t>
            </a:r>
            <a:r>
              <a:rPr lang="en-US" dirty="0" err="1"/>
              <a:t>pagalvin</a:t>
            </a:r>
            <a:endParaRPr lang="en-US" dirty="0"/>
          </a:p>
        </p:txBody>
      </p:sp>
    </p:spTree>
    <p:extLst>
      <p:ext uri="{BB962C8B-B14F-4D97-AF65-F5344CB8AC3E}">
        <p14:creationId xmlns:p14="http://schemas.microsoft.com/office/powerpoint/2010/main" val="69443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5" name="Rectangle 42">
            <a:extLst>
              <a:ext uri="{FF2B5EF4-FFF2-40B4-BE49-F238E27FC236}">
                <a16:creationId xmlns:a16="http://schemas.microsoft.com/office/drawing/2014/main" id="{021A4066-B261-49FE-952E-A0FE3EE75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4">
            <a:extLst>
              <a:ext uri="{FF2B5EF4-FFF2-40B4-BE49-F238E27FC236}">
                <a16:creationId xmlns:a16="http://schemas.microsoft.com/office/drawing/2014/main" id="{81958111-BC13-4D45-AB27-0C2C83F9BA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7" name="Picture 46" descr="A picture containing indoor, furniture&#10;&#10;Description generated with high confidence">
            <a:extLst>
              <a:ext uri="{FF2B5EF4-FFF2-40B4-BE49-F238E27FC236}">
                <a16:creationId xmlns:a16="http://schemas.microsoft.com/office/drawing/2014/main" id="{D42F4933-2ECF-4EE5-BCE4-F19E3CA609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48">
            <a:extLst>
              <a:ext uri="{FF2B5EF4-FFF2-40B4-BE49-F238E27FC236}">
                <a16:creationId xmlns:a16="http://schemas.microsoft.com/office/drawing/2014/main" id="{C6FAC23C-014D-4AC5-AD1B-36F7D0E7EF3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50">
            <a:extLst>
              <a:ext uri="{FF2B5EF4-FFF2-40B4-BE49-F238E27FC236}">
                <a16:creationId xmlns:a16="http://schemas.microsoft.com/office/drawing/2014/main" id="{381B4579-E2EA-4BD7-94FF-0A0BEE135C6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3" name="Group 52">
            <a:extLst>
              <a:ext uri="{FF2B5EF4-FFF2-40B4-BE49-F238E27FC236}">
                <a16:creationId xmlns:a16="http://schemas.microsoft.com/office/drawing/2014/main" id="{82188758-E18A-4CE5-9D03-F4BF5D887C3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54" name="Rectangle 53">
              <a:extLst>
                <a:ext uri="{FF2B5EF4-FFF2-40B4-BE49-F238E27FC236}">
                  <a16:creationId xmlns:a16="http://schemas.microsoft.com/office/drawing/2014/main" id="{821513DD-C15F-4381-AEA6-ED9E5E218CA6}"/>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54">
              <a:extLst>
                <a:ext uri="{FF2B5EF4-FFF2-40B4-BE49-F238E27FC236}">
                  <a16:creationId xmlns:a16="http://schemas.microsoft.com/office/drawing/2014/main" id="{CED2DE01-7F43-4858-85FC-27022DA78120}"/>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screenshot of a cell phone&#10;&#10;Description generated with very high confidence">
            <a:extLst>
              <a:ext uri="{FF2B5EF4-FFF2-40B4-BE49-F238E27FC236}">
                <a16:creationId xmlns:a16="http://schemas.microsoft.com/office/drawing/2014/main" id="{B4C70211-7EF4-425F-81F4-A01C03B26C4B}"/>
              </a:ext>
            </a:extLst>
          </p:cNvPr>
          <p:cNvPicPr>
            <a:picLocks noChangeAspect="1"/>
          </p:cNvPicPr>
          <p:nvPr/>
        </p:nvPicPr>
        <p:blipFill rotWithShape="1">
          <a:blip r:embed="rId4"/>
          <a:srcRect t="24448" b="21628"/>
          <a:stretch/>
        </p:blipFill>
        <p:spPr>
          <a:xfrm>
            <a:off x="6093926" y="1116345"/>
            <a:ext cx="4821551" cy="3866172"/>
          </a:xfrm>
          <a:prstGeom prst="rect">
            <a:avLst/>
          </a:prstGeom>
        </p:spPr>
      </p:pic>
      <p:sp>
        <p:nvSpPr>
          <p:cNvPr id="2" name="Title 1">
            <a:extLst>
              <a:ext uri="{FF2B5EF4-FFF2-40B4-BE49-F238E27FC236}">
                <a16:creationId xmlns:a16="http://schemas.microsoft.com/office/drawing/2014/main" id="{7C7ECACA-898A-4D4E-9747-97FABC9FEBF3}"/>
              </a:ext>
            </a:extLst>
          </p:cNvPr>
          <p:cNvSpPr>
            <a:spLocks noGrp="1"/>
          </p:cNvSpPr>
          <p:nvPr>
            <p:ph type="title"/>
          </p:nvPr>
        </p:nvSpPr>
        <p:spPr>
          <a:xfrm>
            <a:off x="1451580" y="804520"/>
            <a:ext cx="3530157" cy="1049235"/>
          </a:xfrm>
        </p:spPr>
        <p:txBody>
          <a:bodyPr>
            <a:normAutofit/>
          </a:bodyPr>
          <a:lstStyle/>
          <a:p>
            <a:r>
              <a:rPr lang="en-US" sz="2700"/>
              <a:t>Demo: Review the Project Structure</a:t>
            </a:r>
          </a:p>
        </p:txBody>
      </p:sp>
      <p:sp>
        <p:nvSpPr>
          <p:cNvPr id="3" name="Content Placeholder 2">
            <a:extLst>
              <a:ext uri="{FF2B5EF4-FFF2-40B4-BE49-F238E27FC236}">
                <a16:creationId xmlns:a16="http://schemas.microsoft.com/office/drawing/2014/main" id="{A43073FB-2027-4F41-950C-FB091F3747FC}"/>
              </a:ext>
            </a:extLst>
          </p:cNvPr>
          <p:cNvSpPr>
            <a:spLocks noGrp="1"/>
          </p:cNvSpPr>
          <p:nvPr>
            <p:ph idx="1"/>
          </p:nvPr>
        </p:nvSpPr>
        <p:spPr>
          <a:xfrm>
            <a:off x="1451581" y="2015732"/>
            <a:ext cx="3526523" cy="3450613"/>
          </a:xfrm>
        </p:spPr>
        <p:txBody>
          <a:bodyPr>
            <a:normAutofit/>
          </a:bodyPr>
          <a:lstStyle/>
          <a:p>
            <a:r>
              <a:rPr lang="en-US" dirty="0"/>
              <a:t>“</a:t>
            </a:r>
            <a:r>
              <a:rPr lang="en-US" dirty="0" err="1"/>
              <a:t>src</a:t>
            </a:r>
            <a:r>
              <a:rPr lang="en-US" dirty="0"/>
              <a:t>” directory is where all the good stuff is</a:t>
            </a:r>
          </a:p>
          <a:p>
            <a:r>
              <a:rPr lang="en-US" dirty="0"/>
              <a:t>We get:</a:t>
            </a:r>
          </a:p>
          <a:p>
            <a:pPr lvl="1"/>
            <a:r>
              <a:rPr lang="en-US" dirty="0"/>
              <a:t>Manifest </a:t>
            </a:r>
            <a:r>
              <a:rPr lang="en-US" dirty="0" err="1"/>
              <a:t>json</a:t>
            </a:r>
            <a:r>
              <a:rPr lang="en-US" dirty="0"/>
              <a:t> file</a:t>
            </a:r>
          </a:p>
          <a:p>
            <a:pPr lvl="1"/>
            <a:r>
              <a:rPr lang="en-US" dirty="0" err="1"/>
              <a:t>Scss</a:t>
            </a:r>
            <a:r>
              <a:rPr lang="en-US" dirty="0"/>
              <a:t> file styling</a:t>
            </a:r>
          </a:p>
          <a:p>
            <a:pPr lvl="1"/>
            <a:r>
              <a:rPr lang="en-US" dirty="0"/>
              <a:t>One TS file for web part logic </a:t>
            </a:r>
          </a:p>
        </p:txBody>
      </p:sp>
    </p:spTree>
    <p:extLst>
      <p:ext uri="{BB962C8B-B14F-4D97-AF65-F5344CB8AC3E}">
        <p14:creationId xmlns:p14="http://schemas.microsoft.com/office/powerpoint/2010/main" val="107379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D2D9-1EBE-40E0-9698-B667DFEDA6EF}"/>
              </a:ext>
            </a:extLst>
          </p:cNvPr>
          <p:cNvSpPr>
            <a:spLocks noGrp="1"/>
          </p:cNvSpPr>
          <p:nvPr>
            <p:ph type="title"/>
          </p:nvPr>
        </p:nvSpPr>
        <p:spPr/>
        <p:txBody>
          <a:bodyPr/>
          <a:lstStyle/>
          <a:p>
            <a:r>
              <a:rPr lang="en-US" dirty="0"/>
              <a:t>Demo: Adding a new Property</a:t>
            </a:r>
          </a:p>
        </p:txBody>
      </p:sp>
      <p:sp>
        <p:nvSpPr>
          <p:cNvPr id="3" name="Content Placeholder 2">
            <a:extLst>
              <a:ext uri="{FF2B5EF4-FFF2-40B4-BE49-F238E27FC236}">
                <a16:creationId xmlns:a16="http://schemas.microsoft.com/office/drawing/2014/main" id="{DE9EDCDE-1E00-4FD5-B372-5209DBCE3101}"/>
              </a:ext>
            </a:extLst>
          </p:cNvPr>
          <p:cNvSpPr>
            <a:spLocks noGrp="1"/>
          </p:cNvSpPr>
          <p:nvPr>
            <p:ph idx="1"/>
          </p:nvPr>
        </p:nvSpPr>
        <p:spPr/>
        <p:txBody>
          <a:bodyPr/>
          <a:lstStyle/>
          <a:p>
            <a:r>
              <a:rPr lang="en-US" dirty="0"/>
              <a:t>Add a multi-line text property and show on the screen</a:t>
            </a:r>
          </a:p>
          <a:p>
            <a:r>
              <a:rPr lang="en-US" dirty="0"/>
              <a:t>Steps:</a:t>
            </a:r>
          </a:p>
          <a:p>
            <a:pPr marL="800100" lvl="1" indent="-342900">
              <a:buFont typeface="+mj-lt"/>
              <a:buAutoNum type="arabicPeriod"/>
            </a:pPr>
            <a:r>
              <a:rPr lang="en-US" dirty="0"/>
              <a:t>Edit the </a:t>
            </a:r>
            <a:r>
              <a:rPr lang="en-US" dirty="0" err="1">
                <a:latin typeface="Courier New" panose="02070309020205020404" pitchFamily="49" charset="0"/>
                <a:cs typeface="Courier New" panose="02070309020205020404" pitchFamily="49" charset="0"/>
              </a:rPr>
              <a:t>IBootcampWebPartProps</a:t>
            </a:r>
            <a:r>
              <a:rPr lang="en-US" dirty="0"/>
              <a:t> interface</a:t>
            </a:r>
          </a:p>
          <a:p>
            <a:pPr marL="800100" lvl="1" indent="-342900">
              <a:buFont typeface="+mj-lt"/>
              <a:buAutoNum type="arabicPeriod"/>
            </a:pPr>
            <a:r>
              <a:rPr lang="en-US" dirty="0"/>
              <a:t>Update the </a:t>
            </a:r>
            <a:r>
              <a:rPr lang="en-US" dirty="0" err="1">
                <a:latin typeface="Courier New" panose="02070309020205020404" pitchFamily="49" charset="0"/>
                <a:cs typeface="Courier New" panose="02070309020205020404" pitchFamily="49" charset="0"/>
              </a:rPr>
              <a:t>getPropertyPaneConfiguration</a:t>
            </a:r>
            <a:r>
              <a:rPr lang="en-US" dirty="0">
                <a:latin typeface="Courier New" panose="02070309020205020404" pitchFamily="49" charset="0"/>
                <a:cs typeface="Courier New" panose="02070309020205020404" pitchFamily="49" charset="0"/>
              </a:rPr>
              <a:t>()</a:t>
            </a:r>
            <a:r>
              <a:rPr lang="en-US" dirty="0"/>
              <a:t> method</a:t>
            </a:r>
          </a:p>
          <a:p>
            <a:pPr marL="800100" lvl="1" indent="-342900">
              <a:buFont typeface="+mj-lt"/>
              <a:buAutoNum type="arabicPeriod"/>
            </a:pPr>
            <a:r>
              <a:rPr lang="en-US" dirty="0"/>
              <a:t>Update the html in the </a:t>
            </a:r>
            <a:r>
              <a:rPr lang="en-US" dirty="0">
                <a:latin typeface="Courier New" panose="02070309020205020404" pitchFamily="49" charset="0"/>
                <a:cs typeface="Courier New" panose="02070309020205020404" pitchFamily="49" charset="0"/>
              </a:rPr>
              <a:t>render()</a:t>
            </a:r>
            <a:r>
              <a:rPr lang="en-US" dirty="0"/>
              <a:t> method.</a:t>
            </a:r>
          </a:p>
          <a:p>
            <a:pPr marL="800100" lvl="1" indent="-342900">
              <a:buFont typeface="+mj-lt"/>
              <a:buAutoNum type="arabicPeriod"/>
            </a:pPr>
            <a:endParaRPr lang="en-US" dirty="0"/>
          </a:p>
        </p:txBody>
      </p:sp>
    </p:spTree>
    <p:extLst>
      <p:ext uri="{BB962C8B-B14F-4D97-AF65-F5344CB8AC3E}">
        <p14:creationId xmlns:p14="http://schemas.microsoft.com/office/powerpoint/2010/main" val="132303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17">
            <a:extLst>
              <a:ext uri="{FF2B5EF4-FFF2-40B4-BE49-F238E27FC236}">
                <a16:creationId xmlns:a16="http://schemas.microsoft.com/office/drawing/2014/main" id="{4D61757C-8EF0-4453-95D9-78E78C610EB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9" name="Rectangle 18">
              <a:extLst>
                <a:ext uri="{FF2B5EF4-FFF2-40B4-BE49-F238E27FC236}">
                  <a16:creationId xmlns:a16="http://schemas.microsoft.com/office/drawing/2014/main" id="{600A610F-62B5-4C04-8952-347042B44908}"/>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19">
              <a:extLst>
                <a:ext uri="{FF2B5EF4-FFF2-40B4-BE49-F238E27FC236}">
                  <a16:creationId xmlns:a16="http://schemas.microsoft.com/office/drawing/2014/main" id="{94205C7C-BE45-4F4D-8447-A9ED1A2E33A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21">
            <a:extLst>
              <a:ext uri="{FF2B5EF4-FFF2-40B4-BE49-F238E27FC236}">
                <a16:creationId xmlns:a16="http://schemas.microsoft.com/office/drawing/2014/main" id="{51928CC6-3F4E-46C9-BEEE-47A9EE3FC4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generated with high confidence">
            <a:extLst>
              <a:ext uri="{FF2B5EF4-FFF2-40B4-BE49-F238E27FC236}">
                <a16:creationId xmlns:a16="http://schemas.microsoft.com/office/drawing/2014/main" id="{6C49D5F6-29FE-4122-86C6-1A7AD65DE1C7}"/>
              </a:ext>
            </a:extLst>
          </p:cNvPr>
          <p:cNvPicPr>
            <a:picLocks noChangeAspect="1"/>
          </p:cNvPicPr>
          <p:nvPr/>
        </p:nvPicPr>
        <p:blipFill rotWithShape="1">
          <a:blip r:embed="rId3"/>
          <a:srcRect/>
          <a:stretch/>
        </p:blipFill>
        <p:spPr>
          <a:xfrm>
            <a:off x="1927590" y="2559235"/>
            <a:ext cx="3993156" cy="2365944"/>
          </a:xfrm>
          <a:prstGeom prst="rect">
            <a:avLst/>
          </a:prstGeom>
        </p:spPr>
      </p:pic>
      <p:sp>
        <p:nvSpPr>
          <p:cNvPr id="2" name="Title 1">
            <a:extLst>
              <a:ext uri="{FF2B5EF4-FFF2-40B4-BE49-F238E27FC236}">
                <a16:creationId xmlns:a16="http://schemas.microsoft.com/office/drawing/2014/main" id="{8296E389-C93C-4624-930A-EB1747AA4841}"/>
              </a:ext>
            </a:extLst>
          </p:cNvPr>
          <p:cNvSpPr>
            <a:spLocks noGrp="1"/>
          </p:cNvSpPr>
          <p:nvPr>
            <p:ph type="title"/>
          </p:nvPr>
        </p:nvSpPr>
        <p:spPr>
          <a:xfrm>
            <a:off x="1451579" y="804519"/>
            <a:ext cx="9603275" cy="1049235"/>
          </a:xfrm>
        </p:spPr>
        <p:txBody>
          <a:bodyPr>
            <a:normAutofit/>
          </a:bodyPr>
          <a:lstStyle/>
          <a:p>
            <a:r>
              <a:rPr lang="en-US"/>
              <a:t>Notes on properties</a:t>
            </a:r>
            <a:endParaRPr lang="en-US" dirty="0"/>
          </a:p>
        </p:txBody>
      </p:sp>
      <p:sp>
        <p:nvSpPr>
          <p:cNvPr id="3" name="Content Placeholder 2">
            <a:extLst>
              <a:ext uri="{FF2B5EF4-FFF2-40B4-BE49-F238E27FC236}">
                <a16:creationId xmlns:a16="http://schemas.microsoft.com/office/drawing/2014/main" id="{8659FD9F-4E9F-41C1-AF49-ECD2C6AE1C14}"/>
              </a:ext>
            </a:extLst>
          </p:cNvPr>
          <p:cNvSpPr>
            <a:spLocks noGrp="1"/>
          </p:cNvSpPr>
          <p:nvPr>
            <p:ph idx="1"/>
          </p:nvPr>
        </p:nvSpPr>
        <p:spPr>
          <a:xfrm>
            <a:off x="6882361" y="2015734"/>
            <a:ext cx="4169336" cy="3450613"/>
          </a:xfrm>
        </p:spPr>
        <p:txBody>
          <a:bodyPr>
            <a:normAutofit/>
          </a:bodyPr>
          <a:lstStyle/>
          <a:p>
            <a:r>
              <a:rPr lang="en-US" dirty="0"/>
              <a:t>There are a lot of different kinds of properties you can add.</a:t>
            </a:r>
          </a:p>
          <a:p>
            <a:r>
              <a:rPr lang="en-US" dirty="0"/>
              <a:t>This demo is showing properties “live” (reactive). You can add an “apply” button here easily.</a:t>
            </a:r>
          </a:p>
          <a:p>
            <a:endParaRPr lang="en-US" dirty="0"/>
          </a:p>
        </p:txBody>
      </p:sp>
    </p:spTree>
    <p:extLst>
      <p:ext uri="{BB962C8B-B14F-4D97-AF65-F5344CB8AC3E}">
        <p14:creationId xmlns:p14="http://schemas.microsoft.com/office/powerpoint/2010/main" val="13688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95EFFE5-C34E-4497-87E2-6B5961587A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77983" y="2012810"/>
            <a:ext cx="3980500" cy="3459865"/>
            <a:chOff x="7063854" y="2123762"/>
            <a:chExt cx="3980500" cy="3481923"/>
          </a:xfrm>
        </p:grpSpPr>
        <p:sp>
          <p:nvSpPr>
            <p:cNvPr id="8" name="Rectangle 11">
              <a:extLst>
                <a:ext uri="{FF2B5EF4-FFF2-40B4-BE49-F238E27FC236}">
                  <a16:creationId xmlns:a16="http://schemas.microsoft.com/office/drawing/2014/main" id="{BE00B8A1-156F-4E5A-B016-1BC9C50DE378}"/>
                </a:ext>
              </a:extLst>
            </p:cNvPr>
            <p:cNvSpPr/>
            <p:nvPr>
              <p:extLst>
                <p:ext uri="{386F3935-93C4-4BCD-93E2-E3B085C9AB24}">
                  <p16:designElem xmlns:p16="http://schemas.microsoft.com/office/powerpoint/2015/main" val="1"/>
                </p:ext>
              </p:extLst>
            </p:nvPr>
          </p:nvSpPr>
          <p:spPr>
            <a:xfrm>
              <a:off x="7063854" y="2123762"/>
              <a:ext cx="3980500" cy="3481923"/>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5AA8FD-8C3B-4DE7-B442-4C57030043CE}"/>
                </a:ext>
              </a:extLst>
            </p:cNvPr>
            <p:cNvSpPr/>
            <p:nvPr>
              <p:extLst>
                <p:ext uri="{386F3935-93C4-4BCD-93E2-E3B085C9AB24}">
                  <p16:designElem xmlns:p16="http://schemas.microsoft.com/office/powerpoint/2015/main" val="1"/>
                </p:ext>
              </p:extLst>
            </p:nvPr>
          </p:nvSpPr>
          <p:spPr>
            <a:xfrm>
              <a:off x="7224089" y="2294169"/>
              <a:ext cx="3656537" cy="3149963"/>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412DD238-8CDE-44EA-A429-CFAD90F93FB1}"/>
              </a:ext>
            </a:extLst>
          </p:cNvPr>
          <p:cNvPicPr>
            <a:picLocks noChangeAspect="1"/>
          </p:cNvPicPr>
          <p:nvPr/>
        </p:nvPicPr>
        <p:blipFill rotWithShape="1">
          <a:blip r:embed="rId3"/>
          <a:srcRect l="326" r="22289" b="-3"/>
          <a:stretch/>
        </p:blipFill>
        <p:spPr>
          <a:xfrm>
            <a:off x="7549107" y="2491733"/>
            <a:ext cx="3023917" cy="2500948"/>
          </a:xfrm>
          <a:prstGeom prst="rect">
            <a:avLst/>
          </a:prstGeom>
        </p:spPr>
      </p:pic>
      <p:sp>
        <p:nvSpPr>
          <p:cNvPr id="2" name="Title 1">
            <a:extLst>
              <a:ext uri="{FF2B5EF4-FFF2-40B4-BE49-F238E27FC236}">
                <a16:creationId xmlns:a16="http://schemas.microsoft.com/office/drawing/2014/main" id="{6948241E-C139-42C4-A9DD-56ABA7BDCE54}"/>
              </a:ext>
            </a:extLst>
          </p:cNvPr>
          <p:cNvSpPr>
            <a:spLocks noGrp="1"/>
          </p:cNvSpPr>
          <p:nvPr>
            <p:ph type="title"/>
          </p:nvPr>
        </p:nvSpPr>
        <p:spPr>
          <a:xfrm>
            <a:off x="1451579" y="804519"/>
            <a:ext cx="9603275" cy="1049235"/>
          </a:xfrm>
        </p:spPr>
        <p:txBody>
          <a:bodyPr>
            <a:normAutofit/>
          </a:bodyPr>
          <a:lstStyle/>
          <a:p>
            <a:r>
              <a:rPr lang="en-US"/>
              <a:t>Demo: deploying to SharePoint – part 1</a:t>
            </a:r>
            <a:endParaRPr lang="en-US" dirty="0"/>
          </a:p>
        </p:txBody>
      </p:sp>
      <p:sp>
        <p:nvSpPr>
          <p:cNvPr id="3" name="Content Placeholder 2">
            <a:extLst>
              <a:ext uri="{FF2B5EF4-FFF2-40B4-BE49-F238E27FC236}">
                <a16:creationId xmlns:a16="http://schemas.microsoft.com/office/drawing/2014/main" id="{ADB9731A-2E5D-4005-9A51-CFF5FD82AF7C}"/>
              </a:ext>
            </a:extLst>
          </p:cNvPr>
          <p:cNvSpPr>
            <a:spLocks noGrp="1"/>
          </p:cNvSpPr>
          <p:nvPr>
            <p:ph idx="1"/>
          </p:nvPr>
        </p:nvSpPr>
        <p:spPr>
          <a:xfrm>
            <a:off x="1451580" y="2015734"/>
            <a:ext cx="5140945" cy="3450613"/>
          </a:xfrm>
        </p:spPr>
        <p:txBody>
          <a:bodyPr>
            <a:normAutofit/>
          </a:bodyPr>
          <a:lstStyle/>
          <a:p>
            <a:r>
              <a:rPr lang="en-US" dirty="0"/>
              <a:t>You can still use the workbench</a:t>
            </a:r>
          </a:p>
          <a:p>
            <a:pPr lvl="1"/>
            <a:r>
              <a:rPr lang="en-US" dirty="0"/>
              <a:t>Located at [site]/_layouts/workbench.aspx</a:t>
            </a:r>
          </a:p>
          <a:p>
            <a:r>
              <a:rPr lang="en-US" dirty="0"/>
              <a:t>In this first demo, </a:t>
            </a:r>
            <a:r>
              <a:rPr lang="en-US" dirty="0" err="1"/>
              <a:t>webpart</a:t>
            </a:r>
            <a:r>
              <a:rPr lang="en-US" dirty="0"/>
              <a:t> assets are served to SharePoint via your local machine</a:t>
            </a:r>
          </a:p>
          <a:p>
            <a:r>
              <a:rPr lang="en-US" dirty="0"/>
              <a:t>Run this command to enable it:</a:t>
            </a:r>
          </a:p>
          <a:p>
            <a:pPr lvl="1"/>
            <a:r>
              <a:rPr lang="en-US" dirty="0"/>
              <a:t>gulp trust-dev-cert</a:t>
            </a:r>
          </a:p>
          <a:p>
            <a:r>
              <a:rPr lang="en-US" dirty="0"/>
              <a:t>“gulp serve” must be running</a:t>
            </a:r>
          </a:p>
          <a:p>
            <a:pPr lvl="1"/>
            <a:endParaRPr lang="en-US" dirty="0"/>
          </a:p>
        </p:txBody>
      </p:sp>
    </p:spTree>
    <p:extLst>
      <p:ext uri="{BB962C8B-B14F-4D97-AF65-F5344CB8AC3E}">
        <p14:creationId xmlns:p14="http://schemas.microsoft.com/office/powerpoint/2010/main" val="198565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47EB-CEC3-4174-9FF3-BC18341392D7}"/>
              </a:ext>
            </a:extLst>
          </p:cNvPr>
          <p:cNvSpPr>
            <a:spLocks noGrp="1"/>
          </p:cNvSpPr>
          <p:nvPr>
            <p:ph type="title"/>
          </p:nvPr>
        </p:nvSpPr>
        <p:spPr>
          <a:xfrm>
            <a:off x="1451579" y="804519"/>
            <a:ext cx="9603275" cy="1049235"/>
          </a:xfrm>
        </p:spPr>
        <p:txBody>
          <a:bodyPr/>
          <a:lstStyle/>
          <a:p>
            <a:r>
              <a:rPr lang="en-US"/>
              <a:t>Demo: Retrieving content via rest</a:t>
            </a:r>
            <a:endParaRPr lang="en-US" dirty="0"/>
          </a:p>
        </p:txBody>
      </p:sp>
      <p:sp>
        <p:nvSpPr>
          <p:cNvPr id="3" name="Content Placeholder 2">
            <a:extLst>
              <a:ext uri="{FF2B5EF4-FFF2-40B4-BE49-F238E27FC236}">
                <a16:creationId xmlns:a16="http://schemas.microsoft.com/office/drawing/2014/main" id="{6398445D-4166-4E14-993E-2111BDAD9205}"/>
              </a:ext>
            </a:extLst>
          </p:cNvPr>
          <p:cNvSpPr>
            <a:spLocks noGrp="1"/>
          </p:cNvSpPr>
          <p:nvPr>
            <p:ph idx="1"/>
          </p:nvPr>
        </p:nvSpPr>
        <p:spPr>
          <a:xfrm>
            <a:off x="1451579" y="2015732"/>
            <a:ext cx="9603275" cy="3450613"/>
          </a:xfrm>
        </p:spPr>
        <p:txBody>
          <a:bodyPr/>
          <a:lstStyle/>
          <a:p>
            <a:r>
              <a:rPr lang="en-US" dirty="0"/>
              <a:t>Web part can use all the normal REST APIs</a:t>
            </a:r>
          </a:p>
          <a:p>
            <a:r>
              <a:rPr lang="en-US" dirty="0"/>
              <a:t>Microsoft provides some helpers:</a:t>
            </a:r>
          </a:p>
          <a:p>
            <a:pPr lvl="1"/>
            <a:r>
              <a:rPr lang="en-US" dirty="0" err="1"/>
              <a:t>SPHttpClient</a:t>
            </a:r>
            <a:endParaRPr lang="en-US" dirty="0"/>
          </a:p>
          <a:p>
            <a:pPr lvl="1"/>
            <a:r>
              <a:rPr lang="en-US" dirty="0" err="1"/>
              <a:t>SPHttpClientResponse</a:t>
            </a:r>
            <a:endParaRPr lang="en-US" dirty="0"/>
          </a:p>
          <a:p>
            <a:endParaRPr lang="en-US" dirty="0"/>
          </a:p>
        </p:txBody>
      </p:sp>
      <p:pic>
        <p:nvPicPr>
          <p:cNvPr id="4" name="Picture 3">
            <a:extLst>
              <a:ext uri="{FF2B5EF4-FFF2-40B4-BE49-F238E27FC236}">
                <a16:creationId xmlns:a16="http://schemas.microsoft.com/office/drawing/2014/main" id="{BA71885A-7775-4DF8-926F-B40978AD7081}"/>
              </a:ext>
            </a:extLst>
          </p:cNvPr>
          <p:cNvPicPr>
            <a:picLocks noChangeAspect="1"/>
          </p:cNvPicPr>
          <p:nvPr/>
        </p:nvPicPr>
        <p:blipFill>
          <a:blip r:embed="rId3"/>
          <a:stretch>
            <a:fillRect/>
          </a:stretch>
        </p:blipFill>
        <p:spPr>
          <a:xfrm>
            <a:off x="6504784" y="2106769"/>
            <a:ext cx="5242938" cy="2018776"/>
          </a:xfrm>
          <a:prstGeom prst="rect">
            <a:avLst/>
          </a:prstGeom>
        </p:spPr>
      </p:pic>
      <p:pic>
        <p:nvPicPr>
          <p:cNvPr id="5" name="Picture 4">
            <a:extLst>
              <a:ext uri="{FF2B5EF4-FFF2-40B4-BE49-F238E27FC236}">
                <a16:creationId xmlns:a16="http://schemas.microsoft.com/office/drawing/2014/main" id="{8A016461-C952-4B56-80DF-CF18BF226002}"/>
              </a:ext>
            </a:extLst>
          </p:cNvPr>
          <p:cNvPicPr>
            <a:picLocks noChangeAspect="1"/>
          </p:cNvPicPr>
          <p:nvPr/>
        </p:nvPicPr>
        <p:blipFill>
          <a:blip r:embed="rId4"/>
          <a:stretch>
            <a:fillRect/>
          </a:stretch>
        </p:blipFill>
        <p:spPr>
          <a:xfrm>
            <a:off x="2875406" y="4378560"/>
            <a:ext cx="6755619" cy="1551463"/>
          </a:xfrm>
          <a:prstGeom prst="rect">
            <a:avLst/>
          </a:prstGeom>
        </p:spPr>
      </p:pic>
    </p:spTree>
    <p:extLst>
      <p:ext uri="{BB962C8B-B14F-4D97-AF65-F5344CB8AC3E}">
        <p14:creationId xmlns:p14="http://schemas.microsoft.com/office/powerpoint/2010/main" val="1255321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8">
            <a:extLst>
              <a:ext uri="{FF2B5EF4-FFF2-40B4-BE49-F238E27FC236}">
                <a16:creationId xmlns:a16="http://schemas.microsoft.com/office/drawing/2014/main" id="{095EFFE5-C34E-4497-87E2-6B5961587A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77983" y="2012810"/>
            <a:ext cx="3980500" cy="3459865"/>
            <a:chOff x="7063854" y="2123762"/>
            <a:chExt cx="3980500" cy="3481923"/>
          </a:xfrm>
        </p:grpSpPr>
        <p:sp>
          <p:nvSpPr>
            <p:cNvPr id="10" name="Rectangle 9">
              <a:extLst>
                <a:ext uri="{FF2B5EF4-FFF2-40B4-BE49-F238E27FC236}">
                  <a16:creationId xmlns:a16="http://schemas.microsoft.com/office/drawing/2014/main" id="{BE00B8A1-156F-4E5A-B016-1BC9C50DE378}"/>
                </a:ext>
              </a:extLst>
            </p:cNvPr>
            <p:cNvSpPr/>
            <p:nvPr>
              <p:extLst>
                <p:ext uri="{386F3935-93C4-4BCD-93E2-E3B085C9AB24}">
                  <p16:designElem xmlns:p16="http://schemas.microsoft.com/office/powerpoint/2015/main" val="1"/>
                </p:ext>
              </p:extLst>
            </p:nvPr>
          </p:nvSpPr>
          <p:spPr>
            <a:xfrm>
              <a:off x="7063854" y="2123762"/>
              <a:ext cx="3980500" cy="3481923"/>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9B5AA8FD-8C3B-4DE7-B442-4C57030043CE}"/>
                </a:ext>
              </a:extLst>
            </p:cNvPr>
            <p:cNvSpPr/>
            <p:nvPr>
              <p:extLst>
                <p:ext uri="{386F3935-93C4-4BCD-93E2-E3B085C9AB24}">
                  <p16:designElem xmlns:p16="http://schemas.microsoft.com/office/powerpoint/2015/main" val="1"/>
                </p:ext>
              </p:extLst>
            </p:nvPr>
          </p:nvSpPr>
          <p:spPr>
            <a:xfrm>
              <a:off x="7224089" y="2294169"/>
              <a:ext cx="3656537" cy="3149963"/>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9079BD9E-4BC7-4AC0-B778-348F5AF0E58D}"/>
              </a:ext>
            </a:extLst>
          </p:cNvPr>
          <p:cNvPicPr>
            <a:picLocks noChangeAspect="1"/>
          </p:cNvPicPr>
          <p:nvPr/>
        </p:nvPicPr>
        <p:blipFill rotWithShape="1">
          <a:blip r:embed="rId3"/>
          <a:srcRect r="3881" b="5"/>
          <a:stretch/>
        </p:blipFill>
        <p:spPr>
          <a:xfrm>
            <a:off x="7549107" y="2491733"/>
            <a:ext cx="3023917" cy="2500948"/>
          </a:xfrm>
          <a:prstGeom prst="rect">
            <a:avLst/>
          </a:prstGeom>
        </p:spPr>
      </p:pic>
      <p:sp>
        <p:nvSpPr>
          <p:cNvPr id="2" name="Title 1">
            <a:extLst>
              <a:ext uri="{FF2B5EF4-FFF2-40B4-BE49-F238E27FC236}">
                <a16:creationId xmlns:a16="http://schemas.microsoft.com/office/drawing/2014/main" id="{56D94E7E-AA38-4B8B-82D4-922004E943CC}"/>
              </a:ext>
            </a:extLst>
          </p:cNvPr>
          <p:cNvSpPr>
            <a:spLocks noGrp="1"/>
          </p:cNvSpPr>
          <p:nvPr>
            <p:ph type="title"/>
          </p:nvPr>
        </p:nvSpPr>
        <p:spPr>
          <a:xfrm>
            <a:off x="1451579" y="804519"/>
            <a:ext cx="9603275" cy="1049235"/>
          </a:xfrm>
        </p:spPr>
        <p:txBody>
          <a:bodyPr>
            <a:normAutofit/>
          </a:bodyPr>
          <a:lstStyle/>
          <a:p>
            <a:r>
              <a:rPr lang="en-US" dirty="0"/>
              <a:t>Demo: Deploy to SharePoint part 2</a:t>
            </a:r>
          </a:p>
        </p:txBody>
      </p:sp>
      <p:sp>
        <p:nvSpPr>
          <p:cNvPr id="3" name="Content Placeholder 2">
            <a:extLst>
              <a:ext uri="{FF2B5EF4-FFF2-40B4-BE49-F238E27FC236}">
                <a16:creationId xmlns:a16="http://schemas.microsoft.com/office/drawing/2014/main" id="{9BED5D55-C244-484C-AB6D-48D367CE7014}"/>
              </a:ext>
            </a:extLst>
          </p:cNvPr>
          <p:cNvSpPr>
            <a:spLocks noGrp="1"/>
          </p:cNvSpPr>
          <p:nvPr>
            <p:ph idx="1"/>
          </p:nvPr>
        </p:nvSpPr>
        <p:spPr>
          <a:xfrm>
            <a:off x="1451580" y="2015734"/>
            <a:ext cx="5140945" cy="3450613"/>
          </a:xfrm>
        </p:spPr>
        <p:txBody>
          <a:bodyPr>
            <a:normAutofit/>
          </a:bodyPr>
          <a:lstStyle/>
          <a:p>
            <a:r>
              <a:rPr lang="en-US" dirty="0"/>
              <a:t>Use gulp to create a solution package</a:t>
            </a:r>
          </a:p>
          <a:p>
            <a:pPr lvl="1"/>
            <a:r>
              <a:rPr lang="en-US" dirty="0"/>
              <a:t>“</a:t>
            </a:r>
            <a:r>
              <a:rPr lang="en-US" dirty="0" err="1"/>
              <a:t>sppkg</a:t>
            </a:r>
            <a:r>
              <a:rPr lang="en-US" dirty="0"/>
              <a:t>” file (internally zip)</a:t>
            </a:r>
          </a:p>
          <a:p>
            <a:pPr lvl="1"/>
            <a:r>
              <a:rPr lang="en-US" dirty="0"/>
              <a:t>Command “gulp package-solution”</a:t>
            </a:r>
          </a:p>
          <a:p>
            <a:r>
              <a:rPr lang="en-US" dirty="0"/>
              <a:t>Upload to app catalog</a:t>
            </a:r>
          </a:p>
          <a:p>
            <a:r>
              <a:rPr lang="en-US" dirty="0"/>
              <a:t>Add it to a site via gear icon -&gt; Add an app</a:t>
            </a:r>
          </a:p>
          <a:p>
            <a:pPr marL="0" indent="0">
              <a:buNone/>
            </a:pPr>
            <a:endParaRPr lang="en-US" dirty="0"/>
          </a:p>
        </p:txBody>
      </p:sp>
    </p:spTree>
    <p:extLst>
      <p:ext uri="{BB962C8B-B14F-4D97-AF65-F5344CB8AC3E}">
        <p14:creationId xmlns:p14="http://schemas.microsoft.com/office/powerpoint/2010/main" val="213983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2C08210-135F-434B-9B07-F3B4978C6C2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0" name="Rectangle 9">
              <a:extLst>
                <a:ext uri="{FF2B5EF4-FFF2-40B4-BE49-F238E27FC236}">
                  <a16:creationId xmlns:a16="http://schemas.microsoft.com/office/drawing/2014/main" id="{F67A18BA-FBAA-4972-B2EE-86107FA7F012}"/>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76751E-B197-4182-95E7-62121266B03C}"/>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F2D5CCA-1E21-457E-B2FE-09C440092C39}"/>
              </a:ext>
            </a:extLst>
          </p:cNvPr>
          <p:cNvPicPr>
            <a:picLocks noChangeAspect="1"/>
          </p:cNvPicPr>
          <p:nvPr/>
        </p:nvPicPr>
        <p:blipFill>
          <a:blip r:embed="rId3"/>
          <a:stretch>
            <a:fillRect/>
          </a:stretch>
        </p:blipFill>
        <p:spPr>
          <a:xfrm>
            <a:off x="1635739" y="2848247"/>
            <a:ext cx="4613872" cy="1776340"/>
          </a:xfrm>
          <a:prstGeom prst="rect">
            <a:avLst/>
          </a:prstGeom>
        </p:spPr>
      </p:pic>
      <p:sp>
        <p:nvSpPr>
          <p:cNvPr id="2" name="Title 1">
            <a:extLst>
              <a:ext uri="{FF2B5EF4-FFF2-40B4-BE49-F238E27FC236}">
                <a16:creationId xmlns:a16="http://schemas.microsoft.com/office/drawing/2014/main" id="{FF30522E-F8BA-4985-BA12-81B13E5C41F9}"/>
              </a:ext>
            </a:extLst>
          </p:cNvPr>
          <p:cNvSpPr>
            <a:spLocks noGrp="1"/>
          </p:cNvSpPr>
          <p:nvPr>
            <p:ph type="title"/>
          </p:nvPr>
        </p:nvSpPr>
        <p:spPr>
          <a:xfrm>
            <a:off x="1451579" y="804519"/>
            <a:ext cx="9603275" cy="1049235"/>
          </a:xfrm>
        </p:spPr>
        <p:txBody>
          <a:bodyPr>
            <a:normAutofit/>
          </a:bodyPr>
          <a:lstStyle/>
          <a:p>
            <a:r>
              <a:rPr lang="en-US" dirty="0"/>
              <a:t>Demo: run the app in </a:t>
            </a:r>
            <a:r>
              <a:rPr lang="en-US" dirty="0" err="1"/>
              <a:t>sharepoint</a:t>
            </a:r>
            <a:endParaRPr lang="en-US" dirty="0"/>
          </a:p>
        </p:txBody>
      </p:sp>
      <p:sp>
        <p:nvSpPr>
          <p:cNvPr id="3" name="Content Placeholder 2">
            <a:extLst>
              <a:ext uri="{FF2B5EF4-FFF2-40B4-BE49-F238E27FC236}">
                <a16:creationId xmlns:a16="http://schemas.microsoft.com/office/drawing/2014/main" id="{D51755FF-3083-4B67-8C18-88C575500492}"/>
              </a:ext>
            </a:extLst>
          </p:cNvPr>
          <p:cNvSpPr>
            <a:spLocks noGrp="1"/>
          </p:cNvSpPr>
          <p:nvPr>
            <p:ph idx="1"/>
          </p:nvPr>
        </p:nvSpPr>
        <p:spPr>
          <a:xfrm>
            <a:off x="6903337" y="2015734"/>
            <a:ext cx="4158849" cy="3450613"/>
          </a:xfrm>
        </p:spPr>
        <p:txBody>
          <a:bodyPr>
            <a:normAutofit/>
          </a:bodyPr>
          <a:lstStyle/>
          <a:p>
            <a:r>
              <a:rPr lang="en-US" dirty="0"/>
              <a:t>At this point, the “app” is in SharePoint, but its assets are still being pulled from your local host machine</a:t>
            </a:r>
          </a:p>
          <a:p>
            <a:r>
              <a:rPr lang="en-US" dirty="0"/>
              <a:t>Run gulp serve and test it out</a:t>
            </a:r>
          </a:p>
          <a:p>
            <a:r>
              <a:rPr lang="en-US" dirty="0"/>
              <a:t>gulp serve –</a:t>
            </a:r>
            <a:r>
              <a:rPr lang="en-US" dirty="0" err="1"/>
              <a:t>nobrowser</a:t>
            </a:r>
            <a:endParaRPr lang="en-US" dirty="0"/>
          </a:p>
          <a:p>
            <a:pPr lvl="1"/>
            <a:r>
              <a:rPr lang="en-US" dirty="0"/>
              <a:t>No local workbench, just the server</a:t>
            </a:r>
          </a:p>
        </p:txBody>
      </p:sp>
    </p:spTree>
    <p:extLst>
      <p:ext uri="{BB962C8B-B14F-4D97-AF65-F5344CB8AC3E}">
        <p14:creationId xmlns:p14="http://schemas.microsoft.com/office/powerpoint/2010/main" val="472317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C76AC0-BB6B-419E-A327-AFA2975008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B0E4246-09B8-46D7-A0D2-4D264863A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5" name="Picture 74">
            <a:extLst>
              <a:ext uri="{FF2B5EF4-FFF2-40B4-BE49-F238E27FC236}">
                <a16:creationId xmlns:a16="http://schemas.microsoft.com/office/drawing/2014/main" id="{F50C8D8D-B32F-4194-8321-164EC44275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7" name="Straight Connector 76">
            <a:extLst>
              <a:ext uri="{FF2B5EF4-FFF2-40B4-BE49-F238E27FC236}">
                <a16:creationId xmlns:a16="http://schemas.microsoft.com/office/drawing/2014/main" id="{5BD24D8B-8573-4260-B700-E860AD6D2A8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3E0B6A3-E197-43D6-82D5-7455DAB1A7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https://upload.wikimedia.org/wikipedia/commons/thumb/3/35/I_Wonder.jpg/220px-I_Wonder.jpg">
            <a:extLst>
              <a:ext uri="{FF2B5EF4-FFF2-40B4-BE49-F238E27FC236}">
                <a16:creationId xmlns:a16="http://schemas.microsoft.com/office/drawing/2014/main" id="{94EDBF30-4875-482D-8BF9-A5DDC9295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55" y="805583"/>
            <a:ext cx="4557189" cy="46607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378BAC-D2E3-4197-ACB9-B101A4574F48}"/>
              </a:ext>
            </a:extLst>
          </p:cNvPr>
          <p:cNvSpPr>
            <a:spLocks noGrp="1"/>
          </p:cNvSpPr>
          <p:nvPr>
            <p:ph type="title"/>
          </p:nvPr>
        </p:nvSpPr>
        <p:spPr>
          <a:xfrm>
            <a:off x="6579648" y="804520"/>
            <a:ext cx="4158749" cy="1049235"/>
          </a:xfrm>
        </p:spPr>
        <p:txBody>
          <a:bodyPr>
            <a:normAutofit/>
          </a:bodyPr>
          <a:lstStyle/>
          <a:p>
            <a:r>
              <a:rPr lang="en-US" dirty="0"/>
              <a:t>Demo: deploy to SharePoint part 3</a:t>
            </a:r>
          </a:p>
        </p:txBody>
      </p:sp>
      <p:sp>
        <p:nvSpPr>
          <p:cNvPr id="3" name="Content Placeholder 2">
            <a:extLst>
              <a:ext uri="{FF2B5EF4-FFF2-40B4-BE49-F238E27FC236}">
                <a16:creationId xmlns:a16="http://schemas.microsoft.com/office/drawing/2014/main" id="{A0A580C3-3A07-49D2-B4C0-9A8D5E7B7710}"/>
              </a:ext>
            </a:extLst>
          </p:cNvPr>
          <p:cNvSpPr>
            <a:spLocks noGrp="1"/>
          </p:cNvSpPr>
          <p:nvPr>
            <p:ph idx="1"/>
          </p:nvPr>
        </p:nvSpPr>
        <p:spPr>
          <a:xfrm>
            <a:off x="6579647" y="2015732"/>
            <a:ext cx="4158750" cy="3450613"/>
          </a:xfrm>
        </p:spPr>
        <p:txBody>
          <a:bodyPr>
            <a:normAutofit/>
          </a:bodyPr>
          <a:lstStyle/>
          <a:p>
            <a:r>
              <a:rPr lang="en-US" dirty="0"/>
              <a:t>We still need to get the web part assets up “somewhere” so that the JavaScript can be served to browsers that request it</a:t>
            </a:r>
          </a:p>
          <a:p>
            <a:pPr lvl="1"/>
            <a:r>
              <a:rPr lang="en-US" dirty="0"/>
              <a:t>App catalog doesn’t have the code</a:t>
            </a:r>
          </a:p>
          <a:p>
            <a:r>
              <a:rPr lang="en-US" dirty="0"/>
              <a:t>Microsoft wants  you to use Azure CDN for some reason</a:t>
            </a:r>
          </a:p>
          <a:p>
            <a:r>
              <a:rPr lang="en-US" dirty="0"/>
              <a:t>We’ll host in a SharePoint library</a:t>
            </a:r>
          </a:p>
        </p:txBody>
      </p:sp>
    </p:spTree>
    <p:extLst>
      <p:ext uri="{BB962C8B-B14F-4D97-AF65-F5344CB8AC3E}">
        <p14:creationId xmlns:p14="http://schemas.microsoft.com/office/powerpoint/2010/main" val="1444271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4138-28DB-4019-8C37-8C5A661F2BD3}"/>
              </a:ext>
            </a:extLst>
          </p:cNvPr>
          <p:cNvSpPr>
            <a:spLocks noGrp="1"/>
          </p:cNvSpPr>
          <p:nvPr>
            <p:ph type="title"/>
          </p:nvPr>
        </p:nvSpPr>
        <p:spPr>
          <a:xfrm>
            <a:off x="1451579" y="804519"/>
            <a:ext cx="9603275" cy="1049235"/>
          </a:xfrm>
        </p:spPr>
        <p:txBody>
          <a:bodyPr>
            <a:normAutofit/>
          </a:bodyPr>
          <a:lstStyle/>
          <a:p>
            <a:r>
              <a:rPr lang="en-US" dirty="0"/>
              <a:t>Deploy to SharePoint steps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05431437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6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236C-43E3-4425-BCB1-99F0E7D34DF8}"/>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12D6600-1A32-4A49-A73B-6C962863EDC3}"/>
              </a:ext>
            </a:extLst>
          </p:cNvPr>
          <p:cNvSpPr>
            <a:spLocks noGrp="1"/>
          </p:cNvSpPr>
          <p:nvPr>
            <p:ph idx="1"/>
          </p:nvPr>
        </p:nvSpPr>
        <p:spPr/>
        <p:txBody>
          <a:bodyPr>
            <a:normAutofit fontScale="92500" lnSpcReduction="10000"/>
          </a:bodyPr>
          <a:lstStyle/>
          <a:p>
            <a:r>
              <a:rPr lang="en-US" dirty="0"/>
              <a:t>Lots of new tools</a:t>
            </a:r>
          </a:p>
          <a:p>
            <a:pPr lvl="1"/>
            <a:r>
              <a:rPr lang="en-US" dirty="0"/>
              <a:t>Node, </a:t>
            </a:r>
            <a:r>
              <a:rPr lang="en-US" dirty="0" err="1"/>
              <a:t>npm</a:t>
            </a:r>
            <a:r>
              <a:rPr lang="en-US" dirty="0"/>
              <a:t>, </a:t>
            </a:r>
            <a:r>
              <a:rPr lang="en-US" dirty="0" err="1"/>
              <a:t>webpack</a:t>
            </a:r>
            <a:r>
              <a:rPr lang="en-US" dirty="0"/>
              <a:t>, etc. But they are all common client-side dev stuff.</a:t>
            </a:r>
          </a:p>
          <a:p>
            <a:pPr lvl="1"/>
            <a:r>
              <a:rPr lang="en-US" dirty="0"/>
              <a:t>TypeScript! New programming language, but very easy to learn if you already know JS or especially C#/Java.</a:t>
            </a:r>
          </a:p>
          <a:p>
            <a:r>
              <a:rPr lang="en-US" dirty="0"/>
              <a:t>Web parts fully supported</a:t>
            </a:r>
          </a:p>
          <a:p>
            <a:pPr lvl="1"/>
            <a:r>
              <a:rPr lang="en-US" dirty="0"/>
              <a:t>Add them to pages, arrange them.</a:t>
            </a:r>
          </a:p>
          <a:p>
            <a:pPr lvl="1"/>
            <a:r>
              <a:rPr lang="en-US" dirty="0"/>
              <a:t>They can use REST APIs and do amazing things.</a:t>
            </a:r>
          </a:p>
          <a:p>
            <a:pPr lvl="1"/>
            <a:r>
              <a:rPr lang="en-US" dirty="0"/>
              <a:t>They have real property panes! </a:t>
            </a:r>
          </a:p>
          <a:p>
            <a:r>
              <a:rPr lang="en-US" dirty="0"/>
              <a:t>Deployment can be complex, but doesn’t have to be.</a:t>
            </a:r>
          </a:p>
          <a:p>
            <a:endParaRPr lang="en-US" dirty="0"/>
          </a:p>
        </p:txBody>
      </p:sp>
    </p:spTree>
    <p:extLst>
      <p:ext uri="{BB962C8B-B14F-4D97-AF65-F5344CB8AC3E}">
        <p14:creationId xmlns:p14="http://schemas.microsoft.com/office/powerpoint/2010/main" val="158010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E64D-82F1-4D70-8335-09E7E803860D}"/>
              </a:ext>
            </a:extLst>
          </p:cNvPr>
          <p:cNvSpPr>
            <a:spLocks noGrp="1"/>
          </p:cNvSpPr>
          <p:nvPr>
            <p:ph type="title"/>
          </p:nvPr>
        </p:nvSpPr>
        <p:spPr>
          <a:xfrm>
            <a:off x="1451579" y="804519"/>
            <a:ext cx="9603275" cy="1049235"/>
          </a:xfrm>
        </p:spPr>
        <p:txBody>
          <a:bodyPr>
            <a:normAutofit/>
          </a:bodyPr>
          <a:lstStyle/>
          <a:p>
            <a:r>
              <a:rPr lang="en-US" dirty="0"/>
              <a:t>Agenda</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32930460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3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4C53-8597-4EDC-9FE0-CBFF320E8B61}"/>
              </a:ext>
            </a:extLst>
          </p:cNvPr>
          <p:cNvSpPr>
            <a:spLocks noGrp="1"/>
          </p:cNvSpPr>
          <p:nvPr>
            <p:ph type="title"/>
          </p:nvPr>
        </p:nvSpPr>
        <p:spPr/>
        <p:txBody>
          <a:bodyPr/>
          <a:lstStyle/>
          <a:p>
            <a:r>
              <a:rPr lang="en-US" dirty="0"/>
              <a:t>About Angular </a:t>
            </a:r>
          </a:p>
        </p:txBody>
      </p:sp>
      <p:sp>
        <p:nvSpPr>
          <p:cNvPr id="3" name="Content Placeholder 2">
            <a:extLst>
              <a:ext uri="{FF2B5EF4-FFF2-40B4-BE49-F238E27FC236}">
                <a16:creationId xmlns:a16="http://schemas.microsoft.com/office/drawing/2014/main" id="{2234767D-DB09-4242-B638-986361A9F02A}"/>
              </a:ext>
            </a:extLst>
          </p:cNvPr>
          <p:cNvSpPr>
            <a:spLocks noGrp="1"/>
          </p:cNvSpPr>
          <p:nvPr>
            <p:ph idx="1"/>
          </p:nvPr>
        </p:nvSpPr>
        <p:spPr/>
        <p:txBody>
          <a:bodyPr/>
          <a:lstStyle/>
          <a:p>
            <a:r>
              <a:rPr lang="en-US" dirty="0"/>
              <a:t>Typescript seems to be pegged at version 2.4.2 or something like that</a:t>
            </a:r>
          </a:p>
          <a:p>
            <a:pPr lvl="1"/>
            <a:r>
              <a:rPr lang="en-US" dirty="0"/>
              <a:t>This interferes with Angular 2+, sadly</a:t>
            </a:r>
          </a:p>
          <a:p>
            <a:pPr lvl="1"/>
            <a:endParaRPr lang="en-US" dirty="0"/>
          </a:p>
        </p:txBody>
      </p:sp>
    </p:spTree>
    <p:extLst>
      <p:ext uri="{BB962C8B-B14F-4D97-AF65-F5344CB8AC3E}">
        <p14:creationId xmlns:p14="http://schemas.microsoft.com/office/powerpoint/2010/main" val="281459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F9B2-148D-4388-B0DD-1E7625D02A72}"/>
              </a:ext>
            </a:extLst>
          </p:cNvPr>
          <p:cNvSpPr>
            <a:spLocks noGrp="1"/>
          </p:cNvSpPr>
          <p:nvPr>
            <p:ph type="title"/>
          </p:nvPr>
        </p:nvSpPr>
        <p:spPr>
          <a:xfrm>
            <a:off x="1451579" y="804519"/>
            <a:ext cx="9603275" cy="1049235"/>
          </a:xfrm>
        </p:spPr>
        <p:txBody>
          <a:bodyPr>
            <a:normAutofit/>
          </a:bodyPr>
          <a:lstStyle/>
          <a:p>
            <a:r>
              <a:rPr lang="en-US" dirty="0"/>
              <a:t>Next steps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52834902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91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976A-7CF3-44C4-B990-9596431F36B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591AD81E-85BB-4148-BDE6-85D6CF4723FB}"/>
              </a:ext>
            </a:extLst>
          </p:cNvPr>
          <p:cNvSpPr>
            <a:spLocks noGrp="1"/>
          </p:cNvSpPr>
          <p:nvPr>
            <p:ph idx="1"/>
          </p:nvPr>
        </p:nvSpPr>
        <p:spPr/>
        <p:txBody>
          <a:bodyPr/>
          <a:lstStyle/>
          <a:p>
            <a:r>
              <a:rPr lang="en-US" dirty="0" err="1"/>
              <a:t>SPfx</a:t>
            </a:r>
            <a:r>
              <a:rPr lang="en-US" dirty="0"/>
              <a:t> announcement: </a:t>
            </a:r>
            <a:r>
              <a:rPr lang="en-US" dirty="0">
                <a:hlinkClick r:id="rId2"/>
              </a:rPr>
              <a:t>https://blogs.office.com/en-us/2017/02/23/sharepoint-framework-reaches-general-availability-build-and-deploy-engaging-web-parts-today/</a:t>
            </a:r>
            <a:endParaRPr lang="en-US" dirty="0"/>
          </a:p>
          <a:p>
            <a:r>
              <a:rPr lang="en-US" dirty="0"/>
              <a:t>Install pre-requisites:  </a:t>
            </a:r>
            <a:r>
              <a:rPr lang="en-US" dirty="0">
                <a:hlinkClick r:id="rId3"/>
              </a:rPr>
              <a:t>https://docs.microsoft.com/en-us/sharepoint/dev/spfx/set-up-your-development-environment</a:t>
            </a:r>
            <a:r>
              <a:rPr lang="en-US" dirty="0"/>
              <a:t> </a:t>
            </a:r>
          </a:p>
          <a:p>
            <a:r>
              <a:rPr lang="en-US" dirty="0"/>
              <a:t>Uploading / using Azure CDN: </a:t>
            </a:r>
            <a:r>
              <a:rPr lang="en-US" dirty="0">
                <a:hlinkClick r:id="rId4"/>
              </a:rPr>
              <a:t>https://docs.microsoft.com/en-us/sharepoint/dev/spfx/web-parts/get-started/deploy-web-part-to-cdn</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8069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A8AF-0987-4820-BD6E-ED0ADF6C7A2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32CD7C6-3D9E-4DB0-8FAC-2C1E13F4A238}"/>
              </a:ext>
            </a:extLst>
          </p:cNvPr>
          <p:cNvSpPr>
            <a:spLocks noGrp="1"/>
          </p:cNvSpPr>
          <p:nvPr>
            <p:ph idx="1"/>
          </p:nvPr>
        </p:nvSpPr>
        <p:spPr/>
        <p:txBody>
          <a:bodyPr/>
          <a:lstStyle/>
          <a:p>
            <a:r>
              <a:rPr lang="en-US" dirty="0"/>
              <a:t>Please log your feedback:</a:t>
            </a:r>
          </a:p>
          <a:p>
            <a:pPr lvl="1"/>
            <a:r>
              <a:rPr lang="en-US" u="sng" dirty="0">
                <a:hlinkClick r:id="rId2"/>
              </a:rPr>
              <a:t>https://aka.ms/o365devbootcampfeedback</a:t>
            </a:r>
            <a:endParaRPr lang="en-US" dirty="0"/>
          </a:p>
          <a:p>
            <a:pPr lvl="1"/>
            <a:endParaRPr lang="en-US" dirty="0"/>
          </a:p>
          <a:p>
            <a:pPr lvl="1"/>
            <a:endParaRPr lang="en-US" dirty="0"/>
          </a:p>
        </p:txBody>
      </p:sp>
    </p:spTree>
    <p:extLst>
      <p:ext uri="{BB962C8B-B14F-4D97-AF65-F5344CB8AC3E}">
        <p14:creationId xmlns:p14="http://schemas.microsoft.com/office/powerpoint/2010/main" val="278390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7F16B1-FBCB-4F94-A382-1451D480BA84}"/>
              </a:ext>
            </a:extLst>
          </p:cNvPr>
          <p:cNvSpPr>
            <a:spLocks noGrp="1"/>
          </p:cNvSpPr>
          <p:nvPr>
            <p:ph type="title"/>
          </p:nvPr>
        </p:nvSpPr>
        <p:spPr>
          <a:xfrm>
            <a:off x="1249961" y="1600199"/>
            <a:ext cx="3173482" cy="4297680"/>
          </a:xfrm>
        </p:spPr>
        <p:txBody>
          <a:bodyPr anchor="ctr">
            <a:normAutofit/>
          </a:bodyPr>
          <a:lstStyle/>
          <a:p>
            <a:r>
              <a:rPr lang="en-US"/>
              <a:t>About the speaker</a:t>
            </a:r>
            <a:endParaRPr lang="en-US" dirty="0"/>
          </a:p>
        </p:txBody>
      </p:sp>
      <p:sp>
        <p:nvSpPr>
          <p:cNvPr id="3" name="Content Placeholder 2">
            <a:extLst>
              <a:ext uri="{FF2B5EF4-FFF2-40B4-BE49-F238E27FC236}">
                <a16:creationId xmlns:a16="http://schemas.microsoft.com/office/drawing/2014/main" id="{09C356E4-58FA-406C-86FA-E853AA4CAA38}"/>
              </a:ext>
            </a:extLst>
          </p:cNvPr>
          <p:cNvSpPr>
            <a:spLocks noGrp="1"/>
          </p:cNvSpPr>
          <p:nvPr>
            <p:ph idx="1"/>
          </p:nvPr>
        </p:nvSpPr>
        <p:spPr>
          <a:xfrm>
            <a:off x="4885151" y="1600199"/>
            <a:ext cx="6169703" cy="4297680"/>
          </a:xfrm>
        </p:spPr>
        <p:txBody>
          <a:bodyPr anchor="ctr">
            <a:normAutofit/>
          </a:bodyPr>
          <a:lstStyle/>
          <a:p>
            <a:r>
              <a:rPr lang="en-US"/>
              <a:t>Paul Galvin</a:t>
            </a:r>
          </a:p>
          <a:p>
            <a:r>
              <a:rPr lang="en-US"/>
              <a:t>Slalom Consulting</a:t>
            </a:r>
          </a:p>
          <a:p>
            <a:r>
              <a:rPr lang="en-US"/>
              <a:t>@pagalvin on the twitter machine</a:t>
            </a:r>
          </a:p>
          <a:p>
            <a:r>
              <a:rPr lang="en-US"/>
              <a:t>https://medium.com/@pagalvin</a:t>
            </a:r>
          </a:p>
          <a:p>
            <a:endParaRPr lang="en-US" dirty="0"/>
          </a:p>
        </p:txBody>
      </p:sp>
    </p:spTree>
    <p:extLst>
      <p:ext uri="{BB962C8B-B14F-4D97-AF65-F5344CB8AC3E}">
        <p14:creationId xmlns:p14="http://schemas.microsoft.com/office/powerpoint/2010/main" val="88742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BB22-AADF-48F0-90B3-B11EF35ACC1C}"/>
              </a:ext>
            </a:extLst>
          </p:cNvPr>
          <p:cNvSpPr>
            <a:spLocks noGrp="1"/>
          </p:cNvSpPr>
          <p:nvPr>
            <p:ph type="title"/>
          </p:nvPr>
        </p:nvSpPr>
        <p:spPr/>
        <p:txBody>
          <a:bodyPr/>
          <a:lstStyle/>
          <a:p>
            <a:r>
              <a:rPr lang="en-US" dirty="0"/>
              <a:t>What is SharePoint framework?</a:t>
            </a:r>
          </a:p>
        </p:txBody>
      </p:sp>
      <p:pic>
        <p:nvPicPr>
          <p:cNvPr id="4" name="Content Placeholder 3">
            <a:extLst>
              <a:ext uri="{FF2B5EF4-FFF2-40B4-BE49-F238E27FC236}">
                <a16:creationId xmlns:a16="http://schemas.microsoft.com/office/drawing/2014/main" id="{9FEC36D2-56C0-432D-B70B-14CF9D33CFA3}"/>
              </a:ext>
            </a:extLst>
          </p:cNvPr>
          <p:cNvPicPr>
            <a:picLocks noGrp="1" noChangeAspect="1"/>
          </p:cNvPicPr>
          <p:nvPr>
            <p:ph idx="1"/>
          </p:nvPr>
        </p:nvPicPr>
        <p:blipFill>
          <a:blip r:embed="rId2"/>
          <a:stretch>
            <a:fillRect/>
          </a:stretch>
        </p:blipFill>
        <p:spPr>
          <a:xfrm>
            <a:off x="2195702" y="1932313"/>
            <a:ext cx="8115027" cy="4083011"/>
          </a:xfrm>
          <a:prstGeom prst="rect">
            <a:avLst/>
          </a:prstGeom>
        </p:spPr>
      </p:pic>
      <p:sp>
        <p:nvSpPr>
          <p:cNvPr id="7" name="TextBox 6">
            <a:extLst>
              <a:ext uri="{FF2B5EF4-FFF2-40B4-BE49-F238E27FC236}">
                <a16:creationId xmlns:a16="http://schemas.microsoft.com/office/drawing/2014/main" id="{4B6CB969-0CA5-4A6F-A088-2EF0D721875E}"/>
              </a:ext>
            </a:extLst>
          </p:cNvPr>
          <p:cNvSpPr txBox="1"/>
          <p:nvPr/>
        </p:nvSpPr>
        <p:spPr>
          <a:xfrm>
            <a:off x="3527570" y="2499919"/>
            <a:ext cx="5868677" cy="2862322"/>
          </a:xfrm>
          <a:prstGeom prst="rect">
            <a:avLst/>
          </a:prstGeom>
          <a:gradFill>
            <a:gsLst>
              <a:gs pos="0">
                <a:schemeClr val="bg2">
                  <a:tint val="94000"/>
                  <a:satMod val="80000"/>
                  <a:lumMod val="106000"/>
                </a:schemeClr>
              </a:gs>
              <a:gs pos="100000">
                <a:schemeClr val="bg2">
                  <a:shade val="80000"/>
                </a:schemeClr>
              </a:gs>
            </a:gsLst>
            <a:path path="circle">
              <a:fillToRect l="43000" r="43000" b="100000"/>
            </a:path>
          </a:gradFill>
          <a:effectLst>
            <a:softEdge rad="12700"/>
          </a:effectLst>
          <a:scene3d>
            <a:camera prst="orthographicFront"/>
            <a:lightRig rig="threePt" dir="t"/>
          </a:scene3d>
          <a:sp3d prstMaterial="metal">
            <a:bevelT prst="slope"/>
          </a:sp3d>
        </p:spPr>
        <p:txBody>
          <a:bodyPr wrap="square" rtlCol="0">
            <a:spAutoFit/>
          </a:bodyPr>
          <a:lstStyle/>
          <a:p>
            <a:endParaRPr lang="en-US" dirty="0"/>
          </a:p>
          <a:p>
            <a:pPr algn="ctr"/>
            <a:r>
              <a:rPr lang="en-US" dirty="0"/>
              <a:t>	Although JavaScript embedding has been a very powerful way of extending SharePoint, it has also proven difficult of keeping up with the evergreen model of SharePoint Online. The SharePoint Framework aims to solve these issues by providing a standardized framework on how to create custom user interface extensions as well as building applications on top of SharePoint Online in a supported and future prepared way.</a:t>
            </a:r>
          </a:p>
          <a:p>
            <a:endParaRPr lang="en-US" dirty="0"/>
          </a:p>
        </p:txBody>
      </p:sp>
    </p:spTree>
    <p:extLst>
      <p:ext uri="{BB962C8B-B14F-4D97-AF65-F5344CB8AC3E}">
        <p14:creationId xmlns:p14="http://schemas.microsoft.com/office/powerpoint/2010/main" val="14059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96E7-276D-4011-A64F-97D9BC8CB729}"/>
              </a:ext>
            </a:extLst>
          </p:cNvPr>
          <p:cNvSpPr>
            <a:spLocks noGrp="1"/>
          </p:cNvSpPr>
          <p:nvPr>
            <p:ph type="title"/>
          </p:nvPr>
        </p:nvSpPr>
        <p:spPr/>
        <p:txBody>
          <a:bodyPr/>
          <a:lstStyle/>
          <a:p>
            <a:r>
              <a:rPr lang="en-US" dirty="0"/>
              <a:t>What is SharePoint framework</a:t>
            </a:r>
          </a:p>
        </p:txBody>
      </p:sp>
      <p:sp>
        <p:nvSpPr>
          <p:cNvPr id="3" name="Content Placeholder 2">
            <a:extLst>
              <a:ext uri="{FF2B5EF4-FFF2-40B4-BE49-F238E27FC236}">
                <a16:creationId xmlns:a16="http://schemas.microsoft.com/office/drawing/2014/main" id="{D4D55E96-15D9-4374-AEB8-A765916E3ABB}"/>
              </a:ext>
            </a:extLst>
          </p:cNvPr>
          <p:cNvSpPr>
            <a:spLocks noGrp="1"/>
          </p:cNvSpPr>
          <p:nvPr>
            <p:ph idx="1"/>
          </p:nvPr>
        </p:nvSpPr>
        <p:spPr>
          <a:xfrm>
            <a:off x="1451579" y="2015732"/>
            <a:ext cx="9503203" cy="3450613"/>
          </a:xfrm>
        </p:spPr>
        <p:txBody>
          <a:bodyPr>
            <a:normAutofit fontScale="85000" lnSpcReduction="20000"/>
          </a:bodyPr>
          <a:lstStyle/>
          <a:p>
            <a:r>
              <a:rPr lang="en-US" dirty="0"/>
              <a:t>Released in late Feb this year </a:t>
            </a:r>
          </a:p>
          <a:p>
            <a:r>
              <a:rPr lang="en-US" dirty="0"/>
              <a:t>Microsoft’s foray in modern web tooling for SharePoint</a:t>
            </a:r>
          </a:p>
          <a:p>
            <a:pPr lvl="1"/>
            <a:r>
              <a:rPr lang="en-US" dirty="0"/>
              <a:t>Node and </a:t>
            </a:r>
            <a:r>
              <a:rPr lang="en-US" dirty="0" err="1"/>
              <a:t>Npm</a:t>
            </a:r>
            <a:r>
              <a:rPr lang="en-US" dirty="0"/>
              <a:t>: installing dependencies, </a:t>
            </a:r>
            <a:r>
              <a:rPr lang="en-US" dirty="0" err="1"/>
              <a:t>req’s</a:t>
            </a:r>
            <a:r>
              <a:rPr lang="en-US" dirty="0"/>
              <a:t> for gulp, </a:t>
            </a:r>
            <a:r>
              <a:rPr lang="en-US" dirty="0" err="1"/>
              <a:t>webpack</a:t>
            </a:r>
            <a:r>
              <a:rPr lang="en-US" dirty="0"/>
              <a:t> and other bits</a:t>
            </a:r>
          </a:p>
          <a:p>
            <a:pPr lvl="1"/>
            <a:r>
              <a:rPr lang="en-US" dirty="0" err="1"/>
              <a:t>Yoeman</a:t>
            </a:r>
            <a:r>
              <a:rPr lang="en-US" dirty="0"/>
              <a:t>: Scaffolding for your app – builds an empty ready-to-go web part</a:t>
            </a:r>
          </a:p>
          <a:p>
            <a:pPr lvl="1"/>
            <a:r>
              <a:rPr lang="en-US" dirty="0" err="1"/>
              <a:t>Webpack</a:t>
            </a:r>
            <a:r>
              <a:rPr lang="en-US" dirty="0"/>
              <a:t>: smart bundler for client-side solutions</a:t>
            </a:r>
          </a:p>
          <a:p>
            <a:pPr lvl="1"/>
            <a:r>
              <a:rPr lang="en-US" dirty="0"/>
              <a:t>Gulp: task runner – compiles, deploys code for you</a:t>
            </a:r>
          </a:p>
          <a:p>
            <a:pPr lvl="1"/>
            <a:r>
              <a:rPr lang="en-US" dirty="0"/>
              <a:t>TypeScript:  strongly typed JavaScript. The best thing since peanut butter and chocolate.</a:t>
            </a:r>
          </a:p>
          <a:p>
            <a:pPr lvl="1"/>
            <a:r>
              <a:rPr lang="en-US" dirty="0"/>
              <a:t>Frameworks:  React seems to have the best support today</a:t>
            </a:r>
          </a:p>
          <a:p>
            <a:r>
              <a:rPr lang="en-US" dirty="0"/>
              <a:t>Initially (and today): web parts for modern UI sites and classic web pages</a:t>
            </a:r>
          </a:p>
          <a:p>
            <a:r>
              <a:rPr lang="en-US" dirty="0"/>
              <a:t>Works with SharePoint online and SP 2016 on-</a:t>
            </a:r>
            <a:r>
              <a:rPr lang="en-US" dirty="0" err="1"/>
              <a:t>prem</a:t>
            </a:r>
            <a:r>
              <a:rPr lang="en-US" dirty="0"/>
              <a:t>, feature pack 2</a:t>
            </a:r>
          </a:p>
          <a:p>
            <a:endParaRPr lang="en-US" dirty="0"/>
          </a:p>
        </p:txBody>
      </p:sp>
    </p:spTree>
    <p:extLst>
      <p:ext uri="{BB962C8B-B14F-4D97-AF65-F5344CB8AC3E}">
        <p14:creationId xmlns:p14="http://schemas.microsoft.com/office/powerpoint/2010/main" val="224902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B639-4EC2-4952-8BAB-A5EDBBAC969D}"/>
              </a:ext>
            </a:extLst>
          </p:cNvPr>
          <p:cNvSpPr>
            <a:spLocks noGrp="1"/>
          </p:cNvSpPr>
          <p:nvPr>
            <p:ph type="title"/>
          </p:nvPr>
        </p:nvSpPr>
        <p:spPr/>
        <p:txBody>
          <a:bodyPr/>
          <a:lstStyle/>
          <a:p>
            <a:r>
              <a:rPr lang="en-US" dirty="0"/>
              <a:t>Getting started with </a:t>
            </a:r>
            <a:r>
              <a:rPr lang="en-US" dirty="0" err="1"/>
              <a:t>Spfx</a:t>
            </a:r>
            <a:endParaRPr lang="en-US" dirty="0"/>
          </a:p>
        </p:txBody>
      </p:sp>
      <p:sp>
        <p:nvSpPr>
          <p:cNvPr id="3" name="Content Placeholder 2">
            <a:extLst>
              <a:ext uri="{FF2B5EF4-FFF2-40B4-BE49-F238E27FC236}">
                <a16:creationId xmlns:a16="http://schemas.microsoft.com/office/drawing/2014/main" id="{791E5324-3223-4FAA-8ABF-DA5E1AE903F8}"/>
              </a:ext>
            </a:extLst>
          </p:cNvPr>
          <p:cNvSpPr>
            <a:spLocks noGrp="1"/>
          </p:cNvSpPr>
          <p:nvPr>
            <p:ph idx="1"/>
          </p:nvPr>
        </p:nvSpPr>
        <p:spPr/>
        <p:txBody>
          <a:bodyPr/>
          <a:lstStyle/>
          <a:p>
            <a:r>
              <a:rPr lang="en-US" dirty="0"/>
              <a:t>App catalog site.</a:t>
            </a:r>
          </a:p>
          <a:p>
            <a:r>
              <a:rPr lang="en-US" dirty="0"/>
              <a:t>Dev site collection (any template will do, not limited to “dev” template).</a:t>
            </a:r>
          </a:p>
          <a:p>
            <a:r>
              <a:rPr lang="en-US" dirty="0"/>
              <a:t>Node “LTS” version (“Long Term Support”).  I used 6.9.5 preparing for this talk.</a:t>
            </a:r>
          </a:p>
          <a:p>
            <a:r>
              <a:rPr lang="en-US" dirty="0" err="1"/>
              <a:t>Yoeman</a:t>
            </a:r>
            <a:r>
              <a:rPr lang="en-US" dirty="0"/>
              <a:t> and gulp (scaffolding and task runner).</a:t>
            </a:r>
          </a:p>
          <a:p>
            <a:r>
              <a:rPr lang="en-US" dirty="0"/>
              <a:t>Code editor.</a:t>
            </a:r>
          </a:p>
          <a:p>
            <a:pPr lvl="1"/>
            <a:r>
              <a:rPr lang="en-US" dirty="0"/>
              <a:t>VS Code is well-supported and commonly used.</a:t>
            </a:r>
          </a:p>
        </p:txBody>
      </p:sp>
    </p:spTree>
    <p:extLst>
      <p:ext uri="{BB962C8B-B14F-4D97-AF65-F5344CB8AC3E}">
        <p14:creationId xmlns:p14="http://schemas.microsoft.com/office/powerpoint/2010/main" val="302983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25DD-7DE5-463B-9877-789A3AD52A5F}"/>
              </a:ext>
            </a:extLst>
          </p:cNvPr>
          <p:cNvSpPr>
            <a:spLocks noGrp="1"/>
          </p:cNvSpPr>
          <p:nvPr>
            <p:ph type="title"/>
          </p:nvPr>
        </p:nvSpPr>
        <p:spPr/>
        <p:txBody>
          <a:bodyPr/>
          <a:lstStyle/>
          <a:p>
            <a:r>
              <a:rPr lang="en-US" dirty="0"/>
              <a:t>Video demo: Configure the environment in five easy steps!</a:t>
            </a:r>
          </a:p>
        </p:txBody>
      </p:sp>
      <p:sp>
        <p:nvSpPr>
          <p:cNvPr id="3" name="Content Placeholder 2">
            <a:extLst>
              <a:ext uri="{FF2B5EF4-FFF2-40B4-BE49-F238E27FC236}">
                <a16:creationId xmlns:a16="http://schemas.microsoft.com/office/drawing/2014/main" id="{2242D8A1-1957-4545-9150-EEE6C44D252C}"/>
              </a:ext>
            </a:extLst>
          </p:cNvPr>
          <p:cNvSpPr>
            <a:spLocks noGrp="1"/>
          </p:cNvSpPr>
          <p:nvPr>
            <p:ph idx="1"/>
          </p:nvPr>
        </p:nvSpPr>
        <p:spPr/>
        <p:txBody>
          <a:bodyPr>
            <a:normAutofit fontScale="85000" lnSpcReduction="20000"/>
          </a:bodyPr>
          <a:lstStyle/>
          <a:p>
            <a:r>
              <a:rPr lang="en-US" dirty="0"/>
              <a:t>Let’s watch a short video</a:t>
            </a:r>
          </a:p>
          <a:p>
            <a:pPr lvl="1"/>
            <a:r>
              <a:rPr lang="en-US" dirty="0"/>
              <a:t>Install NodeJS</a:t>
            </a:r>
          </a:p>
          <a:p>
            <a:pPr lvl="1"/>
            <a:r>
              <a:rPr lang="en-US" dirty="0"/>
              <a:t>Install Yeoman</a:t>
            </a:r>
          </a:p>
          <a:p>
            <a:pPr lvl="1"/>
            <a:r>
              <a:rPr lang="en-US" dirty="0"/>
              <a:t>Install gulp</a:t>
            </a:r>
          </a:p>
          <a:p>
            <a:pPr lvl="1"/>
            <a:r>
              <a:rPr lang="en-US" dirty="0"/>
              <a:t>Install Yeoman SharePoint generator</a:t>
            </a:r>
          </a:p>
          <a:p>
            <a:pPr lvl="1"/>
            <a:endParaRPr lang="en-US" dirty="0"/>
          </a:p>
          <a:p>
            <a:r>
              <a:rPr lang="en-US" dirty="0"/>
              <a:t>Not demonstrated:</a:t>
            </a:r>
          </a:p>
          <a:p>
            <a:pPr lvl="1"/>
            <a:r>
              <a:rPr lang="en-US" dirty="0"/>
              <a:t>VS Code</a:t>
            </a:r>
          </a:p>
          <a:p>
            <a:pPr lvl="1"/>
            <a:r>
              <a:rPr lang="en-US" dirty="0" err="1"/>
              <a:t>Cmdr</a:t>
            </a:r>
            <a:r>
              <a:rPr lang="en-US" dirty="0"/>
              <a:t> (my replacement command line application)</a:t>
            </a:r>
          </a:p>
          <a:p>
            <a:r>
              <a:rPr lang="en-US" dirty="0"/>
              <a:t>Step by step: </a:t>
            </a:r>
            <a:r>
              <a:rPr lang="en-US" dirty="0">
                <a:hlinkClick r:id="rId3"/>
              </a:rPr>
              <a:t>https://docs.microsoft.com/en-us/sharepoint/dev/spfx/set-up-your-development-environment</a:t>
            </a:r>
            <a:r>
              <a:rPr lang="en-US" dirty="0"/>
              <a:t> </a:t>
            </a:r>
          </a:p>
          <a:p>
            <a:pPr lvl="1"/>
            <a:endParaRPr lang="en-US" dirty="0"/>
          </a:p>
          <a:p>
            <a:pPr lvl="1"/>
            <a:endParaRPr lang="en-US" dirty="0"/>
          </a:p>
        </p:txBody>
      </p:sp>
    </p:spTree>
    <p:extLst>
      <p:ext uri="{BB962C8B-B14F-4D97-AF65-F5344CB8AC3E}">
        <p14:creationId xmlns:p14="http://schemas.microsoft.com/office/powerpoint/2010/main" val="40713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B87-88FD-46A3-A4C1-289AFC3B8DFF}"/>
              </a:ext>
            </a:extLst>
          </p:cNvPr>
          <p:cNvSpPr>
            <a:spLocks noGrp="1"/>
          </p:cNvSpPr>
          <p:nvPr>
            <p:ph type="title"/>
          </p:nvPr>
        </p:nvSpPr>
        <p:spPr/>
        <p:txBody>
          <a:bodyPr/>
          <a:lstStyle/>
          <a:p>
            <a:r>
              <a:rPr lang="en-US" dirty="0"/>
              <a:t>What did we just see?</a:t>
            </a:r>
          </a:p>
        </p:txBody>
      </p:sp>
      <p:sp>
        <p:nvSpPr>
          <p:cNvPr id="3" name="Content Placeholder 2">
            <a:extLst>
              <a:ext uri="{FF2B5EF4-FFF2-40B4-BE49-F238E27FC236}">
                <a16:creationId xmlns:a16="http://schemas.microsoft.com/office/drawing/2014/main" id="{3E58791A-5434-4EB4-AFBE-3BB5DE783468}"/>
              </a:ext>
            </a:extLst>
          </p:cNvPr>
          <p:cNvSpPr>
            <a:spLocks noGrp="1"/>
          </p:cNvSpPr>
          <p:nvPr>
            <p:ph idx="1"/>
          </p:nvPr>
        </p:nvSpPr>
        <p:spPr/>
        <p:txBody>
          <a:bodyPr/>
          <a:lstStyle/>
          <a:p>
            <a:r>
              <a:rPr lang="en-US" dirty="0"/>
              <a:t>Much of the configuration is done just once</a:t>
            </a:r>
          </a:p>
          <a:p>
            <a:pPr lvl="1"/>
            <a:r>
              <a:rPr lang="en-US" dirty="0"/>
              <a:t>Download Node,  </a:t>
            </a:r>
            <a:r>
              <a:rPr lang="en-US" dirty="0" err="1"/>
              <a:t>Yoeman</a:t>
            </a:r>
            <a:r>
              <a:rPr lang="en-US" dirty="0"/>
              <a:t>, gulp only one time</a:t>
            </a:r>
          </a:p>
          <a:p>
            <a:r>
              <a:rPr lang="en-US" dirty="0"/>
              <a:t>Use </a:t>
            </a:r>
            <a:r>
              <a:rPr lang="en-US" dirty="0" err="1"/>
              <a:t>Yoeman</a:t>
            </a:r>
            <a:r>
              <a:rPr lang="en-US" dirty="0"/>
              <a:t> to generate web part scaffolding for every web part</a:t>
            </a:r>
          </a:p>
          <a:p>
            <a:endParaRPr lang="en-US" dirty="0"/>
          </a:p>
        </p:txBody>
      </p:sp>
    </p:spTree>
    <p:extLst>
      <p:ext uri="{BB962C8B-B14F-4D97-AF65-F5344CB8AC3E}">
        <p14:creationId xmlns:p14="http://schemas.microsoft.com/office/powerpoint/2010/main" val="253435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8AAE-E7ED-4231-B21C-CDBB81B30AB0}"/>
              </a:ext>
            </a:extLst>
          </p:cNvPr>
          <p:cNvSpPr>
            <a:spLocks noGrp="1"/>
          </p:cNvSpPr>
          <p:nvPr>
            <p:ph type="title"/>
          </p:nvPr>
        </p:nvSpPr>
        <p:spPr/>
        <p:txBody>
          <a:bodyPr/>
          <a:lstStyle/>
          <a:p>
            <a:r>
              <a:rPr lang="en-US" dirty="0"/>
              <a:t>Demo: Running the workbench</a:t>
            </a:r>
          </a:p>
        </p:txBody>
      </p:sp>
      <p:sp>
        <p:nvSpPr>
          <p:cNvPr id="3" name="Content Placeholder 2">
            <a:extLst>
              <a:ext uri="{FF2B5EF4-FFF2-40B4-BE49-F238E27FC236}">
                <a16:creationId xmlns:a16="http://schemas.microsoft.com/office/drawing/2014/main" id="{EF1D6BDB-8F61-4081-941A-9D09A80BAFB1}"/>
              </a:ext>
            </a:extLst>
          </p:cNvPr>
          <p:cNvSpPr>
            <a:spLocks noGrp="1"/>
          </p:cNvSpPr>
          <p:nvPr>
            <p:ph idx="1"/>
          </p:nvPr>
        </p:nvSpPr>
        <p:spPr/>
        <p:txBody>
          <a:bodyPr/>
          <a:lstStyle/>
          <a:p>
            <a:r>
              <a:rPr lang="en-US" dirty="0"/>
              <a:t>From command line: “gulp serve”</a:t>
            </a:r>
          </a:p>
          <a:p>
            <a:pPr lvl="1"/>
            <a:r>
              <a:rPr lang="en-US" dirty="0"/>
              <a:t>Fires up the local workbench</a:t>
            </a:r>
          </a:p>
          <a:p>
            <a:pPr lvl="1"/>
            <a:r>
              <a:rPr lang="en-US" dirty="0"/>
              <a:t>Disconnected from SharePoint</a:t>
            </a:r>
          </a:p>
          <a:p>
            <a:pPr lvl="1"/>
            <a:r>
              <a:rPr lang="en-US" dirty="0"/>
              <a:t>Fast and easy Edit/Save/Test cycle</a:t>
            </a:r>
          </a:p>
          <a:p>
            <a:pPr lvl="1"/>
            <a:endParaRPr lang="en-US" dirty="0"/>
          </a:p>
        </p:txBody>
      </p:sp>
    </p:spTree>
    <p:extLst>
      <p:ext uri="{BB962C8B-B14F-4D97-AF65-F5344CB8AC3E}">
        <p14:creationId xmlns:p14="http://schemas.microsoft.com/office/powerpoint/2010/main" val="10567059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307</TotalTime>
  <Words>1190</Words>
  <Application>Microsoft Office PowerPoint</Application>
  <PresentationFormat>Widescreen</PresentationFormat>
  <Paragraphs>166</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Gill Sans MT</vt:lpstr>
      <vt:lpstr>Gallery</vt:lpstr>
      <vt:lpstr>Introducing SharePoint Framework</vt:lpstr>
      <vt:lpstr>Agenda</vt:lpstr>
      <vt:lpstr>About the speaker</vt:lpstr>
      <vt:lpstr>What is SharePoint framework?</vt:lpstr>
      <vt:lpstr>What is SharePoint framework</vt:lpstr>
      <vt:lpstr>Getting started with Spfx</vt:lpstr>
      <vt:lpstr>Video demo: Configure the environment in five easy steps!</vt:lpstr>
      <vt:lpstr>What did we just see?</vt:lpstr>
      <vt:lpstr>Demo: Running the workbench</vt:lpstr>
      <vt:lpstr>Demo: Review the Project Structure</vt:lpstr>
      <vt:lpstr>Demo: Adding a new Property</vt:lpstr>
      <vt:lpstr>Notes on properties</vt:lpstr>
      <vt:lpstr>Demo: deploying to SharePoint – part 1</vt:lpstr>
      <vt:lpstr>Demo: Retrieving content via rest</vt:lpstr>
      <vt:lpstr>Demo: Deploy to SharePoint part 2</vt:lpstr>
      <vt:lpstr>Demo: run the app in sharepoint</vt:lpstr>
      <vt:lpstr>Demo: deploy to SharePoint part 3</vt:lpstr>
      <vt:lpstr>Deploy to SharePoint steps</vt:lpstr>
      <vt:lpstr>Recap</vt:lpstr>
      <vt:lpstr>About Angular </vt:lpstr>
      <vt:lpstr>Next steps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SharePoint Framework</dc:title>
  <dc:creator>Paul Galvin</dc:creator>
  <cp:lastModifiedBy>Paul Galvin</cp:lastModifiedBy>
  <cp:revision>3</cp:revision>
  <dcterms:created xsi:type="dcterms:W3CDTF">2017-10-17T14:40:12Z</dcterms:created>
  <dcterms:modified xsi:type="dcterms:W3CDTF">2017-10-21T00:31:24Z</dcterms:modified>
</cp:coreProperties>
</file>