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Lst>
  <p:notesMasterIdLst>
    <p:notesMasterId r:id="rId15"/>
  </p:notesMasterIdLst>
  <p:sldIdLst>
    <p:sldId id="256" r:id="rId3"/>
    <p:sldId id="259" r:id="rId4"/>
    <p:sldId id="258" r:id="rId5"/>
    <p:sldId id="257" r:id="rId6"/>
    <p:sldId id="266" r:id="rId7"/>
    <p:sldId id="267" r:id="rId8"/>
    <p:sldId id="260" r:id="rId9"/>
    <p:sldId id="261" r:id="rId10"/>
    <p:sldId id="262" r:id="rId11"/>
    <p:sldId id="263" r:id="rId12"/>
    <p:sldId id="264" r:id="rId13"/>
    <p:sldId id="265"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09" d="100"/>
          <a:sy n="109" d="100"/>
        </p:scale>
        <p:origin x="51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E447A-FA86-4902-9162-48FC0FFCC5FA}" type="datetimeFigureOut">
              <a:rPr lang="it-IT" smtClean="0"/>
              <a:t>28/10/2021</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75193-7B5F-4E07-B4A8-DA2ACDC250B1}" type="slidenum">
              <a:rPr lang="it-IT" smtClean="0"/>
              <a:t>‹#›</a:t>
            </a:fld>
            <a:endParaRPr lang="it-IT"/>
          </a:p>
        </p:txBody>
      </p:sp>
    </p:spTree>
    <p:extLst>
      <p:ext uri="{BB962C8B-B14F-4D97-AF65-F5344CB8AC3E}">
        <p14:creationId xmlns:p14="http://schemas.microsoft.com/office/powerpoint/2010/main" val="107571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769170D1-9E17-AF4E-B9CC-20CB441C4C2C}"/>
              </a:ext>
            </a:extLst>
          </p:cNvPr>
          <p:cNvPicPr>
            <a:picLocks noChangeAspect="1"/>
          </p:cNvPicPr>
          <p:nvPr/>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99995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1" y="1052513"/>
            <a:ext cx="6096000" cy="3479801"/>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8" name="Segnaposto immagine 8">
            <a:extLst>
              <a:ext uri="{FF2B5EF4-FFF2-40B4-BE49-F238E27FC236}">
                <a16:creationId xmlns:a16="http://schemas.microsoft.com/office/drawing/2014/main" id="{A2D3A4D1-577D-C64E-A53A-451DEF1ECF22}"/>
              </a:ext>
            </a:extLst>
          </p:cNvPr>
          <p:cNvSpPr>
            <a:spLocks noGrp="1"/>
          </p:cNvSpPr>
          <p:nvPr>
            <p:ph type="pic" sz="quarter" idx="17"/>
          </p:nvPr>
        </p:nvSpPr>
        <p:spPr>
          <a:xfrm>
            <a:off x="6096001" y="1052512"/>
            <a:ext cx="6096000" cy="3479801"/>
          </a:xfrm>
        </p:spPr>
        <p:txBody>
          <a:bodyPr/>
          <a:lstStyle/>
          <a:p>
            <a:r>
              <a:rPr lang="en-US"/>
              <a:t>Click icon to add picture</a:t>
            </a:r>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3" y="5226575"/>
            <a:ext cx="5868987" cy="954107"/>
          </a:xfrm>
        </p:spPr>
        <p:txBody>
          <a:bodyPr lIns="183600" rIns="183600" numCol="1" spcCol="547200">
            <a:sp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3" name="Text Placeholder 7">
            <a:extLst>
              <a:ext uri="{FF2B5EF4-FFF2-40B4-BE49-F238E27FC236}">
                <a16:creationId xmlns:a16="http://schemas.microsoft.com/office/drawing/2014/main" id="{38C1A504-8CA7-2442-9183-8F81903891A1}"/>
              </a:ext>
            </a:extLst>
          </p:cNvPr>
          <p:cNvSpPr>
            <a:spLocks noGrp="1"/>
          </p:cNvSpPr>
          <p:nvPr>
            <p:ph type="body" sz="quarter" idx="21" hasCustomPrompt="1"/>
          </p:nvPr>
        </p:nvSpPr>
        <p:spPr>
          <a:xfrm>
            <a:off x="6096001"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4" name="Segnaposto testo 6">
            <a:extLst>
              <a:ext uri="{FF2B5EF4-FFF2-40B4-BE49-F238E27FC236}">
                <a16:creationId xmlns:a16="http://schemas.microsoft.com/office/drawing/2014/main" id="{272E84C4-65ED-D342-B0CD-F5C051D210CF}"/>
              </a:ext>
            </a:extLst>
          </p:cNvPr>
          <p:cNvSpPr>
            <a:spLocks noGrp="1"/>
          </p:cNvSpPr>
          <p:nvPr>
            <p:ph type="body" sz="quarter" idx="22" hasCustomPrompt="1"/>
          </p:nvPr>
        </p:nvSpPr>
        <p:spPr>
          <a:xfrm>
            <a:off x="6096001" y="5226575"/>
            <a:ext cx="5868987" cy="954107"/>
          </a:xfrm>
        </p:spPr>
        <p:txBody>
          <a:bodyPr lIns="183600" rIns="183600" numCol="1" spcCol="547200">
            <a:sp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324393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4" y="4170445"/>
            <a:ext cx="3610800" cy="1995405"/>
          </a:xfrm>
        </p:spPr>
        <p:txBody>
          <a:bodyPr lIns="183600" rIns="183600" numCol="1" spcCol="547200">
            <a:no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5" name="Segnaposto immagine 8">
            <a:extLst>
              <a:ext uri="{FF2B5EF4-FFF2-40B4-BE49-F238E27FC236}">
                <a16:creationId xmlns:a16="http://schemas.microsoft.com/office/drawing/2014/main" id="{9B7F919A-D520-3C42-BDC2-03FC2B671A34}"/>
              </a:ext>
            </a:extLst>
          </p:cNvPr>
          <p:cNvSpPr>
            <a:spLocks noGrp="1"/>
          </p:cNvSpPr>
          <p:nvPr>
            <p:ph type="pic" sz="quarter" idx="23"/>
          </p:nvPr>
        </p:nvSpPr>
        <p:spPr>
          <a:xfrm>
            <a:off x="0" y="1052513"/>
            <a:ext cx="4064399" cy="2376487"/>
          </a:xfrm>
        </p:spPr>
        <p:txBody>
          <a:bodyPr/>
          <a:lstStyle>
            <a:lvl1pPr>
              <a:defRPr>
                <a:solidFill>
                  <a:schemeClr val="tx1"/>
                </a:solidFill>
              </a:defRPr>
            </a:lvl1pPr>
          </a:lstStyle>
          <a:p>
            <a:r>
              <a:rPr lang="en-US"/>
              <a:t>Click icon to add picture</a:t>
            </a:r>
            <a:endParaRPr lang="it-IT" dirty="0"/>
          </a:p>
        </p:txBody>
      </p:sp>
      <p:sp>
        <p:nvSpPr>
          <p:cNvPr id="18" name="Segnaposto immagine 8">
            <a:extLst>
              <a:ext uri="{FF2B5EF4-FFF2-40B4-BE49-F238E27FC236}">
                <a16:creationId xmlns:a16="http://schemas.microsoft.com/office/drawing/2014/main" id="{B10C1D21-2C8E-D14A-84EA-D7020A38B5EE}"/>
              </a:ext>
            </a:extLst>
          </p:cNvPr>
          <p:cNvSpPr>
            <a:spLocks noGrp="1"/>
          </p:cNvSpPr>
          <p:nvPr>
            <p:ph type="pic" sz="quarter" idx="24"/>
          </p:nvPr>
        </p:nvSpPr>
        <p:spPr>
          <a:xfrm>
            <a:off x="4064399" y="1052513"/>
            <a:ext cx="4064399" cy="2376487"/>
          </a:xfrm>
        </p:spPr>
        <p:txBody>
          <a:bodyPr/>
          <a:lstStyle/>
          <a:p>
            <a:r>
              <a:rPr lang="en-US"/>
              <a:t>Click icon to add picture</a:t>
            </a:r>
            <a:endParaRPr lang="it-IT" dirty="0"/>
          </a:p>
        </p:txBody>
      </p:sp>
      <p:sp>
        <p:nvSpPr>
          <p:cNvPr id="19" name="Segnaposto immagine 8">
            <a:extLst>
              <a:ext uri="{FF2B5EF4-FFF2-40B4-BE49-F238E27FC236}">
                <a16:creationId xmlns:a16="http://schemas.microsoft.com/office/drawing/2014/main" id="{01489657-9012-C04D-BAB7-5D37FD83E762}"/>
              </a:ext>
            </a:extLst>
          </p:cNvPr>
          <p:cNvSpPr>
            <a:spLocks noGrp="1"/>
          </p:cNvSpPr>
          <p:nvPr>
            <p:ph type="pic" sz="quarter" idx="25"/>
          </p:nvPr>
        </p:nvSpPr>
        <p:spPr>
          <a:xfrm>
            <a:off x="8128200" y="1052513"/>
            <a:ext cx="4064399" cy="2376487"/>
          </a:xfrm>
        </p:spPr>
        <p:txBody>
          <a:bodyPr/>
          <a:lstStyle/>
          <a:p>
            <a:r>
              <a:rPr lang="en-US"/>
              <a:t>Click icon to add picture</a:t>
            </a:r>
            <a:endParaRPr lang="it-IT" dirty="0"/>
          </a:p>
        </p:txBody>
      </p:sp>
      <p:sp>
        <p:nvSpPr>
          <p:cNvPr id="24" name="Text Placeholder 7">
            <a:extLst>
              <a:ext uri="{FF2B5EF4-FFF2-40B4-BE49-F238E27FC236}">
                <a16:creationId xmlns:a16="http://schemas.microsoft.com/office/drawing/2014/main" id="{A7C5B07D-FC42-0540-A217-1821FFECE2A3}"/>
              </a:ext>
            </a:extLst>
          </p:cNvPr>
          <p:cNvSpPr>
            <a:spLocks noGrp="1"/>
          </p:cNvSpPr>
          <p:nvPr>
            <p:ph type="body" sz="quarter" idx="26" hasCustomPrompt="1"/>
          </p:nvPr>
        </p:nvSpPr>
        <p:spPr>
          <a:xfrm>
            <a:off x="4290600"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5" name="Segnaposto testo 6">
            <a:extLst>
              <a:ext uri="{FF2B5EF4-FFF2-40B4-BE49-F238E27FC236}">
                <a16:creationId xmlns:a16="http://schemas.microsoft.com/office/drawing/2014/main" id="{E348BC8A-E523-A04E-B60E-D204ED9DE001}"/>
              </a:ext>
            </a:extLst>
          </p:cNvPr>
          <p:cNvSpPr>
            <a:spLocks noGrp="1"/>
          </p:cNvSpPr>
          <p:nvPr>
            <p:ph type="body" sz="quarter" idx="27" hasCustomPrompt="1"/>
          </p:nvPr>
        </p:nvSpPr>
        <p:spPr>
          <a:xfrm>
            <a:off x="4290601" y="4170445"/>
            <a:ext cx="3610800" cy="199540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26" name="Text Placeholder 7">
            <a:extLst>
              <a:ext uri="{FF2B5EF4-FFF2-40B4-BE49-F238E27FC236}">
                <a16:creationId xmlns:a16="http://schemas.microsoft.com/office/drawing/2014/main" id="{690F98F3-97DE-624A-BB9E-89935A740996}"/>
              </a:ext>
            </a:extLst>
          </p:cNvPr>
          <p:cNvSpPr>
            <a:spLocks noGrp="1"/>
          </p:cNvSpPr>
          <p:nvPr>
            <p:ph type="body" sz="quarter" idx="28" hasCustomPrompt="1"/>
          </p:nvPr>
        </p:nvSpPr>
        <p:spPr>
          <a:xfrm>
            <a:off x="8354187"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7" name="Segnaposto testo 6">
            <a:extLst>
              <a:ext uri="{FF2B5EF4-FFF2-40B4-BE49-F238E27FC236}">
                <a16:creationId xmlns:a16="http://schemas.microsoft.com/office/drawing/2014/main" id="{246CCABC-2E5B-464D-98E8-F6F683A6D010}"/>
              </a:ext>
            </a:extLst>
          </p:cNvPr>
          <p:cNvSpPr>
            <a:spLocks noGrp="1"/>
          </p:cNvSpPr>
          <p:nvPr>
            <p:ph type="body" sz="quarter" idx="29" hasCustomPrompt="1"/>
          </p:nvPr>
        </p:nvSpPr>
        <p:spPr>
          <a:xfrm>
            <a:off x="8354188" y="4170445"/>
            <a:ext cx="3610800" cy="199540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249267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3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D021F-CF4C-DB46-9677-18937F8511B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F57FAA6C-F30A-4C43-ABF9-7B39847BD898}"/>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27187AC-7745-6747-B93E-E996B28DA437}"/>
              </a:ext>
            </a:extLst>
          </p:cNvPr>
          <p:cNvSpPr>
            <a:spLocks noGrp="1"/>
          </p:cNvSpPr>
          <p:nvPr>
            <p:ph type="ftr" sz="quarter" idx="11"/>
          </p:nvPr>
        </p:nvSpPr>
        <p:spPr/>
        <p:txBody>
          <a:bodyPr/>
          <a:lstStyle/>
          <a:p>
            <a:endParaRPr lang="it-IT"/>
          </a:p>
        </p:txBody>
      </p:sp>
      <p:sp>
        <p:nvSpPr>
          <p:cNvPr id="7" name="Picture Placeholder 12">
            <a:extLst>
              <a:ext uri="{FF2B5EF4-FFF2-40B4-BE49-F238E27FC236}">
                <a16:creationId xmlns:a16="http://schemas.microsoft.com/office/drawing/2014/main" id="{E3936893-68D0-274D-87EF-6CEB35AA913F}"/>
              </a:ext>
            </a:extLst>
          </p:cNvPr>
          <p:cNvSpPr>
            <a:spLocks noGrp="1"/>
          </p:cNvSpPr>
          <p:nvPr>
            <p:ph type="pic" sz="quarter" idx="12" hasCustomPrompt="1"/>
          </p:nvPr>
        </p:nvSpPr>
        <p:spPr>
          <a:xfrm>
            <a:off x="-27296" y="1233488"/>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0" y="0"/>
                </a:moveTo>
                <a:lnTo>
                  <a:pt x="9050443" y="0"/>
                </a:lnTo>
                <a:lnTo>
                  <a:pt x="6116056" y="13716000"/>
                </a:lnTo>
                <a:lnTo>
                  <a:pt x="0" y="13716000"/>
                </a:lnTo>
                <a:lnTo>
                  <a:pt x="0" y="0"/>
                </a:lnTo>
                <a:close/>
              </a:path>
            </a:pathLst>
          </a:custGeom>
        </p:spPr>
        <p:txBody>
          <a:bodyPr wrap="square">
            <a:noAutofit/>
          </a:bodyPr>
          <a:lstStyle>
            <a:lvl1pPr>
              <a:defRPr sz="2400"/>
            </a:lvl1pPr>
          </a:lstStyle>
          <a:p>
            <a:r>
              <a:rPr lang="en-US" dirty="0"/>
              <a:t> </a:t>
            </a:r>
          </a:p>
        </p:txBody>
      </p:sp>
      <p:sp>
        <p:nvSpPr>
          <p:cNvPr id="10" name="Segnaposto testo 9">
            <a:extLst>
              <a:ext uri="{FF2B5EF4-FFF2-40B4-BE49-F238E27FC236}">
                <a16:creationId xmlns:a16="http://schemas.microsoft.com/office/drawing/2014/main" id="{96B6D9F3-52E7-5040-960E-75EB17D6F84A}"/>
              </a:ext>
            </a:extLst>
          </p:cNvPr>
          <p:cNvSpPr>
            <a:spLocks noGrp="1"/>
          </p:cNvSpPr>
          <p:nvPr>
            <p:ph type="body" sz="quarter" idx="14" hasCustomPrompt="1"/>
          </p:nvPr>
        </p:nvSpPr>
        <p:spPr>
          <a:xfrm>
            <a:off x="7785100" y="1445254"/>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p>
        </p:txBody>
      </p:sp>
      <p:sp>
        <p:nvSpPr>
          <p:cNvPr id="13" name="Segnaposto testo 9">
            <a:extLst>
              <a:ext uri="{FF2B5EF4-FFF2-40B4-BE49-F238E27FC236}">
                <a16:creationId xmlns:a16="http://schemas.microsoft.com/office/drawing/2014/main" id="{F0725FAE-DCDB-DC41-9D70-0B18296479E3}"/>
              </a:ext>
            </a:extLst>
          </p:cNvPr>
          <p:cNvSpPr>
            <a:spLocks noGrp="1"/>
          </p:cNvSpPr>
          <p:nvPr>
            <p:ph type="body" sz="quarter" idx="15" hasCustomPrompt="1"/>
          </p:nvPr>
        </p:nvSpPr>
        <p:spPr>
          <a:xfrm>
            <a:off x="386775" y="4685684"/>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p>
        </p:txBody>
      </p:sp>
      <p:sp>
        <p:nvSpPr>
          <p:cNvPr id="11" name="Picture Placeholder 12">
            <a:extLst>
              <a:ext uri="{FF2B5EF4-FFF2-40B4-BE49-F238E27FC236}">
                <a16:creationId xmlns:a16="http://schemas.microsoft.com/office/drawing/2014/main" id="{9CF722DF-B34E-AA48-8745-6B39783B5723}"/>
              </a:ext>
            </a:extLst>
          </p:cNvPr>
          <p:cNvSpPr>
            <a:spLocks noGrp="1"/>
          </p:cNvSpPr>
          <p:nvPr>
            <p:ph type="pic" sz="quarter" idx="16" hasCustomPrompt="1"/>
          </p:nvPr>
        </p:nvSpPr>
        <p:spPr>
          <a:xfrm>
            <a:off x="4412083" y="2925849"/>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 name="connsiteX0" fmla="*/ 2769206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2769206 w 9050443"/>
              <a:gd name="connsiteY4" fmla="*/ 0 h 13716000"/>
              <a:gd name="connsiteX0" fmla="*/ 2769206 w 9089700"/>
              <a:gd name="connsiteY0" fmla="*/ 0 h 13716000"/>
              <a:gd name="connsiteX1" fmla="*/ 9050443 w 9089700"/>
              <a:gd name="connsiteY1" fmla="*/ 0 h 13716000"/>
              <a:gd name="connsiteX2" fmla="*/ 9089700 w 9089700"/>
              <a:gd name="connsiteY2" fmla="*/ 13716000 h 13716000"/>
              <a:gd name="connsiteX3" fmla="*/ 0 w 9089700"/>
              <a:gd name="connsiteY3" fmla="*/ 13716000 h 13716000"/>
              <a:gd name="connsiteX4" fmla="*/ 2769206 w 9089700"/>
              <a:gd name="connsiteY4" fmla="*/ 0 h 13716000"/>
              <a:gd name="connsiteX0" fmla="*/ 2769206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769206 w 9050443"/>
              <a:gd name="connsiteY4" fmla="*/ 0 h 13716000"/>
              <a:gd name="connsiteX0" fmla="*/ 2849810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84981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2849810" y="0"/>
                </a:moveTo>
                <a:lnTo>
                  <a:pt x="9050443" y="0"/>
                </a:lnTo>
                <a:lnTo>
                  <a:pt x="9033943" y="13716000"/>
                </a:lnTo>
                <a:lnTo>
                  <a:pt x="0" y="13716000"/>
                </a:lnTo>
                <a:lnTo>
                  <a:pt x="2849810" y="0"/>
                </a:lnTo>
                <a:close/>
              </a:path>
            </a:pathLst>
          </a:custGeom>
        </p:spPr>
        <p:txBody>
          <a:bodyPr vert="horz" wrap="square" anchor="ctr">
            <a:noAutofit/>
          </a:bodyPr>
          <a:lstStyle>
            <a:lvl1pPr>
              <a:defRPr sz="2400"/>
            </a:lvl1pPr>
          </a:lstStyle>
          <a:p>
            <a:r>
              <a:rPr lang="en-US" dirty="0"/>
              <a:t> </a:t>
            </a:r>
          </a:p>
        </p:txBody>
      </p:sp>
    </p:spTree>
    <p:extLst>
      <p:ext uri="{BB962C8B-B14F-4D97-AF65-F5344CB8AC3E}">
        <p14:creationId xmlns:p14="http://schemas.microsoft.com/office/powerpoint/2010/main" val="50660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0" y="1052513"/>
            <a:ext cx="6095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p:nvSpPr>
        <p:spPr>
          <a:xfrm>
            <a:off x="-27295" y="1052513"/>
            <a:ext cx="6123295" cy="3479801"/>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solidFill>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5"/>
            <a:ext cx="5612853" cy="2306440"/>
          </a:xfrm>
        </p:spPr>
        <p:txBody>
          <a:bodyPr lIns="183600" rIns="183600" numCol="1" spcCol="547200">
            <a:noAutofit/>
          </a:bodyPr>
          <a:lstStyle>
            <a:lvl1pPr marL="0" indent="0" algn="just">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2673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9995" y="1052512"/>
            <a:ext cx="6086006" cy="3489323"/>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p:nvSpPr>
        <p:spPr>
          <a:xfrm>
            <a:off x="6096001" y="1052513"/>
            <a:ext cx="6123295" cy="3489324"/>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2306440"/>
          </a:xfrm>
        </p:spPr>
        <p:txBody>
          <a:bodyPr lIns="183600" rIns="183600" numCol="1" spcCol="547200">
            <a:noAutofit/>
          </a:bodyPr>
          <a:lstStyle>
            <a:lvl1pPr marL="0" indent="0" algn="just">
              <a:buNone/>
              <a:defRPr sz="1400" b="0" i="0">
                <a:solidFill>
                  <a:schemeClr val="tx1"/>
                </a:solidFill>
                <a:latin typeface="Helvetica Neue Light" panose="02000403000000020004" pitchFamily="2" charset="0"/>
                <a:ea typeface="Helvetica Neue Light" panose="02000403000000020004" pitchFamily="2"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778368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1" y="1242782"/>
            <a:ext cx="5868988" cy="4923067"/>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4"/>
            <a:ext cx="5612853" cy="434852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315800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227013" y="1252627"/>
            <a:ext cx="5868988" cy="4913222"/>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4339002"/>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194187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923CE-4FE8-8A45-AA79-494AFC29985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C89607C-6C7F-7543-B5CB-80ED7828B0D7}"/>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8333E2F-6071-4641-AD55-6D1EF6382DB0}"/>
              </a:ext>
            </a:extLst>
          </p:cNvPr>
          <p:cNvSpPr>
            <a:spLocks noGrp="1"/>
          </p:cNvSpPr>
          <p:nvPr>
            <p:ph type="ftr" sz="quarter" idx="11"/>
          </p:nvPr>
        </p:nvSpPr>
        <p:spPr/>
        <p:txBody>
          <a:bodyPr/>
          <a:lstStyle/>
          <a:p>
            <a:endParaRPr lang="it-IT"/>
          </a:p>
        </p:txBody>
      </p:sp>
      <p:sp>
        <p:nvSpPr>
          <p:cNvPr id="5" name="Rettangolo 4">
            <a:extLst>
              <a:ext uri="{FF2B5EF4-FFF2-40B4-BE49-F238E27FC236}">
                <a16:creationId xmlns:a16="http://schemas.microsoft.com/office/drawing/2014/main" id="{86B78594-413F-604E-81E0-63D3C0AA10AA}"/>
              </a:ext>
            </a:extLst>
          </p:cNvPr>
          <p:cNvSpPr/>
          <p:nvPr/>
        </p:nvSpPr>
        <p:spPr>
          <a:xfrm flipV="1">
            <a:off x="227012"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8" name="Segnaposto immagine 6">
            <a:extLst>
              <a:ext uri="{FF2B5EF4-FFF2-40B4-BE49-F238E27FC236}">
                <a16:creationId xmlns:a16="http://schemas.microsoft.com/office/drawing/2014/main" id="{4DC72CC5-2A3F-1144-8436-1507DA9B53B1}"/>
              </a:ext>
            </a:extLst>
          </p:cNvPr>
          <p:cNvSpPr>
            <a:spLocks noGrp="1"/>
          </p:cNvSpPr>
          <p:nvPr>
            <p:ph type="pic" sz="quarter" idx="12"/>
          </p:nvPr>
        </p:nvSpPr>
        <p:spPr>
          <a:xfrm>
            <a:off x="227046" y="1233488"/>
            <a:ext cx="2043112" cy="2474913"/>
          </a:xfrm>
        </p:spPr>
        <p:txBody>
          <a:bodyPr/>
          <a:lstStyle/>
          <a:p>
            <a:r>
              <a:rPr lang="en-US"/>
              <a:t>Click icon to add picture</a:t>
            </a:r>
            <a:endParaRPr lang="it-IT"/>
          </a:p>
        </p:txBody>
      </p:sp>
      <p:sp>
        <p:nvSpPr>
          <p:cNvPr id="10" name="Segnaposto immagine 6">
            <a:extLst>
              <a:ext uri="{FF2B5EF4-FFF2-40B4-BE49-F238E27FC236}">
                <a16:creationId xmlns:a16="http://schemas.microsoft.com/office/drawing/2014/main" id="{3F302474-C7D3-D44D-ACAD-81AB50A93A3C}"/>
              </a:ext>
            </a:extLst>
          </p:cNvPr>
          <p:cNvSpPr>
            <a:spLocks noGrp="1"/>
          </p:cNvSpPr>
          <p:nvPr>
            <p:ph type="pic" sz="quarter" idx="13"/>
          </p:nvPr>
        </p:nvSpPr>
        <p:spPr>
          <a:xfrm>
            <a:off x="2652581" y="1233488"/>
            <a:ext cx="2043112" cy="2474913"/>
          </a:xfrm>
        </p:spPr>
        <p:txBody>
          <a:bodyPr/>
          <a:lstStyle/>
          <a:p>
            <a:r>
              <a:rPr lang="en-US"/>
              <a:t>Click icon to add picture</a:t>
            </a:r>
            <a:endParaRPr lang="it-IT"/>
          </a:p>
        </p:txBody>
      </p:sp>
      <p:sp>
        <p:nvSpPr>
          <p:cNvPr id="12" name="Segnaposto immagine 6">
            <a:extLst>
              <a:ext uri="{FF2B5EF4-FFF2-40B4-BE49-F238E27FC236}">
                <a16:creationId xmlns:a16="http://schemas.microsoft.com/office/drawing/2014/main" id="{A8F0E7CB-FC15-594A-9748-58595310424D}"/>
              </a:ext>
            </a:extLst>
          </p:cNvPr>
          <p:cNvSpPr>
            <a:spLocks noGrp="1"/>
          </p:cNvSpPr>
          <p:nvPr>
            <p:ph type="pic" sz="quarter" idx="14"/>
          </p:nvPr>
        </p:nvSpPr>
        <p:spPr>
          <a:xfrm>
            <a:off x="5078116" y="1233488"/>
            <a:ext cx="2043112" cy="2474913"/>
          </a:xfrm>
        </p:spPr>
        <p:txBody>
          <a:bodyPr/>
          <a:lstStyle/>
          <a:p>
            <a:r>
              <a:rPr lang="en-US"/>
              <a:t>Click icon to add picture</a:t>
            </a:r>
            <a:endParaRPr lang="it-IT"/>
          </a:p>
        </p:txBody>
      </p:sp>
      <p:sp>
        <p:nvSpPr>
          <p:cNvPr id="14" name="Segnaposto immagine 6">
            <a:extLst>
              <a:ext uri="{FF2B5EF4-FFF2-40B4-BE49-F238E27FC236}">
                <a16:creationId xmlns:a16="http://schemas.microsoft.com/office/drawing/2014/main" id="{7524AE85-99A3-8E4D-A09E-6790A506833C}"/>
              </a:ext>
            </a:extLst>
          </p:cNvPr>
          <p:cNvSpPr>
            <a:spLocks noGrp="1"/>
          </p:cNvSpPr>
          <p:nvPr>
            <p:ph type="pic" sz="quarter" idx="15"/>
          </p:nvPr>
        </p:nvSpPr>
        <p:spPr>
          <a:xfrm>
            <a:off x="7503651" y="1233488"/>
            <a:ext cx="2043112" cy="2474913"/>
          </a:xfrm>
        </p:spPr>
        <p:txBody>
          <a:bodyPr/>
          <a:lstStyle/>
          <a:p>
            <a:r>
              <a:rPr lang="en-US"/>
              <a:t>Click icon to add picture</a:t>
            </a:r>
            <a:endParaRPr lang="it-IT"/>
          </a:p>
        </p:txBody>
      </p:sp>
      <p:sp>
        <p:nvSpPr>
          <p:cNvPr id="16" name="Segnaposto immagine 6">
            <a:extLst>
              <a:ext uri="{FF2B5EF4-FFF2-40B4-BE49-F238E27FC236}">
                <a16:creationId xmlns:a16="http://schemas.microsoft.com/office/drawing/2014/main" id="{B9A8945F-6091-F044-9D62-26D6BA1F559F}"/>
              </a:ext>
            </a:extLst>
          </p:cNvPr>
          <p:cNvSpPr>
            <a:spLocks noGrp="1"/>
          </p:cNvSpPr>
          <p:nvPr>
            <p:ph type="pic" sz="quarter" idx="16"/>
          </p:nvPr>
        </p:nvSpPr>
        <p:spPr>
          <a:xfrm>
            <a:off x="9929187" y="1233488"/>
            <a:ext cx="2043112" cy="2474913"/>
          </a:xfrm>
        </p:spPr>
        <p:txBody>
          <a:bodyPr/>
          <a:lstStyle/>
          <a:p>
            <a:r>
              <a:rPr lang="en-US"/>
              <a:t>Click icon to add picture</a:t>
            </a:r>
            <a:endParaRPr lang="it-IT"/>
          </a:p>
        </p:txBody>
      </p:sp>
      <p:sp>
        <p:nvSpPr>
          <p:cNvPr id="17" name="Rettangolo 16">
            <a:extLst>
              <a:ext uri="{FF2B5EF4-FFF2-40B4-BE49-F238E27FC236}">
                <a16:creationId xmlns:a16="http://schemas.microsoft.com/office/drawing/2014/main" id="{673A2EF6-E6E6-A34A-A57B-C8F9781A2B2A}"/>
              </a:ext>
            </a:extLst>
          </p:cNvPr>
          <p:cNvSpPr/>
          <p:nvPr/>
        </p:nvSpPr>
        <p:spPr>
          <a:xfrm flipV="1">
            <a:off x="2650329"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AEBDDAA1-45C8-9142-840C-3B4604F513E3}"/>
              </a:ext>
            </a:extLst>
          </p:cNvPr>
          <p:cNvSpPr/>
          <p:nvPr/>
        </p:nvSpPr>
        <p:spPr>
          <a:xfrm flipV="1">
            <a:off x="5073646"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7D63E6CC-95D3-014A-9BC3-4D505348FF54}"/>
              </a:ext>
            </a:extLst>
          </p:cNvPr>
          <p:cNvSpPr/>
          <p:nvPr/>
        </p:nvSpPr>
        <p:spPr>
          <a:xfrm flipV="1">
            <a:off x="7496963"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05DFE2E6-2F70-F943-B37D-A410A88305F0}"/>
              </a:ext>
            </a:extLst>
          </p:cNvPr>
          <p:cNvSpPr/>
          <p:nvPr/>
        </p:nvSpPr>
        <p:spPr>
          <a:xfrm flipV="1">
            <a:off x="9920281"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Segnaposto testo 23">
            <a:extLst>
              <a:ext uri="{FF2B5EF4-FFF2-40B4-BE49-F238E27FC236}">
                <a16:creationId xmlns:a16="http://schemas.microsoft.com/office/drawing/2014/main" id="{243E50E8-B922-3D48-A194-E9CC23ADACB4}"/>
              </a:ext>
            </a:extLst>
          </p:cNvPr>
          <p:cNvSpPr>
            <a:spLocks noGrp="1"/>
          </p:cNvSpPr>
          <p:nvPr>
            <p:ph type="body" sz="quarter" idx="17" hasCustomPrompt="1"/>
          </p:nvPr>
        </p:nvSpPr>
        <p:spPr>
          <a:xfrm>
            <a:off x="2784763" y="3811418"/>
            <a:ext cx="1778925" cy="259482"/>
          </a:xfrm>
        </p:spPr>
        <p:txBody>
          <a:bodyPr>
            <a:noAutofit/>
          </a:bodyPr>
          <a:lstStyle>
            <a:lvl1pPr algn="ctr">
              <a:defRPr sz="1400">
                <a:solidFill>
                  <a:schemeClr val="tx2"/>
                </a:solidFill>
              </a:defRPr>
            </a:lvl1pPr>
          </a:lstStyle>
          <a:p>
            <a:pPr lvl="0"/>
            <a:r>
              <a:rPr lang="it-IT" dirty="0"/>
              <a:t>NOME</a:t>
            </a:r>
          </a:p>
        </p:txBody>
      </p:sp>
      <p:sp>
        <p:nvSpPr>
          <p:cNvPr id="25" name="Segnaposto testo 23">
            <a:extLst>
              <a:ext uri="{FF2B5EF4-FFF2-40B4-BE49-F238E27FC236}">
                <a16:creationId xmlns:a16="http://schemas.microsoft.com/office/drawing/2014/main" id="{9A4CB266-1F52-E04F-AE02-52C4DF3B0243}"/>
              </a:ext>
            </a:extLst>
          </p:cNvPr>
          <p:cNvSpPr>
            <a:spLocks noGrp="1"/>
          </p:cNvSpPr>
          <p:nvPr>
            <p:ph type="body" sz="quarter" idx="18" hasCustomPrompt="1"/>
          </p:nvPr>
        </p:nvSpPr>
        <p:spPr>
          <a:xfrm>
            <a:off x="2784763"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26" name="Segnaposto testo 23">
            <a:extLst>
              <a:ext uri="{FF2B5EF4-FFF2-40B4-BE49-F238E27FC236}">
                <a16:creationId xmlns:a16="http://schemas.microsoft.com/office/drawing/2014/main" id="{60CA371C-B1B7-ED42-8EF8-45A9C1731DC4}"/>
              </a:ext>
            </a:extLst>
          </p:cNvPr>
          <p:cNvSpPr>
            <a:spLocks noGrp="1"/>
          </p:cNvSpPr>
          <p:nvPr>
            <p:ph type="body" sz="quarter" idx="19" hasCustomPrompt="1"/>
          </p:nvPr>
        </p:nvSpPr>
        <p:spPr>
          <a:xfrm>
            <a:off x="2784763"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29" name="Segnaposto testo 23">
            <a:extLst>
              <a:ext uri="{FF2B5EF4-FFF2-40B4-BE49-F238E27FC236}">
                <a16:creationId xmlns:a16="http://schemas.microsoft.com/office/drawing/2014/main" id="{18AAD6BE-F698-AD4A-A148-232493C2507F}"/>
              </a:ext>
            </a:extLst>
          </p:cNvPr>
          <p:cNvSpPr>
            <a:spLocks noGrp="1"/>
          </p:cNvSpPr>
          <p:nvPr>
            <p:ph type="body" sz="quarter" idx="20" hasCustomPrompt="1"/>
          </p:nvPr>
        </p:nvSpPr>
        <p:spPr>
          <a:xfrm>
            <a:off x="360763" y="3811418"/>
            <a:ext cx="1778925" cy="259482"/>
          </a:xfrm>
        </p:spPr>
        <p:txBody>
          <a:bodyPr>
            <a:noAutofit/>
          </a:bodyPr>
          <a:lstStyle>
            <a:lvl1pPr algn="ctr">
              <a:defRPr sz="1400">
                <a:solidFill>
                  <a:schemeClr val="tx2"/>
                </a:solidFill>
              </a:defRPr>
            </a:lvl1pPr>
          </a:lstStyle>
          <a:p>
            <a:pPr lvl="0"/>
            <a:r>
              <a:rPr lang="it-IT" dirty="0"/>
              <a:t>NOME</a:t>
            </a:r>
          </a:p>
        </p:txBody>
      </p:sp>
      <p:sp>
        <p:nvSpPr>
          <p:cNvPr id="30" name="Segnaposto testo 23">
            <a:extLst>
              <a:ext uri="{FF2B5EF4-FFF2-40B4-BE49-F238E27FC236}">
                <a16:creationId xmlns:a16="http://schemas.microsoft.com/office/drawing/2014/main" id="{BA4DB121-EB1F-5E4D-AAE7-353EC2D32F9D}"/>
              </a:ext>
            </a:extLst>
          </p:cNvPr>
          <p:cNvSpPr>
            <a:spLocks noGrp="1"/>
          </p:cNvSpPr>
          <p:nvPr>
            <p:ph type="body" sz="quarter" idx="21" hasCustomPrompt="1"/>
          </p:nvPr>
        </p:nvSpPr>
        <p:spPr>
          <a:xfrm>
            <a:off x="360763"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1" name="Segnaposto testo 23">
            <a:extLst>
              <a:ext uri="{FF2B5EF4-FFF2-40B4-BE49-F238E27FC236}">
                <a16:creationId xmlns:a16="http://schemas.microsoft.com/office/drawing/2014/main" id="{5FDC971B-9747-CA44-883D-32D95D8802CC}"/>
              </a:ext>
            </a:extLst>
          </p:cNvPr>
          <p:cNvSpPr>
            <a:spLocks noGrp="1"/>
          </p:cNvSpPr>
          <p:nvPr>
            <p:ph type="body" sz="quarter" idx="22" hasCustomPrompt="1"/>
          </p:nvPr>
        </p:nvSpPr>
        <p:spPr>
          <a:xfrm>
            <a:off x="360763"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2" name="Segnaposto testo 23">
            <a:extLst>
              <a:ext uri="{FF2B5EF4-FFF2-40B4-BE49-F238E27FC236}">
                <a16:creationId xmlns:a16="http://schemas.microsoft.com/office/drawing/2014/main" id="{68D5F937-3C3B-A848-9740-CE2C86FE1F8A}"/>
              </a:ext>
            </a:extLst>
          </p:cNvPr>
          <p:cNvSpPr>
            <a:spLocks noGrp="1"/>
          </p:cNvSpPr>
          <p:nvPr>
            <p:ph type="body" sz="quarter" idx="23" hasCustomPrompt="1"/>
          </p:nvPr>
        </p:nvSpPr>
        <p:spPr>
          <a:xfrm>
            <a:off x="5206537" y="3811418"/>
            <a:ext cx="1778925" cy="259482"/>
          </a:xfrm>
        </p:spPr>
        <p:txBody>
          <a:bodyPr>
            <a:noAutofit/>
          </a:bodyPr>
          <a:lstStyle>
            <a:lvl1pPr algn="ctr">
              <a:defRPr sz="1400">
                <a:solidFill>
                  <a:schemeClr val="tx2"/>
                </a:solidFill>
              </a:defRPr>
            </a:lvl1pPr>
          </a:lstStyle>
          <a:p>
            <a:pPr lvl="0"/>
            <a:r>
              <a:rPr lang="it-IT" dirty="0"/>
              <a:t>NOME</a:t>
            </a:r>
          </a:p>
        </p:txBody>
      </p:sp>
      <p:sp>
        <p:nvSpPr>
          <p:cNvPr id="33" name="Segnaposto testo 23">
            <a:extLst>
              <a:ext uri="{FF2B5EF4-FFF2-40B4-BE49-F238E27FC236}">
                <a16:creationId xmlns:a16="http://schemas.microsoft.com/office/drawing/2014/main" id="{8DA60277-1A3F-3547-BEA0-92DBBFB3E257}"/>
              </a:ext>
            </a:extLst>
          </p:cNvPr>
          <p:cNvSpPr>
            <a:spLocks noGrp="1"/>
          </p:cNvSpPr>
          <p:nvPr>
            <p:ph type="body" sz="quarter" idx="24" hasCustomPrompt="1"/>
          </p:nvPr>
        </p:nvSpPr>
        <p:spPr>
          <a:xfrm>
            <a:off x="5206537"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4" name="Segnaposto testo 23">
            <a:extLst>
              <a:ext uri="{FF2B5EF4-FFF2-40B4-BE49-F238E27FC236}">
                <a16:creationId xmlns:a16="http://schemas.microsoft.com/office/drawing/2014/main" id="{493B470A-CB8D-8145-BF2D-62AF0A1D457B}"/>
              </a:ext>
            </a:extLst>
          </p:cNvPr>
          <p:cNvSpPr>
            <a:spLocks noGrp="1"/>
          </p:cNvSpPr>
          <p:nvPr>
            <p:ph type="body" sz="quarter" idx="25" hasCustomPrompt="1"/>
          </p:nvPr>
        </p:nvSpPr>
        <p:spPr>
          <a:xfrm>
            <a:off x="5206537"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5" name="Segnaposto testo 23">
            <a:extLst>
              <a:ext uri="{FF2B5EF4-FFF2-40B4-BE49-F238E27FC236}">
                <a16:creationId xmlns:a16="http://schemas.microsoft.com/office/drawing/2014/main" id="{63B1A76D-D678-614C-BCBF-72EC0570496C}"/>
              </a:ext>
            </a:extLst>
          </p:cNvPr>
          <p:cNvSpPr>
            <a:spLocks noGrp="1"/>
          </p:cNvSpPr>
          <p:nvPr>
            <p:ph type="body" sz="quarter" idx="26" hasCustomPrompt="1"/>
          </p:nvPr>
        </p:nvSpPr>
        <p:spPr>
          <a:xfrm>
            <a:off x="7625738" y="3811418"/>
            <a:ext cx="1778925" cy="259482"/>
          </a:xfrm>
        </p:spPr>
        <p:txBody>
          <a:bodyPr>
            <a:noAutofit/>
          </a:bodyPr>
          <a:lstStyle>
            <a:lvl1pPr algn="ctr">
              <a:defRPr sz="1400">
                <a:solidFill>
                  <a:schemeClr val="tx2"/>
                </a:solidFill>
              </a:defRPr>
            </a:lvl1pPr>
          </a:lstStyle>
          <a:p>
            <a:pPr lvl="0"/>
            <a:r>
              <a:rPr lang="it-IT" dirty="0"/>
              <a:t>NOME</a:t>
            </a:r>
          </a:p>
        </p:txBody>
      </p:sp>
      <p:sp>
        <p:nvSpPr>
          <p:cNvPr id="36" name="Segnaposto testo 23">
            <a:extLst>
              <a:ext uri="{FF2B5EF4-FFF2-40B4-BE49-F238E27FC236}">
                <a16:creationId xmlns:a16="http://schemas.microsoft.com/office/drawing/2014/main" id="{EB422E25-A5AC-2345-B77B-3B3311D955B2}"/>
              </a:ext>
            </a:extLst>
          </p:cNvPr>
          <p:cNvSpPr>
            <a:spLocks noGrp="1"/>
          </p:cNvSpPr>
          <p:nvPr>
            <p:ph type="body" sz="quarter" idx="27" hasCustomPrompt="1"/>
          </p:nvPr>
        </p:nvSpPr>
        <p:spPr>
          <a:xfrm>
            <a:off x="7625738"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7" name="Segnaposto testo 23">
            <a:extLst>
              <a:ext uri="{FF2B5EF4-FFF2-40B4-BE49-F238E27FC236}">
                <a16:creationId xmlns:a16="http://schemas.microsoft.com/office/drawing/2014/main" id="{0D1F0B15-AD9F-D643-89BF-D914815E9F56}"/>
              </a:ext>
            </a:extLst>
          </p:cNvPr>
          <p:cNvSpPr>
            <a:spLocks noGrp="1"/>
          </p:cNvSpPr>
          <p:nvPr>
            <p:ph type="body" sz="quarter" idx="28" hasCustomPrompt="1"/>
          </p:nvPr>
        </p:nvSpPr>
        <p:spPr>
          <a:xfrm>
            <a:off x="7625738"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8" name="Segnaposto testo 23">
            <a:extLst>
              <a:ext uri="{FF2B5EF4-FFF2-40B4-BE49-F238E27FC236}">
                <a16:creationId xmlns:a16="http://schemas.microsoft.com/office/drawing/2014/main" id="{3A36F602-D524-F94A-82E8-896076C80C14}"/>
              </a:ext>
            </a:extLst>
          </p:cNvPr>
          <p:cNvSpPr>
            <a:spLocks noGrp="1"/>
          </p:cNvSpPr>
          <p:nvPr>
            <p:ph type="body" sz="quarter" idx="29" hasCustomPrompt="1"/>
          </p:nvPr>
        </p:nvSpPr>
        <p:spPr>
          <a:xfrm>
            <a:off x="10052138" y="3811418"/>
            <a:ext cx="1778925" cy="259482"/>
          </a:xfrm>
        </p:spPr>
        <p:txBody>
          <a:bodyPr>
            <a:noAutofit/>
          </a:bodyPr>
          <a:lstStyle>
            <a:lvl1pPr algn="ctr">
              <a:defRPr sz="1400">
                <a:solidFill>
                  <a:schemeClr val="tx2"/>
                </a:solidFill>
              </a:defRPr>
            </a:lvl1pPr>
          </a:lstStyle>
          <a:p>
            <a:pPr lvl="0"/>
            <a:r>
              <a:rPr lang="it-IT" dirty="0"/>
              <a:t>NOME</a:t>
            </a:r>
          </a:p>
        </p:txBody>
      </p:sp>
      <p:sp>
        <p:nvSpPr>
          <p:cNvPr id="39" name="Segnaposto testo 23">
            <a:extLst>
              <a:ext uri="{FF2B5EF4-FFF2-40B4-BE49-F238E27FC236}">
                <a16:creationId xmlns:a16="http://schemas.microsoft.com/office/drawing/2014/main" id="{C7827BAA-0445-2F4B-B8EE-A842D927FEC0}"/>
              </a:ext>
            </a:extLst>
          </p:cNvPr>
          <p:cNvSpPr>
            <a:spLocks noGrp="1"/>
          </p:cNvSpPr>
          <p:nvPr>
            <p:ph type="body" sz="quarter" idx="30" hasCustomPrompt="1"/>
          </p:nvPr>
        </p:nvSpPr>
        <p:spPr>
          <a:xfrm>
            <a:off x="10052138"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40" name="Segnaposto testo 23">
            <a:extLst>
              <a:ext uri="{FF2B5EF4-FFF2-40B4-BE49-F238E27FC236}">
                <a16:creationId xmlns:a16="http://schemas.microsoft.com/office/drawing/2014/main" id="{B4EBF7A4-84B8-1B4D-9223-BD7C6C7B47D7}"/>
              </a:ext>
            </a:extLst>
          </p:cNvPr>
          <p:cNvSpPr>
            <a:spLocks noGrp="1"/>
          </p:cNvSpPr>
          <p:nvPr>
            <p:ph type="body" sz="quarter" idx="31" hasCustomPrompt="1"/>
          </p:nvPr>
        </p:nvSpPr>
        <p:spPr>
          <a:xfrm>
            <a:off x="10052138"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Tree>
    <p:extLst>
      <p:ext uri="{BB962C8B-B14F-4D97-AF65-F5344CB8AC3E}">
        <p14:creationId xmlns:p14="http://schemas.microsoft.com/office/powerpoint/2010/main" val="3317261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mmagine tutto schermo">
    <p:spTree>
      <p:nvGrpSpPr>
        <p:cNvPr id="1" name=""/>
        <p:cNvGrpSpPr/>
        <p:nvPr/>
      </p:nvGrpSpPr>
      <p:grpSpPr>
        <a:xfrm>
          <a:off x="0" y="0"/>
          <a:ext cx="0" cy="0"/>
          <a:chOff x="0" y="0"/>
          <a:chExt cx="0" cy="0"/>
        </a:xfrm>
      </p:grpSpPr>
      <p:sp>
        <p:nvSpPr>
          <p:cNvPr id="6" name="Segnaposto immagine 5">
            <a:extLst>
              <a:ext uri="{FF2B5EF4-FFF2-40B4-BE49-F238E27FC236}">
                <a16:creationId xmlns:a16="http://schemas.microsoft.com/office/drawing/2014/main" id="{53018020-C084-244D-8C58-4E8EF7CD6823}"/>
              </a:ext>
            </a:extLst>
          </p:cNvPr>
          <p:cNvSpPr>
            <a:spLocks noGrp="1"/>
          </p:cNvSpPr>
          <p:nvPr>
            <p:ph type="pic" sz="quarter" idx="10"/>
          </p:nvPr>
        </p:nvSpPr>
        <p:spPr>
          <a:xfrm>
            <a:off x="0" y="0"/>
            <a:ext cx="12192000" cy="6858000"/>
          </a:xfrm>
        </p:spPr>
        <p:txBody>
          <a:bodyPr/>
          <a:lstStyle>
            <a:lvl1pPr marL="0" indent="0">
              <a:buNone/>
              <a:defRPr/>
            </a:lvl1pPr>
          </a:lstStyle>
          <a:p>
            <a:r>
              <a:rPr lang="en-US"/>
              <a:t>Click icon to add picture</a:t>
            </a:r>
            <a:endParaRPr lang="it-IT" dirty="0" err="1"/>
          </a:p>
        </p:txBody>
      </p:sp>
    </p:spTree>
    <p:extLst>
      <p:ext uri="{BB962C8B-B14F-4D97-AF65-F5344CB8AC3E}">
        <p14:creationId xmlns:p14="http://schemas.microsoft.com/office/powerpoint/2010/main" val="3012791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4 immagini">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9AADD53-795A-344C-BFAC-153B74EA0C20}"/>
              </a:ext>
            </a:extLst>
          </p:cNvPr>
          <p:cNvSpPr>
            <a:spLocks noGrp="1"/>
          </p:cNvSpPr>
          <p:nvPr>
            <p:ph type="pic" sz="quarter" idx="11"/>
          </p:nvPr>
        </p:nvSpPr>
        <p:spPr>
          <a:xfrm>
            <a:off x="8162911" y="0"/>
            <a:ext cx="4025915" cy="6858000"/>
          </a:xfrm>
        </p:spPr>
        <p:txBody>
          <a:bodyPr>
            <a:normAutofit/>
          </a:bodyPr>
          <a:lstStyle>
            <a:lvl1pPr marL="0" indent="0">
              <a:buNone/>
              <a:defRPr sz="2400"/>
            </a:lvl1pPr>
          </a:lstStyle>
          <a:p>
            <a:r>
              <a:rPr lang="en-US"/>
              <a:t>Click icon to add picture</a:t>
            </a:r>
            <a:endParaRPr lang="en-US" dirty="0"/>
          </a:p>
        </p:txBody>
      </p:sp>
      <p:sp>
        <p:nvSpPr>
          <p:cNvPr id="4" name="Picture Placeholder 2">
            <a:extLst>
              <a:ext uri="{FF2B5EF4-FFF2-40B4-BE49-F238E27FC236}">
                <a16:creationId xmlns:a16="http://schemas.microsoft.com/office/drawing/2014/main" id="{452A9B4C-FCF9-D74A-BF5F-6F50054D020D}"/>
              </a:ext>
            </a:extLst>
          </p:cNvPr>
          <p:cNvSpPr>
            <a:spLocks noGrp="1"/>
          </p:cNvSpPr>
          <p:nvPr>
            <p:ph type="pic" sz="quarter" idx="12"/>
          </p:nvPr>
        </p:nvSpPr>
        <p:spPr>
          <a:xfrm>
            <a:off x="0" y="0"/>
            <a:ext cx="4025915" cy="6858000"/>
          </a:xfrm>
        </p:spPr>
        <p:txBody>
          <a:bodyPr>
            <a:normAutofit/>
          </a:bodyPr>
          <a:lstStyle>
            <a:lvl1pPr marL="0" indent="0">
              <a:buNone/>
              <a:defRPr sz="2400"/>
            </a:lvl1pPr>
          </a:lstStyle>
          <a:p>
            <a:r>
              <a:rPr lang="en-US"/>
              <a:t>Click icon to add picture</a:t>
            </a:r>
            <a:endParaRPr lang="en-US" dirty="0"/>
          </a:p>
        </p:txBody>
      </p:sp>
      <p:sp>
        <p:nvSpPr>
          <p:cNvPr id="5" name="Picture Placeholder 2">
            <a:extLst>
              <a:ext uri="{FF2B5EF4-FFF2-40B4-BE49-F238E27FC236}">
                <a16:creationId xmlns:a16="http://schemas.microsoft.com/office/drawing/2014/main" id="{8B1BA37C-00B2-F24F-8FCF-7277C7A2C437}"/>
              </a:ext>
            </a:extLst>
          </p:cNvPr>
          <p:cNvSpPr>
            <a:spLocks noGrp="1"/>
          </p:cNvSpPr>
          <p:nvPr>
            <p:ph type="pic" sz="quarter" idx="13"/>
          </p:nvPr>
        </p:nvSpPr>
        <p:spPr>
          <a:xfrm>
            <a:off x="4083042" y="0"/>
            <a:ext cx="4025915" cy="3429000"/>
          </a:xfrm>
        </p:spPr>
        <p:txBody>
          <a:bodyPr>
            <a:normAutofit/>
          </a:bodyPr>
          <a:lstStyle>
            <a:lvl1pPr marL="0" indent="0">
              <a:buNone/>
              <a:defRPr sz="24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1DDA13DC-E1C6-8E45-9077-CFE990F537E6}"/>
              </a:ext>
            </a:extLst>
          </p:cNvPr>
          <p:cNvSpPr>
            <a:spLocks noGrp="1"/>
          </p:cNvSpPr>
          <p:nvPr>
            <p:ph type="pic" sz="quarter" idx="14"/>
          </p:nvPr>
        </p:nvSpPr>
        <p:spPr>
          <a:xfrm>
            <a:off x="4079869" y="3488436"/>
            <a:ext cx="4025915" cy="3369564"/>
          </a:xfrm>
        </p:spPr>
        <p:txBody>
          <a:bodyPr>
            <a:normAutofit/>
          </a:bodyPr>
          <a:lstStyle>
            <a:lvl1pPr marL="0" indent="0">
              <a:buNone/>
              <a:defRPr sz="2400"/>
            </a:lvl1pPr>
          </a:lstStyle>
          <a:p>
            <a:r>
              <a:rPr lang="en-US"/>
              <a:t>Click icon to add picture</a:t>
            </a:r>
            <a:endParaRPr lang="en-US" dirty="0"/>
          </a:p>
        </p:txBody>
      </p:sp>
    </p:spTree>
    <p:extLst>
      <p:ext uri="{BB962C8B-B14F-4D97-AF65-F5344CB8AC3E}">
        <p14:creationId xmlns:p14="http://schemas.microsoft.com/office/powerpoint/2010/main" val="303742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OGO su Ner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2BD49EE-165B-8F4E-8489-245033804012}"/>
              </a:ext>
            </a:extLst>
          </p:cNvPr>
          <p:cNvSpPr/>
          <p:nvPr/>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E08B782A-268F-F746-A924-A68B61F8915F}"/>
              </a:ext>
            </a:extLst>
          </p:cNvPr>
          <p:cNvPicPr>
            <a:picLocks noChangeAspect="1"/>
          </p:cNvPicPr>
          <p:nvPr/>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3015136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5" name="Picture Placeholder 12">
            <a:extLst>
              <a:ext uri="{FF2B5EF4-FFF2-40B4-BE49-F238E27FC236}">
                <a16:creationId xmlns:a16="http://schemas.microsoft.com/office/drawing/2014/main" id="{1A9984F3-CB77-D94E-8B1C-BE98B73678F0}"/>
              </a:ext>
            </a:extLst>
          </p:cNvPr>
          <p:cNvSpPr>
            <a:spLocks noGrp="1"/>
          </p:cNvSpPr>
          <p:nvPr>
            <p:ph type="pic" sz="quarter" idx="12"/>
          </p:nvPr>
        </p:nvSpPr>
        <p:spPr>
          <a:xfrm>
            <a:off x="-27296" y="1052513"/>
            <a:ext cx="12219295" cy="5327417"/>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06056" h="13716000">
                <a:moveTo>
                  <a:pt x="0" y="0"/>
                </a:moveTo>
                <a:lnTo>
                  <a:pt x="9050443" y="0"/>
                </a:lnTo>
                <a:lnTo>
                  <a:pt x="1580605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627048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6" name="Freeform 2">
            <a:extLst>
              <a:ext uri="{FF2B5EF4-FFF2-40B4-BE49-F238E27FC236}">
                <a16:creationId xmlns:a16="http://schemas.microsoft.com/office/drawing/2014/main" id="{CD36E931-9D23-8F43-87D2-333EDB2E168C}"/>
              </a:ext>
            </a:extLst>
          </p:cNvPr>
          <p:cNvSpPr>
            <a:spLocks noGrp="1"/>
          </p:cNvSpPr>
          <p:nvPr>
            <p:ph type="pic" sz="quarter" idx="12"/>
          </p:nvPr>
        </p:nvSpPr>
        <p:spPr>
          <a:xfrm>
            <a:off x="0" y="1052512"/>
            <a:ext cx="12192000" cy="5329237"/>
          </a:xfrm>
          <a:custGeom>
            <a:avLst/>
            <a:gdLst>
              <a:gd name="connsiteX0" fmla="*/ 6809359 w 15821476"/>
              <a:gd name="connsiteY0" fmla="*/ 0 h 13716000"/>
              <a:gd name="connsiteX1" fmla="*/ 15821476 w 15821476"/>
              <a:gd name="connsiteY1" fmla="*/ 0 h 13716000"/>
              <a:gd name="connsiteX2" fmla="*/ 15821476 w 15821476"/>
              <a:gd name="connsiteY2" fmla="*/ 13716000 h 13716000"/>
              <a:gd name="connsiteX3" fmla="*/ 0 w 158214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21476" h="13716000">
                <a:moveTo>
                  <a:pt x="6809359" y="0"/>
                </a:moveTo>
                <a:lnTo>
                  <a:pt x="15821476" y="0"/>
                </a:lnTo>
                <a:lnTo>
                  <a:pt x="1582147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2760483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9_Layout personalizzato">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6E916F15-E393-2444-B406-114608852269}"/>
              </a:ext>
            </a:extLst>
          </p:cNvPr>
          <p:cNvSpPr>
            <a:spLocks noGrp="1"/>
          </p:cNvSpPr>
          <p:nvPr>
            <p:ph type="pic" sz="quarter" idx="10"/>
          </p:nvPr>
        </p:nvSpPr>
        <p:spPr>
          <a:xfrm>
            <a:off x="0" y="0"/>
            <a:ext cx="6096000" cy="6858000"/>
          </a:xfrm>
        </p:spPr>
        <p:txBody>
          <a:bodyPr/>
          <a:lstStyle/>
          <a:p>
            <a:r>
              <a:rPr lang="en-US"/>
              <a:t>Click icon to add picture</a:t>
            </a:r>
            <a:endParaRPr lang="it-IT"/>
          </a:p>
        </p:txBody>
      </p:sp>
      <p:sp>
        <p:nvSpPr>
          <p:cNvPr id="9" name="Segnaposto immagine 8">
            <a:extLst>
              <a:ext uri="{FF2B5EF4-FFF2-40B4-BE49-F238E27FC236}">
                <a16:creationId xmlns:a16="http://schemas.microsoft.com/office/drawing/2014/main" id="{FD67C49F-DCEC-254A-9E04-24A94BBDCC7E}"/>
              </a:ext>
            </a:extLst>
          </p:cNvPr>
          <p:cNvSpPr>
            <a:spLocks noGrp="1"/>
          </p:cNvSpPr>
          <p:nvPr>
            <p:ph type="pic" sz="quarter" idx="11"/>
          </p:nvPr>
        </p:nvSpPr>
        <p:spPr>
          <a:xfrm>
            <a:off x="6096000" y="0"/>
            <a:ext cx="6096000" cy="3429000"/>
          </a:xfrm>
        </p:spPr>
        <p:txBody>
          <a:bodyPr/>
          <a:lstStyle/>
          <a:p>
            <a:r>
              <a:rPr lang="en-US"/>
              <a:t>Click icon to add picture</a:t>
            </a:r>
            <a:endParaRPr lang="it-IT"/>
          </a:p>
        </p:txBody>
      </p:sp>
    </p:spTree>
    <p:extLst>
      <p:ext uri="{BB962C8B-B14F-4D97-AF65-F5344CB8AC3E}">
        <p14:creationId xmlns:p14="http://schemas.microsoft.com/office/powerpoint/2010/main" val="2847775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85C66-DC9F-FE4A-B635-A2F35AB1CA80}"/>
              </a:ext>
            </a:extLst>
          </p:cNvPr>
          <p:cNvSpPr>
            <a:spLocks noGrp="1"/>
          </p:cNvSpPr>
          <p:nvPr>
            <p:ph type="title"/>
          </p:nvPr>
        </p:nvSpPr>
        <p:spPr>
          <a:xfrm>
            <a:off x="0" y="1"/>
            <a:ext cx="12192000" cy="1028700"/>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5E14D25D-3091-4245-8EC9-9932DCA6B34C}"/>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4E82909-5F48-384A-A01D-52391A7692F0}"/>
              </a:ext>
            </a:extLst>
          </p:cNvPr>
          <p:cNvSpPr>
            <a:spLocks noGrp="1"/>
          </p:cNvSpPr>
          <p:nvPr>
            <p:ph type="ftr" sz="quarter" idx="11"/>
          </p:nvPr>
        </p:nvSpPr>
        <p:spPr/>
        <p:txBody>
          <a:bodyPr/>
          <a:lstStyle/>
          <a:p>
            <a:endParaRPr lang="it-IT"/>
          </a:p>
        </p:txBody>
      </p:sp>
      <p:sp>
        <p:nvSpPr>
          <p:cNvPr id="28" name="Picture Placeholder 2">
            <a:extLst>
              <a:ext uri="{FF2B5EF4-FFF2-40B4-BE49-F238E27FC236}">
                <a16:creationId xmlns:a16="http://schemas.microsoft.com/office/drawing/2014/main" id="{E09011FD-C360-7543-B2EA-847AECBAAD5D}"/>
              </a:ext>
            </a:extLst>
          </p:cNvPr>
          <p:cNvSpPr>
            <a:spLocks noGrp="1"/>
          </p:cNvSpPr>
          <p:nvPr>
            <p:ph type="pic" sz="quarter" idx="48"/>
          </p:nvPr>
        </p:nvSpPr>
        <p:spPr>
          <a:xfrm>
            <a:off x="227015"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29" name="Rectangle 22">
            <a:extLst>
              <a:ext uri="{FF2B5EF4-FFF2-40B4-BE49-F238E27FC236}">
                <a16:creationId xmlns:a16="http://schemas.microsoft.com/office/drawing/2014/main" id="{D2E2ECAF-FE91-7E41-B563-38DFF52714DE}"/>
              </a:ext>
            </a:extLst>
          </p:cNvPr>
          <p:cNvSpPr/>
          <p:nvPr/>
        </p:nvSpPr>
        <p:spPr>
          <a:xfrm>
            <a:off x="227013" y="310863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30" name="Text Placeholder 7">
            <a:extLst>
              <a:ext uri="{FF2B5EF4-FFF2-40B4-BE49-F238E27FC236}">
                <a16:creationId xmlns:a16="http://schemas.microsoft.com/office/drawing/2014/main" id="{9100E37D-857C-FF49-AF24-D9374D36A608}"/>
              </a:ext>
            </a:extLst>
          </p:cNvPr>
          <p:cNvSpPr>
            <a:spLocks noGrp="1"/>
          </p:cNvSpPr>
          <p:nvPr>
            <p:ph type="body" sz="quarter" idx="65" hasCustomPrompt="1"/>
          </p:nvPr>
        </p:nvSpPr>
        <p:spPr>
          <a:xfrm>
            <a:off x="36248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31" name="Text Placeholder 7">
            <a:extLst>
              <a:ext uri="{FF2B5EF4-FFF2-40B4-BE49-F238E27FC236}">
                <a16:creationId xmlns:a16="http://schemas.microsoft.com/office/drawing/2014/main" id="{7C3C7644-426E-644B-81FC-9636E3753CBA}"/>
              </a:ext>
            </a:extLst>
          </p:cNvPr>
          <p:cNvSpPr>
            <a:spLocks noGrp="1"/>
          </p:cNvSpPr>
          <p:nvPr>
            <p:ph type="body" sz="quarter" idx="39" hasCustomPrompt="1"/>
          </p:nvPr>
        </p:nvSpPr>
        <p:spPr>
          <a:xfrm>
            <a:off x="226960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48" name="Picture Placeholder 2">
            <a:extLst>
              <a:ext uri="{FF2B5EF4-FFF2-40B4-BE49-F238E27FC236}">
                <a16:creationId xmlns:a16="http://schemas.microsoft.com/office/drawing/2014/main" id="{DE8688B9-5595-B745-A5BC-CBDA0E9FC868}"/>
              </a:ext>
            </a:extLst>
          </p:cNvPr>
          <p:cNvSpPr>
            <a:spLocks noGrp="1"/>
          </p:cNvSpPr>
          <p:nvPr>
            <p:ph type="pic" sz="quarter" idx="66"/>
          </p:nvPr>
        </p:nvSpPr>
        <p:spPr>
          <a:xfrm>
            <a:off x="3270428"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2" name="Picture Placeholder 2">
            <a:extLst>
              <a:ext uri="{FF2B5EF4-FFF2-40B4-BE49-F238E27FC236}">
                <a16:creationId xmlns:a16="http://schemas.microsoft.com/office/drawing/2014/main" id="{B7068834-1D48-744C-9F45-5B16770AFC5D}"/>
              </a:ext>
            </a:extLst>
          </p:cNvPr>
          <p:cNvSpPr>
            <a:spLocks noGrp="1"/>
          </p:cNvSpPr>
          <p:nvPr>
            <p:ph type="pic" sz="quarter" idx="69"/>
          </p:nvPr>
        </p:nvSpPr>
        <p:spPr>
          <a:xfrm>
            <a:off x="6313841"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3" name="Picture Placeholder 2">
            <a:extLst>
              <a:ext uri="{FF2B5EF4-FFF2-40B4-BE49-F238E27FC236}">
                <a16:creationId xmlns:a16="http://schemas.microsoft.com/office/drawing/2014/main" id="{7B22C631-0A5C-8547-84AA-7BD0BDA07062}"/>
              </a:ext>
            </a:extLst>
          </p:cNvPr>
          <p:cNvSpPr>
            <a:spLocks noGrp="1"/>
          </p:cNvSpPr>
          <p:nvPr>
            <p:ph type="pic" sz="quarter" idx="70"/>
          </p:nvPr>
        </p:nvSpPr>
        <p:spPr>
          <a:xfrm>
            <a:off x="9357254"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4" name="Rectangle 22">
            <a:extLst>
              <a:ext uri="{FF2B5EF4-FFF2-40B4-BE49-F238E27FC236}">
                <a16:creationId xmlns:a16="http://schemas.microsoft.com/office/drawing/2014/main" id="{478B669D-A47E-A94A-8E53-4F95B9AE5CE0}"/>
              </a:ext>
            </a:extLst>
          </p:cNvPr>
          <p:cNvSpPr/>
          <p:nvPr/>
        </p:nvSpPr>
        <p:spPr>
          <a:xfrm>
            <a:off x="3270427" y="310863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5" name="Text Placeholder 7">
            <a:extLst>
              <a:ext uri="{FF2B5EF4-FFF2-40B4-BE49-F238E27FC236}">
                <a16:creationId xmlns:a16="http://schemas.microsoft.com/office/drawing/2014/main" id="{6896FDBC-4D70-B44C-BD97-4837CE7BDB88}"/>
              </a:ext>
            </a:extLst>
          </p:cNvPr>
          <p:cNvSpPr>
            <a:spLocks noGrp="1"/>
          </p:cNvSpPr>
          <p:nvPr>
            <p:ph type="body" sz="quarter" idx="71" hasCustomPrompt="1"/>
          </p:nvPr>
        </p:nvSpPr>
        <p:spPr>
          <a:xfrm>
            <a:off x="3405896" y="324135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6" name="Text Placeholder 7">
            <a:extLst>
              <a:ext uri="{FF2B5EF4-FFF2-40B4-BE49-F238E27FC236}">
                <a16:creationId xmlns:a16="http://schemas.microsoft.com/office/drawing/2014/main" id="{BC12941F-272F-E542-AF59-501794224286}"/>
              </a:ext>
            </a:extLst>
          </p:cNvPr>
          <p:cNvSpPr>
            <a:spLocks noGrp="1"/>
          </p:cNvSpPr>
          <p:nvPr>
            <p:ph type="body" sz="quarter" idx="72" hasCustomPrompt="1"/>
          </p:nvPr>
        </p:nvSpPr>
        <p:spPr>
          <a:xfrm>
            <a:off x="5313022" y="316515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57" name="Rectangle 22">
            <a:extLst>
              <a:ext uri="{FF2B5EF4-FFF2-40B4-BE49-F238E27FC236}">
                <a16:creationId xmlns:a16="http://schemas.microsoft.com/office/drawing/2014/main" id="{CA5C0333-3E6C-CB4E-B739-693583366B04}"/>
              </a:ext>
            </a:extLst>
          </p:cNvPr>
          <p:cNvSpPr/>
          <p:nvPr/>
        </p:nvSpPr>
        <p:spPr>
          <a:xfrm>
            <a:off x="6313840" y="310975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8" name="Text Placeholder 7">
            <a:extLst>
              <a:ext uri="{FF2B5EF4-FFF2-40B4-BE49-F238E27FC236}">
                <a16:creationId xmlns:a16="http://schemas.microsoft.com/office/drawing/2014/main" id="{EE6C3D15-DFB6-4842-B168-6D30D6ACAC23}"/>
              </a:ext>
            </a:extLst>
          </p:cNvPr>
          <p:cNvSpPr>
            <a:spLocks noGrp="1"/>
          </p:cNvSpPr>
          <p:nvPr>
            <p:ph type="body" sz="quarter" idx="73" hasCustomPrompt="1"/>
          </p:nvPr>
        </p:nvSpPr>
        <p:spPr>
          <a:xfrm>
            <a:off x="6449309" y="324247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9" name="Text Placeholder 7">
            <a:extLst>
              <a:ext uri="{FF2B5EF4-FFF2-40B4-BE49-F238E27FC236}">
                <a16:creationId xmlns:a16="http://schemas.microsoft.com/office/drawing/2014/main" id="{3B6823A0-9053-E44F-98D6-2A8585C63FAD}"/>
              </a:ext>
            </a:extLst>
          </p:cNvPr>
          <p:cNvSpPr>
            <a:spLocks noGrp="1"/>
          </p:cNvSpPr>
          <p:nvPr>
            <p:ph type="body" sz="quarter" idx="74" hasCustomPrompt="1"/>
          </p:nvPr>
        </p:nvSpPr>
        <p:spPr>
          <a:xfrm>
            <a:off x="8356435" y="316627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60" name="Rectangle 22">
            <a:extLst>
              <a:ext uri="{FF2B5EF4-FFF2-40B4-BE49-F238E27FC236}">
                <a16:creationId xmlns:a16="http://schemas.microsoft.com/office/drawing/2014/main" id="{389298EF-351A-564B-B6E3-AC6439C27032}"/>
              </a:ext>
            </a:extLst>
          </p:cNvPr>
          <p:cNvSpPr/>
          <p:nvPr/>
        </p:nvSpPr>
        <p:spPr>
          <a:xfrm>
            <a:off x="9357253" y="310863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61" name="Text Placeholder 7">
            <a:extLst>
              <a:ext uri="{FF2B5EF4-FFF2-40B4-BE49-F238E27FC236}">
                <a16:creationId xmlns:a16="http://schemas.microsoft.com/office/drawing/2014/main" id="{55BF7B55-6E85-1649-98A6-E18D863122D5}"/>
              </a:ext>
            </a:extLst>
          </p:cNvPr>
          <p:cNvSpPr>
            <a:spLocks noGrp="1"/>
          </p:cNvSpPr>
          <p:nvPr>
            <p:ph type="body" sz="quarter" idx="75" hasCustomPrompt="1"/>
          </p:nvPr>
        </p:nvSpPr>
        <p:spPr>
          <a:xfrm>
            <a:off x="949272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62" name="Text Placeholder 7">
            <a:extLst>
              <a:ext uri="{FF2B5EF4-FFF2-40B4-BE49-F238E27FC236}">
                <a16:creationId xmlns:a16="http://schemas.microsoft.com/office/drawing/2014/main" id="{A9911D0D-081F-A047-B921-A137A2DE69C7}"/>
              </a:ext>
            </a:extLst>
          </p:cNvPr>
          <p:cNvSpPr>
            <a:spLocks noGrp="1"/>
          </p:cNvSpPr>
          <p:nvPr>
            <p:ph type="body" sz="quarter" idx="76" hasCustomPrompt="1"/>
          </p:nvPr>
        </p:nvSpPr>
        <p:spPr>
          <a:xfrm>
            <a:off x="1139984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1" name="Picture Placeholder 2">
            <a:extLst>
              <a:ext uri="{FF2B5EF4-FFF2-40B4-BE49-F238E27FC236}">
                <a16:creationId xmlns:a16="http://schemas.microsoft.com/office/drawing/2014/main" id="{02A3DF61-FD9A-224F-A126-F36EE74BEE63}"/>
              </a:ext>
            </a:extLst>
          </p:cNvPr>
          <p:cNvSpPr>
            <a:spLocks noGrp="1"/>
          </p:cNvSpPr>
          <p:nvPr>
            <p:ph type="pic" sz="quarter" idx="77"/>
          </p:nvPr>
        </p:nvSpPr>
        <p:spPr>
          <a:xfrm>
            <a:off x="227013"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2" name="Rectangle 22">
            <a:extLst>
              <a:ext uri="{FF2B5EF4-FFF2-40B4-BE49-F238E27FC236}">
                <a16:creationId xmlns:a16="http://schemas.microsoft.com/office/drawing/2014/main" id="{9F4BC0C6-7AA2-4A49-86EA-10372F99E07E}"/>
              </a:ext>
            </a:extLst>
          </p:cNvPr>
          <p:cNvSpPr/>
          <p:nvPr/>
        </p:nvSpPr>
        <p:spPr>
          <a:xfrm>
            <a:off x="227011" y="567116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3" name="Text Placeholder 7">
            <a:extLst>
              <a:ext uri="{FF2B5EF4-FFF2-40B4-BE49-F238E27FC236}">
                <a16:creationId xmlns:a16="http://schemas.microsoft.com/office/drawing/2014/main" id="{704AF734-38B9-8B41-96B5-4359BF8ED570}"/>
              </a:ext>
            </a:extLst>
          </p:cNvPr>
          <p:cNvSpPr>
            <a:spLocks noGrp="1"/>
          </p:cNvSpPr>
          <p:nvPr>
            <p:ph type="body" sz="quarter" idx="78" hasCustomPrompt="1"/>
          </p:nvPr>
        </p:nvSpPr>
        <p:spPr>
          <a:xfrm>
            <a:off x="36248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14" name="Text Placeholder 7">
            <a:extLst>
              <a:ext uri="{FF2B5EF4-FFF2-40B4-BE49-F238E27FC236}">
                <a16:creationId xmlns:a16="http://schemas.microsoft.com/office/drawing/2014/main" id="{C123C1FB-0810-BB49-9F96-FFEE23A4D804}"/>
              </a:ext>
            </a:extLst>
          </p:cNvPr>
          <p:cNvSpPr>
            <a:spLocks noGrp="1"/>
          </p:cNvSpPr>
          <p:nvPr>
            <p:ph type="body" sz="quarter" idx="79" hasCustomPrompt="1"/>
          </p:nvPr>
        </p:nvSpPr>
        <p:spPr>
          <a:xfrm>
            <a:off x="226960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5" name="Picture Placeholder 2">
            <a:extLst>
              <a:ext uri="{FF2B5EF4-FFF2-40B4-BE49-F238E27FC236}">
                <a16:creationId xmlns:a16="http://schemas.microsoft.com/office/drawing/2014/main" id="{AE865932-D3B9-AB49-884B-2AEC569A5789}"/>
              </a:ext>
            </a:extLst>
          </p:cNvPr>
          <p:cNvSpPr>
            <a:spLocks noGrp="1"/>
          </p:cNvSpPr>
          <p:nvPr>
            <p:ph type="pic" sz="quarter" idx="80"/>
          </p:nvPr>
        </p:nvSpPr>
        <p:spPr>
          <a:xfrm>
            <a:off x="3270426"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6" name="Picture Placeholder 2">
            <a:extLst>
              <a:ext uri="{FF2B5EF4-FFF2-40B4-BE49-F238E27FC236}">
                <a16:creationId xmlns:a16="http://schemas.microsoft.com/office/drawing/2014/main" id="{6FC12E6D-573B-6742-895B-CC34DEED7A4E}"/>
              </a:ext>
            </a:extLst>
          </p:cNvPr>
          <p:cNvSpPr>
            <a:spLocks noGrp="1"/>
          </p:cNvSpPr>
          <p:nvPr>
            <p:ph type="pic" sz="quarter" idx="81"/>
          </p:nvPr>
        </p:nvSpPr>
        <p:spPr>
          <a:xfrm>
            <a:off x="6313839"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7" name="Picture Placeholder 2">
            <a:extLst>
              <a:ext uri="{FF2B5EF4-FFF2-40B4-BE49-F238E27FC236}">
                <a16:creationId xmlns:a16="http://schemas.microsoft.com/office/drawing/2014/main" id="{DC37DB6B-AE4A-4442-BEF0-C0550A14BA3A}"/>
              </a:ext>
            </a:extLst>
          </p:cNvPr>
          <p:cNvSpPr>
            <a:spLocks noGrp="1"/>
          </p:cNvSpPr>
          <p:nvPr>
            <p:ph type="pic" sz="quarter" idx="82"/>
          </p:nvPr>
        </p:nvSpPr>
        <p:spPr>
          <a:xfrm>
            <a:off x="9357252"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8" name="Rectangle 22">
            <a:extLst>
              <a:ext uri="{FF2B5EF4-FFF2-40B4-BE49-F238E27FC236}">
                <a16:creationId xmlns:a16="http://schemas.microsoft.com/office/drawing/2014/main" id="{866D6B73-2D6A-D646-9E9C-1F835D5B0E70}"/>
              </a:ext>
            </a:extLst>
          </p:cNvPr>
          <p:cNvSpPr/>
          <p:nvPr/>
        </p:nvSpPr>
        <p:spPr>
          <a:xfrm>
            <a:off x="3270425" y="5671163"/>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9" name="Text Placeholder 7">
            <a:extLst>
              <a:ext uri="{FF2B5EF4-FFF2-40B4-BE49-F238E27FC236}">
                <a16:creationId xmlns:a16="http://schemas.microsoft.com/office/drawing/2014/main" id="{98BE5810-1053-1740-9BCF-46AE4D8A5874}"/>
              </a:ext>
            </a:extLst>
          </p:cNvPr>
          <p:cNvSpPr>
            <a:spLocks noGrp="1"/>
          </p:cNvSpPr>
          <p:nvPr>
            <p:ph type="body" sz="quarter" idx="83" hasCustomPrompt="1"/>
          </p:nvPr>
        </p:nvSpPr>
        <p:spPr>
          <a:xfrm>
            <a:off x="3405894" y="5803883"/>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0" name="Text Placeholder 7">
            <a:extLst>
              <a:ext uri="{FF2B5EF4-FFF2-40B4-BE49-F238E27FC236}">
                <a16:creationId xmlns:a16="http://schemas.microsoft.com/office/drawing/2014/main" id="{AEFEE847-2484-004B-BDE8-E04DF5CBF37D}"/>
              </a:ext>
            </a:extLst>
          </p:cNvPr>
          <p:cNvSpPr>
            <a:spLocks noGrp="1"/>
          </p:cNvSpPr>
          <p:nvPr>
            <p:ph type="body" sz="quarter" idx="84" hasCustomPrompt="1"/>
          </p:nvPr>
        </p:nvSpPr>
        <p:spPr>
          <a:xfrm>
            <a:off x="5313020" y="5727683"/>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1" name="Rectangle 22">
            <a:extLst>
              <a:ext uri="{FF2B5EF4-FFF2-40B4-BE49-F238E27FC236}">
                <a16:creationId xmlns:a16="http://schemas.microsoft.com/office/drawing/2014/main" id="{04DE4263-5E67-E047-B39B-6A6D416A4691}"/>
              </a:ext>
            </a:extLst>
          </p:cNvPr>
          <p:cNvSpPr/>
          <p:nvPr/>
        </p:nvSpPr>
        <p:spPr>
          <a:xfrm>
            <a:off x="6313838" y="567228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2" name="Text Placeholder 7">
            <a:extLst>
              <a:ext uri="{FF2B5EF4-FFF2-40B4-BE49-F238E27FC236}">
                <a16:creationId xmlns:a16="http://schemas.microsoft.com/office/drawing/2014/main" id="{211A74F3-9E17-5B49-A13D-0551422AF5BD}"/>
              </a:ext>
            </a:extLst>
          </p:cNvPr>
          <p:cNvSpPr>
            <a:spLocks noGrp="1"/>
          </p:cNvSpPr>
          <p:nvPr>
            <p:ph type="body" sz="quarter" idx="85" hasCustomPrompt="1"/>
          </p:nvPr>
        </p:nvSpPr>
        <p:spPr>
          <a:xfrm>
            <a:off x="6449307" y="580500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3" name="Text Placeholder 7">
            <a:extLst>
              <a:ext uri="{FF2B5EF4-FFF2-40B4-BE49-F238E27FC236}">
                <a16:creationId xmlns:a16="http://schemas.microsoft.com/office/drawing/2014/main" id="{79E1F8D3-AA80-7642-A9D2-3E70F43C31A5}"/>
              </a:ext>
            </a:extLst>
          </p:cNvPr>
          <p:cNvSpPr>
            <a:spLocks noGrp="1"/>
          </p:cNvSpPr>
          <p:nvPr>
            <p:ph type="body" sz="quarter" idx="86" hasCustomPrompt="1"/>
          </p:nvPr>
        </p:nvSpPr>
        <p:spPr>
          <a:xfrm>
            <a:off x="8356433" y="572880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4" name="Rectangle 22">
            <a:extLst>
              <a:ext uri="{FF2B5EF4-FFF2-40B4-BE49-F238E27FC236}">
                <a16:creationId xmlns:a16="http://schemas.microsoft.com/office/drawing/2014/main" id="{E3E846C1-C5F4-4249-B4BF-C64CD282341D}"/>
              </a:ext>
            </a:extLst>
          </p:cNvPr>
          <p:cNvSpPr/>
          <p:nvPr/>
        </p:nvSpPr>
        <p:spPr>
          <a:xfrm>
            <a:off x="9357251" y="567116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5" name="Text Placeholder 7">
            <a:extLst>
              <a:ext uri="{FF2B5EF4-FFF2-40B4-BE49-F238E27FC236}">
                <a16:creationId xmlns:a16="http://schemas.microsoft.com/office/drawing/2014/main" id="{21486E09-1B2A-BD4D-A3F3-8E68CFCCB81D}"/>
              </a:ext>
            </a:extLst>
          </p:cNvPr>
          <p:cNvSpPr>
            <a:spLocks noGrp="1"/>
          </p:cNvSpPr>
          <p:nvPr>
            <p:ph type="body" sz="quarter" idx="87" hasCustomPrompt="1"/>
          </p:nvPr>
        </p:nvSpPr>
        <p:spPr>
          <a:xfrm>
            <a:off x="949272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6" name="Text Placeholder 7">
            <a:extLst>
              <a:ext uri="{FF2B5EF4-FFF2-40B4-BE49-F238E27FC236}">
                <a16:creationId xmlns:a16="http://schemas.microsoft.com/office/drawing/2014/main" id="{BC66D60E-96E8-084A-A498-E8D2119506D3}"/>
              </a:ext>
            </a:extLst>
          </p:cNvPr>
          <p:cNvSpPr>
            <a:spLocks noGrp="1"/>
          </p:cNvSpPr>
          <p:nvPr>
            <p:ph type="body" sz="quarter" idx="88" hasCustomPrompt="1"/>
          </p:nvPr>
        </p:nvSpPr>
        <p:spPr>
          <a:xfrm>
            <a:off x="1139984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Tree>
    <p:extLst>
      <p:ext uri="{BB962C8B-B14F-4D97-AF65-F5344CB8AC3E}">
        <p14:creationId xmlns:p14="http://schemas.microsoft.com/office/powerpoint/2010/main" val="1896382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0" y="1052512"/>
            <a:ext cx="2438400" cy="266400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438400" y="1052512"/>
            <a:ext cx="2438400" cy="266400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4876800" y="1052512"/>
            <a:ext cx="2438400" cy="266400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315200" y="1052512"/>
            <a:ext cx="2438400" cy="266400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753600" y="1052512"/>
            <a:ext cx="2438400" cy="266400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0" y="3715930"/>
            <a:ext cx="2438400" cy="266400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438400" y="3715930"/>
            <a:ext cx="2438400" cy="266400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4876800" y="3715930"/>
            <a:ext cx="2438400" cy="266400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315200" y="3715930"/>
            <a:ext cx="2438400" cy="266400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753600" y="3715930"/>
            <a:ext cx="2438400" cy="2664000"/>
          </a:xfrm>
        </p:spPr>
        <p:txBody>
          <a:bodyPr/>
          <a:lstStyle/>
          <a:p>
            <a:r>
              <a:rPr lang="en-US"/>
              <a:t>Click icon to add picture</a:t>
            </a:r>
          </a:p>
        </p:txBody>
      </p:sp>
    </p:spTree>
    <p:extLst>
      <p:ext uri="{BB962C8B-B14F-4D97-AF65-F5344CB8AC3E}">
        <p14:creationId xmlns:p14="http://schemas.microsoft.com/office/powerpoint/2010/main" val="2938564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4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227013" y="1233488"/>
            <a:ext cx="1984376" cy="158759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665413" y="1233488"/>
            <a:ext cx="1984376" cy="158759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5103813" y="1233488"/>
            <a:ext cx="1984376" cy="158759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542213" y="1233488"/>
            <a:ext cx="1984376" cy="158759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980613" y="1233488"/>
            <a:ext cx="1984376" cy="158759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227013" y="3128561"/>
            <a:ext cx="1984376" cy="158759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665413" y="3128561"/>
            <a:ext cx="1984376" cy="158759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5103813" y="3128561"/>
            <a:ext cx="1984376" cy="158759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542213" y="3128561"/>
            <a:ext cx="1984376" cy="158759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980613" y="3128561"/>
            <a:ext cx="1984376" cy="1587590"/>
          </a:xfrm>
        </p:spPr>
        <p:txBody>
          <a:bodyPr/>
          <a:lstStyle/>
          <a:p>
            <a:r>
              <a:rPr lang="en-US"/>
              <a:t>Click icon to add picture</a:t>
            </a:r>
          </a:p>
        </p:txBody>
      </p:sp>
      <p:sp>
        <p:nvSpPr>
          <p:cNvPr id="21" name="Text Placeholder 2">
            <a:extLst>
              <a:ext uri="{FF2B5EF4-FFF2-40B4-BE49-F238E27FC236}">
                <a16:creationId xmlns:a16="http://schemas.microsoft.com/office/drawing/2014/main" id="{431BAD5E-10F0-8043-87C2-D319235247C8}"/>
              </a:ext>
            </a:extLst>
          </p:cNvPr>
          <p:cNvSpPr>
            <a:spLocks noGrp="1"/>
          </p:cNvSpPr>
          <p:nvPr>
            <p:ph type="body" sz="quarter" idx="16" hasCustomPrompt="1"/>
          </p:nvPr>
        </p:nvSpPr>
        <p:spPr>
          <a:xfrm>
            <a:off x="227013" y="5023634"/>
            <a:ext cx="11737975" cy="1142216"/>
          </a:xfrm>
          <a:prstGeom prst="rect">
            <a:avLst/>
          </a:prstGeom>
        </p:spPr>
        <p:txBody>
          <a:bodyPr vert="horz" lIns="0" tIns="0" rIns="0" bIns="0">
            <a:normAutofit/>
          </a:bodyPr>
          <a:lstStyle>
            <a:lvl1pPr marL="0" indent="0" algn="just">
              <a:lnSpc>
                <a:spcPct val="130000"/>
              </a:lnSpc>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386990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Layout personalizzato">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92B8D9B-9A4A-FA49-99FF-5FF3A74D0404}"/>
              </a:ext>
            </a:extLst>
          </p:cNvPr>
          <p:cNvSpPr>
            <a:spLocks noGrp="1"/>
          </p:cNvSpPr>
          <p:nvPr>
            <p:ph type="pic" sz="quarter" idx="12"/>
          </p:nvPr>
        </p:nvSpPr>
        <p:spPr>
          <a:xfrm>
            <a:off x="0" y="0"/>
            <a:ext cx="2027291" cy="3429000"/>
          </a:xfrm>
        </p:spPr>
        <p:txBody>
          <a:bodyPr>
            <a:normAutofit/>
          </a:bodyPr>
          <a:lstStyle>
            <a:lvl1pPr>
              <a:defRPr sz="16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7B2E9B41-7842-1D43-B1CE-116EFA34415B}"/>
              </a:ext>
            </a:extLst>
          </p:cNvPr>
          <p:cNvSpPr>
            <a:spLocks noGrp="1"/>
          </p:cNvSpPr>
          <p:nvPr>
            <p:ph type="pic" sz="quarter" idx="13"/>
          </p:nvPr>
        </p:nvSpPr>
        <p:spPr>
          <a:xfrm>
            <a:off x="0" y="3429000"/>
            <a:ext cx="2027291" cy="3429000"/>
          </a:xfrm>
        </p:spPr>
        <p:txBody>
          <a:bodyPr>
            <a:normAutofit/>
          </a:bodyPr>
          <a:lstStyle>
            <a:lvl1pPr>
              <a:defRPr sz="1600"/>
            </a:lvl1pPr>
          </a:lstStyle>
          <a:p>
            <a:r>
              <a:rPr lang="en-US"/>
              <a:t>Click icon to add picture</a:t>
            </a:r>
          </a:p>
        </p:txBody>
      </p:sp>
      <p:sp>
        <p:nvSpPr>
          <p:cNvPr id="8" name="Picture Placeholder 2">
            <a:extLst>
              <a:ext uri="{FF2B5EF4-FFF2-40B4-BE49-F238E27FC236}">
                <a16:creationId xmlns:a16="http://schemas.microsoft.com/office/drawing/2014/main" id="{3E61890D-E946-7340-8E01-4CE9D1A802B6}"/>
              </a:ext>
            </a:extLst>
          </p:cNvPr>
          <p:cNvSpPr>
            <a:spLocks noGrp="1"/>
          </p:cNvSpPr>
          <p:nvPr>
            <p:ph type="pic" sz="quarter" idx="14"/>
          </p:nvPr>
        </p:nvSpPr>
        <p:spPr>
          <a:xfrm>
            <a:off x="4065884" y="0"/>
            <a:ext cx="2027291" cy="3429000"/>
          </a:xfrm>
        </p:spPr>
        <p:txBody>
          <a:bodyPr>
            <a:normAutofit/>
          </a:bodyPr>
          <a:lstStyle>
            <a:lvl1pPr>
              <a:defRPr sz="1600"/>
            </a:lvl1pPr>
          </a:lstStyle>
          <a:p>
            <a:r>
              <a:rPr lang="en-US"/>
              <a:t>Click icon to add picture</a:t>
            </a:r>
          </a:p>
        </p:txBody>
      </p:sp>
      <p:sp>
        <p:nvSpPr>
          <p:cNvPr id="9" name="Picture Placeholder 2">
            <a:extLst>
              <a:ext uri="{FF2B5EF4-FFF2-40B4-BE49-F238E27FC236}">
                <a16:creationId xmlns:a16="http://schemas.microsoft.com/office/drawing/2014/main" id="{390C57F8-675E-CF48-AEE5-E0ECF3B2BD69}"/>
              </a:ext>
            </a:extLst>
          </p:cNvPr>
          <p:cNvSpPr>
            <a:spLocks noGrp="1"/>
          </p:cNvSpPr>
          <p:nvPr>
            <p:ph type="pic" sz="quarter" idx="15"/>
          </p:nvPr>
        </p:nvSpPr>
        <p:spPr>
          <a:xfrm>
            <a:off x="4065884" y="3429000"/>
            <a:ext cx="2027291" cy="3429000"/>
          </a:xfrm>
        </p:spPr>
        <p:txBody>
          <a:bodyPr>
            <a:normAutofit/>
          </a:bodyPr>
          <a:lstStyle>
            <a:lvl1pPr>
              <a:defRPr sz="1600"/>
            </a:lvl1pPr>
          </a:lstStyle>
          <a:p>
            <a:r>
              <a:rPr lang="en-US"/>
              <a:t>Click icon to add picture</a:t>
            </a:r>
          </a:p>
        </p:txBody>
      </p:sp>
      <p:sp>
        <p:nvSpPr>
          <p:cNvPr id="10" name="Picture Placeholder 2">
            <a:extLst>
              <a:ext uri="{FF2B5EF4-FFF2-40B4-BE49-F238E27FC236}">
                <a16:creationId xmlns:a16="http://schemas.microsoft.com/office/drawing/2014/main" id="{AF7E722A-9CE4-4C44-9E40-5507A2C98B9E}"/>
              </a:ext>
            </a:extLst>
          </p:cNvPr>
          <p:cNvSpPr>
            <a:spLocks noGrp="1"/>
          </p:cNvSpPr>
          <p:nvPr>
            <p:ph type="pic" sz="quarter" idx="16"/>
          </p:nvPr>
        </p:nvSpPr>
        <p:spPr>
          <a:xfrm>
            <a:off x="10164709" y="0"/>
            <a:ext cx="2027291" cy="3429000"/>
          </a:xfrm>
        </p:spPr>
        <p:txBody>
          <a:bodyPr>
            <a:normAutofit/>
          </a:bodyPr>
          <a:lstStyle>
            <a:lvl1pPr>
              <a:defRPr sz="1600"/>
            </a:lvl1pPr>
          </a:lstStyle>
          <a:p>
            <a:r>
              <a:rPr lang="en-US"/>
              <a:t>Click icon to add picture</a:t>
            </a:r>
          </a:p>
        </p:txBody>
      </p:sp>
      <p:sp>
        <p:nvSpPr>
          <p:cNvPr id="11" name="Picture Placeholder 2">
            <a:extLst>
              <a:ext uri="{FF2B5EF4-FFF2-40B4-BE49-F238E27FC236}">
                <a16:creationId xmlns:a16="http://schemas.microsoft.com/office/drawing/2014/main" id="{956D5A15-6D3E-8744-BEA9-F5C5975FCC26}"/>
              </a:ext>
            </a:extLst>
          </p:cNvPr>
          <p:cNvSpPr>
            <a:spLocks noGrp="1"/>
          </p:cNvSpPr>
          <p:nvPr>
            <p:ph type="pic" sz="quarter" idx="17"/>
          </p:nvPr>
        </p:nvSpPr>
        <p:spPr>
          <a:xfrm>
            <a:off x="10164709" y="3429000"/>
            <a:ext cx="2027291" cy="3429000"/>
          </a:xfrm>
        </p:spPr>
        <p:txBody>
          <a:bodyPr>
            <a:normAutofit/>
          </a:bodyPr>
          <a:lstStyle>
            <a:lvl1pPr>
              <a:defRPr sz="1600"/>
            </a:lvl1pPr>
          </a:lstStyle>
          <a:p>
            <a:r>
              <a:rPr lang="en-US"/>
              <a:t>Click icon to add picture</a:t>
            </a:r>
          </a:p>
        </p:txBody>
      </p:sp>
      <p:sp>
        <p:nvSpPr>
          <p:cNvPr id="12" name="Picture Placeholder 2">
            <a:extLst>
              <a:ext uri="{FF2B5EF4-FFF2-40B4-BE49-F238E27FC236}">
                <a16:creationId xmlns:a16="http://schemas.microsoft.com/office/drawing/2014/main" id="{E633EFF1-8996-1D47-A07F-15983BB32F37}"/>
              </a:ext>
            </a:extLst>
          </p:cNvPr>
          <p:cNvSpPr>
            <a:spLocks noGrp="1"/>
          </p:cNvSpPr>
          <p:nvPr>
            <p:ph type="pic" sz="quarter" idx="18"/>
          </p:nvPr>
        </p:nvSpPr>
        <p:spPr>
          <a:xfrm>
            <a:off x="8131768" y="0"/>
            <a:ext cx="2027291" cy="3429000"/>
          </a:xfrm>
        </p:spPr>
        <p:txBody>
          <a:bodyPr>
            <a:normAutofit/>
          </a:bodyPr>
          <a:lstStyle>
            <a:lvl1pPr>
              <a:defRPr sz="1600"/>
            </a:lvl1pPr>
          </a:lstStyle>
          <a:p>
            <a:r>
              <a:rPr lang="en-US"/>
              <a:t>Click icon to add picture</a:t>
            </a:r>
          </a:p>
        </p:txBody>
      </p:sp>
      <p:sp>
        <p:nvSpPr>
          <p:cNvPr id="13" name="Picture Placeholder 2">
            <a:extLst>
              <a:ext uri="{FF2B5EF4-FFF2-40B4-BE49-F238E27FC236}">
                <a16:creationId xmlns:a16="http://schemas.microsoft.com/office/drawing/2014/main" id="{FC3CAE11-D3CD-C948-B53C-F00D83C0F439}"/>
              </a:ext>
            </a:extLst>
          </p:cNvPr>
          <p:cNvSpPr>
            <a:spLocks noGrp="1"/>
          </p:cNvSpPr>
          <p:nvPr>
            <p:ph type="pic" sz="quarter" idx="19"/>
          </p:nvPr>
        </p:nvSpPr>
        <p:spPr>
          <a:xfrm>
            <a:off x="8131768" y="3429000"/>
            <a:ext cx="2027291" cy="3429000"/>
          </a:xfrm>
        </p:spPr>
        <p:txBody>
          <a:bodyPr>
            <a:normAutofit/>
          </a:bodyPr>
          <a:lstStyle>
            <a:lvl1pPr>
              <a:defRPr sz="1600"/>
            </a:lvl1pPr>
          </a:lstStyle>
          <a:p>
            <a:r>
              <a:rPr lang="en-US"/>
              <a:t>Click icon to add picture</a:t>
            </a:r>
          </a:p>
        </p:txBody>
      </p:sp>
      <p:sp>
        <p:nvSpPr>
          <p:cNvPr id="14" name="Picture Placeholder 2">
            <a:extLst>
              <a:ext uri="{FF2B5EF4-FFF2-40B4-BE49-F238E27FC236}">
                <a16:creationId xmlns:a16="http://schemas.microsoft.com/office/drawing/2014/main" id="{1C666A69-5F15-4441-B36B-9212E9F828E9}"/>
              </a:ext>
            </a:extLst>
          </p:cNvPr>
          <p:cNvSpPr>
            <a:spLocks noGrp="1"/>
          </p:cNvSpPr>
          <p:nvPr>
            <p:ph type="pic" sz="quarter" idx="20"/>
          </p:nvPr>
        </p:nvSpPr>
        <p:spPr>
          <a:xfrm>
            <a:off x="6098826" y="0"/>
            <a:ext cx="2027291" cy="3429000"/>
          </a:xfrm>
        </p:spPr>
        <p:txBody>
          <a:bodyPr>
            <a:normAutofit/>
          </a:bodyPr>
          <a:lstStyle>
            <a:lvl1pPr>
              <a:defRPr sz="1600"/>
            </a:lvl1pPr>
          </a:lstStyle>
          <a:p>
            <a:r>
              <a:rPr lang="en-US"/>
              <a:t>Click icon to add picture</a:t>
            </a:r>
          </a:p>
        </p:txBody>
      </p:sp>
      <p:sp>
        <p:nvSpPr>
          <p:cNvPr id="15" name="Picture Placeholder 2">
            <a:extLst>
              <a:ext uri="{FF2B5EF4-FFF2-40B4-BE49-F238E27FC236}">
                <a16:creationId xmlns:a16="http://schemas.microsoft.com/office/drawing/2014/main" id="{9D13FC1F-71E3-6C4B-B932-874E1C732403}"/>
              </a:ext>
            </a:extLst>
          </p:cNvPr>
          <p:cNvSpPr>
            <a:spLocks noGrp="1"/>
          </p:cNvSpPr>
          <p:nvPr>
            <p:ph type="pic" sz="quarter" idx="21"/>
          </p:nvPr>
        </p:nvSpPr>
        <p:spPr>
          <a:xfrm>
            <a:off x="6098826" y="3429000"/>
            <a:ext cx="2027291" cy="3429000"/>
          </a:xfrm>
        </p:spPr>
        <p:txBody>
          <a:bodyPr>
            <a:normAutofit/>
          </a:bodyPr>
          <a:lstStyle>
            <a:lvl1pPr>
              <a:defRPr sz="1600"/>
            </a:lvl1pPr>
          </a:lstStyle>
          <a:p>
            <a:r>
              <a:rPr lang="en-US"/>
              <a:t>Click icon to add picture</a:t>
            </a:r>
          </a:p>
        </p:txBody>
      </p:sp>
      <p:sp>
        <p:nvSpPr>
          <p:cNvPr id="16" name="Picture Placeholder 2">
            <a:extLst>
              <a:ext uri="{FF2B5EF4-FFF2-40B4-BE49-F238E27FC236}">
                <a16:creationId xmlns:a16="http://schemas.microsoft.com/office/drawing/2014/main" id="{B4307F29-F5AA-4646-8CAA-1C6B832AD992}"/>
              </a:ext>
            </a:extLst>
          </p:cNvPr>
          <p:cNvSpPr>
            <a:spLocks noGrp="1"/>
          </p:cNvSpPr>
          <p:nvPr>
            <p:ph type="pic" sz="quarter" idx="22"/>
          </p:nvPr>
        </p:nvSpPr>
        <p:spPr>
          <a:xfrm>
            <a:off x="2032942" y="0"/>
            <a:ext cx="2027291" cy="3429000"/>
          </a:xfrm>
        </p:spPr>
        <p:txBody>
          <a:bodyPr>
            <a:normAutofit/>
          </a:bodyPr>
          <a:lstStyle>
            <a:lvl1pPr>
              <a:defRPr sz="1600"/>
            </a:lvl1pPr>
          </a:lstStyle>
          <a:p>
            <a:r>
              <a:rPr lang="en-US"/>
              <a:t>Click icon to add picture</a:t>
            </a:r>
          </a:p>
        </p:txBody>
      </p:sp>
      <p:sp>
        <p:nvSpPr>
          <p:cNvPr id="17" name="Picture Placeholder 2">
            <a:extLst>
              <a:ext uri="{FF2B5EF4-FFF2-40B4-BE49-F238E27FC236}">
                <a16:creationId xmlns:a16="http://schemas.microsoft.com/office/drawing/2014/main" id="{B3C047A1-13CA-B040-9754-2C03ED944FE7}"/>
              </a:ext>
            </a:extLst>
          </p:cNvPr>
          <p:cNvSpPr>
            <a:spLocks noGrp="1"/>
          </p:cNvSpPr>
          <p:nvPr>
            <p:ph type="pic" sz="quarter" idx="23"/>
          </p:nvPr>
        </p:nvSpPr>
        <p:spPr>
          <a:xfrm>
            <a:off x="2032942" y="3429000"/>
            <a:ext cx="2027291" cy="3429000"/>
          </a:xfrm>
        </p:spPr>
        <p:txBody>
          <a:bodyPr>
            <a:normAutofit/>
          </a:bodyPr>
          <a:lstStyle>
            <a:lvl1pPr>
              <a:defRPr sz="1600"/>
            </a:lvl1pPr>
          </a:lstStyle>
          <a:p>
            <a:r>
              <a:rPr lang="en-US"/>
              <a:t>Click icon to add picture</a:t>
            </a:r>
          </a:p>
        </p:txBody>
      </p:sp>
    </p:spTree>
    <p:extLst>
      <p:ext uri="{BB962C8B-B14F-4D97-AF65-F5344CB8AC3E}">
        <p14:creationId xmlns:p14="http://schemas.microsoft.com/office/powerpoint/2010/main" val="3573213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5" name="Rettangolo 4">
            <a:extLst>
              <a:ext uri="{FF2B5EF4-FFF2-40B4-BE49-F238E27FC236}">
                <a16:creationId xmlns:a16="http://schemas.microsoft.com/office/drawing/2014/main" id="{70CA6132-8850-8B4E-BB99-0715F9D2EAD4}"/>
              </a:ext>
            </a:extLst>
          </p:cNvPr>
          <p:cNvSpPr/>
          <p:nvPr/>
        </p:nvSpPr>
        <p:spPr>
          <a:xfrm>
            <a:off x="-27294" y="1596554"/>
            <a:ext cx="4735482" cy="4239334"/>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787145"/>
            <a:ext cx="434072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2361366"/>
            <a:ext cx="4340729" cy="2306440"/>
          </a:xfrm>
        </p:spPr>
        <p:txBody>
          <a:bodyPr lIns="183600" rIns="183600" numCol="1" spcCol="547200">
            <a:noAutofit/>
          </a:bodyPr>
          <a:lstStyle>
            <a:lvl1pPr marL="0" indent="0" algn="just">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
        <p:nvSpPr>
          <p:cNvPr id="12" name="Segnaposto contenuto multimediale 6">
            <a:extLst>
              <a:ext uri="{FF2B5EF4-FFF2-40B4-BE49-F238E27FC236}">
                <a16:creationId xmlns:a16="http://schemas.microsoft.com/office/drawing/2014/main" id="{5A739722-A02B-484D-82F5-CA1FC1978BB1}"/>
              </a:ext>
            </a:extLst>
          </p:cNvPr>
          <p:cNvSpPr>
            <a:spLocks noGrp="1"/>
          </p:cNvSpPr>
          <p:nvPr>
            <p:ph type="media" sz="quarter" idx="21"/>
          </p:nvPr>
        </p:nvSpPr>
        <p:spPr>
          <a:xfrm>
            <a:off x="4708525" y="1597025"/>
            <a:ext cx="7483475" cy="4238625"/>
          </a:xfrm>
        </p:spPr>
        <p:txBody>
          <a:bodyPr/>
          <a:lstStyle/>
          <a:p>
            <a:r>
              <a:rPr lang="en-US"/>
              <a:t>Click icon to add media</a:t>
            </a:r>
            <a:endParaRPr lang="it-IT"/>
          </a:p>
        </p:txBody>
      </p:sp>
    </p:spTree>
    <p:extLst>
      <p:ext uri="{BB962C8B-B14F-4D97-AF65-F5344CB8AC3E}">
        <p14:creationId xmlns:p14="http://schemas.microsoft.com/office/powerpoint/2010/main" val="2911466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F1D4B-ED17-0343-A226-793BA09444C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A038C22-C8E5-5D4C-87E9-3DB6F6B32AE4}"/>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16C94E65-A843-3E47-99AD-CCA4990A1026}"/>
              </a:ext>
            </a:extLst>
          </p:cNvPr>
          <p:cNvSpPr>
            <a:spLocks noGrp="1"/>
          </p:cNvSpPr>
          <p:nvPr>
            <p:ph type="ftr" sz="quarter" idx="11"/>
          </p:nvPr>
        </p:nvSpPr>
        <p:spPr/>
        <p:txBody>
          <a:bodyPr/>
          <a:lstStyle/>
          <a:p>
            <a:endParaRPr lang="it-IT"/>
          </a:p>
        </p:txBody>
      </p:sp>
      <p:sp>
        <p:nvSpPr>
          <p:cNvPr id="6" name="Segnaposto contenuto multimediale 5">
            <a:extLst>
              <a:ext uri="{FF2B5EF4-FFF2-40B4-BE49-F238E27FC236}">
                <a16:creationId xmlns:a16="http://schemas.microsoft.com/office/drawing/2014/main" id="{07CB1F8E-9938-EF42-A69D-461A83F823EC}"/>
              </a:ext>
            </a:extLst>
          </p:cNvPr>
          <p:cNvSpPr>
            <a:spLocks noGrp="1"/>
          </p:cNvSpPr>
          <p:nvPr>
            <p:ph type="media" sz="quarter" idx="12"/>
          </p:nvPr>
        </p:nvSpPr>
        <p:spPr>
          <a:xfrm>
            <a:off x="227013" y="1233488"/>
            <a:ext cx="11737975" cy="4932362"/>
          </a:xfrm>
        </p:spPr>
        <p:txBody>
          <a:bodyPr/>
          <a:lstStyle/>
          <a:p>
            <a:r>
              <a:rPr lang="en-US"/>
              <a:t>Click icon to add media</a:t>
            </a:r>
            <a:endParaRPr lang="it-IT"/>
          </a:p>
        </p:txBody>
      </p:sp>
    </p:spTree>
    <p:extLst>
      <p:ext uri="{BB962C8B-B14F-4D97-AF65-F5344CB8AC3E}">
        <p14:creationId xmlns:p14="http://schemas.microsoft.com/office/powerpoint/2010/main" val="2486382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227013" y="225426"/>
            <a:ext cx="11737975" cy="6387646"/>
          </a:xfrm>
        </p:spPr>
        <p:txBody>
          <a:bodyPr/>
          <a:lstStyle/>
          <a:p>
            <a:r>
              <a:rPr lang="en-US"/>
              <a:t>Click icon to add media</a:t>
            </a:r>
            <a:endParaRPr lang="it-IT"/>
          </a:p>
        </p:txBody>
      </p:sp>
    </p:spTree>
    <p:extLst>
      <p:ext uri="{BB962C8B-B14F-4D97-AF65-F5344CB8AC3E}">
        <p14:creationId xmlns:p14="http://schemas.microsoft.com/office/powerpoint/2010/main" val="55882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LOGO su Ner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A5864C-60B3-FF43-A0A5-1C54B8D60691}"/>
              </a:ext>
            </a:extLst>
          </p:cNvPr>
          <p:cNvSpPr/>
          <p:nvPr/>
        </p:nvSpPr>
        <p:spPr>
          <a:xfrm>
            <a:off x="0" y="0"/>
            <a:ext cx="12192000" cy="6858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4" name="Picture 4">
            <a:extLst>
              <a:ext uri="{FF2B5EF4-FFF2-40B4-BE49-F238E27FC236}">
                <a16:creationId xmlns:a16="http://schemas.microsoft.com/office/drawing/2014/main" id="{3A13B02A-465A-1D44-9431-04C1C7D8808A}"/>
              </a:ext>
            </a:extLst>
          </p:cNvPr>
          <p:cNvPicPr>
            <a:picLocks noChangeAspect="1"/>
          </p:cNvPicPr>
          <p:nvPr/>
        </p:nvPicPr>
        <p:blipFill>
          <a:blip r:embed="rId2"/>
          <a:stretch>
            <a:fillRect/>
          </a:stretch>
        </p:blipFill>
        <p:spPr>
          <a:xfrm>
            <a:off x="3051148" y="1635774"/>
            <a:ext cx="5982128" cy="3451982"/>
          </a:xfrm>
          <a:prstGeom prst="rect">
            <a:avLst/>
          </a:prstGeom>
        </p:spPr>
      </p:pic>
    </p:spTree>
    <p:extLst>
      <p:ext uri="{BB962C8B-B14F-4D97-AF65-F5344CB8AC3E}">
        <p14:creationId xmlns:p14="http://schemas.microsoft.com/office/powerpoint/2010/main" val="3250654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6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0" y="0"/>
            <a:ext cx="12191999" cy="6858000"/>
          </a:xfrm>
        </p:spPr>
        <p:txBody>
          <a:bodyPr/>
          <a:lstStyle/>
          <a:p>
            <a:r>
              <a:rPr lang="en-US"/>
              <a:t>Click icon to add media</a:t>
            </a:r>
            <a:endParaRPr lang="it-IT"/>
          </a:p>
        </p:txBody>
      </p:sp>
    </p:spTree>
    <p:extLst>
      <p:ext uri="{BB962C8B-B14F-4D97-AF65-F5344CB8AC3E}">
        <p14:creationId xmlns:p14="http://schemas.microsoft.com/office/powerpoint/2010/main" val="84936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sto 1 colon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1" spcCol="547200">
            <a:no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3579028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sto 2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2" spcCol="547200">
            <a:no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1984420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sto 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5"/>
          </a:xfrm>
        </p:spPr>
        <p:txBody>
          <a:bodyPr lIns="183600" rIns="183600" numCol="3" spcCol="547200">
            <a:norm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18303576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sto 2 colonne separat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6" name="Segnaposto testo 5">
            <a:extLst>
              <a:ext uri="{FF2B5EF4-FFF2-40B4-BE49-F238E27FC236}">
                <a16:creationId xmlns:a16="http://schemas.microsoft.com/office/drawing/2014/main" id="{DF7A7C39-CD21-CF46-986F-EC2922E3C7B6}"/>
              </a:ext>
            </a:extLst>
          </p:cNvPr>
          <p:cNvSpPr>
            <a:spLocks noGrp="1"/>
          </p:cNvSpPr>
          <p:nvPr>
            <p:ph type="body" sz="quarter" idx="12" hasCustomPrompt="1"/>
          </p:nvPr>
        </p:nvSpPr>
        <p:spPr>
          <a:xfrm>
            <a:off x="227013" y="2177143"/>
            <a:ext cx="5868987" cy="3988707"/>
          </a:xfrm>
        </p:spPr>
        <p:txBody>
          <a:bodyPr lIns="183600" rIns="183600">
            <a:normAutofit/>
          </a:bodyPr>
          <a:lstStyle>
            <a:lvl1pPr marL="12700" indent="0" algn="just">
              <a:lnSpc>
                <a:spcPct val="100000"/>
              </a:lnSpc>
              <a:buNone/>
              <a:tabLst/>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9" name="Text Placeholder 7">
            <a:extLst>
              <a:ext uri="{FF2B5EF4-FFF2-40B4-BE49-F238E27FC236}">
                <a16:creationId xmlns:a16="http://schemas.microsoft.com/office/drawing/2014/main" id="{5B948F05-F075-1946-8966-B0DA7D0F2EC3}"/>
              </a:ext>
            </a:extLst>
          </p:cNvPr>
          <p:cNvSpPr>
            <a:spLocks noGrp="1"/>
          </p:cNvSpPr>
          <p:nvPr>
            <p:ph type="body" sz="quarter" idx="19" hasCustomPrompt="1"/>
          </p:nvPr>
        </p:nvSpPr>
        <p:spPr>
          <a:xfrm>
            <a:off x="227011" y="1794844"/>
            <a:ext cx="11737975" cy="190376"/>
          </a:xfrm>
          <a:prstGeom prst="rect">
            <a:avLst/>
          </a:prstGeom>
        </p:spPr>
        <p:txBody>
          <a:bodyPr vert="horz" lIns="0" tIns="40504" rIns="0" bIns="40504" anchor="ctr">
            <a:normAutofit/>
          </a:bodyPr>
          <a:lstStyle>
            <a:lvl1pPr marL="0" indent="0" algn="l">
              <a:lnSpc>
                <a:spcPct val="100000"/>
              </a:lnSpc>
              <a:spcBef>
                <a:spcPts val="0"/>
              </a:spcBef>
              <a:spcAft>
                <a:spcPts val="0"/>
              </a:spcAft>
              <a:buNone/>
              <a:defRPr sz="1600" b="0" i="1">
                <a:solidFill>
                  <a:schemeClr val="accent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s-ES_tradnl" dirty="0" err="1"/>
              <a:t>Sottotitolo</a:t>
            </a:r>
            <a:r>
              <a:rPr lang="es-ES_tradnl" dirty="0"/>
              <a:t> </a:t>
            </a:r>
            <a:r>
              <a:rPr lang="es-ES_tradnl" dirty="0" err="1"/>
              <a:t>Esempio</a:t>
            </a:r>
            <a:endParaRPr lang="es-ES_tradnl" dirty="0"/>
          </a:p>
        </p:txBody>
      </p:sp>
      <p:sp>
        <p:nvSpPr>
          <p:cNvPr id="10" name="Segnaposto testo 5">
            <a:extLst>
              <a:ext uri="{FF2B5EF4-FFF2-40B4-BE49-F238E27FC236}">
                <a16:creationId xmlns:a16="http://schemas.microsoft.com/office/drawing/2014/main" id="{0C4F95D1-6E13-4842-8E45-6556662CB089}"/>
              </a:ext>
            </a:extLst>
          </p:cNvPr>
          <p:cNvSpPr>
            <a:spLocks noGrp="1"/>
          </p:cNvSpPr>
          <p:nvPr>
            <p:ph type="body" sz="quarter" idx="20" hasCustomPrompt="1"/>
          </p:nvPr>
        </p:nvSpPr>
        <p:spPr>
          <a:xfrm>
            <a:off x="6096001" y="2177143"/>
            <a:ext cx="5868988" cy="3988707"/>
          </a:xfrm>
        </p:spPr>
        <p:txBody>
          <a:bodyPr lIns="183600" rIns="183600">
            <a:normAutofit/>
          </a:bodyPr>
          <a:lstStyle>
            <a:lvl1pPr marL="12700" indent="0" algn="just">
              <a:lnSpc>
                <a:spcPct val="100000"/>
              </a:lnSpc>
              <a:buNone/>
              <a:tabLst/>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Tree>
    <p:extLst>
      <p:ext uri="{BB962C8B-B14F-4D97-AF65-F5344CB8AC3E}">
        <p14:creationId xmlns:p14="http://schemas.microsoft.com/office/powerpoint/2010/main" val="41455134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5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5A2F-6992-584C-86AE-76127DD7BF3D}"/>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E758A1-9E96-A941-BC02-875A784291AA}"/>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8C902CDB-6168-AD44-97CD-138A0688AE78}"/>
              </a:ext>
            </a:extLst>
          </p:cNvPr>
          <p:cNvSpPr>
            <a:spLocks noGrp="1"/>
          </p:cNvSpPr>
          <p:nvPr>
            <p:ph type="ftr" sz="quarter" idx="11"/>
          </p:nvPr>
        </p:nvSpPr>
        <p:spPr/>
        <p:txBody>
          <a:bodyPr/>
          <a:lstStyle/>
          <a:p>
            <a:endParaRPr lang="it-IT"/>
          </a:p>
        </p:txBody>
      </p:sp>
      <p:sp>
        <p:nvSpPr>
          <p:cNvPr id="6" name="Segnaposto grafico 5">
            <a:extLst>
              <a:ext uri="{FF2B5EF4-FFF2-40B4-BE49-F238E27FC236}">
                <a16:creationId xmlns:a16="http://schemas.microsoft.com/office/drawing/2014/main" id="{FAEBEA25-ED66-3D4B-94AA-1671DC626363}"/>
              </a:ext>
            </a:extLst>
          </p:cNvPr>
          <p:cNvSpPr>
            <a:spLocks noGrp="1"/>
          </p:cNvSpPr>
          <p:nvPr>
            <p:ph type="chart" sz="quarter" idx="12"/>
          </p:nvPr>
        </p:nvSpPr>
        <p:spPr>
          <a:xfrm>
            <a:off x="227013" y="1233488"/>
            <a:ext cx="11737975" cy="4932362"/>
          </a:xfrm>
        </p:spPr>
        <p:txBody>
          <a:bodyPr/>
          <a:lstStyle/>
          <a:p>
            <a:r>
              <a:rPr lang="en-US"/>
              <a:t>Click icon to add chart</a:t>
            </a:r>
            <a:endParaRPr lang="it-IT"/>
          </a:p>
        </p:txBody>
      </p:sp>
    </p:spTree>
    <p:extLst>
      <p:ext uri="{BB962C8B-B14F-4D97-AF65-F5344CB8AC3E}">
        <p14:creationId xmlns:p14="http://schemas.microsoft.com/office/powerpoint/2010/main" val="3301547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869EA-1A1C-0742-8245-1CC154C6E14E}"/>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636C86-D7FB-9448-96C8-092F35A2210A}"/>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0FFD71E5-0216-C84C-B599-3C5509C6BD41}"/>
              </a:ext>
            </a:extLst>
          </p:cNvPr>
          <p:cNvSpPr>
            <a:spLocks noGrp="1"/>
          </p:cNvSpPr>
          <p:nvPr>
            <p:ph type="ftr" sz="quarter" idx="11"/>
          </p:nvPr>
        </p:nvSpPr>
        <p:spPr/>
        <p:txBody>
          <a:bodyPr/>
          <a:lstStyle/>
          <a:p>
            <a:endParaRPr lang="it-IT"/>
          </a:p>
        </p:txBody>
      </p:sp>
      <p:sp>
        <p:nvSpPr>
          <p:cNvPr id="5" name="Chart Placeholder 25">
            <a:extLst>
              <a:ext uri="{FF2B5EF4-FFF2-40B4-BE49-F238E27FC236}">
                <a16:creationId xmlns:a16="http://schemas.microsoft.com/office/drawing/2014/main" id="{9500D113-0A8E-2D40-8A25-22B465107905}"/>
              </a:ext>
            </a:extLst>
          </p:cNvPr>
          <p:cNvSpPr>
            <a:spLocks noGrp="1"/>
          </p:cNvSpPr>
          <p:nvPr>
            <p:ph type="chart" sz="quarter" idx="14"/>
          </p:nvPr>
        </p:nvSpPr>
        <p:spPr>
          <a:xfrm>
            <a:off x="5295899" y="1575621"/>
            <a:ext cx="5936655" cy="4281199"/>
          </a:xfrm>
        </p:spPr>
        <p:txBody>
          <a:bodyPr>
            <a:normAutofit/>
          </a:bodyPr>
          <a:lstStyle>
            <a:lvl1pPr>
              <a:defRPr sz="1400"/>
            </a:lvl1pPr>
          </a:lstStyle>
          <a:p>
            <a:r>
              <a:rPr lang="en-US"/>
              <a:t>Click icon to add chart</a:t>
            </a:r>
            <a:endParaRPr lang="en-JM" dirty="0"/>
          </a:p>
        </p:txBody>
      </p:sp>
      <p:sp>
        <p:nvSpPr>
          <p:cNvPr id="6" name="Text Placeholder 18">
            <a:extLst>
              <a:ext uri="{FF2B5EF4-FFF2-40B4-BE49-F238E27FC236}">
                <a16:creationId xmlns:a16="http://schemas.microsoft.com/office/drawing/2014/main" id="{2100EB8A-E2BE-6B4A-A9BF-F4184AE460DF}"/>
              </a:ext>
            </a:extLst>
          </p:cNvPr>
          <p:cNvSpPr>
            <a:spLocks noGrp="1"/>
          </p:cNvSpPr>
          <p:nvPr>
            <p:ph type="body" sz="quarter" idx="15" hasCustomPrompt="1"/>
          </p:nvPr>
        </p:nvSpPr>
        <p:spPr>
          <a:xfrm>
            <a:off x="784574" y="1575622"/>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7" name="Text Placeholder 20">
            <a:extLst>
              <a:ext uri="{FF2B5EF4-FFF2-40B4-BE49-F238E27FC236}">
                <a16:creationId xmlns:a16="http://schemas.microsoft.com/office/drawing/2014/main" id="{8EA25814-2D28-EA4F-8FA1-31AB7578EDEE}"/>
              </a:ext>
            </a:extLst>
          </p:cNvPr>
          <p:cNvSpPr>
            <a:spLocks noGrp="1"/>
          </p:cNvSpPr>
          <p:nvPr>
            <p:ph type="body" sz="quarter" idx="16"/>
          </p:nvPr>
        </p:nvSpPr>
        <p:spPr>
          <a:xfrm>
            <a:off x="784574" y="1823775"/>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a:extLst>
              <a:ext uri="{FF2B5EF4-FFF2-40B4-BE49-F238E27FC236}">
                <a16:creationId xmlns:a16="http://schemas.microsoft.com/office/drawing/2014/main" id="{C94D3B82-4BAF-884D-ABCB-308539224803}"/>
              </a:ext>
            </a:extLst>
          </p:cNvPr>
          <p:cNvSpPr>
            <a:spLocks noGrp="1"/>
          </p:cNvSpPr>
          <p:nvPr>
            <p:ph type="body" sz="quarter" idx="17" hasCustomPrompt="1"/>
          </p:nvPr>
        </p:nvSpPr>
        <p:spPr>
          <a:xfrm>
            <a:off x="784574" y="3047855"/>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7" name="Text Placeholder 20">
            <a:extLst>
              <a:ext uri="{FF2B5EF4-FFF2-40B4-BE49-F238E27FC236}">
                <a16:creationId xmlns:a16="http://schemas.microsoft.com/office/drawing/2014/main" id="{1D2E6A64-EBD8-E042-AD3B-92FEE93D643C}"/>
              </a:ext>
            </a:extLst>
          </p:cNvPr>
          <p:cNvSpPr>
            <a:spLocks noGrp="1"/>
          </p:cNvSpPr>
          <p:nvPr>
            <p:ph type="body" sz="quarter" idx="18"/>
          </p:nvPr>
        </p:nvSpPr>
        <p:spPr>
          <a:xfrm>
            <a:off x="784574" y="3296008"/>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8">
            <a:extLst>
              <a:ext uri="{FF2B5EF4-FFF2-40B4-BE49-F238E27FC236}">
                <a16:creationId xmlns:a16="http://schemas.microsoft.com/office/drawing/2014/main" id="{7A8FCF45-B89D-8B4C-BD93-E71B6457CD33}"/>
              </a:ext>
            </a:extLst>
          </p:cNvPr>
          <p:cNvSpPr>
            <a:spLocks noGrp="1"/>
          </p:cNvSpPr>
          <p:nvPr>
            <p:ph type="body" sz="quarter" idx="19" hasCustomPrompt="1"/>
          </p:nvPr>
        </p:nvSpPr>
        <p:spPr>
          <a:xfrm>
            <a:off x="784574" y="4508664"/>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9" name="Text Placeholder 20">
            <a:extLst>
              <a:ext uri="{FF2B5EF4-FFF2-40B4-BE49-F238E27FC236}">
                <a16:creationId xmlns:a16="http://schemas.microsoft.com/office/drawing/2014/main" id="{6485BFD4-F391-EC4B-9CBA-EA1BE92AFE0E}"/>
              </a:ext>
            </a:extLst>
          </p:cNvPr>
          <p:cNvSpPr>
            <a:spLocks noGrp="1"/>
          </p:cNvSpPr>
          <p:nvPr>
            <p:ph type="body" sz="quarter" idx="20"/>
          </p:nvPr>
        </p:nvSpPr>
        <p:spPr>
          <a:xfrm>
            <a:off x="784574" y="4756817"/>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32212025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LOG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2C0242C9-A629-0C4A-AA6C-4376DAEE6495}"/>
              </a:ext>
            </a:extLst>
          </p:cNvPr>
          <p:cNvSpPr/>
          <p:nvPr/>
        </p:nvSpPr>
        <p:spPr>
          <a:xfrm>
            <a:off x="0" y="0"/>
            <a:ext cx="12192000" cy="68580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pic>
        <p:nvPicPr>
          <p:cNvPr id="4" name="Immagine 3">
            <a:extLst>
              <a:ext uri="{FF2B5EF4-FFF2-40B4-BE49-F238E27FC236}">
                <a16:creationId xmlns:a16="http://schemas.microsoft.com/office/drawing/2014/main" id="{00BEC248-4EE6-914A-863F-33EC9AEAACF5}"/>
              </a:ext>
            </a:extLst>
          </p:cNvPr>
          <p:cNvPicPr>
            <a:picLocks noChangeAspect="1"/>
          </p:cNvPicPr>
          <p:nvPr/>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37858818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2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B308ADF-3E63-1A45-A55C-C2563A1FD6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A7A6A10C-2DA7-B540-88F5-17593C5DFCAC}"/>
              </a:ext>
            </a:extLst>
          </p:cNvPr>
          <p:cNvPicPr>
            <a:picLocks noChangeAspect="1"/>
          </p:cNvPicPr>
          <p:nvPr/>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15318358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4_Layout personalizzato">
    <p:bg>
      <p:bgRef idx="1001">
        <a:schemeClr val="bg1"/>
      </p:bgRef>
    </p:bg>
    <p:spTree>
      <p:nvGrpSpPr>
        <p:cNvPr id="1" name=""/>
        <p:cNvGrpSpPr/>
        <p:nvPr/>
      </p:nvGrpSpPr>
      <p:grpSpPr>
        <a:xfrm>
          <a:off x="0" y="0"/>
          <a:ext cx="0" cy="0"/>
          <a:chOff x="0" y="0"/>
          <a:chExt cx="0" cy="0"/>
        </a:xfrm>
      </p:grpSpPr>
      <p:sp>
        <p:nvSpPr>
          <p:cNvPr id="5" name="Shape 2525">
            <a:extLst>
              <a:ext uri="{FF2B5EF4-FFF2-40B4-BE49-F238E27FC236}">
                <a16:creationId xmlns:a16="http://schemas.microsoft.com/office/drawing/2014/main" id="{73CCC572-6027-3844-866A-3D40DAF8323F}"/>
              </a:ext>
            </a:extLst>
          </p:cNvPr>
          <p:cNvSpPr/>
          <p:nvPr/>
        </p:nvSpPr>
        <p:spPr>
          <a:xfrm>
            <a:off x="510109"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 name="Shape 2526">
            <a:extLst>
              <a:ext uri="{FF2B5EF4-FFF2-40B4-BE49-F238E27FC236}">
                <a16:creationId xmlns:a16="http://schemas.microsoft.com/office/drawing/2014/main" id="{549EEF38-E887-F245-809B-E708704D757C}"/>
              </a:ext>
            </a:extLst>
          </p:cNvPr>
          <p:cNvSpPr/>
          <p:nvPr/>
        </p:nvSpPr>
        <p:spPr>
          <a:xfrm>
            <a:off x="1576631"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 name="Shape 2527">
            <a:extLst>
              <a:ext uri="{FF2B5EF4-FFF2-40B4-BE49-F238E27FC236}">
                <a16:creationId xmlns:a16="http://schemas.microsoft.com/office/drawing/2014/main" id="{F8CB60E7-ADF0-6340-B398-D307A94CFDBF}"/>
              </a:ext>
            </a:extLst>
          </p:cNvPr>
          <p:cNvSpPr/>
          <p:nvPr/>
        </p:nvSpPr>
        <p:spPr>
          <a:xfrm>
            <a:off x="2643153"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Shape 2528">
            <a:extLst>
              <a:ext uri="{FF2B5EF4-FFF2-40B4-BE49-F238E27FC236}">
                <a16:creationId xmlns:a16="http://schemas.microsoft.com/office/drawing/2014/main" id="{39AEB8F5-6847-D147-AD5D-9E466F4F5AAD}"/>
              </a:ext>
            </a:extLst>
          </p:cNvPr>
          <p:cNvSpPr/>
          <p:nvPr/>
        </p:nvSpPr>
        <p:spPr>
          <a:xfrm>
            <a:off x="3713953"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 name="Shape 2529">
            <a:extLst>
              <a:ext uri="{FF2B5EF4-FFF2-40B4-BE49-F238E27FC236}">
                <a16:creationId xmlns:a16="http://schemas.microsoft.com/office/drawing/2014/main" id="{4A8C7921-8FF1-E641-B8C4-1CEEF619FA1D}"/>
              </a:ext>
            </a:extLst>
          </p:cNvPr>
          <p:cNvSpPr/>
          <p:nvPr/>
        </p:nvSpPr>
        <p:spPr>
          <a:xfrm>
            <a:off x="4780475"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Shape 2530">
            <a:extLst>
              <a:ext uri="{FF2B5EF4-FFF2-40B4-BE49-F238E27FC236}">
                <a16:creationId xmlns:a16="http://schemas.microsoft.com/office/drawing/2014/main" id="{246F63E5-44BD-8E45-B6E4-DA552103E6C3}"/>
              </a:ext>
            </a:extLst>
          </p:cNvPr>
          <p:cNvSpPr/>
          <p:nvPr/>
        </p:nvSpPr>
        <p:spPr>
          <a:xfrm>
            <a:off x="5845571"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hape 2531">
            <a:extLst>
              <a:ext uri="{FF2B5EF4-FFF2-40B4-BE49-F238E27FC236}">
                <a16:creationId xmlns:a16="http://schemas.microsoft.com/office/drawing/2014/main" id="{517302BB-FFDD-654A-94FE-291B2927A0C0}"/>
              </a:ext>
            </a:extLst>
          </p:cNvPr>
          <p:cNvSpPr/>
          <p:nvPr/>
        </p:nvSpPr>
        <p:spPr>
          <a:xfrm>
            <a:off x="6912093"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 name="Shape 2532">
            <a:extLst>
              <a:ext uri="{FF2B5EF4-FFF2-40B4-BE49-F238E27FC236}">
                <a16:creationId xmlns:a16="http://schemas.microsoft.com/office/drawing/2014/main" id="{AF0B4E75-623B-E04D-A9E3-7DEA52EDDE5A}"/>
              </a:ext>
            </a:extLst>
          </p:cNvPr>
          <p:cNvSpPr/>
          <p:nvPr/>
        </p:nvSpPr>
        <p:spPr>
          <a:xfrm>
            <a:off x="7978615"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33">
            <a:extLst>
              <a:ext uri="{FF2B5EF4-FFF2-40B4-BE49-F238E27FC236}">
                <a16:creationId xmlns:a16="http://schemas.microsoft.com/office/drawing/2014/main" id="{4567CC9E-46AC-0043-BE96-51229743199C}"/>
              </a:ext>
            </a:extLst>
          </p:cNvPr>
          <p:cNvSpPr/>
          <p:nvPr/>
        </p:nvSpPr>
        <p:spPr>
          <a:xfrm>
            <a:off x="9045138"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34">
            <a:extLst>
              <a:ext uri="{FF2B5EF4-FFF2-40B4-BE49-F238E27FC236}">
                <a16:creationId xmlns:a16="http://schemas.microsoft.com/office/drawing/2014/main" id="{E813689B-E03C-1F47-99AC-FDB571E162B4}"/>
              </a:ext>
            </a:extLst>
          </p:cNvPr>
          <p:cNvSpPr/>
          <p:nvPr/>
        </p:nvSpPr>
        <p:spPr>
          <a:xfrm>
            <a:off x="10111660"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35">
            <a:extLst>
              <a:ext uri="{FF2B5EF4-FFF2-40B4-BE49-F238E27FC236}">
                <a16:creationId xmlns:a16="http://schemas.microsoft.com/office/drawing/2014/main" id="{4AD93F9F-E981-DB4C-9739-4E9893214F44}"/>
              </a:ext>
            </a:extLst>
          </p:cNvPr>
          <p:cNvSpPr/>
          <p:nvPr/>
        </p:nvSpPr>
        <p:spPr>
          <a:xfrm>
            <a:off x="512960" y="1555597"/>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36">
            <a:extLst>
              <a:ext uri="{FF2B5EF4-FFF2-40B4-BE49-F238E27FC236}">
                <a16:creationId xmlns:a16="http://schemas.microsoft.com/office/drawing/2014/main" id="{ABFA369A-24C2-9C45-81B8-105788C0EDB4}"/>
              </a:ext>
            </a:extLst>
          </p:cNvPr>
          <p:cNvSpPr/>
          <p:nvPr/>
        </p:nvSpPr>
        <p:spPr>
          <a:xfrm>
            <a:off x="1576631"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37">
            <a:extLst>
              <a:ext uri="{FF2B5EF4-FFF2-40B4-BE49-F238E27FC236}">
                <a16:creationId xmlns:a16="http://schemas.microsoft.com/office/drawing/2014/main" id="{ED821BCD-C1BE-234E-A624-0A6B38129CFE}"/>
              </a:ext>
            </a:extLst>
          </p:cNvPr>
          <p:cNvSpPr/>
          <p:nvPr/>
        </p:nvSpPr>
        <p:spPr>
          <a:xfrm>
            <a:off x="2646005"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38">
            <a:extLst>
              <a:ext uri="{FF2B5EF4-FFF2-40B4-BE49-F238E27FC236}">
                <a16:creationId xmlns:a16="http://schemas.microsoft.com/office/drawing/2014/main" id="{43E02ACF-D2D3-4C43-904F-2CF46BC21BA3}"/>
              </a:ext>
            </a:extLst>
          </p:cNvPr>
          <p:cNvSpPr/>
          <p:nvPr/>
        </p:nvSpPr>
        <p:spPr>
          <a:xfrm>
            <a:off x="3712527"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Shape 2539">
            <a:extLst>
              <a:ext uri="{FF2B5EF4-FFF2-40B4-BE49-F238E27FC236}">
                <a16:creationId xmlns:a16="http://schemas.microsoft.com/office/drawing/2014/main" id="{CDFDC6E8-5387-C14D-AD16-0A0DFD9F983A}"/>
              </a:ext>
            </a:extLst>
          </p:cNvPr>
          <p:cNvSpPr/>
          <p:nvPr/>
        </p:nvSpPr>
        <p:spPr>
          <a:xfrm>
            <a:off x="4776197" y="1560580"/>
            <a:ext cx="295014" cy="201146"/>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0">
            <a:extLst>
              <a:ext uri="{FF2B5EF4-FFF2-40B4-BE49-F238E27FC236}">
                <a16:creationId xmlns:a16="http://schemas.microsoft.com/office/drawing/2014/main" id="{47F9BDCF-F788-6248-AFCE-168D9C820DAF}"/>
              </a:ext>
            </a:extLst>
          </p:cNvPr>
          <p:cNvSpPr/>
          <p:nvPr/>
        </p:nvSpPr>
        <p:spPr>
          <a:xfrm>
            <a:off x="5842720"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41">
            <a:extLst>
              <a:ext uri="{FF2B5EF4-FFF2-40B4-BE49-F238E27FC236}">
                <a16:creationId xmlns:a16="http://schemas.microsoft.com/office/drawing/2014/main" id="{449ED65D-6295-8D41-A654-EAF87D3F1057}"/>
              </a:ext>
            </a:extLst>
          </p:cNvPr>
          <p:cNvSpPr/>
          <p:nvPr/>
        </p:nvSpPr>
        <p:spPr>
          <a:xfrm>
            <a:off x="6912093" y="1558440"/>
            <a:ext cx="241375" cy="241375"/>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2">
            <a:extLst>
              <a:ext uri="{FF2B5EF4-FFF2-40B4-BE49-F238E27FC236}">
                <a16:creationId xmlns:a16="http://schemas.microsoft.com/office/drawing/2014/main" id="{A59295B9-56E2-554F-AC74-40B2DAFBF4C8}"/>
              </a:ext>
            </a:extLst>
          </p:cNvPr>
          <p:cNvSpPr/>
          <p:nvPr/>
        </p:nvSpPr>
        <p:spPr>
          <a:xfrm>
            <a:off x="7975764"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3">
            <a:extLst>
              <a:ext uri="{FF2B5EF4-FFF2-40B4-BE49-F238E27FC236}">
                <a16:creationId xmlns:a16="http://schemas.microsoft.com/office/drawing/2014/main" id="{A2B49C10-D4EF-DD43-AE38-FAA01DD4C65F}"/>
              </a:ext>
            </a:extLst>
          </p:cNvPr>
          <p:cNvSpPr/>
          <p:nvPr/>
        </p:nvSpPr>
        <p:spPr>
          <a:xfrm>
            <a:off x="9042286"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4">
            <a:extLst>
              <a:ext uri="{FF2B5EF4-FFF2-40B4-BE49-F238E27FC236}">
                <a16:creationId xmlns:a16="http://schemas.microsoft.com/office/drawing/2014/main" id="{DFE27F94-E369-CF40-BCBB-FAA3D961A51E}"/>
              </a:ext>
            </a:extLst>
          </p:cNvPr>
          <p:cNvSpPr/>
          <p:nvPr/>
        </p:nvSpPr>
        <p:spPr>
          <a:xfrm>
            <a:off x="10108808"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5">
            <a:extLst>
              <a:ext uri="{FF2B5EF4-FFF2-40B4-BE49-F238E27FC236}">
                <a16:creationId xmlns:a16="http://schemas.microsoft.com/office/drawing/2014/main" id="{70FC64A1-DBE2-BA41-8B51-420C84853854}"/>
              </a:ext>
            </a:extLst>
          </p:cNvPr>
          <p:cNvSpPr/>
          <p:nvPr/>
        </p:nvSpPr>
        <p:spPr>
          <a:xfrm>
            <a:off x="510109"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546">
            <a:extLst>
              <a:ext uri="{FF2B5EF4-FFF2-40B4-BE49-F238E27FC236}">
                <a16:creationId xmlns:a16="http://schemas.microsoft.com/office/drawing/2014/main" id="{8DC94443-79EE-AA43-B902-6CE0A6FCF231}"/>
              </a:ext>
            </a:extLst>
          </p:cNvPr>
          <p:cNvSpPr/>
          <p:nvPr/>
        </p:nvSpPr>
        <p:spPr>
          <a:xfrm>
            <a:off x="1576631" y="2624962"/>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7">
            <a:extLst>
              <a:ext uri="{FF2B5EF4-FFF2-40B4-BE49-F238E27FC236}">
                <a16:creationId xmlns:a16="http://schemas.microsoft.com/office/drawing/2014/main" id="{2CEDFFF5-1200-C949-BDB0-96D10DBE10B7}"/>
              </a:ext>
            </a:extLst>
          </p:cNvPr>
          <p:cNvSpPr/>
          <p:nvPr/>
        </p:nvSpPr>
        <p:spPr>
          <a:xfrm>
            <a:off x="2643153"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48">
            <a:extLst>
              <a:ext uri="{FF2B5EF4-FFF2-40B4-BE49-F238E27FC236}">
                <a16:creationId xmlns:a16="http://schemas.microsoft.com/office/drawing/2014/main" id="{F5C67027-DADB-4249-AA95-CBACF59F2880}"/>
              </a:ext>
            </a:extLst>
          </p:cNvPr>
          <p:cNvSpPr/>
          <p:nvPr/>
        </p:nvSpPr>
        <p:spPr>
          <a:xfrm>
            <a:off x="3709675" y="2634231"/>
            <a:ext cx="295014" cy="67049"/>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49">
            <a:extLst>
              <a:ext uri="{FF2B5EF4-FFF2-40B4-BE49-F238E27FC236}">
                <a16:creationId xmlns:a16="http://schemas.microsoft.com/office/drawing/2014/main" id="{9F77ADA9-839A-A54F-8294-0DD37F804119}"/>
              </a:ext>
            </a:extLst>
          </p:cNvPr>
          <p:cNvSpPr/>
          <p:nvPr/>
        </p:nvSpPr>
        <p:spPr>
          <a:xfrm>
            <a:off x="4776197"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0">
            <a:extLst>
              <a:ext uri="{FF2B5EF4-FFF2-40B4-BE49-F238E27FC236}">
                <a16:creationId xmlns:a16="http://schemas.microsoft.com/office/drawing/2014/main" id="{3E0AA1B4-08E8-234C-9343-3A54741FE277}"/>
              </a:ext>
            </a:extLst>
          </p:cNvPr>
          <p:cNvSpPr/>
          <p:nvPr/>
        </p:nvSpPr>
        <p:spPr>
          <a:xfrm>
            <a:off x="5842720"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51">
            <a:extLst>
              <a:ext uri="{FF2B5EF4-FFF2-40B4-BE49-F238E27FC236}">
                <a16:creationId xmlns:a16="http://schemas.microsoft.com/office/drawing/2014/main" id="{1DDD1985-31DE-FB42-BF66-16C058B6C7CD}"/>
              </a:ext>
            </a:extLst>
          </p:cNvPr>
          <p:cNvSpPr/>
          <p:nvPr/>
        </p:nvSpPr>
        <p:spPr>
          <a:xfrm>
            <a:off x="6909242"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2">
            <a:extLst>
              <a:ext uri="{FF2B5EF4-FFF2-40B4-BE49-F238E27FC236}">
                <a16:creationId xmlns:a16="http://schemas.microsoft.com/office/drawing/2014/main" id="{D9E58ACD-51F5-E149-93D1-3C5DAC18341F}"/>
              </a:ext>
            </a:extLst>
          </p:cNvPr>
          <p:cNvSpPr/>
          <p:nvPr/>
        </p:nvSpPr>
        <p:spPr>
          <a:xfrm>
            <a:off x="7975764"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53">
            <a:extLst>
              <a:ext uri="{FF2B5EF4-FFF2-40B4-BE49-F238E27FC236}">
                <a16:creationId xmlns:a16="http://schemas.microsoft.com/office/drawing/2014/main" id="{6DC14127-9EC4-5D42-83F7-9B97A143A500}"/>
              </a:ext>
            </a:extLst>
          </p:cNvPr>
          <p:cNvSpPr/>
          <p:nvPr/>
        </p:nvSpPr>
        <p:spPr>
          <a:xfrm>
            <a:off x="9042286"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54">
            <a:extLst>
              <a:ext uri="{FF2B5EF4-FFF2-40B4-BE49-F238E27FC236}">
                <a16:creationId xmlns:a16="http://schemas.microsoft.com/office/drawing/2014/main" id="{CC086C72-4963-FF46-BCA0-40415935DA5E}"/>
              </a:ext>
            </a:extLst>
          </p:cNvPr>
          <p:cNvSpPr/>
          <p:nvPr/>
        </p:nvSpPr>
        <p:spPr>
          <a:xfrm>
            <a:off x="10108808"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55">
            <a:extLst>
              <a:ext uri="{FF2B5EF4-FFF2-40B4-BE49-F238E27FC236}">
                <a16:creationId xmlns:a16="http://schemas.microsoft.com/office/drawing/2014/main" id="{34CE2472-0D0C-6344-B702-30AFBF5EBE28}"/>
              </a:ext>
            </a:extLst>
          </p:cNvPr>
          <p:cNvSpPr/>
          <p:nvPr/>
        </p:nvSpPr>
        <p:spPr>
          <a:xfrm>
            <a:off x="510109"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56">
            <a:extLst>
              <a:ext uri="{FF2B5EF4-FFF2-40B4-BE49-F238E27FC236}">
                <a16:creationId xmlns:a16="http://schemas.microsoft.com/office/drawing/2014/main" id="{2D7F0F2A-B53B-7846-9627-B5D0EF9D1688}"/>
              </a:ext>
            </a:extLst>
          </p:cNvPr>
          <p:cNvSpPr/>
          <p:nvPr/>
        </p:nvSpPr>
        <p:spPr>
          <a:xfrm>
            <a:off x="1576631"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7" name="Shape 2557">
            <a:extLst>
              <a:ext uri="{FF2B5EF4-FFF2-40B4-BE49-F238E27FC236}">
                <a16:creationId xmlns:a16="http://schemas.microsoft.com/office/drawing/2014/main" id="{E41990EE-FAC4-A941-A34A-EF9F2D9C6C52}"/>
              </a:ext>
            </a:extLst>
          </p:cNvPr>
          <p:cNvSpPr/>
          <p:nvPr/>
        </p:nvSpPr>
        <p:spPr>
          <a:xfrm>
            <a:off x="2643153"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58">
            <a:extLst>
              <a:ext uri="{FF2B5EF4-FFF2-40B4-BE49-F238E27FC236}">
                <a16:creationId xmlns:a16="http://schemas.microsoft.com/office/drawing/2014/main" id="{72F1B32C-1F7B-A44F-8E07-B0EF6D28E489}"/>
              </a:ext>
            </a:extLst>
          </p:cNvPr>
          <p:cNvSpPr/>
          <p:nvPr/>
        </p:nvSpPr>
        <p:spPr>
          <a:xfrm>
            <a:off x="3709675"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559">
            <a:extLst>
              <a:ext uri="{FF2B5EF4-FFF2-40B4-BE49-F238E27FC236}">
                <a16:creationId xmlns:a16="http://schemas.microsoft.com/office/drawing/2014/main" id="{2EE03F12-26F9-6A4D-8306-C310A0CF3F94}"/>
              </a:ext>
            </a:extLst>
          </p:cNvPr>
          <p:cNvSpPr/>
          <p:nvPr/>
        </p:nvSpPr>
        <p:spPr>
          <a:xfrm>
            <a:off x="4776197"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60">
            <a:extLst>
              <a:ext uri="{FF2B5EF4-FFF2-40B4-BE49-F238E27FC236}">
                <a16:creationId xmlns:a16="http://schemas.microsoft.com/office/drawing/2014/main" id="{0769478C-F476-7846-9697-BB476D235B79}"/>
              </a:ext>
            </a:extLst>
          </p:cNvPr>
          <p:cNvSpPr/>
          <p:nvPr/>
        </p:nvSpPr>
        <p:spPr>
          <a:xfrm>
            <a:off x="5842720"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61">
            <a:extLst>
              <a:ext uri="{FF2B5EF4-FFF2-40B4-BE49-F238E27FC236}">
                <a16:creationId xmlns:a16="http://schemas.microsoft.com/office/drawing/2014/main" id="{7D184E0B-7859-6046-8F0F-038DF090B4BE}"/>
              </a:ext>
            </a:extLst>
          </p:cNvPr>
          <p:cNvSpPr/>
          <p:nvPr/>
        </p:nvSpPr>
        <p:spPr>
          <a:xfrm>
            <a:off x="6909242"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2" name="Shape 2562">
            <a:extLst>
              <a:ext uri="{FF2B5EF4-FFF2-40B4-BE49-F238E27FC236}">
                <a16:creationId xmlns:a16="http://schemas.microsoft.com/office/drawing/2014/main" id="{F4CC31B5-E886-7D47-994B-6D552EF77DE9}"/>
              </a:ext>
            </a:extLst>
          </p:cNvPr>
          <p:cNvSpPr/>
          <p:nvPr/>
        </p:nvSpPr>
        <p:spPr>
          <a:xfrm>
            <a:off x="7975764"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563">
            <a:extLst>
              <a:ext uri="{FF2B5EF4-FFF2-40B4-BE49-F238E27FC236}">
                <a16:creationId xmlns:a16="http://schemas.microsoft.com/office/drawing/2014/main" id="{7FDE315A-0FD2-B245-B88C-8B54025C5B70}"/>
              </a:ext>
            </a:extLst>
          </p:cNvPr>
          <p:cNvSpPr/>
          <p:nvPr/>
        </p:nvSpPr>
        <p:spPr>
          <a:xfrm>
            <a:off x="9042286"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4" name="Shape 2564">
            <a:extLst>
              <a:ext uri="{FF2B5EF4-FFF2-40B4-BE49-F238E27FC236}">
                <a16:creationId xmlns:a16="http://schemas.microsoft.com/office/drawing/2014/main" id="{C8A138F5-8F35-DA46-9AE2-9903760BA272}"/>
              </a:ext>
            </a:extLst>
          </p:cNvPr>
          <p:cNvSpPr/>
          <p:nvPr/>
        </p:nvSpPr>
        <p:spPr>
          <a:xfrm>
            <a:off x="10108808"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5" name="Shape 2565">
            <a:extLst>
              <a:ext uri="{FF2B5EF4-FFF2-40B4-BE49-F238E27FC236}">
                <a16:creationId xmlns:a16="http://schemas.microsoft.com/office/drawing/2014/main" id="{8F86F03D-1959-7A49-9D1E-F941CD53B9B0}"/>
              </a:ext>
            </a:extLst>
          </p:cNvPr>
          <p:cNvSpPr/>
          <p:nvPr/>
        </p:nvSpPr>
        <p:spPr>
          <a:xfrm>
            <a:off x="510109" y="4758013"/>
            <a:ext cx="295014" cy="241382"/>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6" name="Shape 2566">
            <a:extLst>
              <a:ext uri="{FF2B5EF4-FFF2-40B4-BE49-F238E27FC236}">
                <a16:creationId xmlns:a16="http://schemas.microsoft.com/office/drawing/2014/main" id="{5D5B5C38-AD9D-C147-9345-C99C7D94439A}"/>
              </a:ext>
            </a:extLst>
          </p:cNvPr>
          <p:cNvSpPr/>
          <p:nvPr/>
        </p:nvSpPr>
        <p:spPr>
          <a:xfrm>
            <a:off x="1576631" y="4758016"/>
            <a:ext cx="295014" cy="24138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7" name="Shape 2567">
            <a:extLst>
              <a:ext uri="{FF2B5EF4-FFF2-40B4-BE49-F238E27FC236}">
                <a16:creationId xmlns:a16="http://schemas.microsoft.com/office/drawing/2014/main" id="{BCE0E544-D4BC-824D-8ABC-4F59FED511C3}"/>
              </a:ext>
            </a:extLst>
          </p:cNvPr>
          <p:cNvSpPr/>
          <p:nvPr/>
        </p:nvSpPr>
        <p:spPr>
          <a:xfrm>
            <a:off x="2643153"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8" name="Shape 2568">
            <a:extLst>
              <a:ext uri="{FF2B5EF4-FFF2-40B4-BE49-F238E27FC236}">
                <a16:creationId xmlns:a16="http://schemas.microsoft.com/office/drawing/2014/main" id="{A1A89C72-203B-204C-8E02-3DA8A8F05084}"/>
              </a:ext>
            </a:extLst>
          </p:cNvPr>
          <p:cNvSpPr/>
          <p:nvPr/>
        </p:nvSpPr>
        <p:spPr>
          <a:xfrm>
            <a:off x="3709675"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Shape 2569">
            <a:extLst>
              <a:ext uri="{FF2B5EF4-FFF2-40B4-BE49-F238E27FC236}">
                <a16:creationId xmlns:a16="http://schemas.microsoft.com/office/drawing/2014/main" id="{B094B227-AE90-BE4E-9D3B-0D88D6CAD563}"/>
              </a:ext>
            </a:extLst>
          </p:cNvPr>
          <p:cNvSpPr/>
          <p:nvPr/>
        </p:nvSpPr>
        <p:spPr>
          <a:xfrm>
            <a:off x="4776197" y="4755159"/>
            <a:ext cx="295014" cy="295021"/>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570">
            <a:extLst>
              <a:ext uri="{FF2B5EF4-FFF2-40B4-BE49-F238E27FC236}">
                <a16:creationId xmlns:a16="http://schemas.microsoft.com/office/drawing/2014/main" id="{B44FFC50-58BE-514B-91E3-0A6346B5E3EC}"/>
              </a:ext>
            </a:extLst>
          </p:cNvPr>
          <p:cNvSpPr/>
          <p:nvPr/>
        </p:nvSpPr>
        <p:spPr>
          <a:xfrm>
            <a:off x="5842720" y="4761860"/>
            <a:ext cx="295014" cy="28831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571">
            <a:extLst>
              <a:ext uri="{FF2B5EF4-FFF2-40B4-BE49-F238E27FC236}">
                <a16:creationId xmlns:a16="http://schemas.microsoft.com/office/drawing/2014/main" id="{0AA157C7-D03B-1043-945C-105F1E584598}"/>
              </a:ext>
            </a:extLst>
          </p:cNvPr>
          <p:cNvSpPr/>
          <p:nvPr/>
        </p:nvSpPr>
        <p:spPr>
          <a:xfrm>
            <a:off x="6909242"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572">
            <a:extLst>
              <a:ext uri="{FF2B5EF4-FFF2-40B4-BE49-F238E27FC236}">
                <a16:creationId xmlns:a16="http://schemas.microsoft.com/office/drawing/2014/main" id="{37E947C5-8866-4348-96B6-81AE0FDC5876}"/>
              </a:ext>
            </a:extLst>
          </p:cNvPr>
          <p:cNvSpPr/>
          <p:nvPr/>
        </p:nvSpPr>
        <p:spPr>
          <a:xfrm>
            <a:off x="7975764"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3" name="Shape 2573">
            <a:extLst>
              <a:ext uri="{FF2B5EF4-FFF2-40B4-BE49-F238E27FC236}">
                <a16:creationId xmlns:a16="http://schemas.microsoft.com/office/drawing/2014/main" id="{417DC15C-155D-5D4C-9B86-7527F3D6C225}"/>
              </a:ext>
            </a:extLst>
          </p:cNvPr>
          <p:cNvSpPr/>
          <p:nvPr/>
        </p:nvSpPr>
        <p:spPr>
          <a:xfrm>
            <a:off x="9042286"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574">
            <a:extLst>
              <a:ext uri="{FF2B5EF4-FFF2-40B4-BE49-F238E27FC236}">
                <a16:creationId xmlns:a16="http://schemas.microsoft.com/office/drawing/2014/main" id="{98AA1902-E34E-044D-8A29-D4460E459BAB}"/>
              </a:ext>
            </a:extLst>
          </p:cNvPr>
          <p:cNvSpPr/>
          <p:nvPr/>
        </p:nvSpPr>
        <p:spPr>
          <a:xfrm>
            <a:off x="10110234" y="4755155"/>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Shape 2575">
            <a:extLst>
              <a:ext uri="{FF2B5EF4-FFF2-40B4-BE49-F238E27FC236}">
                <a16:creationId xmlns:a16="http://schemas.microsoft.com/office/drawing/2014/main" id="{489DA66A-CD85-0342-AE04-18E70A62AEAE}"/>
              </a:ext>
            </a:extLst>
          </p:cNvPr>
          <p:cNvSpPr/>
          <p:nvPr/>
        </p:nvSpPr>
        <p:spPr>
          <a:xfrm>
            <a:off x="510109"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576">
            <a:extLst>
              <a:ext uri="{FF2B5EF4-FFF2-40B4-BE49-F238E27FC236}">
                <a16:creationId xmlns:a16="http://schemas.microsoft.com/office/drawing/2014/main" id="{EC2B9D60-04BC-4D48-819D-4A373107D705}"/>
              </a:ext>
            </a:extLst>
          </p:cNvPr>
          <p:cNvSpPr/>
          <p:nvPr/>
        </p:nvSpPr>
        <p:spPr>
          <a:xfrm>
            <a:off x="1576631"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577">
            <a:extLst>
              <a:ext uri="{FF2B5EF4-FFF2-40B4-BE49-F238E27FC236}">
                <a16:creationId xmlns:a16="http://schemas.microsoft.com/office/drawing/2014/main" id="{F9811F5F-4527-0A47-AAFF-C02091FF8919}"/>
              </a:ext>
            </a:extLst>
          </p:cNvPr>
          <p:cNvSpPr/>
          <p:nvPr/>
        </p:nvSpPr>
        <p:spPr>
          <a:xfrm>
            <a:off x="2644579" y="5821677"/>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578">
            <a:extLst>
              <a:ext uri="{FF2B5EF4-FFF2-40B4-BE49-F238E27FC236}">
                <a16:creationId xmlns:a16="http://schemas.microsoft.com/office/drawing/2014/main" id="{7056F710-1CF4-5B46-98B2-21FC4702D134}"/>
              </a:ext>
            </a:extLst>
          </p:cNvPr>
          <p:cNvSpPr/>
          <p:nvPr/>
        </p:nvSpPr>
        <p:spPr>
          <a:xfrm>
            <a:off x="3715380" y="5821678"/>
            <a:ext cx="187736" cy="295013"/>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79">
            <a:extLst>
              <a:ext uri="{FF2B5EF4-FFF2-40B4-BE49-F238E27FC236}">
                <a16:creationId xmlns:a16="http://schemas.microsoft.com/office/drawing/2014/main" id="{69643424-8AEC-5542-B654-7421A708C915}"/>
              </a:ext>
            </a:extLst>
          </p:cNvPr>
          <p:cNvSpPr/>
          <p:nvPr/>
        </p:nvSpPr>
        <p:spPr>
          <a:xfrm>
            <a:off x="4776197"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80">
            <a:extLst>
              <a:ext uri="{FF2B5EF4-FFF2-40B4-BE49-F238E27FC236}">
                <a16:creationId xmlns:a16="http://schemas.microsoft.com/office/drawing/2014/main" id="{DFD8A68A-736B-5742-AA44-817551F9EB23}"/>
              </a:ext>
            </a:extLst>
          </p:cNvPr>
          <p:cNvSpPr/>
          <p:nvPr/>
        </p:nvSpPr>
        <p:spPr>
          <a:xfrm>
            <a:off x="5842720"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1" name="Shape 2581">
            <a:extLst>
              <a:ext uri="{FF2B5EF4-FFF2-40B4-BE49-F238E27FC236}">
                <a16:creationId xmlns:a16="http://schemas.microsoft.com/office/drawing/2014/main" id="{1C0474E2-2E60-7F44-AB8A-AA6DEC004024}"/>
              </a:ext>
            </a:extLst>
          </p:cNvPr>
          <p:cNvSpPr/>
          <p:nvPr/>
        </p:nvSpPr>
        <p:spPr>
          <a:xfrm>
            <a:off x="6909242"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582">
            <a:extLst>
              <a:ext uri="{FF2B5EF4-FFF2-40B4-BE49-F238E27FC236}">
                <a16:creationId xmlns:a16="http://schemas.microsoft.com/office/drawing/2014/main" id="{2835D918-4861-B14E-9AEE-6E763047B7E7}"/>
              </a:ext>
            </a:extLst>
          </p:cNvPr>
          <p:cNvSpPr/>
          <p:nvPr/>
        </p:nvSpPr>
        <p:spPr>
          <a:xfrm>
            <a:off x="7975764"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3" name="Shape 2583">
            <a:extLst>
              <a:ext uri="{FF2B5EF4-FFF2-40B4-BE49-F238E27FC236}">
                <a16:creationId xmlns:a16="http://schemas.microsoft.com/office/drawing/2014/main" id="{B6094587-C3AC-C24E-8356-06CEBC2282F3}"/>
              </a:ext>
            </a:extLst>
          </p:cNvPr>
          <p:cNvSpPr/>
          <p:nvPr/>
        </p:nvSpPr>
        <p:spPr>
          <a:xfrm>
            <a:off x="9042286"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4" name="Shape 2584">
            <a:extLst>
              <a:ext uri="{FF2B5EF4-FFF2-40B4-BE49-F238E27FC236}">
                <a16:creationId xmlns:a16="http://schemas.microsoft.com/office/drawing/2014/main" id="{4ED90DC1-F17D-B648-A1C0-B6FEF15AD003}"/>
              </a:ext>
            </a:extLst>
          </p:cNvPr>
          <p:cNvSpPr/>
          <p:nvPr/>
        </p:nvSpPr>
        <p:spPr>
          <a:xfrm>
            <a:off x="10108808"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5" name="Shape 2585">
            <a:extLst>
              <a:ext uri="{FF2B5EF4-FFF2-40B4-BE49-F238E27FC236}">
                <a16:creationId xmlns:a16="http://schemas.microsoft.com/office/drawing/2014/main" id="{0B4AEA59-2A7A-AF41-801E-2774B9CADA18}"/>
              </a:ext>
            </a:extLst>
          </p:cNvPr>
          <p:cNvSpPr/>
          <p:nvPr/>
        </p:nvSpPr>
        <p:spPr>
          <a:xfrm>
            <a:off x="11254362"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Shape 2595">
            <a:extLst>
              <a:ext uri="{FF2B5EF4-FFF2-40B4-BE49-F238E27FC236}">
                <a16:creationId xmlns:a16="http://schemas.microsoft.com/office/drawing/2014/main" id="{AE7C5429-8864-E541-978B-EC895A9E864E}"/>
              </a:ext>
            </a:extLst>
          </p:cNvPr>
          <p:cNvSpPr/>
          <p:nvPr/>
        </p:nvSpPr>
        <p:spPr>
          <a:xfrm>
            <a:off x="11251511"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5" name="Shape 2605">
            <a:extLst>
              <a:ext uri="{FF2B5EF4-FFF2-40B4-BE49-F238E27FC236}">
                <a16:creationId xmlns:a16="http://schemas.microsoft.com/office/drawing/2014/main" id="{CBFB79DD-069F-2046-9A3E-6B65E5BC0914}"/>
              </a:ext>
            </a:extLst>
          </p:cNvPr>
          <p:cNvSpPr/>
          <p:nvPr/>
        </p:nvSpPr>
        <p:spPr>
          <a:xfrm>
            <a:off x="11251635" y="2622247"/>
            <a:ext cx="295154" cy="29514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5" name="Shape 2615">
            <a:extLst>
              <a:ext uri="{FF2B5EF4-FFF2-40B4-BE49-F238E27FC236}">
                <a16:creationId xmlns:a16="http://schemas.microsoft.com/office/drawing/2014/main" id="{05A818DC-8BBB-1440-8C1C-C90DF38A0238}"/>
              </a:ext>
            </a:extLst>
          </p:cNvPr>
          <p:cNvSpPr/>
          <p:nvPr/>
        </p:nvSpPr>
        <p:spPr>
          <a:xfrm>
            <a:off x="11251511"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5" name="Shape 2625">
            <a:extLst>
              <a:ext uri="{FF2B5EF4-FFF2-40B4-BE49-F238E27FC236}">
                <a16:creationId xmlns:a16="http://schemas.microsoft.com/office/drawing/2014/main" id="{AD4B88C8-4640-2243-A90E-B8EC4AD656BC}"/>
              </a:ext>
            </a:extLst>
          </p:cNvPr>
          <p:cNvSpPr/>
          <p:nvPr/>
        </p:nvSpPr>
        <p:spPr>
          <a:xfrm>
            <a:off x="11251511"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758">
            <a:extLst>
              <a:ext uri="{FF2B5EF4-FFF2-40B4-BE49-F238E27FC236}">
                <a16:creationId xmlns:a16="http://schemas.microsoft.com/office/drawing/2014/main" id="{5FF72C9B-2703-7645-BB78-1B90D0619BAF}"/>
              </a:ext>
            </a:extLst>
          </p:cNvPr>
          <p:cNvSpPr/>
          <p:nvPr/>
        </p:nvSpPr>
        <p:spPr>
          <a:xfrm>
            <a:off x="11202351" y="5821677"/>
            <a:ext cx="344174" cy="3441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9634691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lenco punt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8D12B-4F0D-4063-AA87-7AE16436FCF7}"/>
              </a:ext>
            </a:extLst>
          </p:cNvPr>
          <p:cNvSpPr>
            <a:spLocks noGrp="1"/>
          </p:cNvSpPr>
          <p:nvPr>
            <p:ph type="title"/>
          </p:nvPr>
        </p:nvSpPr>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485C686-2937-4DC3-8D0F-20E0DA3A8A03}"/>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6D7A8C9A-9AD7-4F63-9930-FFE7EF247DE2}"/>
              </a:ext>
            </a:extLst>
          </p:cNvPr>
          <p:cNvSpPr>
            <a:spLocks noGrp="1"/>
          </p:cNvSpPr>
          <p:nvPr>
            <p:ph type="ftr" sz="quarter" idx="11"/>
          </p:nvPr>
        </p:nvSpPr>
        <p:spPr/>
        <p:txBody>
          <a:bodyPr/>
          <a:lstStyle/>
          <a:p>
            <a:endParaRPr lang="it-IT"/>
          </a:p>
        </p:txBody>
      </p:sp>
      <p:sp>
        <p:nvSpPr>
          <p:cNvPr id="7" name="Segnaposto testo 6">
            <a:extLst>
              <a:ext uri="{FF2B5EF4-FFF2-40B4-BE49-F238E27FC236}">
                <a16:creationId xmlns:a16="http://schemas.microsoft.com/office/drawing/2014/main" id="{9A80E5C4-9F7C-4728-BB23-55DEF9C7F6C1}"/>
              </a:ext>
            </a:extLst>
          </p:cNvPr>
          <p:cNvSpPr>
            <a:spLocks noGrp="1"/>
          </p:cNvSpPr>
          <p:nvPr>
            <p:ph type="body" sz="quarter" idx="12"/>
          </p:nvPr>
        </p:nvSpPr>
        <p:spPr>
          <a:xfrm>
            <a:off x="433552" y="1165609"/>
            <a:ext cx="11098924" cy="5114611"/>
          </a:xfrm>
        </p:spPr>
        <p:txBody>
          <a:bodyPr/>
          <a:lstStyle>
            <a:lvl1pPr marL="180975" indent="-180975">
              <a:buFont typeface="Arial" panose="020B0604020202020204" pitchFamily="34" charset="0"/>
              <a:buChar char="•"/>
              <a:defRPr/>
            </a:lvl1pPr>
            <a:lvl2pPr marL="630238" indent="-173038">
              <a:defRPr/>
            </a:lvl2pPr>
            <a:lvl3pPr marL="1079500" indent="-165100">
              <a:defRPr/>
            </a:lvl3pPr>
            <a:lvl4pPr marL="1520825" indent="-149225">
              <a:defRPr/>
            </a:lvl4pPr>
            <a:lvl5pPr marL="1970088" indent="-14128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40036627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5_Layout personalizzato">
    <p:bg>
      <p:bgRef idx="1001">
        <a:schemeClr val="bg1"/>
      </p:bgRef>
    </p:bg>
    <p:spTree>
      <p:nvGrpSpPr>
        <p:cNvPr id="1" name=""/>
        <p:cNvGrpSpPr/>
        <p:nvPr/>
      </p:nvGrpSpPr>
      <p:grpSpPr>
        <a:xfrm>
          <a:off x="0" y="0"/>
          <a:ext cx="0" cy="0"/>
          <a:chOff x="0" y="0"/>
          <a:chExt cx="0" cy="0"/>
        </a:xfrm>
      </p:grpSpPr>
      <p:sp>
        <p:nvSpPr>
          <p:cNvPr id="66" name="Shape 2586">
            <a:extLst>
              <a:ext uri="{FF2B5EF4-FFF2-40B4-BE49-F238E27FC236}">
                <a16:creationId xmlns:a16="http://schemas.microsoft.com/office/drawing/2014/main" id="{9533584A-3ECB-3A49-8B9B-51D5AF8D4D39}"/>
              </a:ext>
            </a:extLst>
          </p:cNvPr>
          <p:cNvSpPr/>
          <p:nvPr/>
        </p:nvSpPr>
        <p:spPr>
          <a:xfrm>
            <a:off x="2733830"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7" name="Shape 2587">
            <a:extLst>
              <a:ext uri="{FF2B5EF4-FFF2-40B4-BE49-F238E27FC236}">
                <a16:creationId xmlns:a16="http://schemas.microsoft.com/office/drawing/2014/main" id="{B4FA39DC-8B25-CE43-90D9-A5B38ACF4DFB}"/>
              </a:ext>
            </a:extLst>
          </p:cNvPr>
          <p:cNvSpPr/>
          <p:nvPr/>
        </p:nvSpPr>
        <p:spPr>
          <a:xfrm>
            <a:off x="3797501"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8" name="Shape 2588">
            <a:extLst>
              <a:ext uri="{FF2B5EF4-FFF2-40B4-BE49-F238E27FC236}">
                <a16:creationId xmlns:a16="http://schemas.microsoft.com/office/drawing/2014/main" id="{303F5E7A-CEE3-7140-B73D-2C646EC8F57F}"/>
              </a:ext>
            </a:extLst>
          </p:cNvPr>
          <p:cNvSpPr/>
          <p:nvPr/>
        </p:nvSpPr>
        <p:spPr>
          <a:xfrm>
            <a:off x="4864023"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9" name="Shape 2589">
            <a:extLst>
              <a:ext uri="{FF2B5EF4-FFF2-40B4-BE49-F238E27FC236}">
                <a16:creationId xmlns:a16="http://schemas.microsoft.com/office/drawing/2014/main" id="{B9A437DA-E0EA-9D4F-816E-BFF9E491A45C}"/>
              </a:ext>
            </a:extLst>
          </p:cNvPr>
          <p:cNvSpPr/>
          <p:nvPr/>
        </p:nvSpPr>
        <p:spPr>
          <a:xfrm>
            <a:off x="5930545"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590">
            <a:extLst>
              <a:ext uri="{FF2B5EF4-FFF2-40B4-BE49-F238E27FC236}">
                <a16:creationId xmlns:a16="http://schemas.microsoft.com/office/drawing/2014/main" id="{E520F7C1-AA22-054D-AAA6-F13772F94545}"/>
              </a:ext>
            </a:extLst>
          </p:cNvPr>
          <p:cNvSpPr/>
          <p:nvPr/>
        </p:nvSpPr>
        <p:spPr>
          <a:xfrm>
            <a:off x="6997068"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591">
            <a:extLst>
              <a:ext uri="{FF2B5EF4-FFF2-40B4-BE49-F238E27FC236}">
                <a16:creationId xmlns:a16="http://schemas.microsoft.com/office/drawing/2014/main" id="{80D5F122-38DE-CD49-8537-F3A01930184D}"/>
              </a:ext>
            </a:extLst>
          </p:cNvPr>
          <p:cNvSpPr/>
          <p:nvPr/>
        </p:nvSpPr>
        <p:spPr>
          <a:xfrm>
            <a:off x="8063590"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592">
            <a:extLst>
              <a:ext uri="{FF2B5EF4-FFF2-40B4-BE49-F238E27FC236}">
                <a16:creationId xmlns:a16="http://schemas.microsoft.com/office/drawing/2014/main" id="{B79BFC81-C2CC-734C-87CB-C6AC29DE1276}"/>
              </a:ext>
            </a:extLst>
          </p:cNvPr>
          <p:cNvSpPr/>
          <p:nvPr/>
        </p:nvSpPr>
        <p:spPr>
          <a:xfrm>
            <a:off x="9130112"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3" name="Shape 2593">
            <a:extLst>
              <a:ext uri="{FF2B5EF4-FFF2-40B4-BE49-F238E27FC236}">
                <a16:creationId xmlns:a16="http://schemas.microsoft.com/office/drawing/2014/main" id="{B5F517A9-1880-6F48-AE9C-27663EC0910F}"/>
              </a:ext>
            </a:extLst>
          </p:cNvPr>
          <p:cNvSpPr/>
          <p:nvPr/>
        </p:nvSpPr>
        <p:spPr>
          <a:xfrm>
            <a:off x="10196634"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594">
            <a:extLst>
              <a:ext uri="{FF2B5EF4-FFF2-40B4-BE49-F238E27FC236}">
                <a16:creationId xmlns:a16="http://schemas.microsoft.com/office/drawing/2014/main" id="{286464E1-A059-2042-A8ED-6A9C48E9B984}"/>
              </a:ext>
            </a:extLst>
          </p:cNvPr>
          <p:cNvSpPr/>
          <p:nvPr/>
        </p:nvSpPr>
        <p:spPr>
          <a:xfrm>
            <a:off x="11263156" y="491936"/>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596">
            <a:extLst>
              <a:ext uri="{FF2B5EF4-FFF2-40B4-BE49-F238E27FC236}">
                <a16:creationId xmlns:a16="http://schemas.microsoft.com/office/drawing/2014/main" id="{8BABD3CC-B107-ED45-97E6-68C5AF9DE958}"/>
              </a:ext>
            </a:extLst>
          </p:cNvPr>
          <p:cNvSpPr/>
          <p:nvPr/>
        </p:nvSpPr>
        <p:spPr>
          <a:xfrm>
            <a:off x="2730979" y="1559885"/>
            <a:ext cx="295014" cy="214556"/>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7" name="Shape 2597">
            <a:extLst>
              <a:ext uri="{FF2B5EF4-FFF2-40B4-BE49-F238E27FC236}">
                <a16:creationId xmlns:a16="http://schemas.microsoft.com/office/drawing/2014/main" id="{FF4BD021-0209-3C4B-83AA-D662C146DCCA}"/>
              </a:ext>
            </a:extLst>
          </p:cNvPr>
          <p:cNvSpPr/>
          <p:nvPr/>
        </p:nvSpPr>
        <p:spPr>
          <a:xfrm>
            <a:off x="3797501"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8" name="Shape 2598">
            <a:extLst>
              <a:ext uri="{FF2B5EF4-FFF2-40B4-BE49-F238E27FC236}">
                <a16:creationId xmlns:a16="http://schemas.microsoft.com/office/drawing/2014/main" id="{6DCD44D6-679B-4945-9D6C-B91926B87C6E}"/>
              </a:ext>
            </a:extLst>
          </p:cNvPr>
          <p:cNvSpPr/>
          <p:nvPr/>
        </p:nvSpPr>
        <p:spPr>
          <a:xfrm>
            <a:off x="4864023"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9" name="Shape 2599">
            <a:extLst>
              <a:ext uri="{FF2B5EF4-FFF2-40B4-BE49-F238E27FC236}">
                <a16:creationId xmlns:a16="http://schemas.microsoft.com/office/drawing/2014/main" id="{9B392409-7B7E-CE4A-836F-D0CFD4BD6D0B}"/>
              </a:ext>
            </a:extLst>
          </p:cNvPr>
          <p:cNvSpPr/>
          <p:nvPr/>
        </p:nvSpPr>
        <p:spPr>
          <a:xfrm>
            <a:off x="5930545"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0" name="Shape 2600">
            <a:extLst>
              <a:ext uri="{FF2B5EF4-FFF2-40B4-BE49-F238E27FC236}">
                <a16:creationId xmlns:a16="http://schemas.microsoft.com/office/drawing/2014/main" id="{E6872720-0C31-9D4D-B625-932CCF315A8E}"/>
              </a:ext>
            </a:extLst>
          </p:cNvPr>
          <p:cNvSpPr/>
          <p:nvPr/>
        </p:nvSpPr>
        <p:spPr>
          <a:xfrm>
            <a:off x="6997068"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1" name="Shape 2601">
            <a:extLst>
              <a:ext uri="{FF2B5EF4-FFF2-40B4-BE49-F238E27FC236}">
                <a16:creationId xmlns:a16="http://schemas.microsoft.com/office/drawing/2014/main" id="{E005439C-C452-8B4F-8222-D156F97D13D1}"/>
              </a:ext>
            </a:extLst>
          </p:cNvPr>
          <p:cNvSpPr/>
          <p:nvPr/>
        </p:nvSpPr>
        <p:spPr>
          <a:xfrm>
            <a:off x="8063590"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2" name="Shape 2602">
            <a:extLst>
              <a:ext uri="{FF2B5EF4-FFF2-40B4-BE49-F238E27FC236}">
                <a16:creationId xmlns:a16="http://schemas.microsoft.com/office/drawing/2014/main" id="{4655AA8C-7974-6B4F-A8FA-812BA2D2A274}"/>
              </a:ext>
            </a:extLst>
          </p:cNvPr>
          <p:cNvSpPr/>
          <p:nvPr/>
        </p:nvSpPr>
        <p:spPr>
          <a:xfrm>
            <a:off x="9130112"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3" name="Shape 2603">
            <a:extLst>
              <a:ext uri="{FF2B5EF4-FFF2-40B4-BE49-F238E27FC236}">
                <a16:creationId xmlns:a16="http://schemas.microsoft.com/office/drawing/2014/main" id="{79595D3C-9435-7F40-BEC9-91742EE052E3}"/>
              </a:ext>
            </a:extLst>
          </p:cNvPr>
          <p:cNvSpPr/>
          <p:nvPr/>
        </p:nvSpPr>
        <p:spPr>
          <a:xfrm>
            <a:off x="10196634"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4" name="Shape 2604">
            <a:extLst>
              <a:ext uri="{FF2B5EF4-FFF2-40B4-BE49-F238E27FC236}">
                <a16:creationId xmlns:a16="http://schemas.microsoft.com/office/drawing/2014/main" id="{273A7532-9108-FB47-B467-E4A4A00B34B5}"/>
              </a:ext>
            </a:extLst>
          </p:cNvPr>
          <p:cNvSpPr/>
          <p:nvPr/>
        </p:nvSpPr>
        <p:spPr>
          <a:xfrm>
            <a:off x="11263156"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6" name="Shape 2606">
            <a:extLst>
              <a:ext uri="{FF2B5EF4-FFF2-40B4-BE49-F238E27FC236}">
                <a16:creationId xmlns:a16="http://schemas.microsoft.com/office/drawing/2014/main" id="{C5EA5F00-8904-E84E-A24D-D07717A94873}"/>
              </a:ext>
            </a:extLst>
          </p:cNvPr>
          <p:cNvSpPr/>
          <p:nvPr/>
        </p:nvSpPr>
        <p:spPr>
          <a:xfrm>
            <a:off x="2730979"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7" name="Shape 2607">
            <a:extLst>
              <a:ext uri="{FF2B5EF4-FFF2-40B4-BE49-F238E27FC236}">
                <a16:creationId xmlns:a16="http://schemas.microsoft.com/office/drawing/2014/main" id="{C2A4B14E-3631-2F46-91C2-54048F0E5FA2}"/>
              </a:ext>
            </a:extLst>
          </p:cNvPr>
          <p:cNvSpPr/>
          <p:nvPr/>
        </p:nvSpPr>
        <p:spPr>
          <a:xfrm>
            <a:off x="3797501"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8" name="Shape 2608">
            <a:extLst>
              <a:ext uri="{FF2B5EF4-FFF2-40B4-BE49-F238E27FC236}">
                <a16:creationId xmlns:a16="http://schemas.microsoft.com/office/drawing/2014/main" id="{DF3E0CB0-FFDF-6C4C-BF7F-066D1CC0FAAC}"/>
              </a:ext>
            </a:extLst>
          </p:cNvPr>
          <p:cNvSpPr/>
          <p:nvPr/>
        </p:nvSpPr>
        <p:spPr>
          <a:xfrm>
            <a:off x="4864023"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9" name="Shape 2609">
            <a:extLst>
              <a:ext uri="{FF2B5EF4-FFF2-40B4-BE49-F238E27FC236}">
                <a16:creationId xmlns:a16="http://schemas.microsoft.com/office/drawing/2014/main" id="{8AC0EA0A-A985-654D-A9B8-58C521EF33EC}"/>
              </a:ext>
            </a:extLst>
          </p:cNvPr>
          <p:cNvSpPr/>
          <p:nvPr/>
        </p:nvSpPr>
        <p:spPr>
          <a:xfrm>
            <a:off x="5930545"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0" name="Shape 2610">
            <a:extLst>
              <a:ext uri="{FF2B5EF4-FFF2-40B4-BE49-F238E27FC236}">
                <a16:creationId xmlns:a16="http://schemas.microsoft.com/office/drawing/2014/main" id="{90B9FBE9-B19B-0442-9A68-6720CAB15AB7}"/>
              </a:ext>
            </a:extLst>
          </p:cNvPr>
          <p:cNvSpPr/>
          <p:nvPr/>
        </p:nvSpPr>
        <p:spPr>
          <a:xfrm>
            <a:off x="6997068" y="2624974"/>
            <a:ext cx="295014" cy="2413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1" name="Shape 2611">
            <a:extLst>
              <a:ext uri="{FF2B5EF4-FFF2-40B4-BE49-F238E27FC236}">
                <a16:creationId xmlns:a16="http://schemas.microsoft.com/office/drawing/2014/main" id="{DE2CF503-2552-7D49-AE63-6AA91D0077FE}"/>
              </a:ext>
            </a:extLst>
          </p:cNvPr>
          <p:cNvSpPr/>
          <p:nvPr/>
        </p:nvSpPr>
        <p:spPr>
          <a:xfrm>
            <a:off x="8063590" y="2623555"/>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2" name="Shape 2612">
            <a:extLst>
              <a:ext uri="{FF2B5EF4-FFF2-40B4-BE49-F238E27FC236}">
                <a16:creationId xmlns:a16="http://schemas.microsoft.com/office/drawing/2014/main" id="{1868D6CC-8F63-3841-89C6-7A8B3D4ECBC5}"/>
              </a:ext>
            </a:extLst>
          </p:cNvPr>
          <p:cNvSpPr/>
          <p:nvPr/>
        </p:nvSpPr>
        <p:spPr>
          <a:xfrm>
            <a:off x="9130112"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3" name="Shape 2613">
            <a:extLst>
              <a:ext uri="{FF2B5EF4-FFF2-40B4-BE49-F238E27FC236}">
                <a16:creationId xmlns:a16="http://schemas.microsoft.com/office/drawing/2014/main" id="{4B6FBD2E-0988-B148-8953-9BD4673F724D}"/>
              </a:ext>
            </a:extLst>
          </p:cNvPr>
          <p:cNvSpPr/>
          <p:nvPr/>
        </p:nvSpPr>
        <p:spPr>
          <a:xfrm>
            <a:off x="10196634"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4" name="Shape 2614">
            <a:extLst>
              <a:ext uri="{FF2B5EF4-FFF2-40B4-BE49-F238E27FC236}">
                <a16:creationId xmlns:a16="http://schemas.microsoft.com/office/drawing/2014/main" id="{816D68D6-8233-9F4C-9432-3912C58E4CA3}"/>
              </a:ext>
            </a:extLst>
          </p:cNvPr>
          <p:cNvSpPr/>
          <p:nvPr/>
        </p:nvSpPr>
        <p:spPr>
          <a:xfrm>
            <a:off x="11263156"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6" name="Shape 2616">
            <a:extLst>
              <a:ext uri="{FF2B5EF4-FFF2-40B4-BE49-F238E27FC236}">
                <a16:creationId xmlns:a16="http://schemas.microsoft.com/office/drawing/2014/main" id="{7F04DCC1-FBDA-E947-8A25-9B07B4393286}"/>
              </a:ext>
            </a:extLst>
          </p:cNvPr>
          <p:cNvSpPr/>
          <p:nvPr/>
        </p:nvSpPr>
        <p:spPr>
          <a:xfrm>
            <a:off x="2730979" y="3690135"/>
            <a:ext cx="295014" cy="268261"/>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7" name="Shape 2617">
            <a:extLst>
              <a:ext uri="{FF2B5EF4-FFF2-40B4-BE49-F238E27FC236}">
                <a16:creationId xmlns:a16="http://schemas.microsoft.com/office/drawing/2014/main" id="{05BB9D48-B844-2643-A908-55620C128E81}"/>
              </a:ext>
            </a:extLst>
          </p:cNvPr>
          <p:cNvSpPr/>
          <p:nvPr/>
        </p:nvSpPr>
        <p:spPr>
          <a:xfrm>
            <a:off x="3797501" y="3691527"/>
            <a:ext cx="295014" cy="24140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8" name="Shape 2618">
            <a:extLst>
              <a:ext uri="{FF2B5EF4-FFF2-40B4-BE49-F238E27FC236}">
                <a16:creationId xmlns:a16="http://schemas.microsoft.com/office/drawing/2014/main" id="{53452F7A-B658-9E45-9216-CEC115042823}"/>
              </a:ext>
            </a:extLst>
          </p:cNvPr>
          <p:cNvSpPr/>
          <p:nvPr/>
        </p:nvSpPr>
        <p:spPr>
          <a:xfrm>
            <a:off x="4863998" y="3688664"/>
            <a:ext cx="294986" cy="295028"/>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9" name="Shape 2619">
            <a:extLst>
              <a:ext uri="{FF2B5EF4-FFF2-40B4-BE49-F238E27FC236}">
                <a16:creationId xmlns:a16="http://schemas.microsoft.com/office/drawing/2014/main" id="{3D226452-ADDD-C446-B991-CED3A86398BE}"/>
              </a:ext>
            </a:extLst>
          </p:cNvPr>
          <p:cNvSpPr/>
          <p:nvPr/>
        </p:nvSpPr>
        <p:spPr>
          <a:xfrm>
            <a:off x="5930545" y="3688650"/>
            <a:ext cx="295014" cy="29501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0" name="Shape 2620">
            <a:extLst>
              <a:ext uri="{FF2B5EF4-FFF2-40B4-BE49-F238E27FC236}">
                <a16:creationId xmlns:a16="http://schemas.microsoft.com/office/drawing/2014/main" id="{C06C57C2-BAC5-334C-8720-F4835671FC4B}"/>
              </a:ext>
            </a:extLst>
          </p:cNvPr>
          <p:cNvSpPr/>
          <p:nvPr/>
        </p:nvSpPr>
        <p:spPr>
          <a:xfrm>
            <a:off x="6997068" y="3690168"/>
            <a:ext cx="295014" cy="268296"/>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1" name="Shape 2621">
            <a:extLst>
              <a:ext uri="{FF2B5EF4-FFF2-40B4-BE49-F238E27FC236}">
                <a16:creationId xmlns:a16="http://schemas.microsoft.com/office/drawing/2014/main" id="{BB5F1A1F-EB55-4745-912C-D1D00743E045}"/>
              </a:ext>
            </a:extLst>
          </p:cNvPr>
          <p:cNvSpPr/>
          <p:nvPr/>
        </p:nvSpPr>
        <p:spPr>
          <a:xfrm>
            <a:off x="8063590" y="3694356"/>
            <a:ext cx="295014" cy="18773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2" name="Shape 2622">
            <a:extLst>
              <a:ext uri="{FF2B5EF4-FFF2-40B4-BE49-F238E27FC236}">
                <a16:creationId xmlns:a16="http://schemas.microsoft.com/office/drawing/2014/main" id="{365394AF-31B5-2D41-910D-AED3AAB91C7F}"/>
              </a:ext>
            </a:extLst>
          </p:cNvPr>
          <p:cNvSpPr/>
          <p:nvPr/>
        </p:nvSpPr>
        <p:spPr>
          <a:xfrm>
            <a:off x="9130112"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3" name="Shape 2623">
            <a:extLst>
              <a:ext uri="{FF2B5EF4-FFF2-40B4-BE49-F238E27FC236}">
                <a16:creationId xmlns:a16="http://schemas.microsoft.com/office/drawing/2014/main" id="{B6E5C631-8DE7-B546-BB8E-1471C7F34911}"/>
              </a:ext>
            </a:extLst>
          </p:cNvPr>
          <p:cNvSpPr/>
          <p:nvPr/>
        </p:nvSpPr>
        <p:spPr>
          <a:xfrm>
            <a:off x="10196634"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4" name="Shape 2624">
            <a:extLst>
              <a:ext uri="{FF2B5EF4-FFF2-40B4-BE49-F238E27FC236}">
                <a16:creationId xmlns:a16="http://schemas.microsoft.com/office/drawing/2014/main" id="{EA92DEC6-0131-3E4B-9CF9-D70D45BA91C1}"/>
              </a:ext>
            </a:extLst>
          </p:cNvPr>
          <p:cNvSpPr/>
          <p:nvPr/>
        </p:nvSpPr>
        <p:spPr>
          <a:xfrm>
            <a:off x="11263156"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6" name="Shape 2626">
            <a:extLst>
              <a:ext uri="{FF2B5EF4-FFF2-40B4-BE49-F238E27FC236}">
                <a16:creationId xmlns:a16="http://schemas.microsoft.com/office/drawing/2014/main" id="{3172D71C-D474-524F-AECA-18C0D9B9D849}"/>
              </a:ext>
            </a:extLst>
          </p:cNvPr>
          <p:cNvSpPr/>
          <p:nvPr/>
        </p:nvSpPr>
        <p:spPr>
          <a:xfrm>
            <a:off x="2733830"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7" name="Shape 2627">
            <a:extLst>
              <a:ext uri="{FF2B5EF4-FFF2-40B4-BE49-F238E27FC236}">
                <a16:creationId xmlns:a16="http://schemas.microsoft.com/office/drawing/2014/main" id="{1B18EFAB-7C91-414C-BFBD-118CD4F9960D}"/>
              </a:ext>
            </a:extLst>
          </p:cNvPr>
          <p:cNvSpPr/>
          <p:nvPr/>
        </p:nvSpPr>
        <p:spPr>
          <a:xfrm>
            <a:off x="3802493" y="4755175"/>
            <a:ext cx="201146" cy="295013"/>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8" name="Shape 2628">
            <a:extLst>
              <a:ext uri="{FF2B5EF4-FFF2-40B4-BE49-F238E27FC236}">
                <a16:creationId xmlns:a16="http://schemas.microsoft.com/office/drawing/2014/main" id="{5EEDE950-DEBD-F041-8F19-6DEA5CE5CB80}"/>
              </a:ext>
            </a:extLst>
          </p:cNvPr>
          <p:cNvSpPr/>
          <p:nvPr/>
        </p:nvSpPr>
        <p:spPr>
          <a:xfrm>
            <a:off x="4864023"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9" name="Shape 2629">
            <a:extLst>
              <a:ext uri="{FF2B5EF4-FFF2-40B4-BE49-F238E27FC236}">
                <a16:creationId xmlns:a16="http://schemas.microsoft.com/office/drawing/2014/main" id="{BF8D2183-4744-874B-A90A-BE4F10ACE248}"/>
              </a:ext>
            </a:extLst>
          </p:cNvPr>
          <p:cNvSpPr/>
          <p:nvPr/>
        </p:nvSpPr>
        <p:spPr>
          <a:xfrm>
            <a:off x="5930618" y="4755174"/>
            <a:ext cx="295096"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630">
            <a:extLst>
              <a:ext uri="{FF2B5EF4-FFF2-40B4-BE49-F238E27FC236}">
                <a16:creationId xmlns:a16="http://schemas.microsoft.com/office/drawing/2014/main" id="{741BF10F-871D-164F-B610-8A09ABEC57E0}"/>
              </a:ext>
            </a:extLst>
          </p:cNvPr>
          <p:cNvSpPr/>
          <p:nvPr/>
        </p:nvSpPr>
        <p:spPr>
          <a:xfrm>
            <a:off x="7004204" y="4755174"/>
            <a:ext cx="160924" cy="29501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31">
            <a:extLst>
              <a:ext uri="{FF2B5EF4-FFF2-40B4-BE49-F238E27FC236}">
                <a16:creationId xmlns:a16="http://schemas.microsoft.com/office/drawing/2014/main" id="{796EABE5-FFE5-EF46-B55D-623689AA0A02}"/>
              </a:ext>
            </a:extLst>
          </p:cNvPr>
          <p:cNvSpPr/>
          <p:nvPr/>
        </p:nvSpPr>
        <p:spPr>
          <a:xfrm>
            <a:off x="8063590"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632">
            <a:extLst>
              <a:ext uri="{FF2B5EF4-FFF2-40B4-BE49-F238E27FC236}">
                <a16:creationId xmlns:a16="http://schemas.microsoft.com/office/drawing/2014/main" id="{C48DDFB3-CA0D-8542-A333-B0487ABF0E07}"/>
              </a:ext>
            </a:extLst>
          </p:cNvPr>
          <p:cNvSpPr/>
          <p:nvPr/>
        </p:nvSpPr>
        <p:spPr>
          <a:xfrm>
            <a:off x="9132964"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633">
            <a:extLst>
              <a:ext uri="{FF2B5EF4-FFF2-40B4-BE49-F238E27FC236}">
                <a16:creationId xmlns:a16="http://schemas.microsoft.com/office/drawing/2014/main" id="{4C328EEA-C356-484B-B2BC-59358BE713B4}"/>
              </a:ext>
            </a:extLst>
          </p:cNvPr>
          <p:cNvSpPr/>
          <p:nvPr/>
        </p:nvSpPr>
        <p:spPr>
          <a:xfrm>
            <a:off x="10196634"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4" name="Shape 2634">
            <a:extLst>
              <a:ext uri="{FF2B5EF4-FFF2-40B4-BE49-F238E27FC236}">
                <a16:creationId xmlns:a16="http://schemas.microsoft.com/office/drawing/2014/main" id="{06F6C47B-DFB8-5D40-8982-F782B09AD75E}"/>
              </a:ext>
            </a:extLst>
          </p:cNvPr>
          <p:cNvSpPr/>
          <p:nvPr/>
        </p:nvSpPr>
        <p:spPr>
          <a:xfrm>
            <a:off x="11263156"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934">
            <a:extLst>
              <a:ext uri="{FF2B5EF4-FFF2-40B4-BE49-F238E27FC236}">
                <a16:creationId xmlns:a16="http://schemas.microsoft.com/office/drawing/2014/main" id="{1E5B42FC-0777-144D-898C-39DF38345B7D}"/>
              </a:ext>
            </a:extLst>
          </p:cNvPr>
          <p:cNvSpPr/>
          <p:nvPr/>
        </p:nvSpPr>
        <p:spPr>
          <a:xfrm>
            <a:off x="1672590" y="5628749"/>
            <a:ext cx="210701"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6" name="Shape 2935">
            <a:extLst>
              <a:ext uri="{FF2B5EF4-FFF2-40B4-BE49-F238E27FC236}">
                <a16:creationId xmlns:a16="http://schemas.microsoft.com/office/drawing/2014/main" id="{CCCC55C9-8E8C-B04F-8952-A361610A421E}"/>
              </a:ext>
            </a:extLst>
          </p:cNvPr>
          <p:cNvSpPr/>
          <p:nvPr/>
        </p:nvSpPr>
        <p:spPr>
          <a:xfrm>
            <a:off x="2736083" y="5628593"/>
            <a:ext cx="289505" cy="28954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7" name="Shape 2936">
            <a:extLst>
              <a:ext uri="{FF2B5EF4-FFF2-40B4-BE49-F238E27FC236}">
                <a16:creationId xmlns:a16="http://schemas.microsoft.com/office/drawing/2014/main" id="{98A19F98-89C8-F246-9691-F1CDBCA4D35F}"/>
              </a:ext>
            </a:extLst>
          </p:cNvPr>
          <p:cNvSpPr/>
          <p:nvPr/>
        </p:nvSpPr>
        <p:spPr>
          <a:xfrm>
            <a:off x="3808466" y="5628749"/>
            <a:ext cx="131689"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937">
            <a:extLst>
              <a:ext uri="{FF2B5EF4-FFF2-40B4-BE49-F238E27FC236}">
                <a16:creationId xmlns:a16="http://schemas.microsoft.com/office/drawing/2014/main" id="{A44BBABF-252E-6A48-B502-94BC9FFCF2EF}"/>
              </a:ext>
            </a:extLst>
          </p:cNvPr>
          <p:cNvSpPr/>
          <p:nvPr/>
        </p:nvSpPr>
        <p:spPr>
          <a:xfrm>
            <a:off x="4869323"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9" name="Shape 2938">
            <a:extLst>
              <a:ext uri="{FF2B5EF4-FFF2-40B4-BE49-F238E27FC236}">
                <a16:creationId xmlns:a16="http://schemas.microsoft.com/office/drawing/2014/main" id="{6B264BBA-BF24-B84A-B434-042DE684AD96}"/>
              </a:ext>
            </a:extLst>
          </p:cNvPr>
          <p:cNvSpPr/>
          <p:nvPr/>
        </p:nvSpPr>
        <p:spPr>
          <a:xfrm>
            <a:off x="5935845"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0" name="Shape 2939">
            <a:extLst>
              <a:ext uri="{FF2B5EF4-FFF2-40B4-BE49-F238E27FC236}">
                <a16:creationId xmlns:a16="http://schemas.microsoft.com/office/drawing/2014/main" id="{37DF993E-EBD5-DC41-9B16-87C219B8C72E}"/>
              </a:ext>
            </a:extLst>
          </p:cNvPr>
          <p:cNvSpPr/>
          <p:nvPr/>
        </p:nvSpPr>
        <p:spPr>
          <a:xfrm>
            <a:off x="7002368"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1" name="Shape 2940">
            <a:extLst>
              <a:ext uri="{FF2B5EF4-FFF2-40B4-BE49-F238E27FC236}">
                <a16:creationId xmlns:a16="http://schemas.microsoft.com/office/drawing/2014/main" id="{506CA8BA-B433-9F46-8DA0-7E624F2C66A2}"/>
              </a:ext>
            </a:extLst>
          </p:cNvPr>
          <p:cNvSpPr/>
          <p:nvPr/>
        </p:nvSpPr>
        <p:spPr>
          <a:xfrm>
            <a:off x="8068890"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2" name="Shape 2941">
            <a:extLst>
              <a:ext uri="{FF2B5EF4-FFF2-40B4-BE49-F238E27FC236}">
                <a16:creationId xmlns:a16="http://schemas.microsoft.com/office/drawing/2014/main" id="{C5A75A47-B36D-314F-9DDF-BBFBFE283576}"/>
              </a:ext>
            </a:extLst>
          </p:cNvPr>
          <p:cNvSpPr/>
          <p:nvPr/>
        </p:nvSpPr>
        <p:spPr>
          <a:xfrm>
            <a:off x="9135412"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3" name="Shape 2942">
            <a:extLst>
              <a:ext uri="{FF2B5EF4-FFF2-40B4-BE49-F238E27FC236}">
                <a16:creationId xmlns:a16="http://schemas.microsoft.com/office/drawing/2014/main" id="{FE4FE0EC-5AEA-9A43-8B11-36A5AC87CEDC}"/>
              </a:ext>
            </a:extLst>
          </p:cNvPr>
          <p:cNvSpPr/>
          <p:nvPr/>
        </p:nvSpPr>
        <p:spPr>
          <a:xfrm>
            <a:off x="10203822"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4" name="Shape 2943">
            <a:extLst>
              <a:ext uri="{FF2B5EF4-FFF2-40B4-BE49-F238E27FC236}">
                <a16:creationId xmlns:a16="http://schemas.microsoft.com/office/drawing/2014/main" id="{5EDEE37B-F0A8-8C41-B30C-DAAFDB4C12A8}"/>
              </a:ext>
            </a:extLst>
          </p:cNvPr>
          <p:cNvSpPr/>
          <p:nvPr/>
        </p:nvSpPr>
        <p:spPr>
          <a:xfrm>
            <a:off x="11270344"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5" name="Shape 2944">
            <a:extLst>
              <a:ext uri="{FF2B5EF4-FFF2-40B4-BE49-F238E27FC236}">
                <a16:creationId xmlns:a16="http://schemas.microsoft.com/office/drawing/2014/main" id="{B5F11297-DF60-634E-B4D0-56D4A2C4F5D2}"/>
              </a:ext>
            </a:extLst>
          </p:cNvPr>
          <p:cNvSpPr/>
          <p:nvPr/>
        </p:nvSpPr>
        <p:spPr>
          <a:xfrm>
            <a:off x="1672717" y="477725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6" name="Shape 2945">
            <a:extLst>
              <a:ext uri="{FF2B5EF4-FFF2-40B4-BE49-F238E27FC236}">
                <a16:creationId xmlns:a16="http://schemas.microsoft.com/office/drawing/2014/main" id="{A0D5728C-B8A0-8C48-9BCC-CE59474FE522}"/>
              </a:ext>
            </a:extLst>
          </p:cNvPr>
          <p:cNvSpPr/>
          <p:nvPr/>
        </p:nvSpPr>
        <p:spPr>
          <a:xfrm>
            <a:off x="603156" y="477725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7" name="Shape 2946">
            <a:extLst>
              <a:ext uri="{FF2B5EF4-FFF2-40B4-BE49-F238E27FC236}">
                <a16:creationId xmlns:a16="http://schemas.microsoft.com/office/drawing/2014/main" id="{8310529D-F07C-1B4C-8FFA-83ACBEE90AA9}"/>
              </a:ext>
            </a:extLst>
          </p:cNvPr>
          <p:cNvSpPr/>
          <p:nvPr/>
        </p:nvSpPr>
        <p:spPr>
          <a:xfrm>
            <a:off x="598565" y="5628593"/>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8" name="Shape 2947">
            <a:extLst>
              <a:ext uri="{FF2B5EF4-FFF2-40B4-BE49-F238E27FC236}">
                <a16:creationId xmlns:a16="http://schemas.microsoft.com/office/drawing/2014/main" id="{8BE173DB-A9BF-4243-B6C9-2F3214ECE6F7}"/>
              </a:ext>
            </a:extLst>
          </p:cNvPr>
          <p:cNvSpPr/>
          <p:nvPr/>
        </p:nvSpPr>
        <p:spPr>
          <a:xfrm>
            <a:off x="1665039" y="267580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9" name="Shape 2948">
            <a:extLst>
              <a:ext uri="{FF2B5EF4-FFF2-40B4-BE49-F238E27FC236}">
                <a16:creationId xmlns:a16="http://schemas.microsoft.com/office/drawing/2014/main" id="{A4A77917-52A1-FC46-9F8D-5C41E8875DCD}"/>
              </a:ext>
            </a:extLst>
          </p:cNvPr>
          <p:cNvSpPr/>
          <p:nvPr/>
        </p:nvSpPr>
        <p:spPr>
          <a:xfrm>
            <a:off x="624340" y="2697216"/>
            <a:ext cx="210701" cy="289713"/>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0" name="Shape 2949">
            <a:extLst>
              <a:ext uri="{FF2B5EF4-FFF2-40B4-BE49-F238E27FC236}">
                <a16:creationId xmlns:a16="http://schemas.microsoft.com/office/drawing/2014/main" id="{C24986A9-7214-9444-8803-34AEDB0C7871}"/>
              </a:ext>
            </a:extLst>
          </p:cNvPr>
          <p:cNvSpPr/>
          <p:nvPr/>
        </p:nvSpPr>
        <p:spPr>
          <a:xfrm>
            <a:off x="1696295" y="489085"/>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1" name="Shape 2950">
            <a:extLst>
              <a:ext uri="{FF2B5EF4-FFF2-40B4-BE49-F238E27FC236}">
                <a16:creationId xmlns:a16="http://schemas.microsoft.com/office/drawing/2014/main" id="{6C2101C3-E034-C045-B7D7-01CCBBBDDFA2}"/>
              </a:ext>
            </a:extLst>
          </p:cNvPr>
          <p:cNvSpPr/>
          <p:nvPr/>
        </p:nvSpPr>
        <p:spPr>
          <a:xfrm>
            <a:off x="635353" y="1570062"/>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2" name="Shape 2951">
            <a:extLst>
              <a:ext uri="{FF2B5EF4-FFF2-40B4-BE49-F238E27FC236}">
                <a16:creationId xmlns:a16="http://schemas.microsoft.com/office/drawing/2014/main" id="{C4BD28B2-7E4E-CC49-B1DB-57419D93BBF6}"/>
              </a:ext>
            </a:extLst>
          </p:cNvPr>
          <p:cNvSpPr/>
          <p:nvPr/>
        </p:nvSpPr>
        <p:spPr>
          <a:xfrm>
            <a:off x="1663199" y="1562797"/>
            <a:ext cx="289715" cy="237039"/>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3" name="Shape 2952">
            <a:extLst>
              <a:ext uri="{FF2B5EF4-FFF2-40B4-BE49-F238E27FC236}">
                <a16:creationId xmlns:a16="http://schemas.microsoft.com/office/drawing/2014/main" id="{A2879E42-60D4-F84E-820B-BBE822F32A18}"/>
              </a:ext>
            </a:extLst>
          </p:cNvPr>
          <p:cNvSpPr/>
          <p:nvPr/>
        </p:nvSpPr>
        <p:spPr>
          <a:xfrm>
            <a:off x="603156"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4" name="Shape 2953">
            <a:extLst>
              <a:ext uri="{FF2B5EF4-FFF2-40B4-BE49-F238E27FC236}">
                <a16:creationId xmlns:a16="http://schemas.microsoft.com/office/drawing/2014/main" id="{16B72AFA-7EC8-024D-961F-D14D051208DE}"/>
              </a:ext>
            </a:extLst>
          </p:cNvPr>
          <p:cNvSpPr/>
          <p:nvPr/>
        </p:nvSpPr>
        <p:spPr>
          <a:xfrm>
            <a:off x="1669678"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6" name="Shape 2787">
            <a:extLst>
              <a:ext uri="{FF2B5EF4-FFF2-40B4-BE49-F238E27FC236}">
                <a16:creationId xmlns:a16="http://schemas.microsoft.com/office/drawing/2014/main" id="{81D4FAEF-DE97-7E44-8EE2-46A72BBA91C2}"/>
              </a:ext>
            </a:extLst>
          </p:cNvPr>
          <p:cNvSpPr/>
          <p:nvPr/>
        </p:nvSpPr>
        <p:spPr>
          <a:xfrm>
            <a:off x="598662" y="489085"/>
            <a:ext cx="330451" cy="33067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927219777"/>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4A92-DBFF-437B-BA80-6B9F57032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7AA7A80B-DF17-40A3-9E08-5D63AAEFC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6A1D136B-60FF-4E3F-8512-71A98DD315EB}"/>
              </a:ext>
            </a:extLst>
          </p:cNvPr>
          <p:cNvSpPr>
            <a:spLocks noGrp="1"/>
          </p:cNvSpPr>
          <p:nvPr>
            <p:ph type="dt" sz="half" idx="10"/>
          </p:nvPr>
        </p:nvSpPr>
        <p:spPr/>
        <p:txBody>
          <a:bodyPr/>
          <a:lstStyle/>
          <a:p>
            <a:fld id="{68A0258D-E0C7-4B94-9952-6AA5BEB47C78}" type="datetimeFigureOut">
              <a:rPr lang="it-IT" smtClean="0"/>
              <a:t>28/10/2021</a:t>
            </a:fld>
            <a:endParaRPr lang="it-IT"/>
          </a:p>
        </p:txBody>
      </p:sp>
      <p:sp>
        <p:nvSpPr>
          <p:cNvPr id="5" name="Footer Placeholder 4">
            <a:extLst>
              <a:ext uri="{FF2B5EF4-FFF2-40B4-BE49-F238E27FC236}">
                <a16:creationId xmlns:a16="http://schemas.microsoft.com/office/drawing/2014/main" id="{57C32205-D634-4205-9F08-B8E3E7BAC31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106DBDE-6EA2-45EA-A1B0-2E3B87AB4EF6}"/>
              </a:ext>
            </a:extLst>
          </p:cNvPr>
          <p:cNvSpPr>
            <a:spLocks noGrp="1"/>
          </p:cNvSpPr>
          <p:nvPr>
            <p:ph type="sldNum" sz="quarter" idx="12"/>
          </p:nvPr>
        </p:nvSpPr>
        <p:spPr/>
        <p:txBody>
          <a:bodyPr/>
          <a:lstStyle/>
          <a:p>
            <a:fld id="{6AA0123C-0CB4-46BD-A79F-29DFF5C11F70}" type="slidenum">
              <a:rPr lang="it-IT" smtClean="0"/>
              <a:t>‹#›</a:t>
            </a:fld>
            <a:endParaRPr lang="it-IT"/>
          </a:p>
        </p:txBody>
      </p:sp>
    </p:spTree>
    <p:extLst>
      <p:ext uri="{BB962C8B-B14F-4D97-AF65-F5344CB8AC3E}">
        <p14:creationId xmlns:p14="http://schemas.microsoft.com/office/powerpoint/2010/main" val="19959051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DCAD3D75-5D96-6643-9A20-0B8D2F40D76F}"/>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3788930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3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2"/>
              </a:solidFill>
            </a:endParaRPr>
          </a:p>
        </p:txBody>
      </p:sp>
      <p:pic>
        <p:nvPicPr>
          <p:cNvPr id="4" name="Immagine 3">
            <a:extLst>
              <a:ext uri="{FF2B5EF4-FFF2-40B4-BE49-F238E27FC236}">
                <a16:creationId xmlns:a16="http://schemas.microsoft.com/office/drawing/2014/main" id="{D59F811D-BE2D-C34E-BEC3-B8573504BC2A}"/>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9865516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su Ner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2BD49EE-165B-8F4E-8489-245033804012}"/>
              </a:ext>
            </a:extLst>
          </p:cNvPr>
          <p:cNvSpPr/>
          <p:nvPr userDrawn="1"/>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786EFD01-6524-2C48-A6D4-E8688A6C4871}"/>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12506706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LOGO su Ner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A5864C-60B3-FF43-A0A5-1C54B8D60691}"/>
              </a:ext>
            </a:extLst>
          </p:cNvPr>
          <p:cNvSpPr/>
          <p:nvPr userDrawn="1"/>
        </p:nvSpPr>
        <p:spPr>
          <a:xfrm>
            <a:off x="0" y="0"/>
            <a:ext cx="12192000" cy="6858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4" name="Picture 4">
            <a:extLst>
              <a:ext uri="{FF2B5EF4-FFF2-40B4-BE49-F238E27FC236}">
                <a16:creationId xmlns:a16="http://schemas.microsoft.com/office/drawing/2014/main" id="{C45E1DE4-6355-AD4D-9944-8927593A3B8C}"/>
              </a:ext>
            </a:extLst>
          </p:cNvPr>
          <p:cNvPicPr>
            <a:picLocks noChangeAspect="1"/>
          </p:cNvPicPr>
          <p:nvPr userDrawn="1"/>
        </p:nvPicPr>
        <p:blipFill>
          <a:blip r:embed="rId2"/>
          <a:stretch>
            <a:fillRect/>
          </a:stretch>
        </p:blipFill>
        <p:spPr>
          <a:xfrm>
            <a:off x="3051148" y="1635774"/>
            <a:ext cx="5982128" cy="3451982"/>
          </a:xfrm>
          <a:prstGeom prst="rect">
            <a:avLst/>
          </a:prstGeom>
        </p:spPr>
      </p:pic>
    </p:spTree>
    <p:extLst>
      <p:ext uri="{BB962C8B-B14F-4D97-AF65-F5344CB8AC3E}">
        <p14:creationId xmlns:p14="http://schemas.microsoft.com/office/powerpoint/2010/main" val="42314174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8D12B-4F0D-4063-AA87-7AE16436FCF7}"/>
              </a:ext>
            </a:extLst>
          </p:cNvPr>
          <p:cNvSpPr>
            <a:spLocks noGrp="1"/>
          </p:cNvSpPr>
          <p:nvPr>
            <p:ph type="title"/>
          </p:nvPr>
        </p:nvSpPr>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485C686-2937-4DC3-8D0F-20E0DA3A8A03}"/>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6D7A8C9A-9AD7-4F63-9930-FFE7EF247DE2}"/>
              </a:ext>
            </a:extLst>
          </p:cNvPr>
          <p:cNvSpPr>
            <a:spLocks noGrp="1"/>
          </p:cNvSpPr>
          <p:nvPr>
            <p:ph type="ftr" sz="quarter" idx="11"/>
          </p:nvPr>
        </p:nvSpPr>
        <p:spPr/>
        <p:txBody>
          <a:bodyPr/>
          <a:lstStyle/>
          <a:p>
            <a:r>
              <a:rPr lang="it-IT"/>
              <a:t>TITOLO PARAGRAFO</a:t>
            </a:r>
            <a:endParaRPr lang="it-IT" dirty="0"/>
          </a:p>
        </p:txBody>
      </p:sp>
      <p:sp>
        <p:nvSpPr>
          <p:cNvPr id="7" name="Segnaposto testo 6">
            <a:extLst>
              <a:ext uri="{FF2B5EF4-FFF2-40B4-BE49-F238E27FC236}">
                <a16:creationId xmlns:a16="http://schemas.microsoft.com/office/drawing/2014/main" id="{9A80E5C4-9F7C-4728-BB23-55DEF9C7F6C1}"/>
              </a:ext>
            </a:extLst>
          </p:cNvPr>
          <p:cNvSpPr>
            <a:spLocks noGrp="1"/>
          </p:cNvSpPr>
          <p:nvPr>
            <p:ph type="body" sz="quarter" idx="12"/>
          </p:nvPr>
        </p:nvSpPr>
        <p:spPr>
          <a:xfrm>
            <a:off x="433552" y="1165609"/>
            <a:ext cx="11098924" cy="5114611"/>
          </a:xfrm>
        </p:spPr>
        <p:txBody>
          <a:bodyPr/>
          <a:lstStyle>
            <a:lvl1pPr marL="180975" indent="-180975">
              <a:buFont typeface="Arial" panose="020B0604020202020204" pitchFamily="34" charset="0"/>
              <a:buChar char="•"/>
              <a:defRPr/>
            </a:lvl1pPr>
            <a:lvl2pPr marL="630238" indent="-173038">
              <a:defRPr/>
            </a:lvl2pPr>
            <a:lvl3pPr marL="1079500" indent="-165100">
              <a:defRPr/>
            </a:lvl3pPr>
            <a:lvl4pPr marL="1520825" indent="-149225">
              <a:defRPr/>
            </a:lvl4pPr>
            <a:lvl5pPr marL="1970088" indent="-14128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32847228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6_Layout personalizza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467FDAB-E41C-DA40-909E-424515D26B39}"/>
              </a:ext>
            </a:extLst>
          </p:cNvPr>
          <p:cNvSpPr/>
          <p:nvPr userDrawn="1"/>
        </p:nvSpPr>
        <p:spPr>
          <a:xfrm flipV="1">
            <a:off x="-27295" y="3991570"/>
            <a:ext cx="12219295" cy="28781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Segnaposto numero diapositiva 2">
            <a:extLst>
              <a:ext uri="{FF2B5EF4-FFF2-40B4-BE49-F238E27FC236}">
                <a16:creationId xmlns:a16="http://schemas.microsoft.com/office/drawing/2014/main" id="{2C28DCB9-48FC-8C44-9F67-00AE4C1359B8}"/>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6" name="Text Placeholder 2">
            <a:extLst>
              <a:ext uri="{FF2B5EF4-FFF2-40B4-BE49-F238E27FC236}">
                <a16:creationId xmlns:a16="http://schemas.microsoft.com/office/drawing/2014/main" id="{D60E5473-23CF-9F44-BD3F-24CE90A77292}"/>
              </a:ext>
            </a:extLst>
          </p:cNvPr>
          <p:cNvSpPr>
            <a:spLocks noGrp="1"/>
          </p:cNvSpPr>
          <p:nvPr>
            <p:ph type="body" idx="1" hasCustomPrompt="1"/>
          </p:nvPr>
        </p:nvSpPr>
        <p:spPr>
          <a:xfrm>
            <a:off x="704849" y="2866430"/>
            <a:ext cx="7294563" cy="1125140"/>
          </a:xfrm>
        </p:spPr>
        <p:txBody>
          <a:bodyPr anchor="b">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Lorem ipsum dolor sit </a:t>
            </a:r>
            <a:r>
              <a:rPr lang="en-US"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a:t>
            </a:r>
            <a:endParaRPr lang="en-US" dirty="0"/>
          </a:p>
        </p:txBody>
      </p:sp>
      <p:sp>
        <p:nvSpPr>
          <p:cNvPr id="8" name="Segnaposto testo 8">
            <a:extLst>
              <a:ext uri="{FF2B5EF4-FFF2-40B4-BE49-F238E27FC236}">
                <a16:creationId xmlns:a16="http://schemas.microsoft.com/office/drawing/2014/main" id="{80BAD3A3-0F6C-44B4-AF2F-C9AE7FA66D45}"/>
              </a:ext>
            </a:extLst>
          </p:cNvPr>
          <p:cNvSpPr>
            <a:spLocks noGrp="1"/>
          </p:cNvSpPr>
          <p:nvPr>
            <p:ph type="body" sz="quarter" idx="11" hasCustomPrompt="1"/>
          </p:nvPr>
        </p:nvSpPr>
        <p:spPr>
          <a:xfrm>
            <a:off x="704849" y="3990975"/>
            <a:ext cx="7115176" cy="1022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LOREM IPSUM DOLOR SIT AMET</a:t>
            </a:r>
            <a:endParaRPr lang="it-IT" dirty="0"/>
          </a:p>
        </p:txBody>
      </p:sp>
    </p:spTree>
    <p:extLst>
      <p:ext uri="{BB962C8B-B14F-4D97-AF65-F5344CB8AC3E}">
        <p14:creationId xmlns:p14="http://schemas.microsoft.com/office/powerpoint/2010/main" val="6715547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E2FD6-FF5C-9748-9D56-F2ACCBF353B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EF20038B-8388-1B44-A911-DB445C9C0B45}"/>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2AC0197-379C-874F-9E66-401D1CE891A7}"/>
              </a:ext>
            </a:extLst>
          </p:cNvPr>
          <p:cNvSpPr>
            <a:spLocks noGrp="1"/>
          </p:cNvSpPr>
          <p:nvPr>
            <p:ph type="ftr" sz="quarter" idx="11"/>
          </p:nvPr>
        </p:nvSpPr>
        <p:spPr/>
        <p:txBody>
          <a:bodyPr/>
          <a:lstStyle/>
          <a:p>
            <a:r>
              <a:rPr lang="it-IT"/>
              <a:t>TITOLO PARAGRAFO</a:t>
            </a:r>
            <a:endParaRPr lang="it-IT" dirty="0"/>
          </a:p>
        </p:txBody>
      </p:sp>
    </p:spTree>
    <p:extLst>
      <p:ext uri="{BB962C8B-B14F-4D97-AF65-F5344CB8AC3E}">
        <p14:creationId xmlns:p14="http://schemas.microsoft.com/office/powerpoint/2010/main" val="17298202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e immagini +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r>
              <a:rPr lang="it-IT"/>
              <a:t>TITOLO PARAGRAFO</a:t>
            </a:r>
            <a:endParaRPr lang="it-IT" dirty="0"/>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486142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4855075"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149703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1490683"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822465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8218303"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2074752"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543550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8801210"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296245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9_Layout personalizza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467FDAB-E41C-DA40-909E-424515D26B39}"/>
              </a:ext>
            </a:extLst>
          </p:cNvPr>
          <p:cNvSpPr/>
          <p:nvPr/>
        </p:nvSpPr>
        <p:spPr>
          <a:xfrm flipV="1">
            <a:off x="-27295" y="3991570"/>
            <a:ext cx="12219295" cy="28781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Segnaposto numero diapositiva 2">
            <a:extLst>
              <a:ext uri="{FF2B5EF4-FFF2-40B4-BE49-F238E27FC236}">
                <a16:creationId xmlns:a16="http://schemas.microsoft.com/office/drawing/2014/main" id="{2C28DCB9-48FC-8C44-9F67-00AE4C1359B8}"/>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6" name="Text Placeholder 2">
            <a:extLst>
              <a:ext uri="{FF2B5EF4-FFF2-40B4-BE49-F238E27FC236}">
                <a16:creationId xmlns:a16="http://schemas.microsoft.com/office/drawing/2014/main" id="{D60E5473-23CF-9F44-BD3F-24CE90A77292}"/>
              </a:ext>
            </a:extLst>
          </p:cNvPr>
          <p:cNvSpPr>
            <a:spLocks noGrp="1"/>
          </p:cNvSpPr>
          <p:nvPr>
            <p:ph type="body" idx="1" hasCustomPrompt="1"/>
          </p:nvPr>
        </p:nvSpPr>
        <p:spPr>
          <a:xfrm>
            <a:off x="704849" y="2866430"/>
            <a:ext cx="7294563" cy="1125140"/>
          </a:xfrm>
        </p:spPr>
        <p:txBody>
          <a:bodyPr anchor="b">
            <a:normAutofit/>
          </a:bodyPr>
          <a:lstStyle>
            <a:lvl1pPr marL="0" indent="0">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Lorem ipsum dolor sit </a:t>
            </a:r>
            <a:r>
              <a:rPr lang="en-US"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a:t>
            </a:r>
            <a:endParaRPr lang="en-US" dirty="0"/>
          </a:p>
        </p:txBody>
      </p:sp>
      <p:sp>
        <p:nvSpPr>
          <p:cNvPr id="9" name="Segnaposto testo 8">
            <a:extLst>
              <a:ext uri="{FF2B5EF4-FFF2-40B4-BE49-F238E27FC236}">
                <a16:creationId xmlns:a16="http://schemas.microsoft.com/office/drawing/2014/main" id="{A1569C73-BDFE-41C8-97D0-427729907321}"/>
              </a:ext>
            </a:extLst>
          </p:cNvPr>
          <p:cNvSpPr>
            <a:spLocks noGrp="1"/>
          </p:cNvSpPr>
          <p:nvPr>
            <p:ph type="body" sz="quarter" idx="11" hasCustomPrompt="1"/>
          </p:nvPr>
        </p:nvSpPr>
        <p:spPr>
          <a:xfrm>
            <a:off x="704849" y="3990975"/>
            <a:ext cx="7115176" cy="1022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LOREM IPSUM DOLOR SIT AMET</a:t>
            </a:r>
            <a:endParaRPr lang="it-IT" dirty="0"/>
          </a:p>
        </p:txBody>
      </p:sp>
    </p:spTree>
    <p:extLst>
      <p:ext uri="{BB962C8B-B14F-4D97-AF65-F5344CB8AC3E}">
        <p14:creationId xmlns:p14="http://schemas.microsoft.com/office/powerpoint/2010/main" val="14210638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attro immagini +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r>
              <a:rPr lang="it-IT"/>
              <a:t>TITOLO PARAGRAFO</a:t>
            </a:r>
            <a:endParaRPr lang="it-IT" dirty="0"/>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347405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3467705"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47227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465921"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6490436"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6484087"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1049990"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404813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7066994" y="2341152"/>
            <a:ext cx="1316038" cy="1225550"/>
          </a:xfrm>
        </p:spPr>
        <p:txBody>
          <a:bodyPr/>
          <a:lstStyle/>
          <a:p>
            <a:r>
              <a:rPr lang="en-US"/>
              <a:t>Click icon to add picture</a:t>
            </a:r>
            <a:endParaRPr lang="it-IT" dirty="0"/>
          </a:p>
        </p:txBody>
      </p:sp>
      <p:sp>
        <p:nvSpPr>
          <p:cNvPr id="15" name="Text Placeholder 7">
            <a:extLst>
              <a:ext uri="{FF2B5EF4-FFF2-40B4-BE49-F238E27FC236}">
                <a16:creationId xmlns:a16="http://schemas.microsoft.com/office/drawing/2014/main" id="{6A742CF7-6867-418A-9F38-B7B5774E3E1A}"/>
              </a:ext>
            </a:extLst>
          </p:cNvPr>
          <p:cNvSpPr>
            <a:spLocks noGrp="1"/>
          </p:cNvSpPr>
          <p:nvPr>
            <p:ph type="body" sz="quarter" idx="56" hasCustomPrompt="1"/>
          </p:nvPr>
        </p:nvSpPr>
        <p:spPr>
          <a:xfrm>
            <a:off x="944208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6" name="Text Placeholder 2">
            <a:extLst>
              <a:ext uri="{FF2B5EF4-FFF2-40B4-BE49-F238E27FC236}">
                <a16:creationId xmlns:a16="http://schemas.microsoft.com/office/drawing/2014/main" id="{48CCA0CB-6FF2-4012-88E0-82DED814A8C0}"/>
              </a:ext>
            </a:extLst>
          </p:cNvPr>
          <p:cNvSpPr>
            <a:spLocks noGrp="1"/>
          </p:cNvSpPr>
          <p:nvPr>
            <p:ph type="body" sz="quarter" idx="57" hasCustomPrompt="1"/>
          </p:nvPr>
        </p:nvSpPr>
        <p:spPr>
          <a:xfrm>
            <a:off x="9435731"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8" name="Segnaposto immagine 5">
            <a:extLst>
              <a:ext uri="{FF2B5EF4-FFF2-40B4-BE49-F238E27FC236}">
                <a16:creationId xmlns:a16="http://schemas.microsoft.com/office/drawing/2014/main" id="{03FD0173-4103-4DBC-AC88-930A111A506D}"/>
              </a:ext>
            </a:extLst>
          </p:cNvPr>
          <p:cNvSpPr>
            <a:spLocks noGrp="1"/>
          </p:cNvSpPr>
          <p:nvPr>
            <p:ph type="pic" sz="quarter" idx="58"/>
          </p:nvPr>
        </p:nvSpPr>
        <p:spPr>
          <a:xfrm>
            <a:off x="10018638"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7486617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0" y="1052512"/>
            <a:ext cx="12191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6972017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1" y="1052513"/>
            <a:ext cx="6096000" cy="3479801"/>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Segnaposto immagine 8">
            <a:extLst>
              <a:ext uri="{FF2B5EF4-FFF2-40B4-BE49-F238E27FC236}">
                <a16:creationId xmlns:a16="http://schemas.microsoft.com/office/drawing/2014/main" id="{A2D3A4D1-577D-C64E-A53A-451DEF1ECF22}"/>
              </a:ext>
            </a:extLst>
          </p:cNvPr>
          <p:cNvSpPr>
            <a:spLocks noGrp="1"/>
          </p:cNvSpPr>
          <p:nvPr>
            <p:ph type="pic" sz="quarter" idx="17"/>
          </p:nvPr>
        </p:nvSpPr>
        <p:spPr>
          <a:xfrm>
            <a:off x="6096001" y="1052512"/>
            <a:ext cx="6096000" cy="3479801"/>
          </a:xfrm>
        </p:spPr>
        <p:txBody>
          <a:bodyPr/>
          <a:lstStyle/>
          <a:p>
            <a:r>
              <a:rPr lang="en-US"/>
              <a:t>Click icon to add picture</a:t>
            </a:r>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3" y="5226574"/>
            <a:ext cx="5868987" cy="93927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3" name="Text Placeholder 7">
            <a:extLst>
              <a:ext uri="{FF2B5EF4-FFF2-40B4-BE49-F238E27FC236}">
                <a16:creationId xmlns:a16="http://schemas.microsoft.com/office/drawing/2014/main" id="{38C1A504-8CA7-2442-9183-8F81903891A1}"/>
              </a:ext>
            </a:extLst>
          </p:cNvPr>
          <p:cNvSpPr>
            <a:spLocks noGrp="1"/>
          </p:cNvSpPr>
          <p:nvPr>
            <p:ph type="body" sz="quarter" idx="21" hasCustomPrompt="1"/>
          </p:nvPr>
        </p:nvSpPr>
        <p:spPr>
          <a:xfrm>
            <a:off x="6096001"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4" name="Segnaposto testo 6">
            <a:extLst>
              <a:ext uri="{FF2B5EF4-FFF2-40B4-BE49-F238E27FC236}">
                <a16:creationId xmlns:a16="http://schemas.microsoft.com/office/drawing/2014/main" id="{272E84C4-65ED-D342-B0CD-F5C051D210CF}"/>
              </a:ext>
            </a:extLst>
          </p:cNvPr>
          <p:cNvSpPr>
            <a:spLocks noGrp="1"/>
          </p:cNvSpPr>
          <p:nvPr>
            <p:ph type="body" sz="quarter" idx="22" hasCustomPrompt="1"/>
          </p:nvPr>
        </p:nvSpPr>
        <p:spPr>
          <a:xfrm>
            <a:off x="6096001" y="5226574"/>
            <a:ext cx="5868987" cy="93927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41968279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rgbClr val="FFC000"/>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4"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5" name="Segnaposto immagine 8">
            <a:extLst>
              <a:ext uri="{FF2B5EF4-FFF2-40B4-BE49-F238E27FC236}">
                <a16:creationId xmlns:a16="http://schemas.microsoft.com/office/drawing/2014/main" id="{9B7F919A-D520-3C42-BDC2-03FC2B671A34}"/>
              </a:ext>
            </a:extLst>
          </p:cNvPr>
          <p:cNvSpPr>
            <a:spLocks noGrp="1"/>
          </p:cNvSpPr>
          <p:nvPr>
            <p:ph type="pic" sz="quarter" idx="23"/>
          </p:nvPr>
        </p:nvSpPr>
        <p:spPr>
          <a:xfrm>
            <a:off x="0" y="1052513"/>
            <a:ext cx="4064399" cy="2376487"/>
          </a:xfrm>
        </p:spPr>
        <p:txBody>
          <a:bodyPr/>
          <a:lstStyle>
            <a:lvl1pPr>
              <a:defRPr>
                <a:solidFill>
                  <a:schemeClr val="bg1"/>
                </a:solidFill>
              </a:defRPr>
            </a:lvl1pPr>
          </a:lstStyle>
          <a:p>
            <a:r>
              <a:rPr lang="en-US"/>
              <a:t>Click icon to add picture</a:t>
            </a:r>
            <a:endParaRPr lang="it-IT" dirty="0"/>
          </a:p>
        </p:txBody>
      </p:sp>
      <p:sp>
        <p:nvSpPr>
          <p:cNvPr id="18" name="Segnaposto immagine 8">
            <a:extLst>
              <a:ext uri="{FF2B5EF4-FFF2-40B4-BE49-F238E27FC236}">
                <a16:creationId xmlns:a16="http://schemas.microsoft.com/office/drawing/2014/main" id="{B10C1D21-2C8E-D14A-84EA-D7020A38B5EE}"/>
              </a:ext>
            </a:extLst>
          </p:cNvPr>
          <p:cNvSpPr>
            <a:spLocks noGrp="1"/>
          </p:cNvSpPr>
          <p:nvPr>
            <p:ph type="pic" sz="quarter" idx="24"/>
          </p:nvPr>
        </p:nvSpPr>
        <p:spPr>
          <a:xfrm>
            <a:off x="4064399" y="1052513"/>
            <a:ext cx="4064399" cy="2376487"/>
          </a:xfrm>
        </p:spPr>
        <p:txBody>
          <a:bodyPr/>
          <a:lstStyle/>
          <a:p>
            <a:r>
              <a:rPr lang="en-US"/>
              <a:t>Click icon to add picture</a:t>
            </a:r>
            <a:endParaRPr lang="it-IT" dirty="0"/>
          </a:p>
        </p:txBody>
      </p:sp>
      <p:sp>
        <p:nvSpPr>
          <p:cNvPr id="19" name="Segnaposto immagine 8">
            <a:extLst>
              <a:ext uri="{FF2B5EF4-FFF2-40B4-BE49-F238E27FC236}">
                <a16:creationId xmlns:a16="http://schemas.microsoft.com/office/drawing/2014/main" id="{01489657-9012-C04D-BAB7-5D37FD83E762}"/>
              </a:ext>
            </a:extLst>
          </p:cNvPr>
          <p:cNvSpPr>
            <a:spLocks noGrp="1"/>
          </p:cNvSpPr>
          <p:nvPr>
            <p:ph type="pic" sz="quarter" idx="25"/>
          </p:nvPr>
        </p:nvSpPr>
        <p:spPr>
          <a:xfrm>
            <a:off x="8128200" y="1052513"/>
            <a:ext cx="4064399" cy="2376487"/>
          </a:xfrm>
        </p:spPr>
        <p:txBody>
          <a:bodyPr/>
          <a:lstStyle/>
          <a:p>
            <a:r>
              <a:rPr lang="en-US"/>
              <a:t>Click icon to add picture</a:t>
            </a:r>
            <a:endParaRPr lang="it-IT" dirty="0"/>
          </a:p>
        </p:txBody>
      </p:sp>
      <p:sp>
        <p:nvSpPr>
          <p:cNvPr id="24" name="Text Placeholder 7">
            <a:extLst>
              <a:ext uri="{FF2B5EF4-FFF2-40B4-BE49-F238E27FC236}">
                <a16:creationId xmlns:a16="http://schemas.microsoft.com/office/drawing/2014/main" id="{A7C5B07D-FC42-0540-A217-1821FFECE2A3}"/>
              </a:ext>
            </a:extLst>
          </p:cNvPr>
          <p:cNvSpPr>
            <a:spLocks noGrp="1"/>
          </p:cNvSpPr>
          <p:nvPr>
            <p:ph type="body" sz="quarter" idx="26" hasCustomPrompt="1"/>
          </p:nvPr>
        </p:nvSpPr>
        <p:spPr>
          <a:xfrm>
            <a:off x="4290600"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accent6"/>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5" name="Segnaposto testo 6">
            <a:extLst>
              <a:ext uri="{FF2B5EF4-FFF2-40B4-BE49-F238E27FC236}">
                <a16:creationId xmlns:a16="http://schemas.microsoft.com/office/drawing/2014/main" id="{E348BC8A-E523-A04E-B60E-D204ED9DE001}"/>
              </a:ext>
            </a:extLst>
          </p:cNvPr>
          <p:cNvSpPr>
            <a:spLocks noGrp="1"/>
          </p:cNvSpPr>
          <p:nvPr>
            <p:ph type="body" sz="quarter" idx="27" hasCustomPrompt="1"/>
          </p:nvPr>
        </p:nvSpPr>
        <p:spPr>
          <a:xfrm>
            <a:off x="4290601"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26" name="Text Placeholder 7">
            <a:extLst>
              <a:ext uri="{FF2B5EF4-FFF2-40B4-BE49-F238E27FC236}">
                <a16:creationId xmlns:a16="http://schemas.microsoft.com/office/drawing/2014/main" id="{690F98F3-97DE-624A-BB9E-89935A740996}"/>
              </a:ext>
            </a:extLst>
          </p:cNvPr>
          <p:cNvSpPr>
            <a:spLocks noGrp="1"/>
          </p:cNvSpPr>
          <p:nvPr>
            <p:ph type="body" sz="quarter" idx="28" hasCustomPrompt="1"/>
          </p:nvPr>
        </p:nvSpPr>
        <p:spPr>
          <a:xfrm>
            <a:off x="8354187"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7" name="Segnaposto testo 6">
            <a:extLst>
              <a:ext uri="{FF2B5EF4-FFF2-40B4-BE49-F238E27FC236}">
                <a16:creationId xmlns:a16="http://schemas.microsoft.com/office/drawing/2014/main" id="{246CCABC-2E5B-464D-98E8-F6F683A6D010}"/>
              </a:ext>
            </a:extLst>
          </p:cNvPr>
          <p:cNvSpPr>
            <a:spLocks noGrp="1"/>
          </p:cNvSpPr>
          <p:nvPr>
            <p:ph type="body" sz="quarter" idx="29" hasCustomPrompt="1"/>
          </p:nvPr>
        </p:nvSpPr>
        <p:spPr>
          <a:xfrm>
            <a:off x="8354188"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28749089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D021F-CF4C-DB46-9677-18937F8511B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F57FAA6C-F30A-4C43-ABF9-7B39847BD898}"/>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27187AC-7745-6747-B93E-E996B28DA437}"/>
              </a:ext>
            </a:extLst>
          </p:cNvPr>
          <p:cNvSpPr>
            <a:spLocks noGrp="1"/>
          </p:cNvSpPr>
          <p:nvPr>
            <p:ph type="ftr" sz="quarter" idx="11"/>
          </p:nvPr>
        </p:nvSpPr>
        <p:spPr/>
        <p:txBody>
          <a:bodyPr/>
          <a:lstStyle/>
          <a:p>
            <a:r>
              <a:rPr lang="it-IT"/>
              <a:t>TITOLO PARAGRAFO</a:t>
            </a:r>
            <a:endParaRPr lang="it-IT" dirty="0"/>
          </a:p>
        </p:txBody>
      </p:sp>
      <p:sp>
        <p:nvSpPr>
          <p:cNvPr id="7" name="Picture Placeholder 12">
            <a:extLst>
              <a:ext uri="{FF2B5EF4-FFF2-40B4-BE49-F238E27FC236}">
                <a16:creationId xmlns:a16="http://schemas.microsoft.com/office/drawing/2014/main" id="{E3936893-68D0-274D-87EF-6CEB35AA913F}"/>
              </a:ext>
            </a:extLst>
          </p:cNvPr>
          <p:cNvSpPr>
            <a:spLocks noGrp="1"/>
          </p:cNvSpPr>
          <p:nvPr>
            <p:ph type="pic" sz="quarter" idx="12" hasCustomPrompt="1"/>
          </p:nvPr>
        </p:nvSpPr>
        <p:spPr>
          <a:xfrm>
            <a:off x="-27296" y="1233488"/>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0" y="0"/>
                </a:moveTo>
                <a:lnTo>
                  <a:pt x="9050443" y="0"/>
                </a:lnTo>
                <a:lnTo>
                  <a:pt x="6116056" y="13716000"/>
                </a:lnTo>
                <a:lnTo>
                  <a:pt x="0" y="13716000"/>
                </a:lnTo>
                <a:lnTo>
                  <a:pt x="0" y="0"/>
                </a:lnTo>
                <a:close/>
              </a:path>
            </a:pathLst>
          </a:custGeom>
        </p:spPr>
        <p:txBody>
          <a:bodyPr wrap="square">
            <a:noAutofit/>
          </a:bodyPr>
          <a:lstStyle>
            <a:lvl1pPr>
              <a:defRPr sz="2400"/>
            </a:lvl1pPr>
          </a:lstStyle>
          <a:p>
            <a:r>
              <a:rPr lang="en-US" dirty="0"/>
              <a:t> </a:t>
            </a:r>
          </a:p>
        </p:txBody>
      </p:sp>
      <p:sp>
        <p:nvSpPr>
          <p:cNvPr id="10" name="Segnaposto testo 9">
            <a:extLst>
              <a:ext uri="{FF2B5EF4-FFF2-40B4-BE49-F238E27FC236}">
                <a16:creationId xmlns:a16="http://schemas.microsoft.com/office/drawing/2014/main" id="{96B6D9F3-52E7-5040-960E-75EB17D6F84A}"/>
              </a:ext>
            </a:extLst>
          </p:cNvPr>
          <p:cNvSpPr>
            <a:spLocks noGrp="1"/>
          </p:cNvSpPr>
          <p:nvPr>
            <p:ph type="body" sz="quarter" idx="14" hasCustomPrompt="1"/>
          </p:nvPr>
        </p:nvSpPr>
        <p:spPr>
          <a:xfrm>
            <a:off x="7785100" y="1450519"/>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endParaRPr lang="it-IT" dirty="0"/>
          </a:p>
        </p:txBody>
      </p:sp>
      <p:sp>
        <p:nvSpPr>
          <p:cNvPr id="13" name="Segnaposto testo 9">
            <a:extLst>
              <a:ext uri="{FF2B5EF4-FFF2-40B4-BE49-F238E27FC236}">
                <a16:creationId xmlns:a16="http://schemas.microsoft.com/office/drawing/2014/main" id="{F0725FAE-DCDB-DC41-9D70-0B18296479E3}"/>
              </a:ext>
            </a:extLst>
          </p:cNvPr>
          <p:cNvSpPr>
            <a:spLocks noGrp="1"/>
          </p:cNvSpPr>
          <p:nvPr>
            <p:ph type="body" sz="quarter" idx="15" hasCustomPrompt="1"/>
          </p:nvPr>
        </p:nvSpPr>
        <p:spPr>
          <a:xfrm>
            <a:off x="386775" y="4690949"/>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endParaRPr lang="it-IT" dirty="0"/>
          </a:p>
        </p:txBody>
      </p:sp>
      <p:sp>
        <p:nvSpPr>
          <p:cNvPr id="9" name="Picture Placeholder 12">
            <a:extLst>
              <a:ext uri="{FF2B5EF4-FFF2-40B4-BE49-F238E27FC236}">
                <a16:creationId xmlns:a16="http://schemas.microsoft.com/office/drawing/2014/main" id="{7E007E7B-F554-7C4C-BD43-9F889CF243E0}"/>
              </a:ext>
            </a:extLst>
          </p:cNvPr>
          <p:cNvSpPr>
            <a:spLocks noGrp="1"/>
          </p:cNvSpPr>
          <p:nvPr>
            <p:ph type="pic" sz="quarter" idx="16" hasCustomPrompt="1"/>
          </p:nvPr>
        </p:nvSpPr>
        <p:spPr>
          <a:xfrm>
            <a:off x="4412083" y="2925849"/>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 name="connsiteX0" fmla="*/ 2769206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2769206 w 9050443"/>
              <a:gd name="connsiteY4" fmla="*/ 0 h 13716000"/>
              <a:gd name="connsiteX0" fmla="*/ 2769206 w 9089700"/>
              <a:gd name="connsiteY0" fmla="*/ 0 h 13716000"/>
              <a:gd name="connsiteX1" fmla="*/ 9050443 w 9089700"/>
              <a:gd name="connsiteY1" fmla="*/ 0 h 13716000"/>
              <a:gd name="connsiteX2" fmla="*/ 9089700 w 9089700"/>
              <a:gd name="connsiteY2" fmla="*/ 13716000 h 13716000"/>
              <a:gd name="connsiteX3" fmla="*/ 0 w 9089700"/>
              <a:gd name="connsiteY3" fmla="*/ 13716000 h 13716000"/>
              <a:gd name="connsiteX4" fmla="*/ 2769206 w 9089700"/>
              <a:gd name="connsiteY4" fmla="*/ 0 h 13716000"/>
              <a:gd name="connsiteX0" fmla="*/ 2769206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769206 w 9050443"/>
              <a:gd name="connsiteY4" fmla="*/ 0 h 13716000"/>
              <a:gd name="connsiteX0" fmla="*/ 2849810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84981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2849810" y="0"/>
                </a:moveTo>
                <a:lnTo>
                  <a:pt x="9050443" y="0"/>
                </a:lnTo>
                <a:lnTo>
                  <a:pt x="9033943" y="13716000"/>
                </a:lnTo>
                <a:lnTo>
                  <a:pt x="0" y="13716000"/>
                </a:lnTo>
                <a:lnTo>
                  <a:pt x="2849810" y="0"/>
                </a:lnTo>
                <a:close/>
              </a:path>
            </a:pathLst>
          </a:custGeom>
        </p:spPr>
        <p:txBody>
          <a:bodyPr vert="horz" wrap="square" anchor="ctr">
            <a:noAutofit/>
          </a:bodyPr>
          <a:lstStyle>
            <a:lvl1pPr>
              <a:defRPr sz="2400"/>
            </a:lvl1pPr>
          </a:lstStyle>
          <a:p>
            <a:r>
              <a:rPr lang="en-US" dirty="0"/>
              <a:t> </a:t>
            </a:r>
          </a:p>
        </p:txBody>
      </p:sp>
    </p:spTree>
    <p:extLst>
      <p:ext uri="{BB962C8B-B14F-4D97-AF65-F5344CB8AC3E}">
        <p14:creationId xmlns:p14="http://schemas.microsoft.com/office/powerpoint/2010/main" val="13904551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0" y="1052513"/>
            <a:ext cx="6095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r>
              <a:rPr lang="it-IT" dirty="0"/>
              <a:t>TITOLO </a:t>
            </a:r>
            <a:r>
              <a:rPr lang="it-IT" dirty="0">
                <a:solidFill>
                  <a:schemeClr val="bg1"/>
                </a:solidFill>
              </a:rPr>
              <a:t>PARAGRAFO</a:t>
            </a:r>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27295" y="1052513"/>
            <a:ext cx="6123295" cy="3479801"/>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solidFill>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5"/>
            <a:ext cx="5612853" cy="2306440"/>
          </a:xfrm>
        </p:spPr>
        <p:txBody>
          <a:bodyPr lIns="183600" rIns="183600" numCol="1" spcCol="547200">
            <a:normAutofit/>
          </a:bodyPr>
          <a:lstStyle>
            <a:lvl1pPr marL="0" indent="0" algn="just">
              <a:lnSpc>
                <a:spcPct val="10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16693589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9995" y="1052512"/>
            <a:ext cx="6086006" cy="3489323"/>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6096001" y="1052513"/>
            <a:ext cx="6123295" cy="3489324"/>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2306440"/>
          </a:xfrm>
        </p:spPr>
        <p:txBody>
          <a:bodyPr lIns="183600" rIns="183600" numCol="1" spcCol="547200">
            <a:noAutofit/>
          </a:bodyPr>
          <a:lstStyle>
            <a:lvl1pPr marL="0" indent="0" algn="just">
              <a:buNone/>
              <a:defRPr sz="1400" b="0" i="0">
                <a:solidFill>
                  <a:schemeClr val="bg1"/>
                </a:solidFill>
                <a:latin typeface="Helvetica Neue Light" panose="02000403000000020004" pitchFamily="2" charset="0"/>
                <a:ea typeface="Helvetica Neue Light" panose="02000403000000020004" pitchFamily="2"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35847050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1" y="1242782"/>
            <a:ext cx="5868988" cy="4923067"/>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4"/>
            <a:ext cx="5612853" cy="434852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12423062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227013" y="1252627"/>
            <a:ext cx="5868988" cy="4913222"/>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4339002"/>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34112843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923CE-4FE8-8A45-AA79-494AFC29985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C89607C-6C7F-7543-B5CB-80ED7828B0D7}"/>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8333E2F-6071-4641-AD55-6D1EF6382DB0}"/>
              </a:ext>
            </a:extLst>
          </p:cNvPr>
          <p:cNvSpPr>
            <a:spLocks noGrp="1"/>
          </p:cNvSpPr>
          <p:nvPr>
            <p:ph type="ftr" sz="quarter" idx="11"/>
          </p:nvPr>
        </p:nvSpPr>
        <p:spPr/>
        <p:txBody>
          <a:bodyPr/>
          <a:lstStyle/>
          <a:p>
            <a:r>
              <a:rPr lang="it-IT"/>
              <a:t>TITOLO PARAGRAFO</a:t>
            </a:r>
            <a:endParaRPr lang="it-IT" dirty="0"/>
          </a:p>
        </p:txBody>
      </p:sp>
      <p:sp>
        <p:nvSpPr>
          <p:cNvPr id="5" name="Rettangolo 4">
            <a:extLst>
              <a:ext uri="{FF2B5EF4-FFF2-40B4-BE49-F238E27FC236}">
                <a16:creationId xmlns:a16="http://schemas.microsoft.com/office/drawing/2014/main" id="{86B78594-413F-604E-81E0-63D3C0AA10AA}"/>
              </a:ext>
            </a:extLst>
          </p:cNvPr>
          <p:cNvSpPr/>
          <p:nvPr userDrawn="1"/>
        </p:nvSpPr>
        <p:spPr>
          <a:xfrm flipV="1">
            <a:off x="227012"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8" name="Segnaposto immagine 6">
            <a:extLst>
              <a:ext uri="{FF2B5EF4-FFF2-40B4-BE49-F238E27FC236}">
                <a16:creationId xmlns:a16="http://schemas.microsoft.com/office/drawing/2014/main" id="{4DC72CC5-2A3F-1144-8436-1507DA9B53B1}"/>
              </a:ext>
            </a:extLst>
          </p:cNvPr>
          <p:cNvSpPr>
            <a:spLocks noGrp="1"/>
          </p:cNvSpPr>
          <p:nvPr>
            <p:ph type="pic" sz="quarter" idx="12"/>
          </p:nvPr>
        </p:nvSpPr>
        <p:spPr>
          <a:xfrm>
            <a:off x="227046" y="1233488"/>
            <a:ext cx="2043112" cy="2474913"/>
          </a:xfrm>
        </p:spPr>
        <p:txBody>
          <a:bodyPr/>
          <a:lstStyle/>
          <a:p>
            <a:r>
              <a:rPr lang="en-US"/>
              <a:t>Click icon to add picture</a:t>
            </a:r>
            <a:endParaRPr lang="it-IT"/>
          </a:p>
        </p:txBody>
      </p:sp>
      <p:sp>
        <p:nvSpPr>
          <p:cNvPr id="10" name="Segnaposto immagine 6">
            <a:extLst>
              <a:ext uri="{FF2B5EF4-FFF2-40B4-BE49-F238E27FC236}">
                <a16:creationId xmlns:a16="http://schemas.microsoft.com/office/drawing/2014/main" id="{3F302474-C7D3-D44D-ACAD-81AB50A93A3C}"/>
              </a:ext>
            </a:extLst>
          </p:cNvPr>
          <p:cNvSpPr>
            <a:spLocks noGrp="1"/>
          </p:cNvSpPr>
          <p:nvPr>
            <p:ph type="pic" sz="quarter" idx="13"/>
          </p:nvPr>
        </p:nvSpPr>
        <p:spPr>
          <a:xfrm>
            <a:off x="2652581" y="1233488"/>
            <a:ext cx="2043112" cy="2474913"/>
          </a:xfrm>
        </p:spPr>
        <p:txBody>
          <a:bodyPr/>
          <a:lstStyle/>
          <a:p>
            <a:r>
              <a:rPr lang="en-US"/>
              <a:t>Click icon to add picture</a:t>
            </a:r>
            <a:endParaRPr lang="it-IT"/>
          </a:p>
        </p:txBody>
      </p:sp>
      <p:sp>
        <p:nvSpPr>
          <p:cNvPr id="12" name="Segnaposto immagine 6">
            <a:extLst>
              <a:ext uri="{FF2B5EF4-FFF2-40B4-BE49-F238E27FC236}">
                <a16:creationId xmlns:a16="http://schemas.microsoft.com/office/drawing/2014/main" id="{A8F0E7CB-FC15-594A-9748-58595310424D}"/>
              </a:ext>
            </a:extLst>
          </p:cNvPr>
          <p:cNvSpPr>
            <a:spLocks noGrp="1"/>
          </p:cNvSpPr>
          <p:nvPr>
            <p:ph type="pic" sz="quarter" idx="14"/>
          </p:nvPr>
        </p:nvSpPr>
        <p:spPr>
          <a:xfrm>
            <a:off x="5078116" y="1233488"/>
            <a:ext cx="2043112" cy="2474913"/>
          </a:xfrm>
        </p:spPr>
        <p:txBody>
          <a:bodyPr/>
          <a:lstStyle/>
          <a:p>
            <a:r>
              <a:rPr lang="en-US"/>
              <a:t>Click icon to add picture</a:t>
            </a:r>
            <a:endParaRPr lang="it-IT"/>
          </a:p>
        </p:txBody>
      </p:sp>
      <p:sp>
        <p:nvSpPr>
          <p:cNvPr id="14" name="Segnaposto immagine 6">
            <a:extLst>
              <a:ext uri="{FF2B5EF4-FFF2-40B4-BE49-F238E27FC236}">
                <a16:creationId xmlns:a16="http://schemas.microsoft.com/office/drawing/2014/main" id="{7524AE85-99A3-8E4D-A09E-6790A506833C}"/>
              </a:ext>
            </a:extLst>
          </p:cNvPr>
          <p:cNvSpPr>
            <a:spLocks noGrp="1"/>
          </p:cNvSpPr>
          <p:nvPr>
            <p:ph type="pic" sz="quarter" idx="15"/>
          </p:nvPr>
        </p:nvSpPr>
        <p:spPr>
          <a:xfrm>
            <a:off x="7503651" y="1233488"/>
            <a:ext cx="2043112" cy="2474913"/>
          </a:xfrm>
        </p:spPr>
        <p:txBody>
          <a:bodyPr/>
          <a:lstStyle/>
          <a:p>
            <a:r>
              <a:rPr lang="en-US"/>
              <a:t>Click icon to add picture</a:t>
            </a:r>
            <a:endParaRPr lang="it-IT"/>
          </a:p>
        </p:txBody>
      </p:sp>
      <p:sp>
        <p:nvSpPr>
          <p:cNvPr id="16" name="Segnaposto immagine 6">
            <a:extLst>
              <a:ext uri="{FF2B5EF4-FFF2-40B4-BE49-F238E27FC236}">
                <a16:creationId xmlns:a16="http://schemas.microsoft.com/office/drawing/2014/main" id="{B9A8945F-6091-F044-9D62-26D6BA1F559F}"/>
              </a:ext>
            </a:extLst>
          </p:cNvPr>
          <p:cNvSpPr>
            <a:spLocks noGrp="1"/>
          </p:cNvSpPr>
          <p:nvPr>
            <p:ph type="pic" sz="quarter" idx="16"/>
          </p:nvPr>
        </p:nvSpPr>
        <p:spPr>
          <a:xfrm>
            <a:off x="9929187" y="1233488"/>
            <a:ext cx="2043112" cy="2474913"/>
          </a:xfrm>
        </p:spPr>
        <p:txBody>
          <a:bodyPr/>
          <a:lstStyle/>
          <a:p>
            <a:r>
              <a:rPr lang="en-US"/>
              <a:t>Click icon to add picture</a:t>
            </a:r>
            <a:endParaRPr lang="it-IT"/>
          </a:p>
        </p:txBody>
      </p:sp>
      <p:sp>
        <p:nvSpPr>
          <p:cNvPr id="17" name="Rettangolo 16">
            <a:extLst>
              <a:ext uri="{FF2B5EF4-FFF2-40B4-BE49-F238E27FC236}">
                <a16:creationId xmlns:a16="http://schemas.microsoft.com/office/drawing/2014/main" id="{673A2EF6-E6E6-A34A-A57B-C8F9781A2B2A}"/>
              </a:ext>
            </a:extLst>
          </p:cNvPr>
          <p:cNvSpPr/>
          <p:nvPr userDrawn="1"/>
        </p:nvSpPr>
        <p:spPr>
          <a:xfrm flipV="1">
            <a:off x="2650329"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AEBDDAA1-45C8-9142-840C-3B4604F513E3}"/>
              </a:ext>
            </a:extLst>
          </p:cNvPr>
          <p:cNvSpPr/>
          <p:nvPr userDrawn="1"/>
        </p:nvSpPr>
        <p:spPr>
          <a:xfrm flipV="1">
            <a:off x="5073646"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7D63E6CC-95D3-014A-9BC3-4D505348FF54}"/>
              </a:ext>
            </a:extLst>
          </p:cNvPr>
          <p:cNvSpPr/>
          <p:nvPr userDrawn="1"/>
        </p:nvSpPr>
        <p:spPr>
          <a:xfrm flipV="1">
            <a:off x="7496963"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05DFE2E6-2F70-F943-B37D-A410A88305F0}"/>
              </a:ext>
            </a:extLst>
          </p:cNvPr>
          <p:cNvSpPr/>
          <p:nvPr userDrawn="1"/>
        </p:nvSpPr>
        <p:spPr>
          <a:xfrm flipV="1">
            <a:off x="9920281"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Segnaposto testo 23">
            <a:extLst>
              <a:ext uri="{FF2B5EF4-FFF2-40B4-BE49-F238E27FC236}">
                <a16:creationId xmlns:a16="http://schemas.microsoft.com/office/drawing/2014/main" id="{243E50E8-B922-3D48-A194-E9CC23ADACB4}"/>
              </a:ext>
            </a:extLst>
          </p:cNvPr>
          <p:cNvSpPr>
            <a:spLocks noGrp="1"/>
          </p:cNvSpPr>
          <p:nvPr>
            <p:ph type="body" sz="quarter" idx="17" hasCustomPrompt="1"/>
          </p:nvPr>
        </p:nvSpPr>
        <p:spPr>
          <a:xfrm>
            <a:off x="2784763" y="3811418"/>
            <a:ext cx="1778925" cy="259482"/>
          </a:xfrm>
        </p:spPr>
        <p:txBody>
          <a:bodyPr>
            <a:noAutofit/>
          </a:bodyPr>
          <a:lstStyle>
            <a:lvl1pPr algn="ctr">
              <a:defRPr sz="1400">
                <a:solidFill>
                  <a:schemeClr val="accent5"/>
                </a:solidFill>
              </a:defRPr>
            </a:lvl1pPr>
          </a:lstStyle>
          <a:p>
            <a:pPr lvl="0"/>
            <a:r>
              <a:rPr lang="it-IT" dirty="0"/>
              <a:t>NOME</a:t>
            </a:r>
          </a:p>
        </p:txBody>
      </p:sp>
      <p:sp>
        <p:nvSpPr>
          <p:cNvPr id="25" name="Segnaposto testo 23">
            <a:extLst>
              <a:ext uri="{FF2B5EF4-FFF2-40B4-BE49-F238E27FC236}">
                <a16:creationId xmlns:a16="http://schemas.microsoft.com/office/drawing/2014/main" id="{9A4CB266-1F52-E04F-AE02-52C4DF3B0243}"/>
              </a:ext>
            </a:extLst>
          </p:cNvPr>
          <p:cNvSpPr>
            <a:spLocks noGrp="1"/>
          </p:cNvSpPr>
          <p:nvPr>
            <p:ph type="body" sz="quarter" idx="18" hasCustomPrompt="1"/>
          </p:nvPr>
        </p:nvSpPr>
        <p:spPr>
          <a:xfrm>
            <a:off x="2784763"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26" name="Segnaposto testo 23">
            <a:extLst>
              <a:ext uri="{FF2B5EF4-FFF2-40B4-BE49-F238E27FC236}">
                <a16:creationId xmlns:a16="http://schemas.microsoft.com/office/drawing/2014/main" id="{60CA371C-B1B7-ED42-8EF8-45A9C1731DC4}"/>
              </a:ext>
            </a:extLst>
          </p:cNvPr>
          <p:cNvSpPr>
            <a:spLocks noGrp="1"/>
          </p:cNvSpPr>
          <p:nvPr>
            <p:ph type="body" sz="quarter" idx="19" hasCustomPrompt="1"/>
          </p:nvPr>
        </p:nvSpPr>
        <p:spPr>
          <a:xfrm>
            <a:off x="2784763"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29" name="Segnaposto testo 23">
            <a:extLst>
              <a:ext uri="{FF2B5EF4-FFF2-40B4-BE49-F238E27FC236}">
                <a16:creationId xmlns:a16="http://schemas.microsoft.com/office/drawing/2014/main" id="{18AAD6BE-F698-AD4A-A148-232493C2507F}"/>
              </a:ext>
            </a:extLst>
          </p:cNvPr>
          <p:cNvSpPr>
            <a:spLocks noGrp="1"/>
          </p:cNvSpPr>
          <p:nvPr>
            <p:ph type="body" sz="quarter" idx="20" hasCustomPrompt="1"/>
          </p:nvPr>
        </p:nvSpPr>
        <p:spPr>
          <a:xfrm>
            <a:off x="360763"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0" name="Segnaposto testo 23">
            <a:extLst>
              <a:ext uri="{FF2B5EF4-FFF2-40B4-BE49-F238E27FC236}">
                <a16:creationId xmlns:a16="http://schemas.microsoft.com/office/drawing/2014/main" id="{BA4DB121-EB1F-5E4D-AAE7-353EC2D32F9D}"/>
              </a:ext>
            </a:extLst>
          </p:cNvPr>
          <p:cNvSpPr>
            <a:spLocks noGrp="1"/>
          </p:cNvSpPr>
          <p:nvPr>
            <p:ph type="body" sz="quarter" idx="21" hasCustomPrompt="1"/>
          </p:nvPr>
        </p:nvSpPr>
        <p:spPr>
          <a:xfrm>
            <a:off x="360763"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1" name="Segnaposto testo 23">
            <a:extLst>
              <a:ext uri="{FF2B5EF4-FFF2-40B4-BE49-F238E27FC236}">
                <a16:creationId xmlns:a16="http://schemas.microsoft.com/office/drawing/2014/main" id="{5FDC971B-9747-CA44-883D-32D95D8802CC}"/>
              </a:ext>
            </a:extLst>
          </p:cNvPr>
          <p:cNvSpPr>
            <a:spLocks noGrp="1"/>
          </p:cNvSpPr>
          <p:nvPr>
            <p:ph type="body" sz="quarter" idx="22" hasCustomPrompt="1"/>
          </p:nvPr>
        </p:nvSpPr>
        <p:spPr>
          <a:xfrm>
            <a:off x="360763"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2" name="Segnaposto testo 23">
            <a:extLst>
              <a:ext uri="{FF2B5EF4-FFF2-40B4-BE49-F238E27FC236}">
                <a16:creationId xmlns:a16="http://schemas.microsoft.com/office/drawing/2014/main" id="{68D5F937-3C3B-A848-9740-CE2C86FE1F8A}"/>
              </a:ext>
            </a:extLst>
          </p:cNvPr>
          <p:cNvSpPr>
            <a:spLocks noGrp="1"/>
          </p:cNvSpPr>
          <p:nvPr>
            <p:ph type="body" sz="quarter" idx="23" hasCustomPrompt="1"/>
          </p:nvPr>
        </p:nvSpPr>
        <p:spPr>
          <a:xfrm>
            <a:off x="5206537"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3" name="Segnaposto testo 23">
            <a:extLst>
              <a:ext uri="{FF2B5EF4-FFF2-40B4-BE49-F238E27FC236}">
                <a16:creationId xmlns:a16="http://schemas.microsoft.com/office/drawing/2014/main" id="{8DA60277-1A3F-3547-BEA0-92DBBFB3E257}"/>
              </a:ext>
            </a:extLst>
          </p:cNvPr>
          <p:cNvSpPr>
            <a:spLocks noGrp="1"/>
          </p:cNvSpPr>
          <p:nvPr>
            <p:ph type="body" sz="quarter" idx="24" hasCustomPrompt="1"/>
          </p:nvPr>
        </p:nvSpPr>
        <p:spPr>
          <a:xfrm>
            <a:off x="5206537"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4" name="Segnaposto testo 23">
            <a:extLst>
              <a:ext uri="{FF2B5EF4-FFF2-40B4-BE49-F238E27FC236}">
                <a16:creationId xmlns:a16="http://schemas.microsoft.com/office/drawing/2014/main" id="{493B470A-CB8D-8145-BF2D-62AF0A1D457B}"/>
              </a:ext>
            </a:extLst>
          </p:cNvPr>
          <p:cNvSpPr>
            <a:spLocks noGrp="1"/>
          </p:cNvSpPr>
          <p:nvPr>
            <p:ph type="body" sz="quarter" idx="25" hasCustomPrompt="1"/>
          </p:nvPr>
        </p:nvSpPr>
        <p:spPr>
          <a:xfrm>
            <a:off x="5206537"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5" name="Segnaposto testo 23">
            <a:extLst>
              <a:ext uri="{FF2B5EF4-FFF2-40B4-BE49-F238E27FC236}">
                <a16:creationId xmlns:a16="http://schemas.microsoft.com/office/drawing/2014/main" id="{63B1A76D-D678-614C-BCBF-72EC0570496C}"/>
              </a:ext>
            </a:extLst>
          </p:cNvPr>
          <p:cNvSpPr>
            <a:spLocks noGrp="1"/>
          </p:cNvSpPr>
          <p:nvPr>
            <p:ph type="body" sz="quarter" idx="26" hasCustomPrompt="1"/>
          </p:nvPr>
        </p:nvSpPr>
        <p:spPr>
          <a:xfrm>
            <a:off x="7625738"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6" name="Segnaposto testo 23">
            <a:extLst>
              <a:ext uri="{FF2B5EF4-FFF2-40B4-BE49-F238E27FC236}">
                <a16:creationId xmlns:a16="http://schemas.microsoft.com/office/drawing/2014/main" id="{EB422E25-A5AC-2345-B77B-3B3311D955B2}"/>
              </a:ext>
            </a:extLst>
          </p:cNvPr>
          <p:cNvSpPr>
            <a:spLocks noGrp="1"/>
          </p:cNvSpPr>
          <p:nvPr>
            <p:ph type="body" sz="quarter" idx="27" hasCustomPrompt="1"/>
          </p:nvPr>
        </p:nvSpPr>
        <p:spPr>
          <a:xfrm>
            <a:off x="7625738"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7" name="Segnaposto testo 23">
            <a:extLst>
              <a:ext uri="{FF2B5EF4-FFF2-40B4-BE49-F238E27FC236}">
                <a16:creationId xmlns:a16="http://schemas.microsoft.com/office/drawing/2014/main" id="{0D1F0B15-AD9F-D643-89BF-D914815E9F56}"/>
              </a:ext>
            </a:extLst>
          </p:cNvPr>
          <p:cNvSpPr>
            <a:spLocks noGrp="1"/>
          </p:cNvSpPr>
          <p:nvPr>
            <p:ph type="body" sz="quarter" idx="28" hasCustomPrompt="1"/>
          </p:nvPr>
        </p:nvSpPr>
        <p:spPr>
          <a:xfrm>
            <a:off x="7625738"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8" name="Segnaposto testo 23">
            <a:extLst>
              <a:ext uri="{FF2B5EF4-FFF2-40B4-BE49-F238E27FC236}">
                <a16:creationId xmlns:a16="http://schemas.microsoft.com/office/drawing/2014/main" id="{3A36F602-D524-F94A-82E8-896076C80C14}"/>
              </a:ext>
            </a:extLst>
          </p:cNvPr>
          <p:cNvSpPr>
            <a:spLocks noGrp="1"/>
          </p:cNvSpPr>
          <p:nvPr>
            <p:ph type="body" sz="quarter" idx="29" hasCustomPrompt="1"/>
          </p:nvPr>
        </p:nvSpPr>
        <p:spPr>
          <a:xfrm>
            <a:off x="10052138"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9" name="Segnaposto testo 23">
            <a:extLst>
              <a:ext uri="{FF2B5EF4-FFF2-40B4-BE49-F238E27FC236}">
                <a16:creationId xmlns:a16="http://schemas.microsoft.com/office/drawing/2014/main" id="{C7827BAA-0445-2F4B-B8EE-A842D927FEC0}"/>
              </a:ext>
            </a:extLst>
          </p:cNvPr>
          <p:cNvSpPr>
            <a:spLocks noGrp="1"/>
          </p:cNvSpPr>
          <p:nvPr>
            <p:ph type="body" sz="quarter" idx="30" hasCustomPrompt="1"/>
          </p:nvPr>
        </p:nvSpPr>
        <p:spPr>
          <a:xfrm>
            <a:off x="10052138"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40" name="Segnaposto testo 23">
            <a:extLst>
              <a:ext uri="{FF2B5EF4-FFF2-40B4-BE49-F238E27FC236}">
                <a16:creationId xmlns:a16="http://schemas.microsoft.com/office/drawing/2014/main" id="{B4EBF7A4-84B8-1B4D-9223-BD7C6C7B47D7}"/>
              </a:ext>
            </a:extLst>
          </p:cNvPr>
          <p:cNvSpPr>
            <a:spLocks noGrp="1"/>
          </p:cNvSpPr>
          <p:nvPr>
            <p:ph type="body" sz="quarter" idx="31" hasCustomPrompt="1"/>
          </p:nvPr>
        </p:nvSpPr>
        <p:spPr>
          <a:xfrm>
            <a:off x="10052138"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Tree>
    <p:extLst>
      <p:ext uri="{BB962C8B-B14F-4D97-AF65-F5344CB8AC3E}">
        <p14:creationId xmlns:p14="http://schemas.microsoft.com/office/powerpoint/2010/main" val="152163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E2FD6-FF5C-9748-9D56-F2ACCBF353B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EF20038B-8388-1B44-A911-DB445C9C0B45}"/>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92AC0197-379C-874F-9E66-401D1CE891A7}"/>
              </a:ext>
            </a:extLst>
          </p:cNvPr>
          <p:cNvSpPr>
            <a:spLocks noGrp="1"/>
          </p:cNvSpPr>
          <p:nvPr>
            <p:ph type="ftr" sz="quarter" idx="11"/>
          </p:nvPr>
        </p:nvSpPr>
        <p:spPr/>
        <p:txBody>
          <a:bodyPr/>
          <a:lstStyle/>
          <a:p>
            <a:endParaRPr lang="it-IT"/>
          </a:p>
        </p:txBody>
      </p:sp>
    </p:spTree>
    <p:extLst>
      <p:ext uri="{BB962C8B-B14F-4D97-AF65-F5344CB8AC3E}">
        <p14:creationId xmlns:p14="http://schemas.microsoft.com/office/powerpoint/2010/main" val="42030680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magine tutto schermo">
    <p:spTree>
      <p:nvGrpSpPr>
        <p:cNvPr id="1" name=""/>
        <p:cNvGrpSpPr/>
        <p:nvPr/>
      </p:nvGrpSpPr>
      <p:grpSpPr>
        <a:xfrm>
          <a:off x="0" y="0"/>
          <a:ext cx="0" cy="0"/>
          <a:chOff x="0" y="0"/>
          <a:chExt cx="0" cy="0"/>
        </a:xfrm>
      </p:grpSpPr>
      <p:sp>
        <p:nvSpPr>
          <p:cNvPr id="6" name="Segnaposto immagine 5">
            <a:extLst>
              <a:ext uri="{FF2B5EF4-FFF2-40B4-BE49-F238E27FC236}">
                <a16:creationId xmlns:a16="http://schemas.microsoft.com/office/drawing/2014/main" id="{53018020-C084-244D-8C58-4E8EF7CD6823}"/>
              </a:ext>
            </a:extLst>
          </p:cNvPr>
          <p:cNvSpPr>
            <a:spLocks noGrp="1"/>
          </p:cNvSpPr>
          <p:nvPr>
            <p:ph type="pic" sz="quarter" idx="10"/>
          </p:nvPr>
        </p:nvSpPr>
        <p:spPr>
          <a:xfrm>
            <a:off x="0" y="0"/>
            <a:ext cx="12192000" cy="6858000"/>
          </a:xfrm>
        </p:spPr>
        <p:txBody>
          <a:bodyPr/>
          <a:lstStyle>
            <a:lvl1pPr marL="0" indent="0">
              <a:buNone/>
              <a:defRPr/>
            </a:lvl1pPr>
          </a:lstStyle>
          <a:p>
            <a:r>
              <a:rPr lang="en-US"/>
              <a:t>Click icon to add picture</a:t>
            </a:r>
            <a:endParaRPr lang="it-IT" dirty="0" err="1"/>
          </a:p>
        </p:txBody>
      </p:sp>
    </p:spTree>
    <p:extLst>
      <p:ext uri="{BB962C8B-B14F-4D97-AF65-F5344CB8AC3E}">
        <p14:creationId xmlns:p14="http://schemas.microsoft.com/office/powerpoint/2010/main" val="26056689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4 immagini">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9AADD53-795A-344C-BFAC-153B74EA0C20}"/>
              </a:ext>
            </a:extLst>
          </p:cNvPr>
          <p:cNvSpPr>
            <a:spLocks noGrp="1"/>
          </p:cNvSpPr>
          <p:nvPr>
            <p:ph type="pic" sz="quarter" idx="11"/>
          </p:nvPr>
        </p:nvSpPr>
        <p:spPr>
          <a:xfrm>
            <a:off x="8162911" y="0"/>
            <a:ext cx="4025915" cy="6858000"/>
          </a:xfrm>
        </p:spPr>
        <p:txBody>
          <a:bodyPr>
            <a:normAutofit/>
          </a:bodyPr>
          <a:lstStyle>
            <a:lvl1pPr marL="0" indent="0">
              <a:buNone/>
              <a:defRPr sz="2400"/>
            </a:lvl1pPr>
          </a:lstStyle>
          <a:p>
            <a:r>
              <a:rPr lang="en-US"/>
              <a:t>Click icon to add picture</a:t>
            </a:r>
            <a:endParaRPr lang="en-US" dirty="0"/>
          </a:p>
        </p:txBody>
      </p:sp>
      <p:sp>
        <p:nvSpPr>
          <p:cNvPr id="4" name="Picture Placeholder 2">
            <a:extLst>
              <a:ext uri="{FF2B5EF4-FFF2-40B4-BE49-F238E27FC236}">
                <a16:creationId xmlns:a16="http://schemas.microsoft.com/office/drawing/2014/main" id="{452A9B4C-FCF9-D74A-BF5F-6F50054D020D}"/>
              </a:ext>
            </a:extLst>
          </p:cNvPr>
          <p:cNvSpPr>
            <a:spLocks noGrp="1"/>
          </p:cNvSpPr>
          <p:nvPr>
            <p:ph type="pic" sz="quarter" idx="12"/>
          </p:nvPr>
        </p:nvSpPr>
        <p:spPr>
          <a:xfrm>
            <a:off x="0" y="0"/>
            <a:ext cx="4025915" cy="6858000"/>
          </a:xfrm>
        </p:spPr>
        <p:txBody>
          <a:bodyPr>
            <a:normAutofit/>
          </a:bodyPr>
          <a:lstStyle>
            <a:lvl1pPr marL="0" indent="0">
              <a:buNone/>
              <a:defRPr sz="2400"/>
            </a:lvl1pPr>
          </a:lstStyle>
          <a:p>
            <a:r>
              <a:rPr lang="en-US"/>
              <a:t>Click icon to add picture</a:t>
            </a:r>
            <a:endParaRPr lang="en-US" dirty="0"/>
          </a:p>
        </p:txBody>
      </p:sp>
      <p:sp>
        <p:nvSpPr>
          <p:cNvPr id="5" name="Picture Placeholder 2">
            <a:extLst>
              <a:ext uri="{FF2B5EF4-FFF2-40B4-BE49-F238E27FC236}">
                <a16:creationId xmlns:a16="http://schemas.microsoft.com/office/drawing/2014/main" id="{8B1BA37C-00B2-F24F-8FCF-7277C7A2C437}"/>
              </a:ext>
            </a:extLst>
          </p:cNvPr>
          <p:cNvSpPr>
            <a:spLocks noGrp="1"/>
          </p:cNvSpPr>
          <p:nvPr>
            <p:ph type="pic" sz="quarter" idx="13"/>
          </p:nvPr>
        </p:nvSpPr>
        <p:spPr>
          <a:xfrm>
            <a:off x="4083042" y="0"/>
            <a:ext cx="4025915" cy="3429000"/>
          </a:xfrm>
        </p:spPr>
        <p:txBody>
          <a:bodyPr>
            <a:normAutofit/>
          </a:bodyPr>
          <a:lstStyle>
            <a:lvl1pPr marL="0" indent="0">
              <a:buNone/>
              <a:defRPr sz="24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1DDA13DC-E1C6-8E45-9077-CFE990F537E6}"/>
              </a:ext>
            </a:extLst>
          </p:cNvPr>
          <p:cNvSpPr>
            <a:spLocks noGrp="1"/>
          </p:cNvSpPr>
          <p:nvPr>
            <p:ph type="pic" sz="quarter" idx="14"/>
          </p:nvPr>
        </p:nvSpPr>
        <p:spPr>
          <a:xfrm>
            <a:off x="4079869" y="3488436"/>
            <a:ext cx="4025915" cy="3369564"/>
          </a:xfrm>
        </p:spPr>
        <p:txBody>
          <a:bodyPr>
            <a:normAutofit/>
          </a:bodyPr>
          <a:lstStyle>
            <a:lvl1pPr marL="0" indent="0">
              <a:buNone/>
              <a:defRPr sz="2400"/>
            </a:lvl1pPr>
          </a:lstStyle>
          <a:p>
            <a:r>
              <a:rPr lang="en-US"/>
              <a:t>Click icon to add picture</a:t>
            </a:r>
            <a:endParaRPr lang="en-US" dirty="0"/>
          </a:p>
        </p:txBody>
      </p:sp>
    </p:spTree>
    <p:extLst>
      <p:ext uri="{BB962C8B-B14F-4D97-AF65-F5344CB8AC3E}">
        <p14:creationId xmlns:p14="http://schemas.microsoft.com/office/powerpoint/2010/main" val="28025715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5" name="Picture Placeholder 12">
            <a:extLst>
              <a:ext uri="{FF2B5EF4-FFF2-40B4-BE49-F238E27FC236}">
                <a16:creationId xmlns:a16="http://schemas.microsoft.com/office/drawing/2014/main" id="{1A9984F3-CB77-D94E-8B1C-BE98B73678F0}"/>
              </a:ext>
            </a:extLst>
          </p:cNvPr>
          <p:cNvSpPr>
            <a:spLocks noGrp="1"/>
          </p:cNvSpPr>
          <p:nvPr>
            <p:ph type="pic" sz="quarter" idx="12"/>
          </p:nvPr>
        </p:nvSpPr>
        <p:spPr>
          <a:xfrm>
            <a:off x="-27296" y="1052513"/>
            <a:ext cx="12219295" cy="5327417"/>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06056" h="13716000">
                <a:moveTo>
                  <a:pt x="0" y="0"/>
                </a:moveTo>
                <a:lnTo>
                  <a:pt x="9050443" y="0"/>
                </a:lnTo>
                <a:lnTo>
                  <a:pt x="1580605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592054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8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6" name="Freeform 2">
            <a:extLst>
              <a:ext uri="{FF2B5EF4-FFF2-40B4-BE49-F238E27FC236}">
                <a16:creationId xmlns:a16="http://schemas.microsoft.com/office/drawing/2014/main" id="{CD36E931-9D23-8F43-87D2-333EDB2E168C}"/>
              </a:ext>
            </a:extLst>
          </p:cNvPr>
          <p:cNvSpPr>
            <a:spLocks noGrp="1"/>
          </p:cNvSpPr>
          <p:nvPr>
            <p:ph type="pic" sz="quarter" idx="12"/>
          </p:nvPr>
        </p:nvSpPr>
        <p:spPr>
          <a:xfrm>
            <a:off x="0" y="1052512"/>
            <a:ext cx="12192000" cy="5329237"/>
          </a:xfrm>
          <a:custGeom>
            <a:avLst/>
            <a:gdLst>
              <a:gd name="connsiteX0" fmla="*/ 6809359 w 15821476"/>
              <a:gd name="connsiteY0" fmla="*/ 0 h 13716000"/>
              <a:gd name="connsiteX1" fmla="*/ 15821476 w 15821476"/>
              <a:gd name="connsiteY1" fmla="*/ 0 h 13716000"/>
              <a:gd name="connsiteX2" fmla="*/ 15821476 w 15821476"/>
              <a:gd name="connsiteY2" fmla="*/ 13716000 h 13716000"/>
              <a:gd name="connsiteX3" fmla="*/ 0 w 158214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21476" h="13716000">
                <a:moveTo>
                  <a:pt x="6809359" y="0"/>
                </a:moveTo>
                <a:lnTo>
                  <a:pt x="15821476" y="0"/>
                </a:lnTo>
                <a:lnTo>
                  <a:pt x="1582147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653886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9_Layout personalizzato">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6E916F15-E393-2444-B406-114608852269}"/>
              </a:ext>
            </a:extLst>
          </p:cNvPr>
          <p:cNvSpPr>
            <a:spLocks noGrp="1"/>
          </p:cNvSpPr>
          <p:nvPr>
            <p:ph type="pic" sz="quarter" idx="10"/>
          </p:nvPr>
        </p:nvSpPr>
        <p:spPr>
          <a:xfrm>
            <a:off x="0" y="0"/>
            <a:ext cx="6096000" cy="6858000"/>
          </a:xfrm>
        </p:spPr>
        <p:txBody>
          <a:bodyPr/>
          <a:lstStyle/>
          <a:p>
            <a:r>
              <a:rPr lang="en-US"/>
              <a:t>Click icon to add picture</a:t>
            </a:r>
            <a:endParaRPr lang="it-IT"/>
          </a:p>
        </p:txBody>
      </p:sp>
      <p:sp>
        <p:nvSpPr>
          <p:cNvPr id="9" name="Segnaposto immagine 8">
            <a:extLst>
              <a:ext uri="{FF2B5EF4-FFF2-40B4-BE49-F238E27FC236}">
                <a16:creationId xmlns:a16="http://schemas.microsoft.com/office/drawing/2014/main" id="{FD67C49F-DCEC-254A-9E04-24A94BBDCC7E}"/>
              </a:ext>
            </a:extLst>
          </p:cNvPr>
          <p:cNvSpPr>
            <a:spLocks noGrp="1"/>
          </p:cNvSpPr>
          <p:nvPr>
            <p:ph type="pic" sz="quarter" idx="11"/>
          </p:nvPr>
        </p:nvSpPr>
        <p:spPr>
          <a:xfrm>
            <a:off x="6096000" y="0"/>
            <a:ext cx="6096000" cy="3429000"/>
          </a:xfrm>
        </p:spPr>
        <p:txBody>
          <a:bodyPr/>
          <a:lstStyle/>
          <a:p>
            <a:r>
              <a:rPr lang="en-US"/>
              <a:t>Click icon to add picture</a:t>
            </a:r>
            <a:endParaRPr lang="it-IT"/>
          </a:p>
        </p:txBody>
      </p:sp>
    </p:spTree>
    <p:extLst>
      <p:ext uri="{BB962C8B-B14F-4D97-AF65-F5344CB8AC3E}">
        <p14:creationId xmlns:p14="http://schemas.microsoft.com/office/powerpoint/2010/main" val="3122489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85C66-DC9F-FE4A-B635-A2F35AB1CA80}"/>
              </a:ext>
            </a:extLst>
          </p:cNvPr>
          <p:cNvSpPr>
            <a:spLocks noGrp="1"/>
          </p:cNvSpPr>
          <p:nvPr>
            <p:ph type="title"/>
          </p:nvPr>
        </p:nvSpPr>
        <p:spPr>
          <a:xfrm>
            <a:off x="0" y="1"/>
            <a:ext cx="12192000" cy="1028700"/>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5E14D25D-3091-4245-8EC9-9932DCA6B34C}"/>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24E82909-5F48-384A-A01D-52391A7692F0}"/>
              </a:ext>
            </a:extLst>
          </p:cNvPr>
          <p:cNvSpPr>
            <a:spLocks noGrp="1"/>
          </p:cNvSpPr>
          <p:nvPr>
            <p:ph type="ftr" sz="quarter" idx="11"/>
          </p:nvPr>
        </p:nvSpPr>
        <p:spPr/>
        <p:txBody>
          <a:bodyPr/>
          <a:lstStyle/>
          <a:p>
            <a:r>
              <a:rPr lang="it-IT"/>
              <a:t>TITOLO PARAGRAFO</a:t>
            </a:r>
            <a:endParaRPr lang="it-IT" dirty="0"/>
          </a:p>
        </p:txBody>
      </p:sp>
      <p:sp>
        <p:nvSpPr>
          <p:cNvPr id="28" name="Picture Placeholder 2">
            <a:extLst>
              <a:ext uri="{FF2B5EF4-FFF2-40B4-BE49-F238E27FC236}">
                <a16:creationId xmlns:a16="http://schemas.microsoft.com/office/drawing/2014/main" id="{E09011FD-C360-7543-B2EA-847AECBAAD5D}"/>
              </a:ext>
            </a:extLst>
          </p:cNvPr>
          <p:cNvSpPr>
            <a:spLocks noGrp="1"/>
          </p:cNvSpPr>
          <p:nvPr>
            <p:ph type="pic" sz="quarter" idx="48"/>
          </p:nvPr>
        </p:nvSpPr>
        <p:spPr>
          <a:xfrm>
            <a:off x="227015"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29" name="Rectangle 22">
            <a:extLst>
              <a:ext uri="{FF2B5EF4-FFF2-40B4-BE49-F238E27FC236}">
                <a16:creationId xmlns:a16="http://schemas.microsoft.com/office/drawing/2014/main" id="{D2E2ECAF-FE91-7E41-B563-38DFF52714DE}"/>
              </a:ext>
            </a:extLst>
          </p:cNvPr>
          <p:cNvSpPr/>
          <p:nvPr userDrawn="1"/>
        </p:nvSpPr>
        <p:spPr>
          <a:xfrm>
            <a:off x="227013" y="310863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30" name="Text Placeholder 7">
            <a:extLst>
              <a:ext uri="{FF2B5EF4-FFF2-40B4-BE49-F238E27FC236}">
                <a16:creationId xmlns:a16="http://schemas.microsoft.com/office/drawing/2014/main" id="{9100E37D-857C-FF49-AF24-D9374D36A608}"/>
              </a:ext>
            </a:extLst>
          </p:cNvPr>
          <p:cNvSpPr>
            <a:spLocks noGrp="1"/>
          </p:cNvSpPr>
          <p:nvPr>
            <p:ph type="body" sz="quarter" idx="65" hasCustomPrompt="1"/>
          </p:nvPr>
        </p:nvSpPr>
        <p:spPr>
          <a:xfrm>
            <a:off x="36248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31" name="Text Placeholder 7">
            <a:extLst>
              <a:ext uri="{FF2B5EF4-FFF2-40B4-BE49-F238E27FC236}">
                <a16:creationId xmlns:a16="http://schemas.microsoft.com/office/drawing/2014/main" id="{7C3C7644-426E-644B-81FC-9636E3753CBA}"/>
              </a:ext>
            </a:extLst>
          </p:cNvPr>
          <p:cNvSpPr>
            <a:spLocks noGrp="1"/>
          </p:cNvSpPr>
          <p:nvPr>
            <p:ph type="body" sz="quarter" idx="39" hasCustomPrompt="1"/>
          </p:nvPr>
        </p:nvSpPr>
        <p:spPr>
          <a:xfrm>
            <a:off x="226960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48" name="Picture Placeholder 2">
            <a:extLst>
              <a:ext uri="{FF2B5EF4-FFF2-40B4-BE49-F238E27FC236}">
                <a16:creationId xmlns:a16="http://schemas.microsoft.com/office/drawing/2014/main" id="{DE8688B9-5595-B745-A5BC-CBDA0E9FC868}"/>
              </a:ext>
            </a:extLst>
          </p:cNvPr>
          <p:cNvSpPr>
            <a:spLocks noGrp="1"/>
          </p:cNvSpPr>
          <p:nvPr>
            <p:ph type="pic" sz="quarter" idx="66"/>
          </p:nvPr>
        </p:nvSpPr>
        <p:spPr>
          <a:xfrm>
            <a:off x="3270428"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2" name="Picture Placeholder 2">
            <a:extLst>
              <a:ext uri="{FF2B5EF4-FFF2-40B4-BE49-F238E27FC236}">
                <a16:creationId xmlns:a16="http://schemas.microsoft.com/office/drawing/2014/main" id="{B7068834-1D48-744C-9F45-5B16770AFC5D}"/>
              </a:ext>
            </a:extLst>
          </p:cNvPr>
          <p:cNvSpPr>
            <a:spLocks noGrp="1"/>
          </p:cNvSpPr>
          <p:nvPr>
            <p:ph type="pic" sz="quarter" idx="69"/>
          </p:nvPr>
        </p:nvSpPr>
        <p:spPr>
          <a:xfrm>
            <a:off x="6313841"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3" name="Picture Placeholder 2">
            <a:extLst>
              <a:ext uri="{FF2B5EF4-FFF2-40B4-BE49-F238E27FC236}">
                <a16:creationId xmlns:a16="http://schemas.microsoft.com/office/drawing/2014/main" id="{7B22C631-0A5C-8547-84AA-7BD0BDA07062}"/>
              </a:ext>
            </a:extLst>
          </p:cNvPr>
          <p:cNvSpPr>
            <a:spLocks noGrp="1"/>
          </p:cNvSpPr>
          <p:nvPr>
            <p:ph type="pic" sz="quarter" idx="70"/>
          </p:nvPr>
        </p:nvSpPr>
        <p:spPr>
          <a:xfrm>
            <a:off x="9357254"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4" name="Rectangle 22">
            <a:extLst>
              <a:ext uri="{FF2B5EF4-FFF2-40B4-BE49-F238E27FC236}">
                <a16:creationId xmlns:a16="http://schemas.microsoft.com/office/drawing/2014/main" id="{478B669D-A47E-A94A-8E53-4F95B9AE5CE0}"/>
              </a:ext>
            </a:extLst>
          </p:cNvPr>
          <p:cNvSpPr/>
          <p:nvPr userDrawn="1"/>
        </p:nvSpPr>
        <p:spPr>
          <a:xfrm>
            <a:off x="3270427" y="310863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5" name="Text Placeholder 7">
            <a:extLst>
              <a:ext uri="{FF2B5EF4-FFF2-40B4-BE49-F238E27FC236}">
                <a16:creationId xmlns:a16="http://schemas.microsoft.com/office/drawing/2014/main" id="{6896FDBC-4D70-B44C-BD97-4837CE7BDB88}"/>
              </a:ext>
            </a:extLst>
          </p:cNvPr>
          <p:cNvSpPr>
            <a:spLocks noGrp="1"/>
          </p:cNvSpPr>
          <p:nvPr>
            <p:ph type="body" sz="quarter" idx="71" hasCustomPrompt="1"/>
          </p:nvPr>
        </p:nvSpPr>
        <p:spPr>
          <a:xfrm>
            <a:off x="3405896" y="324135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6" name="Text Placeholder 7">
            <a:extLst>
              <a:ext uri="{FF2B5EF4-FFF2-40B4-BE49-F238E27FC236}">
                <a16:creationId xmlns:a16="http://schemas.microsoft.com/office/drawing/2014/main" id="{BC12941F-272F-E542-AF59-501794224286}"/>
              </a:ext>
            </a:extLst>
          </p:cNvPr>
          <p:cNvSpPr>
            <a:spLocks noGrp="1"/>
          </p:cNvSpPr>
          <p:nvPr>
            <p:ph type="body" sz="quarter" idx="72" hasCustomPrompt="1"/>
          </p:nvPr>
        </p:nvSpPr>
        <p:spPr>
          <a:xfrm>
            <a:off x="5313022" y="316515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57" name="Rectangle 22">
            <a:extLst>
              <a:ext uri="{FF2B5EF4-FFF2-40B4-BE49-F238E27FC236}">
                <a16:creationId xmlns:a16="http://schemas.microsoft.com/office/drawing/2014/main" id="{CA5C0333-3E6C-CB4E-B739-693583366B04}"/>
              </a:ext>
            </a:extLst>
          </p:cNvPr>
          <p:cNvSpPr/>
          <p:nvPr userDrawn="1"/>
        </p:nvSpPr>
        <p:spPr>
          <a:xfrm>
            <a:off x="6313840" y="310975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8" name="Text Placeholder 7">
            <a:extLst>
              <a:ext uri="{FF2B5EF4-FFF2-40B4-BE49-F238E27FC236}">
                <a16:creationId xmlns:a16="http://schemas.microsoft.com/office/drawing/2014/main" id="{EE6C3D15-DFB6-4842-B168-6D30D6ACAC23}"/>
              </a:ext>
            </a:extLst>
          </p:cNvPr>
          <p:cNvSpPr>
            <a:spLocks noGrp="1"/>
          </p:cNvSpPr>
          <p:nvPr>
            <p:ph type="body" sz="quarter" idx="73" hasCustomPrompt="1"/>
          </p:nvPr>
        </p:nvSpPr>
        <p:spPr>
          <a:xfrm>
            <a:off x="6449309" y="324247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9" name="Text Placeholder 7">
            <a:extLst>
              <a:ext uri="{FF2B5EF4-FFF2-40B4-BE49-F238E27FC236}">
                <a16:creationId xmlns:a16="http://schemas.microsoft.com/office/drawing/2014/main" id="{3B6823A0-9053-E44F-98D6-2A8585C63FAD}"/>
              </a:ext>
            </a:extLst>
          </p:cNvPr>
          <p:cNvSpPr>
            <a:spLocks noGrp="1"/>
          </p:cNvSpPr>
          <p:nvPr>
            <p:ph type="body" sz="quarter" idx="74" hasCustomPrompt="1"/>
          </p:nvPr>
        </p:nvSpPr>
        <p:spPr>
          <a:xfrm>
            <a:off x="8356435" y="316627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60" name="Rectangle 22">
            <a:extLst>
              <a:ext uri="{FF2B5EF4-FFF2-40B4-BE49-F238E27FC236}">
                <a16:creationId xmlns:a16="http://schemas.microsoft.com/office/drawing/2014/main" id="{389298EF-351A-564B-B6E3-AC6439C27032}"/>
              </a:ext>
            </a:extLst>
          </p:cNvPr>
          <p:cNvSpPr/>
          <p:nvPr userDrawn="1"/>
        </p:nvSpPr>
        <p:spPr>
          <a:xfrm>
            <a:off x="9357253" y="310863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61" name="Text Placeholder 7">
            <a:extLst>
              <a:ext uri="{FF2B5EF4-FFF2-40B4-BE49-F238E27FC236}">
                <a16:creationId xmlns:a16="http://schemas.microsoft.com/office/drawing/2014/main" id="{55BF7B55-6E85-1649-98A6-E18D863122D5}"/>
              </a:ext>
            </a:extLst>
          </p:cNvPr>
          <p:cNvSpPr>
            <a:spLocks noGrp="1"/>
          </p:cNvSpPr>
          <p:nvPr>
            <p:ph type="body" sz="quarter" idx="75" hasCustomPrompt="1"/>
          </p:nvPr>
        </p:nvSpPr>
        <p:spPr>
          <a:xfrm>
            <a:off x="949272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62" name="Text Placeholder 7">
            <a:extLst>
              <a:ext uri="{FF2B5EF4-FFF2-40B4-BE49-F238E27FC236}">
                <a16:creationId xmlns:a16="http://schemas.microsoft.com/office/drawing/2014/main" id="{A9911D0D-081F-A047-B921-A137A2DE69C7}"/>
              </a:ext>
            </a:extLst>
          </p:cNvPr>
          <p:cNvSpPr>
            <a:spLocks noGrp="1"/>
          </p:cNvSpPr>
          <p:nvPr>
            <p:ph type="body" sz="quarter" idx="76" hasCustomPrompt="1"/>
          </p:nvPr>
        </p:nvSpPr>
        <p:spPr>
          <a:xfrm>
            <a:off x="1139984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1" name="Picture Placeholder 2">
            <a:extLst>
              <a:ext uri="{FF2B5EF4-FFF2-40B4-BE49-F238E27FC236}">
                <a16:creationId xmlns:a16="http://schemas.microsoft.com/office/drawing/2014/main" id="{02A3DF61-FD9A-224F-A126-F36EE74BEE63}"/>
              </a:ext>
            </a:extLst>
          </p:cNvPr>
          <p:cNvSpPr>
            <a:spLocks noGrp="1"/>
          </p:cNvSpPr>
          <p:nvPr>
            <p:ph type="pic" sz="quarter" idx="77"/>
          </p:nvPr>
        </p:nvSpPr>
        <p:spPr>
          <a:xfrm>
            <a:off x="227013"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2" name="Rectangle 22">
            <a:extLst>
              <a:ext uri="{FF2B5EF4-FFF2-40B4-BE49-F238E27FC236}">
                <a16:creationId xmlns:a16="http://schemas.microsoft.com/office/drawing/2014/main" id="{9F4BC0C6-7AA2-4A49-86EA-10372F99E07E}"/>
              </a:ext>
            </a:extLst>
          </p:cNvPr>
          <p:cNvSpPr/>
          <p:nvPr userDrawn="1"/>
        </p:nvSpPr>
        <p:spPr>
          <a:xfrm>
            <a:off x="227011" y="567116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3" name="Text Placeholder 7">
            <a:extLst>
              <a:ext uri="{FF2B5EF4-FFF2-40B4-BE49-F238E27FC236}">
                <a16:creationId xmlns:a16="http://schemas.microsoft.com/office/drawing/2014/main" id="{704AF734-38B9-8B41-96B5-4359BF8ED570}"/>
              </a:ext>
            </a:extLst>
          </p:cNvPr>
          <p:cNvSpPr>
            <a:spLocks noGrp="1"/>
          </p:cNvSpPr>
          <p:nvPr>
            <p:ph type="body" sz="quarter" idx="78" hasCustomPrompt="1"/>
          </p:nvPr>
        </p:nvSpPr>
        <p:spPr>
          <a:xfrm>
            <a:off x="36248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14" name="Text Placeholder 7">
            <a:extLst>
              <a:ext uri="{FF2B5EF4-FFF2-40B4-BE49-F238E27FC236}">
                <a16:creationId xmlns:a16="http://schemas.microsoft.com/office/drawing/2014/main" id="{C123C1FB-0810-BB49-9F96-FFEE23A4D804}"/>
              </a:ext>
            </a:extLst>
          </p:cNvPr>
          <p:cNvSpPr>
            <a:spLocks noGrp="1"/>
          </p:cNvSpPr>
          <p:nvPr>
            <p:ph type="body" sz="quarter" idx="79" hasCustomPrompt="1"/>
          </p:nvPr>
        </p:nvSpPr>
        <p:spPr>
          <a:xfrm>
            <a:off x="226960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5" name="Picture Placeholder 2">
            <a:extLst>
              <a:ext uri="{FF2B5EF4-FFF2-40B4-BE49-F238E27FC236}">
                <a16:creationId xmlns:a16="http://schemas.microsoft.com/office/drawing/2014/main" id="{AE865932-D3B9-AB49-884B-2AEC569A5789}"/>
              </a:ext>
            </a:extLst>
          </p:cNvPr>
          <p:cNvSpPr>
            <a:spLocks noGrp="1"/>
          </p:cNvSpPr>
          <p:nvPr>
            <p:ph type="pic" sz="quarter" idx="80"/>
          </p:nvPr>
        </p:nvSpPr>
        <p:spPr>
          <a:xfrm>
            <a:off x="3270426"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6" name="Picture Placeholder 2">
            <a:extLst>
              <a:ext uri="{FF2B5EF4-FFF2-40B4-BE49-F238E27FC236}">
                <a16:creationId xmlns:a16="http://schemas.microsoft.com/office/drawing/2014/main" id="{6FC12E6D-573B-6742-895B-CC34DEED7A4E}"/>
              </a:ext>
            </a:extLst>
          </p:cNvPr>
          <p:cNvSpPr>
            <a:spLocks noGrp="1"/>
          </p:cNvSpPr>
          <p:nvPr>
            <p:ph type="pic" sz="quarter" idx="81"/>
          </p:nvPr>
        </p:nvSpPr>
        <p:spPr>
          <a:xfrm>
            <a:off x="6313839"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7" name="Picture Placeholder 2">
            <a:extLst>
              <a:ext uri="{FF2B5EF4-FFF2-40B4-BE49-F238E27FC236}">
                <a16:creationId xmlns:a16="http://schemas.microsoft.com/office/drawing/2014/main" id="{DC37DB6B-AE4A-4442-BEF0-C0550A14BA3A}"/>
              </a:ext>
            </a:extLst>
          </p:cNvPr>
          <p:cNvSpPr>
            <a:spLocks noGrp="1"/>
          </p:cNvSpPr>
          <p:nvPr>
            <p:ph type="pic" sz="quarter" idx="82"/>
          </p:nvPr>
        </p:nvSpPr>
        <p:spPr>
          <a:xfrm>
            <a:off x="9357252"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8" name="Rectangle 22">
            <a:extLst>
              <a:ext uri="{FF2B5EF4-FFF2-40B4-BE49-F238E27FC236}">
                <a16:creationId xmlns:a16="http://schemas.microsoft.com/office/drawing/2014/main" id="{866D6B73-2D6A-D646-9E9C-1F835D5B0E70}"/>
              </a:ext>
            </a:extLst>
          </p:cNvPr>
          <p:cNvSpPr/>
          <p:nvPr userDrawn="1"/>
        </p:nvSpPr>
        <p:spPr>
          <a:xfrm>
            <a:off x="3270425" y="5671163"/>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9" name="Text Placeholder 7">
            <a:extLst>
              <a:ext uri="{FF2B5EF4-FFF2-40B4-BE49-F238E27FC236}">
                <a16:creationId xmlns:a16="http://schemas.microsoft.com/office/drawing/2014/main" id="{98BE5810-1053-1740-9BCF-46AE4D8A5874}"/>
              </a:ext>
            </a:extLst>
          </p:cNvPr>
          <p:cNvSpPr>
            <a:spLocks noGrp="1"/>
          </p:cNvSpPr>
          <p:nvPr>
            <p:ph type="body" sz="quarter" idx="83" hasCustomPrompt="1"/>
          </p:nvPr>
        </p:nvSpPr>
        <p:spPr>
          <a:xfrm>
            <a:off x="3405894" y="5803883"/>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0" name="Text Placeholder 7">
            <a:extLst>
              <a:ext uri="{FF2B5EF4-FFF2-40B4-BE49-F238E27FC236}">
                <a16:creationId xmlns:a16="http://schemas.microsoft.com/office/drawing/2014/main" id="{AEFEE847-2484-004B-BDE8-E04DF5CBF37D}"/>
              </a:ext>
            </a:extLst>
          </p:cNvPr>
          <p:cNvSpPr>
            <a:spLocks noGrp="1"/>
          </p:cNvSpPr>
          <p:nvPr>
            <p:ph type="body" sz="quarter" idx="84" hasCustomPrompt="1"/>
          </p:nvPr>
        </p:nvSpPr>
        <p:spPr>
          <a:xfrm>
            <a:off x="5313020" y="5727683"/>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1" name="Rectangle 22">
            <a:extLst>
              <a:ext uri="{FF2B5EF4-FFF2-40B4-BE49-F238E27FC236}">
                <a16:creationId xmlns:a16="http://schemas.microsoft.com/office/drawing/2014/main" id="{04DE4263-5E67-E047-B39B-6A6D416A4691}"/>
              </a:ext>
            </a:extLst>
          </p:cNvPr>
          <p:cNvSpPr/>
          <p:nvPr userDrawn="1"/>
        </p:nvSpPr>
        <p:spPr>
          <a:xfrm>
            <a:off x="6313838" y="567228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2" name="Text Placeholder 7">
            <a:extLst>
              <a:ext uri="{FF2B5EF4-FFF2-40B4-BE49-F238E27FC236}">
                <a16:creationId xmlns:a16="http://schemas.microsoft.com/office/drawing/2014/main" id="{211A74F3-9E17-5B49-A13D-0551422AF5BD}"/>
              </a:ext>
            </a:extLst>
          </p:cNvPr>
          <p:cNvSpPr>
            <a:spLocks noGrp="1"/>
          </p:cNvSpPr>
          <p:nvPr>
            <p:ph type="body" sz="quarter" idx="85" hasCustomPrompt="1"/>
          </p:nvPr>
        </p:nvSpPr>
        <p:spPr>
          <a:xfrm>
            <a:off x="6449307" y="580500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3" name="Text Placeholder 7">
            <a:extLst>
              <a:ext uri="{FF2B5EF4-FFF2-40B4-BE49-F238E27FC236}">
                <a16:creationId xmlns:a16="http://schemas.microsoft.com/office/drawing/2014/main" id="{79E1F8D3-AA80-7642-A9D2-3E70F43C31A5}"/>
              </a:ext>
            </a:extLst>
          </p:cNvPr>
          <p:cNvSpPr>
            <a:spLocks noGrp="1"/>
          </p:cNvSpPr>
          <p:nvPr>
            <p:ph type="body" sz="quarter" idx="86" hasCustomPrompt="1"/>
          </p:nvPr>
        </p:nvSpPr>
        <p:spPr>
          <a:xfrm>
            <a:off x="8356433" y="572880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4" name="Rectangle 22">
            <a:extLst>
              <a:ext uri="{FF2B5EF4-FFF2-40B4-BE49-F238E27FC236}">
                <a16:creationId xmlns:a16="http://schemas.microsoft.com/office/drawing/2014/main" id="{E3E846C1-C5F4-4249-B4BF-C64CD282341D}"/>
              </a:ext>
            </a:extLst>
          </p:cNvPr>
          <p:cNvSpPr/>
          <p:nvPr userDrawn="1"/>
        </p:nvSpPr>
        <p:spPr>
          <a:xfrm>
            <a:off x="9357251" y="567116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5" name="Text Placeholder 7">
            <a:extLst>
              <a:ext uri="{FF2B5EF4-FFF2-40B4-BE49-F238E27FC236}">
                <a16:creationId xmlns:a16="http://schemas.microsoft.com/office/drawing/2014/main" id="{21486E09-1B2A-BD4D-A3F3-8E68CFCCB81D}"/>
              </a:ext>
            </a:extLst>
          </p:cNvPr>
          <p:cNvSpPr>
            <a:spLocks noGrp="1"/>
          </p:cNvSpPr>
          <p:nvPr>
            <p:ph type="body" sz="quarter" idx="87" hasCustomPrompt="1"/>
          </p:nvPr>
        </p:nvSpPr>
        <p:spPr>
          <a:xfrm>
            <a:off x="949272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6" name="Text Placeholder 7">
            <a:extLst>
              <a:ext uri="{FF2B5EF4-FFF2-40B4-BE49-F238E27FC236}">
                <a16:creationId xmlns:a16="http://schemas.microsoft.com/office/drawing/2014/main" id="{BC66D60E-96E8-084A-A498-E8D2119506D3}"/>
              </a:ext>
            </a:extLst>
          </p:cNvPr>
          <p:cNvSpPr>
            <a:spLocks noGrp="1"/>
          </p:cNvSpPr>
          <p:nvPr>
            <p:ph type="body" sz="quarter" idx="88" hasCustomPrompt="1"/>
          </p:nvPr>
        </p:nvSpPr>
        <p:spPr>
          <a:xfrm>
            <a:off x="1139984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Tree>
    <p:extLst>
      <p:ext uri="{BB962C8B-B14F-4D97-AF65-F5344CB8AC3E}">
        <p14:creationId xmlns:p14="http://schemas.microsoft.com/office/powerpoint/2010/main" val="14777009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0" y="1052512"/>
            <a:ext cx="2438400" cy="266400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438400" y="1052512"/>
            <a:ext cx="2438400" cy="266400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4876800" y="1052512"/>
            <a:ext cx="2438400" cy="266400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315200" y="1052512"/>
            <a:ext cx="2438400" cy="266400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753600" y="1052512"/>
            <a:ext cx="2438400" cy="266400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0" y="3715930"/>
            <a:ext cx="2438400" cy="266400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438400" y="3715930"/>
            <a:ext cx="2438400" cy="266400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4876800" y="3715930"/>
            <a:ext cx="2438400" cy="266400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315200" y="3715930"/>
            <a:ext cx="2438400" cy="266400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753600" y="3715930"/>
            <a:ext cx="2438400" cy="2664000"/>
          </a:xfrm>
        </p:spPr>
        <p:txBody>
          <a:bodyPr/>
          <a:lstStyle/>
          <a:p>
            <a:r>
              <a:rPr lang="en-US"/>
              <a:t>Click icon to add picture</a:t>
            </a:r>
          </a:p>
        </p:txBody>
      </p:sp>
    </p:spTree>
    <p:extLst>
      <p:ext uri="{BB962C8B-B14F-4D97-AF65-F5344CB8AC3E}">
        <p14:creationId xmlns:p14="http://schemas.microsoft.com/office/powerpoint/2010/main" val="34642716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4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227013" y="1233488"/>
            <a:ext cx="1984376" cy="158759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665413" y="1233488"/>
            <a:ext cx="1984376" cy="158759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5103813" y="1233488"/>
            <a:ext cx="1984376" cy="158759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542213" y="1233488"/>
            <a:ext cx="1984376" cy="158759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980613" y="1233488"/>
            <a:ext cx="1984376" cy="158759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227013" y="3128561"/>
            <a:ext cx="1984376" cy="158759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665413" y="3128561"/>
            <a:ext cx="1984376" cy="158759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5103813" y="3128561"/>
            <a:ext cx="1984376" cy="158759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542213" y="3128561"/>
            <a:ext cx="1984376" cy="158759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980613" y="3128561"/>
            <a:ext cx="1984376" cy="1587590"/>
          </a:xfrm>
        </p:spPr>
        <p:txBody>
          <a:bodyPr/>
          <a:lstStyle/>
          <a:p>
            <a:r>
              <a:rPr lang="en-US"/>
              <a:t>Click icon to add picture</a:t>
            </a:r>
          </a:p>
        </p:txBody>
      </p:sp>
      <p:sp>
        <p:nvSpPr>
          <p:cNvPr id="21" name="Text Placeholder 2">
            <a:extLst>
              <a:ext uri="{FF2B5EF4-FFF2-40B4-BE49-F238E27FC236}">
                <a16:creationId xmlns:a16="http://schemas.microsoft.com/office/drawing/2014/main" id="{431BAD5E-10F0-8043-87C2-D319235247C8}"/>
              </a:ext>
            </a:extLst>
          </p:cNvPr>
          <p:cNvSpPr>
            <a:spLocks noGrp="1"/>
          </p:cNvSpPr>
          <p:nvPr>
            <p:ph type="body" sz="quarter" idx="16" hasCustomPrompt="1"/>
          </p:nvPr>
        </p:nvSpPr>
        <p:spPr>
          <a:xfrm>
            <a:off x="227013" y="5023634"/>
            <a:ext cx="11737975" cy="1142216"/>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30208401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0_Layout personalizzato">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92B8D9B-9A4A-FA49-99FF-5FF3A74D0404}"/>
              </a:ext>
            </a:extLst>
          </p:cNvPr>
          <p:cNvSpPr>
            <a:spLocks noGrp="1"/>
          </p:cNvSpPr>
          <p:nvPr>
            <p:ph type="pic" sz="quarter" idx="12"/>
          </p:nvPr>
        </p:nvSpPr>
        <p:spPr>
          <a:xfrm>
            <a:off x="0" y="0"/>
            <a:ext cx="2027291" cy="3429000"/>
          </a:xfrm>
        </p:spPr>
        <p:txBody>
          <a:bodyPr>
            <a:normAutofit/>
          </a:bodyPr>
          <a:lstStyle>
            <a:lvl1pPr>
              <a:defRPr sz="16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7B2E9B41-7842-1D43-B1CE-116EFA34415B}"/>
              </a:ext>
            </a:extLst>
          </p:cNvPr>
          <p:cNvSpPr>
            <a:spLocks noGrp="1"/>
          </p:cNvSpPr>
          <p:nvPr>
            <p:ph type="pic" sz="quarter" idx="13"/>
          </p:nvPr>
        </p:nvSpPr>
        <p:spPr>
          <a:xfrm>
            <a:off x="0" y="3429000"/>
            <a:ext cx="2027291" cy="3429000"/>
          </a:xfrm>
        </p:spPr>
        <p:txBody>
          <a:bodyPr>
            <a:normAutofit/>
          </a:bodyPr>
          <a:lstStyle>
            <a:lvl1pPr>
              <a:defRPr sz="1600"/>
            </a:lvl1pPr>
          </a:lstStyle>
          <a:p>
            <a:r>
              <a:rPr lang="en-US"/>
              <a:t>Click icon to add picture</a:t>
            </a:r>
          </a:p>
        </p:txBody>
      </p:sp>
      <p:sp>
        <p:nvSpPr>
          <p:cNvPr id="8" name="Picture Placeholder 2">
            <a:extLst>
              <a:ext uri="{FF2B5EF4-FFF2-40B4-BE49-F238E27FC236}">
                <a16:creationId xmlns:a16="http://schemas.microsoft.com/office/drawing/2014/main" id="{3E61890D-E946-7340-8E01-4CE9D1A802B6}"/>
              </a:ext>
            </a:extLst>
          </p:cNvPr>
          <p:cNvSpPr>
            <a:spLocks noGrp="1"/>
          </p:cNvSpPr>
          <p:nvPr>
            <p:ph type="pic" sz="quarter" idx="14"/>
          </p:nvPr>
        </p:nvSpPr>
        <p:spPr>
          <a:xfrm>
            <a:off x="4065884" y="0"/>
            <a:ext cx="2027291" cy="3429000"/>
          </a:xfrm>
        </p:spPr>
        <p:txBody>
          <a:bodyPr>
            <a:normAutofit/>
          </a:bodyPr>
          <a:lstStyle>
            <a:lvl1pPr>
              <a:defRPr sz="1600"/>
            </a:lvl1pPr>
          </a:lstStyle>
          <a:p>
            <a:r>
              <a:rPr lang="en-US"/>
              <a:t>Click icon to add picture</a:t>
            </a:r>
          </a:p>
        </p:txBody>
      </p:sp>
      <p:sp>
        <p:nvSpPr>
          <p:cNvPr id="9" name="Picture Placeholder 2">
            <a:extLst>
              <a:ext uri="{FF2B5EF4-FFF2-40B4-BE49-F238E27FC236}">
                <a16:creationId xmlns:a16="http://schemas.microsoft.com/office/drawing/2014/main" id="{390C57F8-675E-CF48-AEE5-E0ECF3B2BD69}"/>
              </a:ext>
            </a:extLst>
          </p:cNvPr>
          <p:cNvSpPr>
            <a:spLocks noGrp="1"/>
          </p:cNvSpPr>
          <p:nvPr>
            <p:ph type="pic" sz="quarter" idx="15"/>
          </p:nvPr>
        </p:nvSpPr>
        <p:spPr>
          <a:xfrm>
            <a:off x="4065884" y="3429000"/>
            <a:ext cx="2027291" cy="3429000"/>
          </a:xfrm>
        </p:spPr>
        <p:txBody>
          <a:bodyPr>
            <a:normAutofit/>
          </a:bodyPr>
          <a:lstStyle>
            <a:lvl1pPr>
              <a:defRPr sz="1600"/>
            </a:lvl1pPr>
          </a:lstStyle>
          <a:p>
            <a:r>
              <a:rPr lang="en-US"/>
              <a:t>Click icon to add picture</a:t>
            </a:r>
          </a:p>
        </p:txBody>
      </p:sp>
      <p:sp>
        <p:nvSpPr>
          <p:cNvPr id="10" name="Picture Placeholder 2">
            <a:extLst>
              <a:ext uri="{FF2B5EF4-FFF2-40B4-BE49-F238E27FC236}">
                <a16:creationId xmlns:a16="http://schemas.microsoft.com/office/drawing/2014/main" id="{AF7E722A-9CE4-4C44-9E40-5507A2C98B9E}"/>
              </a:ext>
            </a:extLst>
          </p:cNvPr>
          <p:cNvSpPr>
            <a:spLocks noGrp="1"/>
          </p:cNvSpPr>
          <p:nvPr>
            <p:ph type="pic" sz="quarter" idx="16"/>
          </p:nvPr>
        </p:nvSpPr>
        <p:spPr>
          <a:xfrm>
            <a:off x="10164709" y="0"/>
            <a:ext cx="2027291" cy="3429000"/>
          </a:xfrm>
        </p:spPr>
        <p:txBody>
          <a:bodyPr>
            <a:normAutofit/>
          </a:bodyPr>
          <a:lstStyle>
            <a:lvl1pPr>
              <a:defRPr sz="1600"/>
            </a:lvl1pPr>
          </a:lstStyle>
          <a:p>
            <a:r>
              <a:rPr lang="en-US"/>
              <a:t>Click icon to add picture</a:t>
            </a:r>
          </a:p>
        </p:txBody>
      </p:sp>
      <p:sp>
        <p:nvSpPr>
          <p:cNvPr id="11" name="Picture Placeholder 2">
            <a:extLst>
              <a:ext uri="{FF2B5EF4-FFF2-40B4-BE49-F238E27FC236}">
                <a16:creationId xmlns:a16="http://schemas.microsoft.com/office/drawing/2014/main" id="{956D5A15-6D3E-8744-BEA9-F5C5975FCC26}"/>
              </a:ext>
            </a:extLst>
          </p:cNvPr>
          <p:cNvSpPr>
            <a:spLocks noGrp="1"/>
          </p:cNvSpPr>
          <p:nvPr>
            <p:ph type="pic" sz="quarter" idx="17"/>
          </p:nvPr>
        </p:nvSpPr>
        <p:spPr>
          <a:xfrm>
            <a:off x="10164709" y="3429000"/>
            <a:ext cx="2027291" cy="3429000"/>
          </a:xfrm>
        </p:spPr>
        <p:txBody>
          <a:bodyPr>
            <a:normAutofit/>
          </a:bodyPr>
          <a:lstStyle>
            <a:lvl1pPr>
              <a:defRPr sz="1600"/>
            </a:lvl1pPr>
          </a:lstStyle>
          <a:p>
            <a:r>
              <a:rPr lang="en-US"/>
              <a:t>Click icon to add picture</a:t>
            </a:r>
          </a:p>
        </p:txBody>
      </p:sp>
      <p:sp>
        <p:nvSpPr>
          <p:cNvPr id="12" name="Picture Placeholder 2">
            <a:extLst>
              <a:ext uri="{FF2B5EF4-FFF2-40B4-BE49-F238E27FC236}">
                <a16:creationId xmlns:a16="http://schemas.microsoft.com/office/drawing/2014/main" id="{E633EFF1-8996-1D47-A07F-15983BB32F37}"/>
              </a:ext>
            </a:extLst>
          </p:cNvPr>
          <p:cNvSpPr>
            <a:spLocks noGrp="1"/>
          </p:cNvSpPr>
          <p:nvPr>
            <p:ph type="pic" sz="quarter" idx="18"/>
          </p:nvPr>
        </p:nvSpPr>
        <p:spPr>
          <a:xfrm>
            <a:off x="8131768" y="0"/>
            <a:ext cx="2027291" cy="3429000"/>
          </a:xfrm>
        </p:spPr>
        <p:txBody>
          <a:bodyPr>
            <a:normAutofit/>
          </a:bodyPr>
          <a:lstStyle>
            <a:lvl1pPr>
              <a:defRPr sz="1600"/>
            </a:lvl1pPr>
          </a:lstStyle>
          <a:p>
            <a:r>
              <a:rPr lang="en-US"/>
              <a:t>Click icon to add picture</a:t>
            </a:r>
          </a:p>
        </p:txBody>
      </p:sp>
      <p:sp>
        <p:nvSpPr>
          <p:cNvPr id="13" name="Picture Placeholder 2">
            <a:extLst>
              <a:ext uri="{FF2B5EF4-FFF2-40B4-BE49-F238E27FC236}">
                <a16:creationId xmlns:a16="http://schemas.microsoft.com/office/drawing/2014/main" id="{FC3CAE11-D3CD-C948-B53C-F00D83C0F439}"/>
              </a:ext>
            </a:extLst>
          </p:cNvPr>
          <p:cNvSpPr>
            <a:spLocks noGrp="1"/>
          </p:cNvSpPr>
          <p:nvPr>
            <p:ph type="pic" sz="quarter" idx="19"/>
          </p:nvPr>
        </p:nvSpPr>
        <p:spPr>
          <a:xfrm>
            <a:off x="8131768" y="3429000"/>
            <a:ext cx="2027291" cy="3429000"/>
          </a:xfrm>
        </p:spPr>
        <p:txBody>
          <a:bodyPr>
            <a:normAutofit/>
          </a:bodyPr>
          <a:lstStyle>
            <a:lvl1pPr>
              <a:defRPr sz="1600"/>
            </a:lvl1pPr>
          </a:lstStyle>
          <a:p>
            <a:r>
              <a:rPr lang="en-US"/>
              <a:t>Click icon to add picture</a:t>
            </a:r>
          </a:p>
        </p:txBody>
      </p:sp>
      <p:sp>
        <p:nvSpPr>
          <p:cNvPr id="14" name="Picture Placeholder 2">
            <a:extLst>
              <a:ext uri="{FF2B5EF4-FFF2-40B4-BE49-F238E27FC236}">
                <a16:creationId xmlns:a16="http://schemas.microsoft.com/office/drawing/2014/main" id="{1C666A69-5F15-4441-B36B-9212E9F828E9}"/>
              </a:ext>
            </a:extLst>
          </p:cNvPr>
          <p:cNvSpPr>
            <a:spLocks noGrp="1"/>
          </p:cNvSpPr>
          <p:nvPr>
            <p:ph type="pic" sz="quarter" idx="20"/>
          </p:nvPr>
        </p:nvSpPr>
        <p:spPr>
          <a:xfrm>
            <a:off x="6098826" y="0"/>
            <a:ext cx="2027291" cy="3429000"/>
          </a:xfrm>
        </p:spPr>
        <p:txBody>
          <a:bodyPr>
            <a:normAutofit/>
          </a:bodyPr>
          <a:lstStyle>
            <a:lvl1pPr>
              <a:defRPr sz="1600"/>
            </a:lvl1pPr>
          </a:lstStyle>
          <a:p>
            <a:r>
              <a:rPr lang="en-US"/>
              <a:t>Click icon to add picture</a:t>
            </a:r>
          </a:p>
        </p:txBody>
      </p:sp>
      <p:sp>
        <p:nvSpPr>
          <p:cNvPr id="15" name="Picture Placeholder 2">
            <a:extLst>
              <a:ext uri="{FF2B5EF4-FFF2-40B4-BE49-F238E27FC236}">
                <a16:creationId xmlns:a16="http://schemas.microsoft.com/office/drawing/2014/main" id="{9D13FC1F-71E3-6C4B-B932-874E1C732403}"/>
              </a:ext>
            </a:extLst>
          </p:cNvPr>
          <p:cNvSpPr>
            <a:spLocks noGrp="1"/>
          </p:cNvSpPr>
          <p:nvPr>
            <p:ph type="pic" sz="quarter" idx="21"/>
          </p:nvPr>
        </p:nvSpPr>
        <p:spPr>
          <a:xfrm>
            <a:off x="6098826" y="3429000"/>
            <a:ext cx="2027291" cy="3429000"/>
          </a:xfrm>
        </p:spPr>
        <p:txBody>
          <a:bodyPr>
            <a:normAutofit/>
          </a:bodyPr>
          <a:lstStyle>
            <a:lvl1pPr>
              <a:defRPr sz="1600"/>
            </a:lvl1pPr>
          </a:lstStyle>
          <a:p>
            <a:r>
              <a:rPr lang="en-US"/>
              <a:t>Click icon to add picture</a:t>
            </a:r>
          </a:p>
        </p:txBody>
      </p:sp>
      <p:sp>
        <p:nvSpPr>
          <p:cNvPr id="16" name="Picture Placeholder 2">
            <a:extLst>
              <a:ext uri="{FF2B5EF4-FFF2-40B4-BE49-F238E27FC236}">
                <a16:creationId xmlns:a16="http://schemas.microsoft.com/office/drawing/2014/main" id="{B4307F29-F5AA-4646-8CAA-1C6B832AD992}"/>
              </a:ext>
            </a:extLst>
          </p:cNvPr>
          <p:cNvSpPr>
            <a:spLocks noGrp="1"/>
          </p:cNvSpPr>
          <p:nvPr>
            <p:ph type="pic" sz="quarter" idx="22"/>
          </p:nvPr>
        </p:nvSpPr>
        <p:spPr>
          <a:xfrm>
            <a:off x="2032942" y="0"/>
            <a:ext cx="2027291" cy="3429000"/>
          </a:xfrm>
        </p:spPr>
        <p:txBody>
          <a:bodyPr>
            <a:normAutofit/>
          </a:bodyPr>
          <a:lstStyle>
            <a:lvl1pPr>
              <a:defRPr sz="1600"/>
            </a:lvl1pPr>
          </a:lstStyle>
          <a:p>
            <a:r>
              <a:rPr lang="en-US"/>
              <a:t>Click icon to add picture</a:t>
            </a:r>
          </a:p>
        </p:txBody>
      </p:sp>
      <p:sp>
        <p:nvSpPr>
          <p:cNvPr id="17" name="Picture Placeholder 2">
            <a:extLst>
              <a:ext uri="{FF2B5EF4-FFF2-40B4-BE49-F238E27FC236}">
                <a16:creationId xmlns:a16="http://schemas.microsoft.com/office/drawing/2014/main" id="{B3C047A1-13CA-B040-9754-2C03ED944FE7}"/>
              </a:ext>
            </a:extLst>
          </p:cNvPr>
          <p:cNvSpPr>
            <a:spLocks noGrp="1"/>
          </p:cNvSpPr>
          <p:nvPr>
            <p:ph type="pic" sz="quarter" idx="23"/>
          </p:nvPr>
        </p:nvSpPr>
        <p:spPr>
          <a:xfrm>
            <a:off x="2032942" y="3429000"/>
            <a:ext cx="2027291" cy="3429000"/>
          </a:xfrm>
        </p:spPr>
        <p:txBody>
          <a:bodyPr>
            <a:normAutofit/>
          </a:bodyPr>
          <a:lstStyle>
            <a:lvl1pPr>
              <a:defRPr sz="1600"/>
            </a:lvl1pPr>
          </a:lstStyle>
          <a:p>
            <a:r>
              <a:rPr lang="en-US"/>
              <a:t>Click icon to add picture</a:t>
            </a:r>
          </a:p>
        </p:txBody>
      </p:sp>
    </p:spTree>
    <p:extLst>
      <p:ext uri="{BB962C8B-B14F-4D97-AF65-F5344CB8AC3E}">
        <p14:creationId xmlns:p14="http://schemas.microsoft.com/office/powerpoint/2010/main" val="31699073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r>
              <a:rPr lang="it-IT" dirty="0"/>
              <a:t>TITOLO PARAGRAFO</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27294" y="1596554"/>
            <a:ext cx="4735482" cy="4239334"/>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787145"/>
            <a:ext cx="434072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2361365"/>
            <a:ext cx="4340729" cy="3280017"/>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a:t>
            </a:r>
          </a:p>
        </p:txBody>
      </p:sp>
      <p:sp>
        <p:nvSpPr>
          <p:cNvPr id="12" name="Segnaposto contenuto multimediale 6">
            <a:extLst>
              <a:ext uri="{FF2B5EF4-FFF2-40B4-BE49-F238E27FC236}">
                <a16:creationId xmlns:a16="http://schemas.microsoft.com/office/drawing/2014/main" id="{5A739722-A02B-484D-82F5-CA1FC1978BB1}"/>
              </a:ext>
            </a:extLst>
          </p:cNvPr>
          <p:cNvSpPr>
            <a:spLocks noGrp="1"/>
          </p:cNvSpPr>
          <p:nvPr>
            <p:ph type="media" sz="quarter" idx="21"/>
          </p:nvPr>
        </p:nvSpPr>
        <p:spPr>
          <a:xfrm>
            <a:off x="4708525" y="1597025"/>
            <a:ext cx="7483475" cy="4238625"/>
          </a:xfrm>
        </p:spPr>
        <p:txBody>
          <a:bodyPr/>
          <a:lstStyle/>
          <a:p>
            <a:r>
              <a:rPr lang="en-US"/>
              <a:t>Click icon to add media</a:t>
            </a:r>
            <a:endParaRPr lang="it-IT"/>
          </a:p>
        </p:txBody>
      </p:sp>
    </p:spTree>
    <p:extLst>
      <p:ext uri="{BB962C8B-B14F-4D97-AF65-F5344CB8AC3E}">
        <p14:creationId xmlns:p14="http://schemas.microsoft.com/office/powerpoint/2010/main" val="385168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e immagini + testo">
    <p:spTree>
      <p:nvGrpSpPr>
        <p:cNvPr id="1" name=""/>
        <p:cNvGrpSpPr/>
        <p:nvPr/>
      </p:nvGrpSpPr>
      <p:grpSpPr>
        <a:xfrm>
          <a:off x="0" y="0"/>
          <a:ext cx="0" cy="0"/>
          <a:chOff x="0" y="0"/>
          <a:chExt cx="0" cy="0"/>
        </a:xfrm>
      </p:grpSpPr>
      <p:sp>
        <p:nvSpPr>
          <p:cNvPr id="24" name="Rectangle 1">
            <a:extLst>
              <a:ext uri="{FF2B5EF4-FFF2-40B4-BE49-F238E27FC236}">
                <a16:creationId xmlns:a16="http://schemas.microsoft.com/office/drawing/2014/main" id="{47713BF5-4A85-0946-A779-A0FABF83CA35}"/>
              </a:ext>
            </a:extLst>
          </p:cNvPr>
          <p:cNvSpPr>
            <a:spLocks/>
          </p:cNvSpPr>
          <p:nvPr/>
        </p:nvSpPr>
        <p:spPr>
          <a:xfrm>
            <a:off x="-27296" y="1676399"/>
            <a:ext cx="12257395" cy="4078941"/>
          </a:xfrm>
          <a:prstGeom prst="rect">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endParaRPr lang="it-IT"/>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486142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4855075"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149703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1490683"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822465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8218303"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2074752"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543550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8801210"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28797933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F1D4B-ED17-0343-A226-793BA09444C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A038C22-C8E5-5D4C-87E9-3DB6F6B32AE4}"/>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16C94E65-A843-3E47-99AD-CCA4990A1026}"/>
              </a:ext>
            </a:extLst>
          </p:cNvPr>
          <p:cNvSpPr>
            <a:spLocks noGrp="1"/>
          </p:cNvSpPr>
          <p:nvPr>
            <p:ph type="ftr" sz="quarter" idx="11"/>
          </p:nvPr>
        </p:nvSpPr>
        <p:spPr/>
        <p:txBody>
          <a:bodyPr/>
          <a:lstStyle/>
          <a:p>
            <a:r>
              <a:rPr lang="it-IT"/>
              <a:t>TITOLO PARAGRAFO</a:t>
            </a:r>
            <a:endParaRPr lang="it-IT" dirty="0"/>
          </a:p>
        </p:txBody>
      </p:sp>
      <p:sp>
        <p:nvSpPr>
          <p:cNvPr id="6" name="Segnaposto contenuto multimediale 5">
            <a:extLst>
              <a:ext uri="{FF2B5EF4-FFF2-40B4-BE49-F238E27FC236}">
                <a16:creationId xmlns:a16="http://schemas.microsoft.com/office/drawing/2014/main" id="{07CB1F8E-9938-EF42-A69D-461A83F823EC}"/>
              </a:ext>
            </a:extLst>
          </p:cNvPr>
          <p:cNvSpPr>
            <a:spLocks noGrp="1"/>
          </p:cNvSpPr>
          <p:nvPr>
            <p:ph type="media" sz="quarter" idx="12"/>
          </p:nvPr>
        </p:nvSpPr>
        <p:spPr>
          <a:xfrm>
            <a:off x="227013" y="1233488"/>
            <a:ext cx="11737975" cy="4932362"/>
          </a:xfrm>
        </p:spPr>
        <p:txBody>
          <a:bodyPr/>
          <a:lstStyle/>
          <a:p>
            <a:r>
              <a:rPr lang="en-US"/>
              <a:t>Click icon to add media</a:t>
            </a:r>
            <a:endParaRPr lang="it-IT"/>
          </a:p>
        </p:txBody>
      </p:sp>
    </p:spTree>
    <p:extLst>
      <p:ext uri="{BB962C8B-B14F-4D97-AF65-F5344CB8AC3E}">
        <p14:creationId xmlns:p14="http://schemas.microsoft.com/office/powerpoint/2010/main" val="18738566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227013" y="225426"/>
            <a:ext cx="11737975" cy="6387646"/>
          </a:xfrm>
        </p:spPr>
        <p:txBody>
          <a:bodyPr/>
          <a:lstStyle/>
          <a:p>
            <a:r>
              <a:rPr lang="en-US"/>
              <a:t>Click icon to add media</a:t>
            </a:r>
            <a:endParaRPr lang="it-IT"/>
          </a:p>
        </p:txBody>
      </p:sp>
    </p:spTree>
    <p:extLst>
      <p:ext uri="{BB962C8B-B14F-4D97-AF65-F5344CB8AC3E}">
        <p14:creationId xmlns:p14="http://schemas.microsoft.com/office/powerpoint/2010/main" val="1593673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6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0" y="0"/>
            <a:ext cx="12191999" cy="6858000"/>
          </a:xfrm>
        </p:spPr>
        <p:txBody>
          <a:bodyPr/>
          <a:lstStyle/>
          <a:p>
            <a:r>
              <a:rPr lang="en-US"/>
              <a:t>Click icon to add media</a:t>
            </a:r>
            <a:endParaRPr lang="it-IT"/>
          </a:p>
        </p:txBody>
      </p:sp>
    </p:spTree>
    <p:extLst>
      <p:ext uri="{BB962C8B-B14F-4D97-AF65-F5344CB8AC3E}">
        <p14:creationId xmlns:p14="http://schemas.microsoft.com/office/powerpoint/2010/main" val="10689300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1" spcCol="547200">
            <a:no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19245134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2" spcCol="547200">
            <a:no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31862625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5"/>
          </a:xfrm>
        </p:spPr>
        <p:txBody>
          <a:bodyPr wrap="square" lIns="183600" rIns="183600" numCol="3" spcCol="547200">
            <a:norm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t>
            </a:r>
            <a:r>
              <a:rPr lang="it-IT" dirty="0" err="1"/>
              <a:t>nunc</a:t>
            </a:r>
            <a:r>
              <a:rPr lang="it-IT" dirty="0"/>
              <a:t>,</a:t>
            </a:r>
          </a:p>
        </p:txBody>
      </p:sp>
    </p:spTree>
    <p:extLst>
      <p:ext uri="{BB962C8B-B14F-4D97-AF65-F5344CB8AC3E}">
        <p14:creationId xmlns:p14="http://schemas.microsoft.com/office/powerpoint/2010/main" val="11299549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sto 2 colonne separat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6" name="Segnaposto testo 5">
            <a:extLst>
              <a:ext uri="{FF2B5EF4-FFF2-40B4-BE49-F238E27FC236}">
                <a16:creationId xmlns:a16="http://schemas.microsoft.com/office/drawing/2014/main" id="{DF7A7C39-CD21-CF46-986F-EC2922E3C7B6}"/>
              </a:ext>
            </a:extLst>
          </p:cNvPr>
          <p:cNvSpPr>
            <a:spLocks noGrp="1"/>
          </p:cNvSpPr>
          <p:nvPr>
            <p:ph type="body" sz="quarter" idx="12" hasCustomPrompt="1"/>
          </p:nvPr>
        </p:nvSpPr>
        <p:spPr>
          <a:xfrm>
            <a:off x="227013" y="2177143"/>
            <a:ext cx="5868987" cy="3988707"/>
          </a:xfrm>
        </p:spPr>
        <p:txBody>
          <a:bodyPr lIns="183600" rIns="183600">
            <a:normAutofit/>
          </a:bodyPr>
          <a:lstStyle>
            <a:lvl1pPr marL="12700" indent="0" algn="just">
              <a:buNone/>
              <a:tabLst/>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9" name="Text Placeholder 7">
            <a:extLst>
              <a:ext uri="{FF2B5EF4-FFF2-40B4-BE49-F238E27FC236}">
                <a16:creationId xmlns:a16="http://schemas.microsoft.com/office/drawing/2014/main" id="{5B948F05-F075-1946-8966-B0DA7D0F2EC3}"/>
              </a:ext>
            </a:extLst>
          </p:cNvPr>
          <p:cNvSpPr>
            <a:spLocks noGrp="1"/>
          </p:cNvSpPr>
          <p:nvPr>
            <p:ph type="body" sz="quarter" idx="19" hasCustomPrompt="1"/>
          </p:nvPr>
        </p:nvSpPr>
        <p:spPr>
          <a:xfrm>
            <a:off x="227011" y="1794844"/>
            <a:ext cx="11737975" cy="190376"/>
          </a:xfrm>
          <a:prstGeom prst="rect">
            <a:avLst/>
          </a:prstGeom>
        </p:spPr>
        <p:txBody>
          <a:bodyPr vert="horz" lIns="0" tIns="40504" rIns="0" bIns="40504" anchor="ctr">
            <a:noAutofit/>
          </a:bodyPr>
          <a:lstStyle>
            <a:lvl1pPr marL="0" indent="0" algn="l">
              <a:lnSpc>
                <a:spcPct val="100000"/>
              </a:lnSpc>
              <a:spcBef>
                <a:spcPts val="0"/>
              </a:spcBef>
              <a:spcAft>
                <a:spcPts val="0"/>
              </a:spcAft>
              <a:buNone/>
              <a:defRPr sz="1600" b="0" i="1">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s-ES_tradnl" dirty="0" err="1"/>
              <a:t>Sottotitolo</a:t>
            </a:r>
            <a:r>
              <a:rPr lang="es-ES_tradnl" dirty="0"/>
              <a:t> </a:t>
            </a:r>
            <a:r>
              <a:rPr lang="es-ES_tradnl" dirty="0" err="1"/>
              <a:t>Esempio</a:t>
            </a:r>
            <a:endParaRPr lang="es-ES_tradnl" dirty="0"/>
          </a:p>
        </p:txBody>
      </p:sp>
      <p:sp>
        <p:nvSpPr>
          <p:cNvPr id="10" name="Segnaposto testo 5">
            <a:extLst>
              <a:ext uri="{FF2B5EF4-FFF2-40B4-BE49-F238E27FC236}">
                <a16:creationId xmlns:a16="http://schemas.microsoft.com/office/drawing/2014/main" id="{0C4F95D1-6E13-4842-8E45-6556662CB089}"/>
              </a:ext>
            </a:extLst>
          </p:cNvPr>
          <p:cNvSpPr>
            <a:spLocks noGrp="1"/>
          </p:cNvSpPr>
          <p:nvPr>
            <p:ph type="body" sz="quarter" idx="20" hasCustomPrompt="1"/>
          </p:nvPr>
        </p:nvSpPr>
        <p:spPr>
          <a:xfrm>
            <a:off x="6096001" y="2177143"/>
            <a:ext cx="5868988" cy="3988707"/>
          </a:xfrm>
        </p:spPr>
        <p:txBody>
          <a:bodyPr lIns="183600" rIns="183600">
            <a:normAutofit/>
          </a:bodyPr>
          <a:lstStyle>
            <a:lvl1pPr marL="12700" indent="0" algn="just">
              <a:buNone/>
              <a:tabLst/>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Tree>
    <p:extLst>
      <p:ext uri="{BB962C8B-B14F-4D97-AF65-F5344CB8AC3E}">
        <p14:creationId xmlns:p14="http://schemas.microsoft.com/office/powerpoint/2010/main" val="13785940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5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5A2F-6992-584C-86AE-76127DD7BF3D}"/>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E758A1-9E96-A941-BC02-875A784291AA}"/>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8C902CDB-6168-AD44-97CD-138A0688AE78}"/>
              </a:ext>
            </a:extLst>
          </p:cNvPr>
          <p:cNvSpPr>
            <a:spLocks noGrp="1"/>
          </p:cNvSpPr>
          <p:nvPr>
            <p:ph type="ftr" sz="quarter" idx="11"/>
          </p:nvPr>
        </p:nvSpPr>
        <p:spPr/>
        <p:txBody>
          <a:bodyPr/>
          <a:lstStyle/>
          <a:p>
            <a:r>
              <a:rPr lang="it-IT"/>
              <a:t>TITOLO PARAGRAFO</a:t>
            </a:r>
            <a:endParaRPr lang="it-IT" dirty="0"/>
          </a:p>
        </p:txBody>
      </p:sp>
      <p:sp>
        <p:nvSpPr>
          <p:cNvPr id="6" name="Segnaposto grafico 5">
            <a:extLst>
              <a:ext uri="{FF2B5EF4-FFF2-40B4-BE49-F238E27FC236}">
                <a16:creationId xmlns:a16="http://schemas.microsoft.com/office/drawing/2014/main" id="{FAEBEA25-ED66-3D4B-94AA-1671DC626363}"/>
              </a:ext>
            </a:extLst>
          </p:cNvPr>
          <p:cNvSpPr>
            <a:spLocks noGrp="1"/>
          </p:cNvSpPr>
          <p:nvPr>
            <p:ph type="chart" sz="quarter" idx="12"/>
          </p:nvPr>
        </p:nvSpPr>
        <p:spPr>
          <a:xfrm>
            <a:off x="227013" y="1233488"/>
            <a:ext cx="11737975" cy="4932362"/>
          </a:xfrm>
        </p:spPr>
        <p:txBody>
          <a:bodyPr/>
          <a:lstStyle/>
          <a:p>
            <a:r>
              <a:rPr lang="en-US"/>
              <a:t>Click icon to add chart</a:t>
            </a:r>
            <a:endParaRPr lang="it-IT"/>
          </a:p>
        </p:txBody>
      </p:sp>
    </p:spTree>
    <p:extLst>
      <p:ext uri="{BB962C8B-B14F-4D97-AF65-F5344CB8AC3E}">
        <p14:creationId xmlns:p14="http://schemas.microsoft.com/office/powerpoint/2010/main" val="35851112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869EA-1A1C-0742-8245-1CC154C6E14E}"/>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636C86-D7FB-9448-96C8-092F35A2210A}"/>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0FFD71E5-0216-C84C-B599-3C5509C6BD41}"/>
              </a:ext>
            </a:extLst>
          </p:cNvPr>
          <p:cNvSpPr>
            <a:spLocks noGrp="1"/>
          </p:cNvSpPr>
          <p:nvPr>
            <p:ph type="ftr" sz="quarter" idx="11"/>
          </p:nvPr>
        </p:nvSpPr>
        <p:spPr/>
        <p:txBody>
          <a:bodyPr/>
          <a:lstStyle/>
          <a:p>
            <a:r>
              <a:rPr lang="it-IT"/>
              <a:t>TITOLO PARAGRAFO</a:t>
            </a:r>
            <a:endParaRPr lang="it-IT" dirty="0"/>
          </a:p>
        </p:txBody>
      </p:sp>
      <p:sp>
        <p:nvSpPr>
          <p:cNvPr id="5" name="Chart Placeholder 25">
            <a:extLst>
              <a:ext uri="{FF2B5EF4-FFF2-40B4-BE49-F238E27FC236}">
                <a16:creationId xmlns:a16="http://schemas.microsoft.com/office/drawing/2014/main" id="{9500D113-0A8E-2D40-8A25-22B465107905}"/>
              </a:ext>
            </a:extLst>
          </p:cNvPr>
          <p:cNvSpPr>
            <a:spLocks noGrp="1"/>
          </p:cNvSpPr>
          <p:nvPr>
            <p:ph type="chart" sz="quarter" idx="14"/>
          </p:nvPr>
        </p:nvSpPr>
        <p:spPr>
          <a:xfrm>
            <a:off x="5295899" y="1575621"/>
            <a:ext cx="5936655" cy="4281199"/>
          </a:xfrm>
        </p:spPr>
        <p:txBody>
          <a:bodyPr>
            <a:normAutofit/>
          </a:bodyPr>
          <a:lstStyle>
            <a:lvl1pPr>
              <a:defRPr sz="1400"/>
            </a:lvl1pPr>
          </a:lstStyle>
          <a:p>
            <a:r>
              <a:rPr lang="en-US"/>
              <a:t>Click icon to add chart</a:t>
            </a:r>
            <a:endParaRPr lang="en-JM" dirty="0"/>
          </a:p>
        </p:txBody>
      </p:sp>
      <p:sp>
        <p:nvSpPr>
          <p:cNvPr id="6" name="Text Placeholder 18">
            <a:extLst>
              <a:ext uri="{FF2B5EF4-FFF2-40B4-BE49-F238E27FC236}">
                <a16:creationId xmlns:a16="http://schemas.microsoft.com/office/drawing/2014/main" id="{2100EB8A-E2BE-6B4A-A9BF-F4184AE460DF}"/>
              </a:ext>
            </a:extLst>
          </p:cNvPr>
          <p:cNvSpPr>
            <a:spLocks noGrp="1"/>
          </p:cNvSpPr>
          <p:nvPr>
            <p:ph type="body" sz="quarter" idx="15" hasCustomPrompt="1"/>
          </p:nvPr>
        </p:nvSpPr>
        <p:spPr>
          <a:xfrm>
            <a:off x="784574" y="1575622"/>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7" name="Text Placeholder 20">
            <a:extLst>
              <a:ext uri="{FF2B5EF4-FFF2-40B4-BE49-F238E27FC236}">
                <a16:creationId xmlns:a16="http://schemas.microsoft.com/office/drawing/2014/main" id="{8EA25814-2D28-EA4F-8FA1-31AB7578EDEE}"/>
              </a:ext>
            </a:extLst>
          </p:cNvPr>
          <p:cNvSpPr>
            <a:spLocks noGrp="1"/>
          </p:cNvSpPr>
          <p:nvPr>
            <p:ph type="body" sz="quarter" idx="16"/>
          </p:nvPr>
        </p:nvSpPr>
        <p:spPr>
          <a:xfrm>
            <a:off x="784574" y="1823775"/>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a:extLst>
              <a:ext uri="{FF2B5EF4-FFF2-40B4-BE49-F238E27FC236}">
                <a16:creationId xmlns:a16="http://schemas.microsoft.com/office/drawing/2014/main" id="{C94D3B82-4BAF-884D-ABCB-308539224803}"/>
              </a:ext>
            </a:extLst>
          </p:cNvPr>
          <p:cNvSpPr>
            <a:spLocks noGrp="1"/>
          </p:cNvSpPr>
          <p:nvPr>
            <p:ph type="body" sz="quarter" idx="17" hasCustomPrompt="1"/>
          </p:nvPr>
        </p:nvSpPr>
        <p:spPr>
          <a:xfrm>
            <a:off x="784574" y="3047855"/>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7" name="Text Placeholder 20">
            <a:extLst>
              <a:ext uri="{FF2B5EF4-FFF2-40B4-BE49-F238E27FC236}">
                <a16:creationId xmlns:a16="http://schemas.microsoft.com/office/drawing/2014/main" id="{1D2E6A64-EBD8-E042-AD3B-92FEE93D643C}"/>
              </a:ext>
            </a:extLst>
          </p:cNvPr>
          <p:cNvSpPr>
            <a:spLocks noGrp="1"/>
          </p:cNvSpPr>
          <p:nvPr>
            <p:ph type="body" sz="quarter" idx="18"/>
          </p:nvPr>
        </p:nvSpPr>
        <p:spPr>
          <a:xfrm>
            <a:off x="784574" y="3296008"/>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8">
            <a:extLst>
              <a:ext uri="{FF2B5EF4-FFF2-40B4-BE49-F238E27FC236}">
                <a16:creationId xmlns:a16="http://schemas.microsoft.com/office/drawing/2014/main" id="{7A8FCF45-B89D-8B4C-BD93-E71B6457CD33}"/>
              </a:ext>
            </a:extLst>
          </p:cNvPr>
          <p:cNvSpPr>
            <a:spLocks noGrp="1"/>
          </p:cNvSpPr>
          <p:nvPr>
            <p:ph type="body" sz="quarter" idx="19" hasCustomPrompt="1"/>
          </p:nvPr>
        </p:nvSpPr>
        <p:spPr>
          <a:xfrm>
            <a:off x="784574" y="4508664"/>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9" name="Text Placeholder 20">
            <a:extLst>
              <a:ext uri="{FF2B5EF4-FFF2-40B4-BE49-F238E27FC236}">
                <a16:creationId xmlns:a16="http://schemas.microsoft.com/office/drawing/2014/main" id="{6485BFD4-F391-EC4B-9CBA-EA1BE92AFE0E}"/>
              </a:ext>
            </a:extLst>
          </p:cNvPr>
          <p:cNvSpPr>
            <a:spLocks noGrp="1"/>
          </p:cNvSpPr>
          <p:nvPr>
            <p:ph type="body" sz="quarter" idx="20"/>
          </p:nvPr>
        </p:nvSpPr>
        <p:spPr>
          <a:xfrm>
            <a:off x="784574" y="4756817"/>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21622583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LOGO">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2178764-9265-6A45-927D-D825C37FAF7A}"/>
              </a:ext>
            </a:extLst>
          </p:cNvPr>
          <p:cNvPicPr>
            <a:picLocks noChangeAspect="1"/>
          </p:cNvPicPr>
          <p:nvPr userDrawn="1"/>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219122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attro immagini + testo">
    <p:spTree>
      <p:nvGrpSpPr>
        <p:cNvPr id="1" name=""/>
        <p:cNvGrpSpPr/>
        <p:nvPr/>
      </p:nvGrpSpPr>
      <p:grpSpPr>
        <a:xfrm>
          <a:off x="0" y="0"/>
          <a:ext cx="0" cy="0"/>
          <a:chOff x="0" y="0"/>
          <a:chExt cx="0" cy="0"/>
        </a:xfrm>
      </p:grpSpPr>
      <p:sp>
        <p:nvSpPr>
          <p:cNvPr id="24" name="Rectangle 1">
            <a:extLst>
              <a:ext uri="{FF2B5EF4-FFF2-40B4-BE49-F238E27FC236}">
                <a16:creationId xmlns:a16="http://schemas.microsoft.com/office/drawing/2014/main" id="{47713BF5-4A85-0946-A779-A0FABF83CA35}"/>
              </a:ext>
            </a:extLst>
          </p:cNvPr>
          <p:cNvSpPr>
            <a:spLocks/>
          </p:cNvSpPr>
          <p:nvPr/>
        </p:nvSpPr>
        <p:spPr>
          <a:xfrm>
            <a:off x="-27296" y="1676399"/>
            <a:ext cx="12257395" cy="4078941"/>
          </a:xfrm>
          <a:prstGeom prst="rect">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endParaRPr lang="it-IT"/>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347405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3467705"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47227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465921"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6490436"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6484087"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1049990"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404813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7066994" y="2341152"/>
            <a:ext cx="1316038" cy="1225550"/>
          </a:xfrm>
        </p:spPr>
        <p:txBody>
          <a:bodyPr/>
          <a:lstStyle/>
          <a:p>
            <a:r>
              <a:rPr lang="en-US"/>
              <a:t>Click icon to add picture</a:t>
            </a:r>
            <a:endParaRPr lang="it-IT" dirty="0"/>
          </a:p>
        </p:txBody>
      </p:sp>
      <p:sp>
        <p:nvSpPr>
          <p:cNvPr id="15" name="Text Placeholder 7">
            <a:extLst>
              <a:ext uri="{FF2B5EF4-FFF2-40B4-BE49-F238E27FC236}">
                <a16:creationId xmlns:a16="http://schemas.microsoft.com/office/drawing/2014/main" id="{6A742CF7-6867-418A-9F38-B7B5774E3E1A}"/>
              </a:ext>
            </a:extLst>
          </p:cNvPr>
          <p:cNvSpPr>
            <a:spLocks noGrp="1"/>
          </p:cNvSpPr>
          <p:nvPr>
            <p:ph type="body" sz="quarter" idx="56" hasCustomPrompt="1"/>
          </p:nvPr>
        </p:nvSpPr>
        <p:spPr>
          <a:xfrm>
            <a:off x="944208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6" name="Text Placeholder 2">
            <a:extLst>
              <a:ext uri="{FF2B5EF4-FFF2-40B4-BE49-F238E27FC236}">
                <a16:creationId xmlns:a16="http://schemas.microsoft.com/office/drawing/2014/main" id="{48CCA0CB-6FF2-4012-88E0-82DED814A8C0}"/>
              </a:ext>
            </a:extLst>
          </p:cNvPr>
          <p:cNvSpPr>
            <a:spLocks noGrp="1"/>
          </p:cNvSpPr>
          <p:nvPr>
            <p:ph type="body" sz="quarter" idx="57" hasCustomPrompt="1"/>
          </p:nvPr>
        </p:nvSpPr>
        <p:spPr>
          <a:xfrm>
            <a:off x="9435731"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8" name="Segnaposto immagine 5">
            <a:extLst>
              <a:ext uri="{FF2B5EF4-FFF2-40B4-BE49-F238E27FC236}">
                <a16:creationId xmlns:a16="http://schemas.microsoft.com/office/drawing/2014/main" id="{03FD0173-4103-4DBC-AC88-930A111A506D}"/>
              </a:ext>
            </a:extLst>
          </p:cNvPr>
          <p:cNvSpPr>
            <a:spLocks noGrp="1"/>
          </p:cNvSpPr>
          <p:nvPr>
            <p:ph type="pic" sz="quarter" idx="58"/>
          </p:nvPr>
        </p:nvSpPr>
        <p:spPr>
          <a:xfrm>
            <a:off x="10018638"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23925299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2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B308ADF-3E63-1A45-A55C-C2563A1FD6BB}"/>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8601AADB-3962-6E4D-BD7F-53AA3BDB850F}"/>
              </a:ext>
            </a:extLst>
          </p:cNvPr>
          <p:cNvPicPr>
            <a:picLocks noChangeAspect="1"/>
          </p:cNvPicPr>
          <p:nvPr userDrawn="1"/>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25895245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4_Layout personalizzato">
    <p:bg>
      <p:bgRef idx="1001">
        <a:schemeClr val="bg1"/>
      </p:bgRef>
    </p:bg>
    <p:spTree>
      <p:nvGrpSpPr>
        <p:cNvPr id="1" name=""/>
        <p:cNvGrpSpPr/>
        <p:nvPr/>
      </p:nvGrpSpPr>
      <p:grpSpPr>
        <a:xfrm>
          <a:off x="0" y="0"/>
          <a:ext cx="0" cy="0"/>
          <a:chOff x="0" y="0"/>
          <a:chExt cx="0" cy="0"/>
        </a:xfrm>
      </p:grpSpPr>
      <p:sp>
        <p:nvSpPr>
          <p:cNvPr id="5" name="Shape 2525">
            <a:extLst>
              <a:ext uri="{FF2B5EF4-FFF2-40B4-BE49-F238E27FC236}">
                <a16:creationId xmlns:a16="http://schemas.microsoft.com/office/drawing/2014/main" id="{73CCC572-6027-3844-866A-3D40DAF8323F}"/>
              </a:ext>
            </a:extLst>
          </p:cNvPr>
          <p:cNvSpPr/>
          <p:nvPr userDrawn="1"/>
        </p:nvSpPr>
        <p:spPr>
          <a:xfrm>
            <a:off x="510109"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 name="Shape 2526">
            <a:extLst>
              <a:ext uri="{FF2B5EF4-FFF2-40B4-BE49-F238E27FC236}">
                <a16:creationId xmlns:a16="http://schemas.microsoft.com/office/drawing/2014/main" id="{549EEF38-E887-F245-809B-E708704D757C}"/>
              </a:ext>
            </a:extLst>
          </p:cNvPr>
          <p:cNvSpPr/>
          <p:nvPr userDrawn="1"/>
        </p:nvSpPr>
        <p:spPr>
          <a:xfrm>
            <a:off x="1576631"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 name="Shape 2527">
            <a:extLst>
              <a:ext uri="{FF2B5EF4-FFF2-40B4-BE49-F238E27FC236}">
                <a16:creationId xmlns:a16="http://schemas.microsoft.com/office/drawing/2014/main" id="{F8CB60E7-ADF0-6340-B398-D307A94CFDBF}"/>
              </a:ext>
            </a:extLst>
          </p:cNvPr>
          <p:cNvSpPr/>
          <p:nvPr userDrawn="1"/>
        </p:nvSpPr>
        <p:spPr>
          <a:xfrm>
            <a:off x="2643153"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Shape 2528">
            <a:extLst>
              <a:ext uri="{FF2B5EF4-FFF2-40B4-BE49-F238E27FC236}">
                <a16:creationId xmlns:a16="http://schemas.microsoft.com/office/drawing/2014/main" id="{39AEB8F5-6847-D147-AD5D-9E466F4F5AAD}"/>
              </a:ext>
            </a:extLst>
          </p:cNvPr>
          <p:cNvSpPr/>
          <p:nvPr userDrawn="1"/>
        </p:nvSpPr>
        <p:spPr>
          <a:xfrm>
            <a:off x="3713953"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 name="Shape 2529">
            <a:extLst>
              <a:ext uri="{FF2B5EF4-FFF2-40B4-BE49-F238E27FC236}">
                <a16:creationId xmlns:a16="http://schemas.microsoft.com/office/drawing/2014/main" id="{4A8C7921-8FF1-E641-B8C4-1CEEF619FA1D}"/>
              </a:ext>
            </a:extLst>
          </p:cNvPr>
          <p:cNvSpPr/>
          <p:nvPr userDrawn="1"/>
        </p:nvSpPr>
        <p:spPr>
          <a:xfrm>
            <a:off x="4780475"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Shape 2530">
            <a:extLst>
              <a:ext uri="{FF2B5EF4-FFF2-40B4-BE49-F238E27FC236}">
                <a16:creationId xmlns:a16="http://schemas.microsoft.com/office/drawing/2014/main" id="{246F63E5-44BD-8E45-B6E4-DA552103E6C3}"/>
              </a:ext>
            </a:extLst>
          </p:cNvPr>
          <p:cNvSpPr/>
          <p:nvPr userDrawn="1"/>
        </p:nvSpPr>
        <p:spPr>
          <a:xfrm>
            <a:off x="5845571"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hape 2531">
            <a:extLst>
              <a:ext uri="{FF2B5EF4-FFF2-40B4-BE49-F238E27FC236}">
                <a16:creationId xmlns:a16="http://schemas.microsoft.com/office/drawing/2014/main" id="{517302BB-FFDD-654A-94FE-291B2927A0C0}"/>
              </a:ext>
            </a:extLst>
          </p:cNvPr>
          <p:cNvSpPr/>
          <p:nvPr userDrawn="1"/>
        </p:nvSpPr>
        <p:spPr>
          <a:xfrm>
            <a:off x="6912093"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 name="Shape 2532">
            <a:extLst>
              <a:ext uri="{FF2B5EF4-FFF2-40B4-BE49-F238E27FC236}">
                <a16:creationId xmlns:a16="http://schemas.microsoft.com/office/drawing/2014/main" id="{AF0B4E75-623B-E04D-A9E3-7DEA52EDDE5A}"/>
              </a:ext>
            </a:extLst>
          </p:cNvPr>
          <p:cNvSpPr/>
          <p:nvPr userDrawn="1"/>
        </p:nvSpPr>
        <p:spPr>
          <a:xfrm>
            <a:off x="7978615"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33">
            <a:extLst>
              <a:ext uri="{FF2B5EF4-FFF2-40B4-BE49-F238E27FC236}">
                <a16:creationId xmlns:a16="http://schemas.microsoft.com/office/drawing/2014/main" id="{4567CC9E-46AC-0043-BE96-51229743199C}"/>
              </a:ext>
            </a:extLst>
          </p:cNvPr>
          <p:cNvSpPr/>
          <p:nvPr userDrawn="1"/>
        </p:nvSpPr>
        <p:spPr>
          <a:xfrm>
            <a:off x="9045138"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34">
            <a:extLst>
              <a:ext uri="{FF2B5EF4-FFF2-40B4-BE49-F238E27FC236}">
                <a16:creationId xmlns:a16="http://schemas.microsoft.com/office/drawing/2014/main" id="{E813689B-E03C-1F47-99AC-FDB571E162B4}"/>
              </a:ext>
            </a:extLst>
          </p:cNvPr>
          <p:cNvSpPr/>
          <p:nvPr userDrawn="1"/>
        </p:nvSpPr>
        <p:spPr>
          <a:xfrm>
            <a:off x="10111660"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35">
            <a:extLst>
              <a:ext uri="{FF2B5EF4-FFF2-40B4-BE49-F238E27FC236}">
                <a16:creationId xmlns:a16="http://schemas.microsoft.com/office/drawing/2014/main" id="{4AD93F9F-E981-DB4C-9739-4E9893214F44}"/>
              </a:ext>
            </a:extLst>
          </p:cNvPr>
          <p:cNvSpPr/>
          <p:nvPr userDrawn="1"/>
        </p:nvSpPr>
        <p:spPr>
          <a:xfrm>
            <a:off x="512960" y="1555597"/>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36">
            <a:extLst>
              <a:ext uri="{FF2B5EF4-FFF2-40B4-BE49-F238E27FC236}">
                <a16:creationId xmlns:a16="http://schemas.microsoft.com/office/drawing/2014/main" id="{ABFA369A-24C2-9C45-81B8-105788C0EDB4}"/>
              </a:ext>
            </a:extLst>
          </p:cNvPr>
          <p:cNvSpPr/>
          <p:nvPr userDrawn="1"/>
        </p:nvSpPr>
        <p:spPr>
          <a:xfrm>
            <a:off x="1576631"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37">
            <a:extLst>
              <a:ext uri="{FF2B5EF4-FFF2-40B4-BE49-F238E27FC236}">
                <a16:creationId xmlns:a16="http://schemas.microsoft.com/office/drawing/2014/main" id="{ED821BCD-C1BE-234E-A624-0A6B38129CFE}"/>
              </a:ext>
            </a:extLst>
          </p:cNvPr>
          <p:cNvSpPr/>
          <p:nvPr userDrawn="1"/>
        </p:nvSpPr>
        <p:spPr>
          <a:xfrm>
            <a:off x="2646005"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38">
            <a:extLst>
              <a:ext uri="{FF2B5EF4-FFF2-40B4-BE49-F238E27FC236}">
                <a16:creationId xmlns:a16="http://schemas.microsoft.com/office/drawing/2014/main" id="{43E02ACF-D2D3-4C43-904F-2CF46BC21BA3}"/>
              </a:ext>
            </a:extLst>
          </p:cNvPr>
          <p:cNvSpPr/>
          <p:nvPr userDrawn="1"/>
        </p:nvSpPr>
        <p:spPr>
          <a:xfrm>
            <a:off x="3712527"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Shape 2539">
            <a:extLst>
              <a:ext uri="{FF2B5EF4-FFF2-40B4-BE49-F238E27FC236}">
                <a16:creationId xmlns:a16="http://schemas.microsoft.com/office/drawing/2014/main" id="{CDFDC6E8-5387-C14D-AD16-0A0DFD9F983A}"/>
              </a:ext>
            </a:extLst>
          </p:cNvPr>
          <p:cNvSpPr/>
          <p:nvPr userDrawn="1"/>
        </p:nvSpPr>
        <p:spPr>
          <a:xfrm>
            <a:off x="4776197" y="1560580"/>
            <a:ext cx="295014" cy="201146"/>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0">
            <a:extLst>
              <a:ext uri="{FF2B5EF4-FFF2-40B4-BE49-F238E27FC236}">
                <a16:creationId xmlns:a16="http://schemas.microsoft.com/office/drawing/2014/main" id="{47F9BDCF-F788-6248-AFCE-168D9C820DAF}"/>
              </a:ext>
            </a:extLst>
          </p:cNvPr>
          <p:cNvSpPr/>
          <p:nvPr userDrawn="1"/>
        </p:nvSpPr>
        <p:spPr>
          <a:xfrm>
            <a:off x="5842720"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41">
            <a:extLst>
              <a:ext uri="{FF2B5EF4-FFF2-40B4-BE49-F238E27FC236}">
                <a16:creationId xmlns:a16="http://schemas.microsoft.com/office/drawing/2014/main" id="{449ED65D-6295-8D41-A654-EAF87D3F1057}"/>
              </a:ext>
            </a:extLst>
          </p:cNvPr>
          <p:cNvSpPr/>
          <p:nvPr userDrawn="1"/>
        </p:nvSpPr>
        <p:spPr>
          <a:xfrm>
            <a:off x="6912093" y="1558440"/>
            <a:ext cx="241375" cy="241375"/>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2">
            <a:extLst>
              <a:ext uri="{FF2B5EF4-FFF2-40B4-BE49-F238E27FC236}">
                <a16:creationId xmlns:a16="http://schemas.microsoft.com/office/drawing/2014/main" id="{A59295B9-56E2-554F-AC74-40B2DAFBF4C8}"/>
              </a:ext>
            </a:extLst>
          </p:cNvPr>
          <p:cNvSpPr/>
          <p:nvPr userDrawn="1"/>
        </p:nvSpPr>
        <p:spPr>
          <a:xfrm>
            <a:off x="7975764"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3">
            <a:extLst>
              <a:ext uri="{FF2B5EF4-FFF2-40B4-BE49-F238E27FC236}">
                <a16:creationId xmlns:a16="http://schemas.microsoft.com/office/drawing/2014/main" id="{A2B49C10-D4EF-DD43-AE38-FAA01DD4C65F}"/>
              </a:ext>
            </a:extLst>
          </p:cNvPr>
          <p:cNvSpPr/>
          <p:nvPr userDrawn="1"/>
        </p:nvSpPr>
        <p:spPr>
          <a:xfrm>
            <a:off x="9042286"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4">
            <a:extLst>
              <a:ext uri="{FF2B5EF4-FFF2-40B4-BE49-F238E27FC236}">
                <a16:creationId xmlns:a16="http://schemas.microsoft.com/office/drawing/2014/main" id="{DFE27F94-E369-CF40-BCBB-FAA3D961A51E}"/>
              </a:ext>
            </a:extLst>
          </p:cNvPr>
          <p:cNvSpPr/>
          <p:nvPr userDrawn="1"/>
        </p:nvSpPr>
        <p:spPr>
          <a:xfrm>
            <a:off x="10108808"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5">
            <a:extLst>
              <a:ext uri="{FF2B5EF4-FFF2-40B4-BE49-F238E27FC236}">
                <a16:creationId xmlns:a16="http://schemas.microsoft.com/office/drawing/2014/main" id="{70FC64A1-DBE2-BA41-8B51-420C84853854}"/>
              </a:ext>
            </a:extLst>
          </p:cNvPr>
          <p:cNvSpPr/>
          <p:nvPr userDrawn="1"/>
        </p:nvSpPr>
        <p:spPr>
          <a:xfrm>
            <a:off x="510109"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546">
            <a:extLst>
              <a:ext uri="{FF2B5EF4-FFF2-40B4-BE49-F238E27FC236}">
                <a16:creationId xmlns:a16="http://schemas.microsoft.com/office/drawing/2014/main" id="{8DC94443-79EE-AA43-B902-6CE0A6FCF231}"/>
              </a:ext>
            </a:extLst>
          </p:cNvPr>
          <p:cNvSpPr/>
          <p:nvPr userDrawn="1"/>
        </p:nvSpPr>
        <p:spPr>
          <a:xfrm>
            <a:off x="1576631" y="2624962"/>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7">
            <a:extLst>
              <a:ext uri="{FF2B5EF4-FFF2-40B4-BE49-F238E27FC236}">
                <a16:creationId xmlns:a16="http://schemas.microsoft.com/office/drawing/2014/main" id="{2CEDFFF5-1200-C949-BDB0-96D10DBE10B7}"/>
              </a:ext>
            </a:extLst>
          </p:cNvPr>
          <p:cNvSpPr/>
          <p:nvPr userDrawn="1"/>
        </p:nvSpPr>
        <p:spPr>
          <a:xfrm>
            <a:off x="2643153"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48">
            <a:extLst>
              <a:ext uri="{FF2B5EF4-FFF2-40B4-BE49-F238E27FC236}">
                <a16:creationId xmlns:a16="http://schemas.microsoft.com/office/drawing/2014/main" id="{F5C67027-DADB-4249-AA95-CBACF59F2880}"/>
              </a:ext>
            </a:extLst>
          </p:cNvPr>
          <p:cNvSpPr/>
          <p:nvPr userDrawn="1"/>
        </p:nvSpPr>
        <p:spPr>
          <a:xfrm>
            <a:off x="3709675" y="2634231"/>
            <a:ext cx="295014" cy="67049"/>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49">
            <a:extLst>
              <a:ext uri="{FF2B5EF4-FFF2-40B4-BE49-F238E27FC236}">
                <a16:creationId xmlns:a16="http://schemas.microsoft.com/office/drawing/2014/main" id="{9F77ADA9-839A-A54F-8294-0DD37F804119}"/>
              </a:ext>
            </a:extLst>
          </p:cNvPr>
          <p:cNvSpPr/>
          <p:nvPr userDrawn="1"/>
        </p:nvSpPr>
        <p:spPr>
          <a:xfrm>
            <a:off x="4776197"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0">
            <a:extLst>
              <a:ext uri="{FF2B5EF4-FFF2-40B4-BE49-F238E27FC236}">
                <a16:creationId xmlns:a16="http://schemas.microsoft.com/office/drawing/2014/main" id="{3E0AA1B4-08E8-234C-9343-3A54741FE277}"/>
              </a:ext>
            </a:extLst>
          </p:cNvPr>
          <p:cNvSpPr/>
          <p:nvPr userDrawn="1"/>
        </p:nvSpPr>
        <p:spPr>
          <a:xfrm>
            <a:off x="5842720"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51">
            <a:extLst>
              <a:ext uri="{FF2B5EF4-FFF2-40B4-BE49-F238E27FC236}">
                <a16:creationId xmlns:a16="http://schemas.microsoft.com/office/drawing/2014/main" id="{1DDD1985-31DE-FB42-BF66-16C058B6C7CD}"/>
              </a:ext>
            </a:extLst>
          </p:cNvPr>
          <p:cNvSpPr/>
          <p:nvPr userDrawn="1"/>
        </p:nvSpPr>
        <p:spPr>
          <a:xfrm>
            <a:off x="6909242"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2">
            <a:extLst>
              <a:ext uri="{FF2B5EF4-FFF2-40B4-BE49-F238E27FC236}">
                <a16:creationId xmlns:a16="http://schemas.microsoft.com/office/drawing/2014/main" id="{D9E58ACD-51F5-E149-93D1-3C5DAC18341F}"/>
              </a:ext>
            </a:extLst>
          </p:cNvPr>
          <p:cNvSpPr/>
          <p:nvPr userDrawn="1"/>
        </p:nvSpPr>
        <p:spPr>
          <a:xfrm>
            <a:off x="7975764"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53">
            <a:extLst>
              <a:ext uri="{FF2B5EF4-FFF2-40B4-BE49-F238E27FC236}">
                <a16:creationId xmlns:a16="http://schemas.microsoft.com/office/drawing/2014/main" id="{6DC14127-9EC4-5D42-83F7-9B97A143A500}"/>
              </a:ext>
            </a:extLst>
          </p:cNvPr>
          <p:cNvSpPr/>
          <p:nvPr userDrawn="1"/>
        </p:nvSpPr>
        <p:spPr>
          <a:xfrm>
            <a:off x="9042286"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54">
            <a:extLst>
              <a:ext uri="{FF2B5EF4-FFF2-40B4-BE49-F238E27FC236}">
                <a16:creationId xmlns:a16="http://schemas.microsoft.com/office/drawing/2014/main" id="{CC086C72-4963-FF46-BCA0-40415935DA5E}"/>
              </a:ext>
            </a:extLst>
          </p:cNvPr>
          <p:cNvSpPr/>
          <p:nvPr userDrawn="1"/>
        </p:nvSpPr>
        <p:spPr>
          <a:xfrm>
            <a:off x="10108808"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55">
            <a:extLst>
              <a:ext uri="{FF2B5EF4-FFF2-40B4-BE49-F238E27FC236}">
                <a16:creationId xmlns:a16="http://schemas.microsoft.com/office/drawing/2014/main" id="{34CE2472-0D0C-6344-B702-30AFBF5EBE28}"/>
              </a:ext>
            </a:extLst>
          </p:cNvPr>
          <p:cNvSpPr/>
          <p:nvPr userDrawn="1"/>
        </p:nvSpPr>
        <p:spPr>
          <a:xfrm>
            <a:off x="510109"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56">
            <a:extLst>
              <a:ext uri="{FF2B5EF4-FFF2-40B4-BE49-F238E27FC236}">
                <a16:creationId xmlns:a16="http://schemas.microsoft.com/office/drawing/2014/main" id="{2D7F0F2A-B53B-7846-9627-B5D0EF9D1688}"/>
              </a:ext>
            </a:extLst>
          </p:cNvPr>
          <p:cNvSpPr/>
          <p:nvPr userDrawn="1"/>
        </p:nvSpPr>
        <p:spPr>
          <a:xfrm>
            <a:off x="1576631"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7" name="Shape 2557">
            <a:extLst>
              <a:ext uri="{FF2B5EF4-FFF2-40B4-BE49-F238E27FC236}">
                <a16:creationId xmlns:a16="http://schemas.microsoft.com/office/drawing/2014/main" id="{E41990EE-FAC4-A941-A34A-EF9F2D9C6C52}"/>
              </a:ext>
            </a:extLst>
          </p:cNvPr>
          <p:cNvSpPr/>
          <p:nvPr userDrawn="1"/>
        </p:nvSpPr>
        <p:spPr>
          <a:xfrm>
            <a:off x="2643153"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58">
            <a:extLst>
              <a:ext uri="{FF2B5EF4-FFF2-40B4-BE49-F238E27FC236}">
                <a16:creationId xmlns:a16="http://schemas.microsoft.com/office/drawing/2014/main" id="{72F1B32C-1F7B-A44F-8E07-B0EF6D28E489}"/>
              </a:ext>
            </a:extLst>
          </p:cNvPr>
          <p:cNvSpPr/>
          <p:nvPr userDrawn="1"/>
        </p:nvSpPr>
        <p:spPr>
          <a:xfrm>
            <a:off x="3709675"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559">
            <a:extLst>
              <a:ext uri="{FF2B5EF4-FFF2-40B4-BE49-F238E27FC236}">
                <a16:creationId xmlns:a16="http://schemas.microsoft.com/office/drawing/2014/main" id="{2EE03F12-26F9-6A4D-8306-C310A0CF3F94}"/>
              </a:ext>
            </a:extLst>
          </p:cNvPr>
          <p:cNvSpPr/>
          <p:nvPr userDrawn="1"/>
        </p:nvSpPr>
        <p:spPr>
          <a:xfrm>
            <a:off x="4776197"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60">
            <a:extLst>
              <a:ext uri="{FF2B5EF4-FFF2-40B4-BE49-F238E27FC236}">
                <a16:creationId xmlns:a16="http://schemas.microsoft.com/office/drawing/2014/main" id="{0769478C-F476-7846-9697-BB476D235B79}"/>
              </a:ext>
            </a:extLst>
          </p:cNvPr>
          <p:cNvSpPr/>
          <p:nvPr userDrawn="1"/>
        </p:nvSpPr>
        <p:spPr>
          <a:xfrm>
            <a:off x="5842720"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61">
            <a:extLst>
              <a:ext uri="{FF2B5EF4-FFF2-40B4-BE49-F238E27FC236}">
                <a16:creationId xmlns:a16="http://schemas.microsoft.com/office/drawing/2014/main" id="{7D184E0B-7859-6046-8F0F-038DF090B4BE}"/>
              </a:ext>
            </a:extLst>
          </p:cNvPr>
          <p:cNvSpPr/>
          <p:nvPr userDrawn="1"/>
        </p:nvSpPr>
        <p:spPr>
          <a:xfrm>
            <a:off x="6909242"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2" name="Shape 2562">
            <a:extLst>
              <a:ext uri="{FF2B5EF4-FFF2-40B4-BE49-F238E27FC236}">
                <a16:creationId xmlns:a16="http://schemas.microsoft.com/office/drawing/2014/main" id="{F4CC31B5-E886-7D47-994B-6D552EF77DE9}"/>
              </a:ext>
            </a:extLst>
          </p:cNvPr>
          <p:cNvSpPr/>
          <p:nvPr userDrawn="1"/>
        </p:nvSpPr>
        <p:spPr>
          <a:xfrm>
            <a:off x="7975764"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563">
            <a:extLst>
              <a:ext uri="{FF2B5EF4-FFF2-40B4-BE49-F238E27FC236}">
                <a16:creationId xmlns:a16="http://schemas.microsoft.com/office/drawing/2014/main" id="{7FDE315A-0FD2-B245-B88C-8B54025C5B70}"/>
              </a:ext>
            </a:extLst>
          </p:cNvPr>
          <p:cNvSpPr/>
          <p:nvPr userDrawn="1"/>
        </p:nvSpPr>
        <p:spPr>
          <a:xfrm>
            <a:off x="9042286"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4" name="Shape 2564">
            <a:extLst>
              <a:ext uri="{FF2B5EF4-FFF2-40B4-BE49-F238E27FC236}">
                <a16:creationId xmlns:a16="http://schemas.microsoft.com/office/drawing/2014/main" id="{C8A138F5-8F35-DA46-9AE2-9903760BA272}"/>
              </a:ext>
            </a:extLst>
          </p:cNvPr>
          <p:cNvSpPr/>
          <p:nvPr userDrawn="1"/>
        </p:nvSpPr>
        <p:spPr>
          <a:xfrm>
            <a:off x="10108808"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5" name="Shape 2565">
            <a:extLst>
              <a:ext uri="{FF2B5EF4-FFF2-40B4-BE49-F238E27FC236}">
                <a16:creationId xmlns:a16="http://schemas.microsoft.com/office/drawing/2014/main" id="{8F86F03D-1959-7A49-9D1E-F941CD53B9B0}"/>
              </a:ext>
            </a:extLst>
          </p:cNvPr>
          <p:cNvSpPr/>
          <p:nvPr userDrawn="1"/>
        </p:nvSpPr>
        <p:spPr>
          <a:xfrm>
            <a:off x="510109" y="4758013"/>
            <a:ext cx="295014" cy="241382"/>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6" name="Shape 2566">
            <a:extLst>
              <a:ext uri="{FF2B5EF4-FFF2-40B4-BE49-F238E27FC236}">
                <a16:creationId xmlns:a16="http://schemas.microsoft.com/office/drawing/2014/main" id="{5D5B5C38-AD9D-C147-9345-C99C7D94439A}"/>
              </a:ext>
            </a:extLst>
          </p:cNvPr>
          <p:cNvSpPr/>
          <p:nvPr userDrawn="1"/>
        </p:nvSpPr>
        <p:spPr>
          <a:xfrm>
            <a:off x="1576631" y="4758016"/>
            <a:ext cx="295014" cy="24138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7" name="Shape 2567">
            <a:extLst>
              <a:ext uri="{FF2B5EF4-FFF2-40B4-BE49-F238E27FC236}">
                <a16:creationId xmlns:a16="http://schemas.microsoft.com/office/drawing/2014/main" id="{BCE0E544-D4BC-824D-8ABC-4F59FED511C3}"/>
              </a:ext>
            </a:extLst>
          </p:cNvPr>
          <p:cNvSpPr/>
          <p:nvPr userDrawn="1"/>
        </p:nvSpPr>
        <p:spPr>
          <a:xfrm>
            <a:off x="2643153"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8" name="Shape 2568">
            <a:extLst>
              <a:ext uri="{FF2B5EF4-FFF2-40B4-BE49-F238E27FC236}">
                <a16:creationId xmlns:a16="http://schemas.microsoft.com/office/drawing/2014/main" id="{A1A89C72-203B-204C-8E02-3DA8A8F05084}"/>
              </a:ext>
            </a:extLst>
          </p:cNvPr>
          <p:cNvSpPr/>
          <p:nvPr userDrawn="1"/>
        </p:nvSpPr>
        <p:spPr>
          <a:xfrm>
            <a:off x="3709675"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Shape 2569">
            <a:extLst>
              <a:ext uri="{FF2B5EF4-FFF2-40B4-BE49-F238E27FC236}">
                <a16:creationId xmlns:a16="http://schemas.microsoft.com/office/drawing/2014/main" id="{B094B227-AE90-BE4E-9D3B-0D88D6CAD563}"/>
              </a:ext>
            </a:extLst>
          </p:cNvPr>
          <p:cNvSpPr/>
          <p:nvPr userDrawn="1"/>
        </p:nvSpPr>
        <p:spPr>
          <a:xfrm>
            <a:off x="4776197" y="4755159"/>
            <a:ext cx="295014" cy="295021"/>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570">
            <a:extLst>
              <a:ext uri="{FF2B5EF4-FFF2-40B4-BE49-F238E27FC236}">
                <a16:creationId xmlns:a16="http://schemas.microsoft.com/office/drawing/2014/main" id="{B44FFC50-58BE-514B-91E3-0A6346B5E3EC}"/>
              </a:ext>
            </a:extLst>
          </p:cNvPr>
          <p:cNvSpPr/>
          <p:nvPr userDrawn="1"/>
        </p:nvSpPr>
        <p:spPr>
          <a:xfrm>
            <a:off x="5842720" y="4761860"/>
            <a:ext cx="295014" cy="28831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571">
            <a:extLst>
              <a:ext uri="{FF2B5EF4-FFF2-40B4-BE49-F238E27FC236}">
                <a16:creationId xmlns:a16="http://schemas.microsoft.com/office/drawing/2014/main" id="{0AA157C7-D03B-1043-945C-105F1E584598}"/>
              </a:ext>
            </a:extLst>
          </p:cNvPr>
          <p:cNvSpPr/>
          <p:nvPr userDrawn="1"/>
        </p:nvSpPr>
        <p:spPr>
          <a:xfrm>
            <a:off x="6909242"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572">
            <a:extLst>
              <a:ext uri="{FF2B5EF4-FFF2-40B4-BE49-F238E27FC236}">
                <a16:creationId xmlns:a16="http://schemas.microsoft.com/office/drawing/2014/main" id="{37E947C5-8866-4348-96B6-81AE0FDC5876}"/>
              </a:ext>
            </a:extLst>
          </p:cNvPr>
          <p:cNvSpPr/>
          <p:nvPr userDrawn="1"/>
        </p:nvSpPr>
        <p:spPr>
          <a:xfrm>
            <a:off x="7975764"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3" name="Shape 2573">
            <a:extLst>
              <a:ext uri="{FF2B5EF4-FFF2-40B4-BE49-F238E27FC236}">
                <a16:creationId xmlns:a16="http://schemas.microsoft.com/office/drawing/2014/main" id="{417DC15C-155D-5D4C-9B86-7527F3D6C225}"/>
              </a:ext>
            </a:extLst>
          </p:cNvPr>
          <p:cNvSpPr/>
          <p:nvPr userDrawn="1"/>
        </p:nvSpPr>
        <p:spPr>
          <a:xfrm>
            <a:off x="9042286"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574">
            <a:extLst>
              <a:ext uri="{FF2B5EF4-FFF2-40B4-BE49-F238E27FC236}">
                <a16:creationId xmlns:a16="http://schemas.microsoft.com/office/drawing/2014/main" id="{98AA1902-E34E-044D-8A29-D4460E459BAB}"/>
              </a:ext>
            </a:extLst>
          </p:cNvPr>
          <p:cNvSpPr/>
          <p:nvPr userDrawn="1"/>
        </p:nvSpPr>
        <p:spPr>
          <a:xfrm>
            <a:off x="10110234" y="4755155"/>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Shape 2575">
            <a:extLst>
              <a:ext uri="{FF2B5EF4-FFF2-40B4-BE49-F238E27FC236}">
                <a16:creationId xmlns:a16="http://schemas.microsoft.com/office/drawing/2014/main" id="{489DA66A-CD85-0342-AE04-18E70A62AEAE}"/>
              </a:ext>
            </a:extLst>
          </p:cNvPr>
          <p:cNvSpPr/>
          <p:nvPr userDrawn="1"/>
        </p:nvSpPr>
        <p:spPr>
          <a:xfrm>
            <a:off x="510109"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576">
            <a:extLst>
              <a:ext uri="{FF2B5EF4-FFF2-40B4-BE49-F238E27FC236}">
                <a16:creationId xmlns:a16="http://schemas.microsoft.com/office/drawing/2014/main" id="{EC2B9D60-04BC-4D48-819D-4A373107D705}"/>
              </a:ext>
            </a:extLst>
          </p:cNvPr>
          <p:cNvSpPr/>
          <p:nvPr userDrawn="1"/>
        </p:nvSpPr>
        <p:spPr>
          <a:xfrm>
            <a:off x="1576631"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577">
            <a:extLst>
              <a:ext uri="{FF2B5EF4-FFF2-40B4-BE49-F238E27FC236}">
                <a16:creationId xmlns:a16="http://schemas.microsoft.com/office/drawing/2014/main" id="{F9811F5F-4527-0A47-AAFF-C02091FF8919}"/>
              </a:ext>
            </a:extLst>
          </p:cNvPr>
          <p:cNvSpPr/>
          <p:nvPr userDrawn="1"/>
        </p:nvSpPr>
        <p:spPr>
          <a:xfrm>
            <a:off x="2644579" y="5821677"/>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578">
            <a:extLst>
              <a:ext uri="{FF2B5EF4-FFF2-40B4-BE49-F238E27FC236}">
                <a16:creationId xmlns:a16="http://schemas.microsoft.com/office/drawing/2014/main" id="{7056F710-1CF4-5B46-98B2-21FC4702D134}"/>
              </a:ext>
            </a:extLst>
          </p:cNvPr>
          <p:cNvSpPr/>
          <p:nvPr userDrawn="1"/>
        </p:nvSpPr>
        <p:spPr>
          <a:xfrm>
            <a:off x="3715380" y="5821678"/>
            <a:ext cx="187736" cy="295013"/>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79">
            <a:extLst>
              <a:ext uri="{FF2B5EF4-FFF2-40B4-BE49-F238E27FC236}">
                <a16:creationId xmlns:a16="http://schemas.microsoft.com/office/drawing/2014/main" id="{69643424-8AEC-5542-B654-7421A708C915}"/>
              </a:ext>
            </a:extLst>
          </p:cNvPr>
          <p:cNvSpPr/>
          <p:nvPr userDrawn="1"/>
        </p:nvSpPr>
        <p:spPr>
          <a:xfrm>
            <a:off x="4776197"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80">
            <a:extLst>
              <a:ext uri="{FF2B5EF4-FFF2-40B4-BE49-F238E27FC236}">
                <a16:creationId xmlns:a16="http://schemas.microsoft.com/office/drawing/2014/main" id="{DFD8A68A-736B-5742-AA44-817551F9EB23}"/>
              </a:ext>
            </a:extLst>
          </p:cNvPr>
          <p:cNvSpPr/>
          <p:nvPr userDrawn="1"/>
        </p:nvSpPr>
        <p:spPr>
          <a:xfrm>
            <a:off x="5842720"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1" name="Shape 2581">
            <a:extLst>
              <a:ext uri="{FF2B5EF4-FFF2-40B4-BE49-F238E27FC236}">
                <a16:creationId xmlns:a16="http://schemas.microsoft.com/office/drawing/2014/main" id="{1C0474E2-2E60-7F44-AB8A-AA6DEC004024}"/>
              </a:ext>
            </a:extLst>
          </p:cNvPr>
          <p:cNvSpPr/>
          <p:nvPr userDrawn="1"/>
        </p:nvSpPr>
        <p:spPr>
          <a:xfrm>
            <a:off x="6909242"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582">
            <a:extLst>
              <a:ext uri="{FF2B5EF4-FFF2-40B4-BE49-F238E27FC236}">
                <a16:creationId xmlns:a16="http://schemas.microsoft.com/office/drawing/2014/main" id="{2835D918-4861-B14E-9AEE-6E763047B7E7}"/>
              </a:ext>
            </a:extLst>
          </p:cNvPr>
          <p:cNvSpPr/>
          <p:nvPr userDrawn="1"/>
        </p:nvSpPr>
        <p:spPr>
          <a:xfrm>
            <a:off x="7975764"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3" name="Shape 2583">
            <a:extLst>
              <a:ext uri="{FF2B5EF4-FFF2-40B4-BE49-F238E27FC236}">
                <a16:creationId xmlns:a16="http://schemas.microsoft.com/office/drawing/2014/main" id="{B6094587-C3AC-C24E-8356-06CEBC2282F3}"/>
              </a:ext>
            </a:extLst>
          </p:cNvPr>
          <p:cNvSpPr/>
          <p:nvPr userDrawn="1"/>
        </p:nvSpPr>
        <p:spPr>
          <a:xfrm>
            <a:off x="9042286"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4" name="Shape 2584">
            <a:extLst>
              <a:ext uri="{FF2B5EF4-FFF2-40B4-BE49-F238E27FC236}">
                <a16:creationId xmlns:a16="http://schemas.microsoft.com/office/drawing/2014/main" id="{4ED90DC1-F17D-B648-A1C0-B6FEF15AD003}"/>
              </a:ext>
            </a:extLst>
          </p:cNvPr>
          <p:cNvSpPr/>
          <p:nvPr userDrawn="1"/>
        </p:nvSpPr>
        <p:spPr>
          <a:xfrm>
            <a:off x="10108808"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5" name="Shape 2585">
            <a:extLst>
              <a:ext uri="{FF2B5EF4-FFF2-40B4-BE49-F238E27FC236}">
                <a16:creationId xmlns:a16="http://schemas.microsoft.com/office/drawing/2014/main" id="{0B4AEA59-2A7A-AF41-801E-2774B9CADA18}"/>
              </a:ext>
            </a:extLst>
          </p:cNvPr>
          <p:cNvSpPr/>
          <p:nvPr userDrawn="1"/>
        </p:nvSpPr>
        <p:spPr>
          <a:xfrm>
            <a:off x="11254362"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Shape 2595">
            <a:extLst>
              <a:ext uri="{FF2B5EF4-FFF2-40B4-BE49-F238E27FC236}">
                <a16:creationId xmlns:a16="http://schemas.microsoft.com/office/drawing/2014/main" id="{AE7C5429-8864-E541-978B-EC895A9E864E}"/>
              </a:ext>
            </a:extLst>
          </p:cNvPr>
          <p:cNvSpPr/>
          <p:nvPr userDrawn="1"/>
        </p:nvSpPr>
        <p:spPr>
          <a:xfrm>
            <a:off x="11251511"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5" name="Shape 2605">
            <a:extLst>
              <a:ext uri="{FF2B5EF4-FFF2-40B4-BE49-F238E27FC236}">
                <a16:creationId xmlns:a16="http://schemas.microsoft.com/office/drawing/2014/main" id="{CBFB79DD-069F-2046-9A3E-6B65E5BC0914}"/>
              </a:ext>
            </a:extLst>
          </p:cNvPr>
          <p:cNvSpPr/>
          <p:nvPr userDrawn="1"/>
        </p:nvSpPr>
        <p:spPr>
          <a:xfrm>
            <a:off x="11251635" y="2622247"/>
            <a:ext cx="295154" cy="29514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5" name="Shape 2615">
            <a:extLst>
              <a:ext uri="{FF2B5EF4-FFF2-40B4-BE49-F238E27FC236}">
                <a16:creationId xmlns:a16="http://schemas.microsoft.com/office/drawing/2014/main" id="{05A818DC-8BBB-1440-8C1C-C90DF38A0238}"/>
              </a:ext>
            </a:extLst>
          </p:cNvPr>
          <p:cNvSpPr/>
          <p:nvPr userDrawn="1"/>
        </p:nvSpPr>
        <p:spPr>
          <a:xfrm>
            <a:off x="11251511"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5" name="Shape 2625">
            <a:extLst>
              <a:ext uri="{FF2B5EF4-FFF2-40B4-BE49-F238E27FC236}">
                <a16:creationId xmlns:a16="http://schemas.microsoft.com/office/drawing/2014/main" id="{AD4B88C8-4640-2243-A90E-B8EC4AD656BC}"/>
              </a:ext>
            </a:extLst>
          </p:cNvPr>
          <p:cNvSpPr/>
          <p:nvPr userDrawn="1"/>
        </p:nvSpPr>
        <p:spPr>
          <a:xfrm>
            <a:off x="11251511"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758">
            <a:extLst>
              <a:ext uri="{FF2B5EF4-FFF2-40B4-BE49-F238E27FC236}">
                <a16:creationId xmlns:a16="http://schemas.microsoft.com/office/drawing/2014/main" id="{5FF72C9B-2703-7645-BB78-1B90D0619BAF}"/>
              </a:ext>
            </a:extLst>
          </p:cNvPr>
          <p:cNvSpPr/>
          <p:nvPr userDrawn="1"/>
        </p:nvSpPr>
        <p:spPr>
          <a:xfrm>
            <a:off x="11202351" y="5821677"/>
            <a:ext cx="344174" cy="3441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3985871762"/>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Layout personalizzato">
    <p:bg>
      <p:bgRef idx="1001">
        <a:schemeClr val="bg1"/>
      </p:bgRef>
    </p:bg>
    <p:spTree>
      <p:nvGrpSpPr>
        <p:cNvPr id="1" name=""/>
        <p:cNvGrpSpPr/>
        <p:nvPr/>
      </p:nvGrpSpPr>
      <p:grpSpPr>
        <a:xfrm>
          <a:off x="0" y="0"/>
          <a:ext cx="0" cy="0"/>
          <a:chOff x="0" y="0"/>
          <a:chExt cx="0" cy="0"/>
        </a:xfrm>
      </p:grpSpPr>
      <p:sp>
        <p:nvSpPr>
          <p:cNvPr id="66" name="Shape 2586">
            <a:extLst>
              <a:ext uri="{FF2B5EF4-FFF2-40B4-BE49-F238E27FC236}">
                <a16:creationId xmlns:a16="http://schemas.microsoft.com/office/drawing/2014/main" id="{9533584A-3ECB-3A49-8B9B-51D5AF8D4D39}"/>
              </a:ext>
            </a:extLst>
          </p:cNvPr>
          <p:cNvSpPr/>
          <p:nvPr userDrawn="1"/>
        </p:nvSpPr>
        <p:spPr>
          <a:xfrm>
            <a:off x="2733830"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7" name="Shape 2587">
            <a:extLst>
              <a:ext uri="{FF2B5EF4-FFF2-40B4-BE49-F238E27FC236}">
                <a16:creationId xmlns:a16="http://schemas.microsoft.com/office/drawing/2014/main" id="{B4FA39DC-8B25-CE43-90D9-A5B38ACF4DFB}"/>
              </a:ext>
            </a:extLst>
          </p:cNvPr>
          <p:cNvSpPr/>
          <p:nvPr userDrawn="1"/>
        </p:nvSpPr>
        <p:spPr>
          <a:xfrm>
            <a:off x="3797501"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8" name="Shape 2588">
            <a:extLst>
              <a:ext uri="{FF2B5EF4-FFF2-40B4-BE49-F238E27FC236}">
                <a16:creationId xmlns:a16="http://schemas.microsoft.com/office/drawing/2014/main" id="{303F5E7A-CEE3-7140-B73D-2C646EC8F57F}"/>
              </a:ext>
            </a:extLst>
          </p:cNvPr>
          <p:cNvSpPr/>
          <p:nvPr userDrawn="1"/>
        </p:nvSpPr>
        <p:spPr>
          <a:xfrm>
            <a:off x="4864023"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9" name="Shape 2589">
            <a:extLst>
              <a:ext uri="{FF2B5EF4-FFF2-40B4-BE49-F238E27FC236}">
                <a16:creationId xmlns:a16="http://schemas.microsoft.com/office/drawing/2014/main" id="{B9A437DA-E0EA-9D4F-816E-BFF9E491A45C}"/>
              </a:ext>
            </a:extLst>
          </p:cNvPr>
          <p:cNvSpPr/>
          <p:nvPr userDrawn="1"/>
        </p:nvSpPr>
        <p:spPr>
          <a:xfrm>
            <a:off x="5930545"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590">
            <a:extLst>
              <a:ext uri="{FF2B5EF4-FFF2-40B4-BE49-F238E27FC236}">
                <a16:creationId xmlns:a16="http://schemas.microsoft.com/office/drawing/2014/main" id="{E520F7C1-AA22-054D-AAA6-F13772F94545}"/>
              </a:ext>
            </a:extLst>
          </p:cNvPr>
          <p:cNvSpPr/>
          <p:nvPr userDrawn="1"/>
        </p:nvSpPr>
        <p:spPr>
          <a:xfrm>
            <a:off x="6997068"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591">
            <a:extLst>
              <a:ext uri="{FF2B5EF4-FFF2-40B4-BE49-F238E27FC236}">
                <a16:creationId xmlns:a16="http://schemas.microsoft.com/office/drawing/2014/main" id="{80D5F122-38DE-CD49-8537-F3A01930184D}"/>
              </a:ext>
            </a:extLst>
          </p:cNvPr>
          <p:cNvSpPr/>
          <p:nvPr userDrawn="1"/>
        </p:nvSpPr>
        <p:spPr>
          <a:xfrm>
            <a:off x="8063590"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592">
            <a:extLst>
              <a:ext uri="{FF2B5EF4-FFF2-40B4-BE49-F238E27FC236}">
                <a16:creationId xmlns:a16="http://schemas.microsoft.com/office/drawing/2014/main" id="{B79BFC81-C2CC-734C-87CB-C6AC29DE1276}"/>
              </a:ext>
            </a:extLst>
          </p:cNvPr>
          <p:cNvSpPr/>
          <p:nvPr userDrawn="1"/>
        </p:nvSpPr>
        <p:spPr>
          <a:xfrm>
            <a:off x="9130112"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3" name="Shape 2593">
            <a:extLst>
              <a:ext uri="{FF2B5EF4-FFF2-40B4-BE49-F238E27FC236}">
                <a16:creationId xmlns:a16="http://schemas.microsoft.com/office/drawing/2014/main" id="{B5F517A9-1880-6F48-AE9C-27663EC0910F}"/>
              </a:ext>
            </a:extLst>
          </p:cNvPr>
          <p:cNvSpPr/>
          <p:nvPr userDrawn="1"/>
        </p:nvSpPr>
        <p:spPr>
          <a:xfrm>
            <a:off x="10196634"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594">
            <a:extLst>
              <a:ext uri="{FF2B5EF4-FFF2-40B4-BE49-F238E27FC236}">
                <a16:creationId xmlns:a16="http://schemas.microsoft.com/office/drawing/2014/main" id="{286464E1-A059-2042-A8ED-6A9C48E9B984}"/>
              </a:ext>
            </a:extLst>
          </p:cNvPr>
          <p:cNvSpPr/>
          <p:nvPr userDrawn="1"/>
        </p:nvSpPr>
        <p:spPr>
          <a:xfrm>
            <a:off x="11263156" y="491936"/>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596">
            <a:extLst>
              <a:ext uri="{FF2B5EF4-FFF2-40B4-BE49-F238E27FC236}">
                <a16:creationId xmlns:a16="http://schemas.microsoft.com/office/drawing/2014/main" id="{8BABD3CC-B107-ED45-97E6-68C5AF9DE958}"/>
              </a:ext>
            </a:extLst>
          </p:cNvPr>
          <p:cNvSpPr/>
          <p:nvPr userDrawn="1"/>
        </p:nvSpPr>
        <p:spPr>
          <a:xfrm>
            <a:off x="2730979" y="1559885"/>
            <a:ext cx="295014" cy="214556"/>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7" name="Shape 2597">
            <a:extLst>
              <a:ext uri="{FF2B5EF4-FFF2-40B4-BE49-F238E27FC236}">
                <a16:creationId xmlns:a16="http://schemas.microsoft.com/office/drawing/2014/main" id="{FF4BD021-0209-3C4B-83AA-D662C146DCCA}"/>
              </a:ext>
            </a:extLst>
          </p:cNvPr>
          <p:cNvSpPr/>
          <p:nvPr userDrawn="1"/>
        </p:nvSpPr>
        <p:spPr>
          <a:xfrm>
            <a:off x="3797501"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8" name="Shape 2598">
            <a:extLst>
              <a:ext uri="{FF2B5EF4-FFF2-40B4-BE49-F238E27FC236}">
                <a16:creationId xmlns:a16="http://schemas.microsoft.com/office/drawing/2014/main" id="{6DCD44D6-679B-4945-9D6C-B91926B87C6E}"/>
              </a:ext>
            </a:extLst>
          </p:cNvPr>
          <p:cNvSpPr/>
          <p:nvPr userDrawn="1"/>
        </p:nvSpPr>
        <p:spPr>
          <a:xfrm>
            <a:off x="4864023"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9" name="Shape 2599">
            <a:extLst>
              <a:ext uri="{FF2B5EF4-FFF2-40B4-BE49-F238E27FC236}">
                <a16:creationId xmlns:a16="http://schemas.microsoft.com/office/drawing/2014/main" id="{9B392409-7B7E-CE4A-836F-D0CFD4BD6D0B}"/>
              </a:ext>
            </a:extLst>
          </p:cNvPr>
          <p:cNvSpPr/>
          <p:nvPr userDrawn="1"/>
        </p:nvSpPr>
        <p:spPr>
          <a:xfrm>
            <a:off x="5930545"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0" name="Shape 2600">
            <a:extLst>
              <a:ext uri="{FF2B5EF4-FFF2-40B4-BE49-F238E27FC236}">
                <a16:creationId xmlns:a16="http://schemas.microsoft.com/office/drawing/2014/main" id="{E6872720-0C31-9D4D-B625-932CCF315A8E}"/>
              </a:ext>
            </a:extLst>
          </p:cNvPr>
          <p:cNvSpPr/>
          <p:nvPr userDrawn="1"/>
        </p:nvSpPr>
        <p:spPr>
          <a:xfrm>
            <a:off x="6997068"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1" name="Shape 2601">
            <a:extLst>
              <a:ext uri="{FF2B5EF4-FFF2-40B4-BE49-F238E27FC236}">
                <a16:creationId xmlns:a16="http://schemas.microsoft.com/office/drawing/2014/main" id="{E005439C-C452-8B4F-8222-D156F97D13D1}"/>
              </a:ext>
            </a:extLst>
          </p:cNvPr>
          <p:cNvSpPr/>
          <p:nvPr userDrawn="1"/>
        </p:nvSpPr>
        <p:spPr>
          <a:xfrm>
            <a:off x="8063590"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2" name="Shape 2602">
            <a:extLst>
              <a:ext uri="{FF2B5EF4-FFF2-40B4-BE49-F238E27FC236}">
                <a16:creationId xmlns:a16="http://schemas.microsoft.com/office/drawing/2014/main" id="{4655AA8C-7974-6B4F-A8FA-812BA2D2A274}"/>
              </a:ext>
            </a:extLst>
          </p:cNvPr>
          <p:cNvSpPr/>
          <p:nvPr userDrawn="1"/>
        </p:nvSpPr>
        <p:spPr>
          <a:xfrm>
            <a:off x="9130112"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3" name="Shape 2603">
            <a:extLst>
              <a:ext uri="{FF2B5EF4-FFF2-40B4-BE49-F238E27FC236}">
                <a16:creationId xmlns:a16="http://schemas.microsoft.com/office/drawing/2014/main" id="{79595D3C-9435-7F40-BEC9-91742EE052E3}"/>
              </a:ext>
            </a:extLst>
          </p:cNvPr>
          <p:cNvSpPr/>
          <p:nvPr userDrawn="1"/>
        </p:nvSpPr>
        <p:spPr>
          <a:xfrm>
            <a:off x="10196634"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4" name="Shape 2604">
            <a:extLst>
              <a:ext uri="{FF2B5EF4-FFF2-40B4-BE49-F238E27FC236}">
                <a16:creationId xmlns:a16="http://schemas.microsoft.com/office/drawing/2014/main" id="{273A7532-9108-FB47-B467-E4A4A00B34B5}"/>
              </a:ext>
            </a:extLst>
          </p:cNvPr>
          <p:cNvSpPr/>
          <p:nvPr userDrawn="1"/>
        </p:nvSpPr>
        <p:spPr>
          <a:xfrm>
            <a:off x="11263156"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6" name="Shape 2606">
            <a:extLst>
              <a:ext uri="{FF2B5EF4-FFF2-40B4-BE49-F238E27FC236}">
                <a16:creationId xmlns:a16="http://schemas.microsoft.com/office/drawing/2014/main" id="{C5EA5F00-8904-E84E-A24D-D07717A94873}"/>
              </a:ext>
            </a:extLst>
          </p:cNvPr>
          <p:cNvSpPr/>
          <p:nvPr userDrawn="1"/>
        </p:nvSpPr>
        <p:spPr>
          <a:xfrm>
            <a:off x="2730979"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7" name="Shape 2607">
            <a:extLst>
              <a:ext uri="{FF2B5EF4-FFF2-40B4-BE49-F238E27FC236}">
                <a16:creationId xmlns:a16="http://schemas.microsoft.com/office/drawing/2014/main" id="{C2A4B14E-3631-2F46-91C2-54048F0E5FA2}"/>
              </a:ext>
            </a:extLst>
          </p:cNvPr>
          <p:cNvSpPr/>
          <p:nvPr userDrawn="1"/>
        </p:nvSpPr>
        <p:spPr>
          <a:xfrm>
            <a:off x="3797501"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8" name="Shape 2608">
            <a:extLst>
              <a:ext uri="{FF2B5EF4-FFF2-40B4-BE49-F238E27FC236}">
                <a16:creationId xmlns:a16="http://schemas.microsoft.com/office/drawing/2014/main" id="{DF3E0CB0-FFDF-6C4C-BF7F-066D1CC0FAAC}"/>
              </a:ext>
            </a:extLst>
          </p:cNvPr>
          <p:cNvSpPr/>
          <p:nvPr userDrawn="1"/>
        </p:nvSpPr>
        <p:spPr>
          <a:xfrm>
            <a:off x="4864023"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9" name="Shape 2609">
            <a:extLst>
              <a:ext uri="{FF2B5EF4-FFF2-40B4-BE49-F238E27FC236}">
                <a16:creationId xmlns:a16="http://schemas.microsoft.com/office/drawing/2014/main" id="{8AC0EA0A-A985-654D-A9B8-58C521EF33EC}"/>
              </a:ext>
            </a:extLst>
          </p:cNvPr>
          <p:cNvSpPr/>
          <p:nvPr userDrawn="1"/>
        </p:nvSpPr>
        <p:spPr>
          <a:xfrm>
            <a:off x="5930545"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0" name="Shape 2610">
            <a:extLst>
              <a:ext uri="{FF2B5EF4-FFF2-40B4-BE49-F238E27FC236}">
                <a16:creationId xmlns:a16="http://schemas.microsoft.com/office/drawing/2014/main" id="{90B9FBE9-B19B-0442-9A68-6720CAB15AB7}"/>
              </a:ext>
            </a:extLst>
          </p:cNvPr>
          <p:cNvSpPr/>
          <p:nvPr userDrawn="1"/>
        </p:nvSpPr>
        <p:spPr>
          <a:xfrm>
            <a:off x="6997068" y="2624974"/>
            <a:ext cx="295014" cy="2413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1" name="Shape 2611">
            <a:extLst>
              <a:ext uri="{FF2B5EF4-FFF2-40B4-BE49-F238E27FC236}">
                <a16:creationId xmlns:a16="http://schemas.microsoft.com/office/drawing/2014/main" id="{DE2CF503-2552-7D49-AE63-6AA91D0077FE}"/>
              </a:ext>
            </a:extLst>
          </p:cNvPr>
          <p:cNvSpPr/>
          <p:nvPr userDrawn="1"/>
        </p:nvSpPr>
        <p:spPr>
          <a:xfrm>
            <a:off x="8063590" y="2623555"/>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2" name="Shape 2612">
            <a:extLst>
              <a:ext uri="{FF2B5EF4-FFF2-40B4-BE49-F238E27FC236}">
                <a16:creationId xmlns:a16="http://schemas.microsoft.com/office/drawing/2014/main" id="{1868D6CC-8F63-3841-89C6-7A8B3D4ECBC5}"/>
              </a:ext>
            </a:extLst>
          </p:cNvPr>
          <p:cNvSpPr/>
          <p:nvPr userDrawn="1"/>
        </p:nvSpPr>
        <p:spPr>
          <a:xfrm>
            <a:off x="9130112"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3" name="Shape 2613">
            <a:extLst>
              <a:ext uri="{FF2B5EF4-FFF2-40B4-BE49-F238E27FC236}">
                <a16:creationId xmlns:a16="http://schemas.microsoft.com/office/drawing/2014/main" id="{4B6FBD2E-0988-B148-8953-9BD4673F724D}"/>
              </a:ext>
            </a:extLst>
          </p:cNvPr>
          <p:cNvSpPr/>
          <p:nvPr userDrawn="1"/>
        </p:nvSpPr>
        <p:spPr>
          <a:xfrm>
            <a:off x="10196634"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4" name="Shape 2614">
            <a:extLst>
              <a:ext uri="{FF2B5EF4-FFF2-40B4-BE49-F238E27FC236}">
                <a16:creationId xmlns:a16="http://schemas.microsoft.com/office/drawing/2014/main" id="{816D68D6-8233-9F4C-9432-3912C58E4CA3}"/>
              </a:ext>
            </a:extLst>
          </p:cNvPr>
          <p:cNvSpPr/>
          <p:nvPr userDrawn="1"/>
        </p:nvSpPr>
        <p:spPr>
          <a:xfrm>
            <a:off x="11263156"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6" name="Shape 2616">
            <a:extLst>
              <a:ext uri="{FF2B5EF4-FFF2-40B4-BE49-F238E27FC236}">
                <a16:creationId xmlns:a16="http://schemas.microsoft.com/office/drawing/2014/main" id="{7F04DCC1-FBDA-E947-8A25-9B07B4393286}"/>
              </a:ext>
            </a:extLst>
          </p:cNvPr>
          <p:cNvSpPr/>
          <p:nvPr userDrawn="1"/>
        </p:nvSpPr>
        <p:spPr>
          <a:xfrm>
            <a:off x="2730979" y="3690135"/>
            <a:ext cx="295014" cy="268261"/>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7" name="Shape 2617">
            <a:extLst>
              <a:ext uri="{FF2B5EF4-FFF2-40B4-BE49-F238E27FC236}">
                <a16:creationId xmlns:a16="http://schemas.microsoft.com/office/drawing/2014/main" id="{05BB9D48-B844-2643-A908-55620C128E81}"/>
              </a:ext>
            </a:extLst>
          </p:cNvPr>
          <p:cNvSpPr/>
          <p:nvPr userDrawn="1"/>
        </p:nvSpPr>
        <p:spPr>
          <a:xfrm>
            <a:off x="3797501" y="3691527"/>
            <a:ext cx="295014" cy="24140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8" name="Shape 2618">
            <a:extLst>
              <a:ext uri="{FF2B5EF4-FFF2-40B4-BE49-F238E27FC236}">
                <a16:creationId xmlns:a16="http://schemas.microsoft.com/office/drawing/2014/main" id="{53452F7A-B658-9E45-9216-CEC115042823}"/>
              </a:ext>
            </a:extLst>
          </p:cNvPr>
          <p:cNvSpPr/>
          <p:nvPr userDrawn="1"/>
        </p:nvSpPr>
        <p:spPr>
          <a:xfrm>
            <a:off x="4863998" y="3688664"/>
            <a:ext cx="294986" cy="295028"/>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9" name="Shape 2619">
            <a:extLst>
              <a:ext uri="{FF2B5EF4-FFF2-40B4-BE49-F238E27FC236}">
                <a16:creationId xmlns:a16="http://schemas.microsoft.com/office/drawing/2014/main" id="{3D226452-ADDD-C446-B991-CED3A86398BE}"/>
              </a:ext>
            </a:extLst>
          </p:cNvPr>
          <p:cNvSpPr/>
          <p:nvPr userDrawn="1"/>
        </p:nvSpPr>
        <p:spPr>
          <a:xfrm>
            <a:off x="5930545" y="3688650"/>
            <a:ext cx="295014" cy="29501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0" name="Shape 2620">
            <a:extLst>
              <a:ext uri="{FF2B5EF4-FFF2-40B4-BE49-F238E27FC236}">
                <a16:creationId xmlns:a16="http://schemas.microsoft.com/office/drawing/2014/main" id="{C06C57C2-BAC5-334C-8720-F4835671FC4B}"/>
              </a:ext>
            </a:extLst>
          </p:cNvPr>
          <p:cNvSpPr/>
          <p:nvPr userDrawn="1"/>
        </p:nvSpPr>
        <p:spPr>
          <a:xfrm>
            <a:off x="6997068" y="3690168"/>
            <a:ext cx="295014" cy="268296"/>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1" name="Shape 2621">
            <a:extLst>
              <a:ext uri="{FF2B5EF4-FFF2-40B4-BE49-F238E27FC236}">
                <a16:creationId xmlns:a16="http://schemas.microsoft.com/office/drawing/2014/main" id="{BB5F1A1F-EB55-4745-912C-D1D00743E045}"/>
              </a:ext>
            </a:extLst>
          </p:cNvPr>
          <p:cNvSpPr/>
          <p:nvPr userDrawn="1"/>
        </p:nvSpPr>
        <p:spPr>
          <a:xfrm>
            <a:off x="8063590" y="3694356"/>
            <a:ext cx="295014" cy="18773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2" name="Shape 2622">
            <a:extLst>
              <a:ext uri="{FF2B5EF4-FFF2-40B4-BE49-F238E27FC236}">
                <a16:creationId xmlns:a16="http://schemas.microsoft.com/office/drawing/2014/main" id="{365394AF-31B5-2D41-910D-AED3AAB91C7F}"/>
              </a:ext>
            </a:extLst>
          </p:cNvPr>
          <p:cNvSpPr/>
          <p:nvPr userDrawn="1"/>
        </p:nvSpPr>
        <p:spPr>
          <a:xfrm>
            <a:off x="9130112"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3" name="Shape 2623">
            <a:extLst>
              <a:ext uri="{FF2B5EF4-FFF2-40B4-BE49-F238E27FC236}">
                <a16:creationId xmlns:a16="http://schemas.microsoft.com/office/drawing/2014/main" id="{B6E5C631-8DE7-B546-BB8E-1471C7F34911}"/>
              </a:ext>
            </a:extLst>
          </p:cNvPr>
          <p:cNvSpPr/>
          <p:nvPr userDrawn="1"/>
        </p:nvSpPr>
        <p:spPr>
          <a:xfrm>
            <a:off x="10196634"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4" name="Shape 2624">
            <a:extLst>
              <a:ext uri="{FF2B5EF4-FFF2-40B4-BE49-F238E27FC236}">
                <a16:creationId xmlns:a16="http://schemas.microsoft.com/office/drawing/2014/main" id="{EA92DEC6-0131-3E4B-9CF9-D70D45BA91C1}"/>
              </a:ext>
            </a:extLst>
          </p:cNvPr>
          <p:cNvSpPr/>
          <p:nvPr userDrawn="1"/>
        </p:nvSpPr>
        <p:spPr>
          <a:xfrm>
            <a:off x="11263156"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6" name="Shape 2626">
            <a:extLst>
              <a:ext uri="{FF2B5EF4-FFF2-40B4-BE49-F238E27FC236}">
                <a16:creationId xmlns:a16="http://schemas.microsoft.com/office/drawing/2014/main" id="{3172D71C-D474-524F-AECA-18C0D9B9D849}"/>
              </a:ext>
            </a:extLst>
          </p:cNvPr>
          <p:cNvSpPr/>
          <p:nvPr userDrawn="1"/>
        </p:nvSpPr>
        <p:spPr>
          <a:xfrm>
            <a:off x="2733830"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7" name="Shape 2627">
            <a:extLst>
              <a:ext uri="{FF2B5EF4-FFF2-40B4-BE49-F238E27FC236}">
                <a16:creationId xmlns:a16="http://schemas.microsoft.com/office/drawing/2014/main" id="{1B18EFAB-7C91-414C-BFBD-118CD4F9960D}"/>
              </a:ext>
            </a:extLst>
          </p:cNvPr>
          <p:cNvSpPr/>
          <p:nvPr userDrawn="1"/>
        </p:nvSpPr>
        <p:spPr>
          <a:xfrm>
            <a:off x="3802493" y="4755175"/>
            <a:ext cx="201146" cy="295013"/>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8" name="Shape 2628">
            <a:extLst>
              <a:ext uri="{FF2B5EF4-FFF2-40B4-BE49-F238E27FC236}">
                <a16:creationId xmlns:a16="http://schemas.microsoft.com/office/drawing/2014/main" id="{5EEDE950-DEBD-F041-8F19-6DEA5CE5CB80}"/>
              </a:ext>
            </a:extLst>
          </p:cNvPr>
          <p:cNvSpPr/>
          <p:nvPr userDrawn="1"/>
        </p:nvSpPr>
        <p:spPr>
          <a:xfrm>
            <a:off x="4864023"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9" name="Shape 2629">
            <a:extLst>
              <a:ext uri="{FF2B5EF4-FFF2-40B4-BE49-F238E27FC236}">
                <a16:creationId xmlns:a16="http://schemas.microsoft.com/office/drawing/2014/main" id="{BF8D2183-4744-874B-A90A-BE4F10ACE248}"/>
              </a:ext>
            </a:extLst>
          </p:cNvPr>
          <p:cNvSpPr/>
          <p:nvPr userDrawn="1"/>
        </p:nvSpPr>
        <p:spPr>
          <a:xfrm>
            <a:off x="5930618" y="4755174"/>
            <a:ext cx="295096"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630">
            <a:extLst>
              <a:ext uri="{FF2B5EF4-FFF2-40B4-BE49-F238E27FC236}">
                <a16:creationId xmlns:a16="http://schemas.microsoft.com/office/drawing/2014/main" id="{741BF10F-871D-164F-B610-8A09ABEC57E0}"/>
              </a:ext>
            </a:extLst>
          </p:cNvPr>
          <p:cNvSpPr/>
          <p:nvPr userDrawn="1"/>
        </p:nvSpPr>
        <p:spPr>
          <a:xfrm>
            <a:off x="7004204" y="4755174"/>
            <a:ext cx="160924" cy="29501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31">
            <a:extLst>
              <a:ext uri="{FF2B5EF4-FFF2-40B4-BE49-F238E27FC236}">
                <a16:creationId xmlns:a16="http://schemas.microsoft.com/office/drawing/2014/main" id="{796EABE5-FFE5-EF46-B55D-623689AA0A02}"/>
              </a:ext>
            </a:extLst>
          </p:cNvPr>
          <p:cNvSpPr/>
          <p:nvPr userDrawn="1"/>
        </p:nvSpPr>
        <p:spPr>
          <a:xfrm>
            <a:off x="8063590"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632">
            <a:extLst>
              <a:ext uri="{FF2B5EF4-FFF2-40B4-BE49-F238E27FC236}">
                <a16:creationId xmlns:a16="http://schemas.microsoft.com/office/drawing/2014/main" id="{C48DDFB3-CA0D-8542-A333-B0487ABF0E07}"/>
              </a:ext>
            </a:extLst>
          </p:cNvPr>
          <p:cNvSpPr/>
          <p:nvPr userDrawn="1"/>
        </p:nvSpPr>
        <p:spPr>
          <a:xfrm>
            <a:off x="9132964"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633">
            <a:extLst>
              <a:ext uri="{FF2B5EF4-FFF2-40B4-BE49-F238E27FC236}">
                <a16:creationId xmlns:a16="http://schemas.microsoft.com/office/drawing/2014/main" id="{4C328EEA-C356-484B-B2BC-59358BE713B4}"/>
              </a:ext>
            </a:extLst>
          </p:cNvPr>
          <p:cNvSpPr/>
          <p:nvPr userDrawn="1"/>
        </p:nvSpPr>
        <p:spPr>
          <a:xfrm>
            <a:off x="10196634"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4" name="Shape 2634">
            <a:extLst>
              <a:ext uri="{FF2B5EF4-FFF2-40B4-BE49-F238E27FC236}">
                <a16:creationId xmlns:a16="http://schemas.microsoft.com/office/drawing/2014/main" id="{06F6C47B-DFB8-5D40-8982-F782B09AD75E}"/>
              </a:ext>
            </a:extLst>
          </p:cNvPr>
          <p:cNvSpPr/>
          <p:nvPr userDrawn="1"/>
        </p:nvSpPr>
        <p:spPr>
          <a:xfrm>
            <a:off x="11263156"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934">
            <a:extLst>
              <a:ext uri="{FF2B5EF4-FFF2-40B4-BE49-F238E27FC236}">
                <a16:creationId xmlns:a16="http://schemas.microsoft.com/office/drawing/2014/main" id="{1E5B42FC-0777-144D-898C-39DF38345B7D}"/>
              </a:ext>
            </a:extLst>
          </p:cNvPr>
          <p:cNvSpPr/>
          <p:nvPr userDrawn="1"/>
        </p:nvSpPr>
        <p:spPr>
          <a:xfrm>
            <a:off x="1672590" y="5628749"/>
            <a:ext cx="210701"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6" name="Shape 2935">
            <a:extLst>
              <a:ext uri="{FF2B5EF4-FFF2-40B4-BE49-F238E27FC236}">
                <a16:creationId xmlns:a16="http://schemas.microsoft.com/office/drawing/2014/main" id="{CCCC55C9-8E8C-B04F-8952-A361610A421E}"/>
              </a:ext>
            </a:extLst>
          </p:cNvPr>
          <p:cNvSpPr/>
          <p:nvPr userDrawn="1"/>
        </p:nvSpPr>
        <p:spPr>
          <a:xfrm>
            <a:off x="2736083" y="5628593"/>
            <a:ext cx="289505" cy="28954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7" name="Shape 2936">
            <a:extLst>
              <a:ext uri="{FF2B5EF4-FFF2-40B4-BE49-F238E27FC236}">
                <a16:creationId xmlns:a16="http://schemas.microsoft.com/office/drawing/2014/main" id="{98A19F98-89C8-F246-9691-F1CDBCA4D35F}"/>
              </a:ext>
            </a:extLst>
          </p:cNvPr>
          <p:cNvSpPr/>
          <p:nvPr userDrawn="1"/>
        </p:nvSpPr>
        <p:spPr>
          <a:xfrm>
            <a:off x="3808466" y="5628749"/>
            <a:ext cx="131689"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937">
            <a:extLst>
              <a:ext uri="{FF2B5EF4-FFF2-40B4-BE49-F238E27FC236}">
                <a16:creationId xmlns:a16="http://schemas.microsoft.com/office/drawing/2014/main" id="{A44BBABF-252E-6A48-B502-94BC9FFCF2EF}"/>
              </a:ext>
            </a:extLst>
          </p:cNvPr>
          <p:cNvSpPr/>
          <p:nvPr userDrawn="1"/>
        </p:nvSpPr>
        <p:spPr>
          <a:xfrm>
            <a:off x="4869323"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9" name="Shape 2938">
            <a:extLst>
              <a:ext uri="{FF2B5EF4-FFF2-40B4-BE49-F238E27FC236}">
                <a16:creationId xmlns:a16="http://schemas.microsoft.com/office/drawing/2014/main" id="{6B264BBA-BF24-B84A-B434-042DE684AD96}"/>
              </a:ext>
            </a:extLst>
          </p:cNvPr>
          <p:cNvSpPr/>
          <p:nvPr userDrawn="1"/>
        </p:nvSpPr>
        <p:spPr>
          <a:xfrm>
            <a:off x="5935845"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0" name="Shape 2939">
            <a:extLst>
              <a:ext uri="{FF2B5EF4-FFF2-40B4-BE49-F238E27FC236}">
                <a16:creationId xmlns:a16="http://schemas.microsoft.com/office/drawing/2014/main" id="{37DF993E-EBD5-DC41-9B16-87C219B8C72E}"/>
              </a:ext>
            </a:extLst>
          </p:cNvPr>
          <p:cNvSpPr/>
          <p:nvPr userDrawn="1"/>
        </p:nvSpPr>
        <p:spPr>
          <a:xfrm>
            <a:off x="7002368"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1" name="Shape 2940">
            <a:extLst>
              <a:ext uri="{FF2B5EF4-FFF2-40B4-BE49-F238E27FC236}">
                <a16:creationId xmlns:a16="http://schemas.microsoft.com/office/drawing/2014/main" id="{506CA8BA-B433-9F46-8DA0-7E624F2C66A2}"/>
              </a:ext>
            </a:extLst>
          </p:cNvPr>
          <p:cNvSpPr/>
          <p:nvPr userDrawn="1"/>
        </p:nvSpPr>
        <p:spPr>
          <a:xfrm>
            <a:off x="8068890"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2" name="Shape 2941">
            <a:extLst>
              <a:ext uri="{FF2B5EF4-FFF2-40B4-BE49-F238E27FC236}">
                <a16:creationId xmlns:a16="http://schemas.microsoft.com/office/drawing/2014/main" id="{C5A75A47-B36D-314F-9DDF-BBFBFE283576}"/>
              </a:ext>
            </a:extLst>
          </p:cNvPr>
          <p:cNvSpPr/>
          <p:nvPr userDrawn="1"/>
        </p:nvSpPr>
        <p:spPr>
          <a:xfrm>
            <a:off x="9135412"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3" name="Shape 2942">
            <a:extLst>
              <a:ext uri="{FF2B5EF4-FFF2-40B4-BE49-F238E27FC236}">
                <a16:creationId xmlns:a16="http://schemas.microsoft.com/office/drawing/2014/main" id="{FE4FE0EC-5AEA-9A43-8B11-36A5AC87CEDC}"/>
              </a:ext>
            </a:extLst>
          </p:cNvPr>
          <p:cNvSpPr/>
          <p:nvPr userDrawn="1"/>
        </p:nvSpPr>
        <p:spPr>
          <a:xfrm>
            <a:off x="10203822"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4" name="Shape 2943">
            <a:extLst>
              <a:ext uri="{FF2B5EF4-FFF2-40B4-BE49-F238E27FC236}">
                <a16:creationId xmlns:a16="http://schemas.microsoft.com/office/drawing/2014/main" id="{5EDEE37B-F0A8-8C41-B30C-DAAFDB4C12A8}"/>
              </a:ext>
            </a:extLst>
          </p:cNvPr>
          <p:cNvSpPr/>
          <p:nvPr userDrawn="1"/>
        </p:nvSpPr>
        <p:spPr>
          <a:xfrm>
            <a:off x="11270344"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5" name="Shape 2944">
            <a:extLst>
              <a:ext uri="{FF2B5EF4-FFF2-40B4-BE49-F238E27FC236}">
                <a16:creationId xmlns:a16="http://schemas.microsoft.com/office/drawing/2014/main" id="{B5F11297-DF60-634E-B4D0-56D4A2C4F5D2}"/>
              </a:ext>
            </a:extLst>
          </p:cNvPr>
          <p:cNvSpPr/>
          <p:nvPr userDrawn="1"/>
        </p:nvSpPr>
        <p:spPr>
          <a:xfrm>
            <a:off x="1672717" y="477725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6" name="Shape 2945">
            <a:extLst>
              <a:ext uri="{FF2B5EF4-FFF2-40B4-BE49-F238E27FC236}">
                <a16:creationId xmlns:a16="http://schemas.microsoft.com/office/drawing/2014/main" id="{A0D5728C-B8A0-8C48-9BCC-CE59474FE522}"/>
              </a:ext>
            </a:extLst>
          </p:cNvPr>
          <p:cNvSpPr/>
          <p:nvPr userDrawn="1"/>
        </p:nvSpPr>
        <p:spPr>
          <a:xfrm>
            <a:off x="603156" y="477725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7" name="Shape 2946">
            <a:extLst>
              <a:ext uri="{FF2B5EF4-FFF2-40B4-BE49-F238E27FC236}">
                <a16:creationId xmlns:a16="http://schemas.microsoft.com/office/drawing/2014/main" id="{8310529D-F07C-1B4C-8FFA-83ACBEE90AA9}"/>
              </a:ext>
            </a:extLst>
          </p:cNvPr>
          <p:cNvSpPr/>
          <p:nvPr userDrawn="1"/>
        </p:nvSpPr>
        <p:spPr>
          <a:xfrm>
            <a:off x="598565" y="5628593"/>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8" name="Shape 2947">
            <a:extLst>
              <a:ext uri="{FF2B5EF4-FFF2-40B4-BE49-F238E27FC236}">
                <a16:creationId xmlns:a16="http://schemas.microsoft.com/office/drawing/2014/main" id="{8BE173DB-A9BF-4243-B6C9-2F3214ECE6F7}"/>
              </a:ext>
            </a:extLst>
          </p:cNvPr>
          <p:cNvSpPr/>
          <p:nvPr userDrawn="1"/>
        </p:nvSpPr>
        <p:spPr>
          <a:xfrm>
            <a:off x="1665039" y="267580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9" name="Shape 2948">
            <a:extLst>
              <a:ext uri="{FF2B5EF4-FFF2-40B4-BE49-F238E27FC236}">
                <a16:creationId xmlns:a16="http://schemas.microsoft.com/office/drawing/2014/main" id="{A4A77917-52A1-FC46-9F8D-5C41E8875DCD}"/>
              </a:ext>
            </a:extLst>
          </p:cNvPr>
          <p:cNvSpPr/>
          <p:nvPr userDrawn="1"/>
        </p:nvSpPr>
        <p:spPr>
          <a:xfrm>
            <a:off x="624340" y="2697216"/>
            <a:ext cx="210701" cy="289713"/>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0" name="Shape 2949">
            <a:extLst>
              <a:ext uri="{FF2B5EF4-FFF2-40B4-BE49-F238E27FC236}">
                <a16:creationId xmlns:a16="http://schemas.microsoft.com/office/drawing/2014/main" id="{C24986A9-7214-9444-8803-34AEDB0C7871}"/>
              </a:ext>
            </a:extLst>
          </p:cNvPr>
          <p:cNvSpPr/>
          <p:nvPr userDrawn="1"/>
        </p:nvSpPr>
        <p:spPr>
          <a:xfrm>
            <a:off x="1696295" y="489085"/>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1" name="Shape 2950">
            <a:extLst>
              <a:ext uri="{FF2B5EF4-FFF2-40B4-BE49-F238E27FC236}">
                <a16:creationId xmlns:a16="http://schemas.microsoft.com/office/drawing/2014/main" id="{6C2101C3-E034-C045-B7D7-01CCBBBDDFA2}"/>
              </a:ext>
            </a:extLst>
          </p:cNvPr>
          <p:cNvSpPr/>
          <p:nvPr userDrawn="1"/>
        </p:nvSpPr>
        <p:spPr>
          <a:xfrm>
            <a:off x="635353" y="1570062"/>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2" name="Shape 2951">
            <a:extLst>
              <a:ext uri="{FF2B5EF4-FFF2-40B4-BE49-F238E27FC236}">
                <a16:creationId xmlns:a16="http://schemas.microsoft.com/office/drawing/2014/main" id="{C4BD28B2-7E4E-CC49-B1DB-57419D93BBF6}"/>
              </a:ext>
            </a:extLst>
          </p:cNvPr>
          <p:cNvSpPr/>
          <p:nvPr userDrawn="1"/>
        </p:nvSpPr>
        <p:spPr>
          <a:xfrm>
            <a:off x="1663199" y="1562797"/>
            <a:ext cx="289715" cy="237039"/>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3" name="Shape 2952">
            <a:extLst>
              <a:ext uri="{FF2B5EF4-FFF2-40B4-BE49-F238E27FC236}">
                <a16:creationId xmlns:a16="http://schemas.microsoft.com/office/drawing/2014/main" id="{A2879E42-60D4-F84E-820B-BBE822F32A18}"/>
              </a:ext>
            </a:extLst>
          </p:cNvPr>
          <p:cNvSpPr/>
          <p:nvPr userDrawn="1"/>
        </p:nvSpPr>
        <p:spPr>
          <a:xfrm>
            <a:off x="603156"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4" name="Shape 2953">
            <a:extLst>
              <a:ext uri="{FF2B5EF4-FFF2-40B4-BE49-F238E27FC236}">
                <a16:creationId xmlns:a16="http://schemas.microsoft.com/office/drawing/2014/main" id="{16B72AFA-7EC8-024D-961F-D14D051208DE}"/>
              </a:ext>
            </a:extLst>
          </p:cNvPr>
          <p:cNvSpPr/>
          <p:nvPr userDrawn="1"/>
        </p:nvSpPr>
        <p:spPr>
          <a:xfrm>
            <a:off x="1669678"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6" name="Shape 2787">
            <a:extLst>
              <a:ext uri="{FF2B5EF4-FFF2-40B4-BE49-F238E27FC236}">
                <a16:creationId xmlns:a16="http://schemas.microsoft.com/office/drawing/2014/main" id="{81D4FAEF-DE97-7E44-8EE2-46A72BBA91C2}"/>
              </a:ext>
            </a:extLst>
          </p:cNvPr>
          <p:cNvSpPr/>
          <p:nvPr userDrawn="1"/>
        </p:nvSpPr>
        <p:spPr>
          <a:xfrm>
            <a:off x="598662" y="489085"/>
            <a:ext cx="330451" cy="33067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57660734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0" y="1052512"/>
            <a:ext cx="12191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340154422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theme" Target="../theme/theme2.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41" Type="http://schemas.openxmlformats.org/officeDocument/2006/relationships/slideLayout" Target="../slideLayouts/slideLayout8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image" Target="../media/image2.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image" Target="../media/image1.emf"/><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FAFE98B-575B-0A4A-9462-CD526E7B5C1E}"/>
              </a:ext>
            </a:extLst>
          </p:cNvPr>
          <p:cNvSpPr/>
          <p:nvPr/>
        </p:nvSpPr>
        <p:spPr>
          <a:xfrm>
            <a:off x="0" y="0"/>
            <a:ext cx="12192000" cy="1052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panose="020B0604020202020204" pitchFamily="34" charset="0"/>
              <a:cs typeface="Arial" panose="020B0604020202020204" pitchFamily="34" charset="0"/>
            </a:endParaRPr>
          </a:p>
        </p:txBody>
      </p:sp>
      <p:sp>
        <p:nvSpPr>
          <p:cNvPr id="11" name="Rectangle 14">
            <a:extLst>
              <a:ext uri="{FF2B5EF4-FFF2-40B4-BE49-F238E27FC236}">
                <a16:creationId xmlns:a16="http://schemas.microsoft.com/office/drawing/2014/main" id="{1B24F1F3-98BB-4847-9C3D-85212980CAA0}"/>
              </a:ext>
            </a:extLst>
          </p:cNvPr>
          <p:cNvSpPr/>
          <p:nvPr/>
        </p:nvSpPr>
        <p:spPr>
          <a:xfrm>
            <a:off x="-27296" y="6379930"/>
            <a:ext cx="12219296" cy="50156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Ins="360000" rtlCol="0" anchor="ctr"/>
          <a:lstStyle/>
          <a:p>
            <a:pPr algn="ctr"/>
            <a:endParaRPr lang="en-US" dirty="0">
              <a:solidFill>
                <a:schemeClr val="accent5"/>
              </a:solidFill>
              <a:latin typeface="Lato Light" panose="020F0302020204030203" pitchFamily="34" charset="0"/>
            </a:endParaRPr>
          </a:p>
        </p:txBody>
      </p:sp>
      <p:sp>
        <p:nvSpPr>
          <p:cNvPr id="10" name="Rettangolo 9">
            <a:extLst>
              <a:ext uri="{FF2B5EF4-FFF2-40B4-BE49-F238E27FC236}">
                <a16:creationId xmlns:a16="http://schemas.microsoft.com/office/drawing/2014/main" id="{D81CD439-EA32-574F-A97D-D2996EF3621E}"/>
              </a:ext>
            </a:extLst>
          </p:cNvPr>
          <p:cNvSpPr/>
          <p:nvPr/>
        </p:nvSpPr>
        <p:spPr>
          <a:xfrm>
            <a:off x="11216595" y="6368183"/>
            <a:ext cx="489817" cy="48981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D62261E-AB5A-B74F-83C7-15F0722DA97E}"/>
              </a:ext>
            </a:extLst>
          </p:cNvPr>
          <p:cNvSpPr>
            <a:spLocks noGrp="1"/>
          </p:cNvSpPr>
          <p:nvPr>
            <p:ph type="title"/>
          </p:nvPr>
        </p:nvSpPr>
        <p:spPr>
          <a:xfrm>
            <a:off x="0" y="0"/>
            <a:ext cx="12230100" cy="1052513"/>
          </a:xfrm>
          <a:prstGeom prst="rect">
            <a:avLst/>
          </a:prstGeom>
        </p:spPr>
        <p:txBody>
          <a:bodyPr vert="horz" lIns="251999" tIns="72000" rIns="90000" bIns="36000" rtlCol="0" anchor="ctr">
            <a:normAutofit/>
          </a:bodyPr>
          <a:lstStyle/>
          <a:p>
            <a:r>
              <a:rPr lang="it-IT" dirty="0" err="1"/>
              <a:t>Lorem</a:t>
            </a:r>
            <a:r>
              <a:rPr lang="it-IT" dirty="0"/>
              <a:t> </a:t>
            </a:r>
            <a:r>
              <a:rPr lang="it-IT" dirty="0" err="1"/>
              <a:t>Ipsum</a:t>
            </a:r>
            <a:endParaRPr lang="it-IT" dirty="0"/>
          </a:p>
        </p:txBody>
      </p:sp>
      <p:sp>
        <p:nvSpPr>
          <p:cNvPr id="3" name="Segnaposto testo 2">
            <a:extLst>
              <a:ext uri="{FF2B5EF4-FFF2-40B4-BE49-F238E27FC236}">
                <a16:creationId xmlns:a16="http://schemas.microsoft.com/office/drawing/2014/main" id="{FFD273FF-8C6B-7348-9F1E-1D150AEBD1C8}"/>
              </a:ext>
            </a:extLst>
          </p:cNvPr>
          <p:cNvSpPr>
            <a:spLocks noGrp="1"/>
          </p:cNvSpPr>
          <p:nvPr>
            <p:ph type="body" idx="1"/>
          </p:nvPr>
        </p:nvSpPr>
        <p:spPr>
          <a:xfrm>
            <a:off x="227013" y="1233489"/>
            <a:ext cx="11737975" cy="4943474"/>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5"/>
            <a:r>
              <a:rPr lang="it-IT" dirty="0"/>
              <a:t>Sesto livello</a:t>
            </a:r>
          </a:p>
        </p:txBody>
      </p:sp>
      <p:sp>
        <p:nvSpPr>
          <p:cNvPr id="6" name="Segnaposto numero diapositiva 5">
            <a:extLst>
              <a:ext uri="{FF2B5EF4-FFF2-40B4-BE49-F238E27FC236}">
                <a16:creationId xmlns:a16="http://schemas.microsoft.com/office/drawing/2014/main" id="{03547462-E323-2145-AE31-55FEF2F5109C}"/>
              </a:ext>
            </a:extLst>
          </p:cNvPr>
          <p:cNvSpPr>
            <a:spLocks noGrp="1"/>
          </p:cNvSpPr>
          <p:nvPr>
            <p:ph type="sldNum" sz="quarter" idx="4"/>
          </p:nvPr>
        </p:nvSpPr>
        <p:spPr>
          <a:xfrm>
            <a:off x="11232554" y="6379930"/>
            <a:ext cx="457897" cy="489817"/>
          </a:xfrm>
          <a:prstGeom prst="rect">
            <a:avLst/>
          </a:prstGeom>
        </p:spPr>
        <p:txBody>
          <a:bodyPr vert="horz" lIns="91440" tIns="45720" rIns="91440" bIns="45720" rtlCol="0" anchor="ctr"/>
          <a:lstStyle>
            <a:lvl1pPr algn="ctr">
              <a:defRPr sz="1200" b="0" i="0">
                <a:solidFill>
                  <a:schemeClr val="bg1"/>
                </a:solidFill>
                <a:latin typeface="Arial" panose="020B0604020202020204" pitchFamily="34" charset="0"/>
                <a:cs typeface="Arial" panose="020B0604020202020204" pitchFamily="34" charset="0"/>
              </a:defRPr>
            </a:lvl1pPr>
          </a:lstStyle>
          <a:p>
            <a:fld id="{6AA0123C-0CB4-46BD-A79F-29DFF5C11F70}" type="slidenum">
              <a:rPr lang="it-IT" smtClean="0"/>
              <a:t>‹#›</a:t>
            </a:fld>
            <a:endParaRPr lang="it-IT"/>
          </a:p>
        </p:txBody>
      </p:sp>
      <p:pic>
        <p:nvPicPr>
          <p:cNvPr id="7" name="Immagine 6">
            <a:extLst>
              <a:ext uri="{FF2B5EF4-FFF2-40B4-BE49-F238E27FC236}">
                <a16:creationId xmlns:a16="http://schemas.microsoft.com/office/drawing/2014/main" id="{98A91C3E-0DCF-384B-95B0-89EEBC538C6E}"/>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14" name="Segnaposto piè di pagina 13">
            <a:extLst>
              <a:ext uri="{FF2B5EF4-FFF2-40B4-BE49-F238E27FC236}">
                <a16:creationId xmlns:a16="http://schemas.microsoft.com/office/drawing/2014/main" id="{6E51DE04-80A9-E44A-B94F-565BC614BC85}"/>
              </a:ext>
            </a:extLst>
          </p:cNvPr>
          <p:cNvSpPr>
            <a:spLocks noGrp="1"/>
          </p:cNvSpPr>
          <p:nvPr>
            <p:ph type="ftr" sz="quarter" idx="3"/>
          </p:nvPr>
        </p:nvSpPr>
        <p:spPr>
          <a:xfrm>
            <a:off x="-27295" y="6379930"/>
            <a:ext cx="6123296" cy="478069"/>
          </a:xfrm>
          <a:prstGeom prst="rect">
            <a:avLst/>
          </a:prstGeom>
        </p:spPr>
        <p:txBody>
          <a:bodyPr vert="horz" lIns="251999" tIns="45720" rIns="72000" bIns="45720" rtlCol="0" anchor="ctr"/>
          <a:lstStyle>
            <a:lvl1pPr algn="l">
              <a:defRPr sz="1200" b="0" i="1">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stStyle>
          <a:p>
            <a:endParaRPr lang="it-IT"/>
          </a:p>
        </p:txBody>
      </p:sp>
      <p:pic>
        <p:nvPicPr>
          <p:cNvPr id="9" name="Immagine 8">
            <a:extLst>
              <a:ext uri="{FF2B5EF4-FFF2-40B4-BE49-F238E27FC236}">
                <a16:creationId xmlns:a16="http://schemas.microsoft.com/office/drawing/2014/main" id="{E50579C9-4BF5-EB44-AC01-D3BF0688E90D}"/>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4" name="Rettangolo 3">
            <a:extLst>
              <a:ext uri="{FF2B5EF4-FFF2-40B4-BE49-F238E27FC236}">
                <a16:creationId xmlns:a16="http://schemas.microsoft.com/office/drawing/2014/main" id="{A6923F2D-B37F-204F-9143-F0C4286EAE44}"/>
              </a:ext>
            </a:extLst>
          </p:cNvPr>
          <p:cNvSpPr/>
          <p:nvPr/>
        </p:nvSpPr>
        <p:spPr>
          <a:xfrm>
            <a:off x="8286438" y="-897351"/>
            <a:ext cx="2044908" cy="304800"/>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C0159C1D-1400-5442-81C6-35F58E08AC0D}"/>
              </a:ext>
            </a:extLst>
          </p:cNvPr>
          <p:cNvPicPr>
            <a:picLocks noChangeAspect="1"/>
          </p:cNvPicPr>
          <p:nvPr/>
        </p:nvPicPr>
        <p:blipFill>
          <a:blip r:embed="rId44"/>
          <a:stretch>
            <a:fillRect/>
          </a:stretch>
        </p:blipFill>
        <p:spPr>
          <a:xfrm>
            <a:off x="9238128" y="320226"/>
            <a:ext cx="2767201" cy="473149"/>
          </a:xfrm>
          <a:prstGeom prst="rect">
            <a:avLst/>
          </a:prstGeom>
        </p:spPr>
      </p:pic>
    </p:spTree>
    <p:extLst>
      <p:ext uri="{BB962C8B-B14F-4D97-AF65-F5344CB8AC3E}">
        <p14:creationId xmlns:p14="http://schemas.microsoft.com/office/powerpoint/2010/main" val="1901123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xStyles>
    <p:titleStyle>
      <a:lvl1pPr algn="l" defTabSz="914400" rtl="0" eaLnBrk="1" latinLnBrk="0" hangingPunct="1">
        <a:lnSpc>
          <a:spcPct val="90000"/>
        </a:lnSpc>
        <a:spcBef>
          <a:spcPct val="0"/>
        </a:spcBef>
        <a:buNone/>
        <a:defRPr sz="4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b="1" i="0" kern="120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2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2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37">
          <p15:clr>
            <a:srgbClr val="F26B43"/>
          </p15:clr>
        </p15:guide>
        <p15:guide id="4" pos="3840">
          <p15:clr>
            <a:srgbClr val="F26B43"/>
          </p15:clr>
        </p15:guide>
        <p15:guide id="5" pos="143">
          <p15:clr>
            <a:srgbClr val="F26B43"/>
          </p15:clr>
        </p15:guide>
        <p15:guide id="6" pos="7537">
          <p15:clr>
            <a:srgbClr val="F26B43"/>
          </p15:clr>
        </p15:guide>
        <p15:guide id="7" orient="horz" pos="142">
          <p15:clr>
            <a:srgbClr val="F26B43"/>
          </p15:clr>
        </p15:guide>
        <p15:guide id="8" orient="horz" pos="4020">
          <p15:clr>
            <a:srgbClr val="F26B43"/>
          </p15:clr>
        </p15:guide>
        <p15:guide id="9" orient="horz" pos="3884">
          <p15:clr>
            <a:srgbClr val="F26B43"/>
          </p15:clr>
        </p15:guide>
        <p15:guide id="10" orient="horz" pos="777">
          <p15:clr>
            <a:srgbClr val="F26B43"/>
          </p15:clr>
        </p15:guide>
        <p15:guide id="11" orient="horz" pos="6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FAFE98B-575B-0A4A-9462-CD526E7B5C1E}"/>
              </a:ext>
            </a:extLst>
          </p:cNvPr>
          <p:cNvSpPr/>
          <p:nvPr/>
        </p:nvSpPr>
        <p:spPr>
          <a:xfrm>
            <a:off x="0" y="0"/>
            <a:ext cx="12192000" cy="10525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panose="020B0604020202020204" pitchFamily="34" charset="0"/>
              <a:cs typeface="Arial" panose="020B0604020202020204" pitchFamily="34" charset="0"/>
            </a:endParaRPr>
          </a:p>
        </p:txBody>
      </p:sp>
      <p:sp>
        <p:nvSpPr>
          <p:cNvPr id="11" name="Rectangle 14">
            <a:extLst>
              <a:ext uri="{FF2B5EF4-FFF2-40B4-BE49-F238E27FC236}">
                <a16:creationId xmlns:a16="http://schemas.microsoft.com/office/drawing/2014/main" id="{1B24F1F3-98BB-4847-9C3D-85212980CAA0}"/>
              </a:ext>
            </a:extLst>
          </p:cNvPr>
          <p:cNvSpPr/>
          <p:nvPr/>
        </p:nvSpPr>
        <p:spPr>
          <a:xfrm>
            <a:off x="-27296" y="6379930"/>
            <a:ext cx="12219296" cy="5015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Ins="360000" rtlCol="0" anchor="ctr"/>
          <a:lstStyle/>
          <a:p>
            <a:pPr algn="ctr"/>
            <a:endParaRPr lang="en-US" dirty="0">
              <a:solidFill>
                <a:schemeClr val="accent5"/>
              </a:solidFill>
              <a:latin typeface="Lato Light" panose="020F0302020204030203" pitchFamily="34" charset="0"/>
            </a:endParaRPr>
          </a:p>
        </p:txBody>
      </p:sp>
      <p:sp>
        <p:nvSpPr>
          <p:cNvPr id="10" name="Rettangolo 9">
            <a:extLst>
              <a:ext uri="{FF2B5EF4-FFF2-40B4-BE49-F238E27FC236}">
                <a16:creationId xmlns:a16="http://schemas.microsoft.com/office/drawing/2014/main" id="{D81CD439-EA32-574F-A97D-D2996EF3621E}"/>
              </a:ext>
            </a:extLst>
          </p:cNvPr>
          <p:cNvSpPr/>
          <p:nvPr/>
        </p:nvSpPr>
        <p:spPr>
          <a:xfrm>
            <a:off x="11216595" y="6368183"/>
            <a:ext cx="489817" cy="48981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D62261E-AB5A-B74F-83C7-15F0722DA97E}"/>
              </a:ext>
            </a:extLst>
          </p:cNvPr>
          <p:cNvSpPr>
            <a:spLocks noGrp="1"/>
          </p:cNvSpPr>
          <p:nvPr>
            <p:ph type="title"/>
          </p:nvPr>
        </p:nvSpPr>
        <p:spPr>
          <a:xfrm>
            <a:off x="0" y="0"/>
            <a:ext cx="12230100" cy="1052513"/>
          </a:xfrm>
          <a:prstGeom prst="rect">
            <a:avLst/>
          </a:prstGeom>
        </p:spPr>
        <p:txBody>
          <a:bodyPr vert="horz" lIns="251999" tIns="72000" rIns="90000" bIns="36000" rtlCol="0" anchor="ctr">
            <a:normAutofit/>
          </a:bodyPr>
          <a:lstStyle/>
          <a:p>
            <a:r>
              <a:rPr lang="it-IT" dirty="0" err="1"/>
              <a:t>Lorem</a:t>
            </a:r>
            <a:r>
              <a:rPr lang="it-IT" dirty="0"/>
              <a:t> </a:t>
            </a:r>
            <a:r>
              <a:rPr lang="it-IT" dirty="0" err="1"/>
              <a:t>Ipsum</a:t>
            </a:r>
            <a:endParaRPr lang="it-IT" dirty="0"/>
          </a:p>
        </p:txBody>
      </p:sp>
      <p:sp>
        <p:nvSpPr>
          <p:cNvPr id="3" name="Segnaposto testo 2">
            <a:extLst>
              <a:ext uri="{FF2B5EF4-FFF2-40B4-BE49-F238E27FC236}">
                <a16:creationId xmlns:a16="http://schemas.microsoft.com/office/drawing/2014/main" id="{FFD273FF-8C6B-7348-9F1E-1D150AEBD1C8}"/>
              </a:ext>
            </a:extLst>
          </p:cNvPr>
          <p:cNvSpPr>
            <a:spLocks noGrp="1"/>
          </p:cNvSpPr>
          <p:nvPr>
            <p:ph type="body" idx="1"/>
          </p:nvPr>
        </p:nvSpPr>
        <p:spPr>
          <a:xfrm>
            <a:off x="227013" y="1233489"/>
            <a:ext cx="11737975" cy="4943474"/>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5"/>
            <a:r>
              <a:rPr lang="it-IT" dirty="0"/>
              <a:t>Sesto livello</a:t>
            </a:r>
          </a:p>
        </p:txBody>
      </p:sp>
      <p:sp>
        <p:nvSpPr>
          <p:cNvPr id="6" name="Segnaposto numero diapositiva 5">
            <a:extLst>
              <a:ext uri="{FF2B5EF4-FFF2-40B4-BE49-F238E27FC236}">
                <a16:creationId xmlns:a16="http://schemas.microsoft.com/office/drawing/2014/main" id="{03547462-E323-2145-AE31-55FEF2F5109C}"/>
              </a:ext>
            </a:extLst>
          </p:cNvPr>
          <p:cNvSpPr>
            <a:spLocks noGrp="1"/>
          </p:cNvSpPr>
          <p:nvPr>
            <p:ph type="sldNum" sz="quarter" idx="4"/>
          </p:nvPr>
        </p:nvSpPr>
        <p:spPr>
          <a:xfrm>
            <a:off x="11232554" y="6379930"/>
            <a:ext cx="457897" cy="489817"/>
          </a:xfrm>
          <a:prstGeom prst="rect">
            <a:avLst/>
          </a:prstGeom>
        </p:spPr>
        <p:txBody>
          <a:bodyPr vert="horz" lIns="91440" tIns="45720" rIns="91440" bIns="45720" rtlCol="0" anchor="ctr"/>
          <a:lstStyle>
            <a:lvl1pPr algn="ctr">
              <a:defRPr sz="1200" b="0" i="0">
                <a:solidFill>
                  <a:schemeClr val="bg1"/>
                </a:solidFill>
                <a:latin typeface="Arial" panose="020B0604020202020204" pitchFamily="34" charset="0"/>
                <a:cs typeface="Arial" panose="020B0604020202020204" pitchFamily="34" charset="0"/>
              </a:defRPr>
            </a:lvl1pPr>
          </a:lstStyle>
          <a:p>
            <a:fld id="{123092FE-475E-124D-A920-E73D1D82BD28}" type="slidenum">
              <a:rPr lang="it-IT" smtClean="0"/>
              <a:pPr/>
              <a:t>‹#›</a:t>
            </a:fld>
            <a:endParaRPr lang="it-IT" dirty="0"/>
          </a:p>
        </p:txBody>
      </p:sp>
      <p:pic>
        <p:nvPicPr>
          <p:cNvPr id="7" name="Immagine 6">
            <a:extLst>
              <a:ext uri="{FF2B5EF4-FFF2-40B4-BE49-F238E27FC236}">
                <a16:creationId xmlns:a16="http://schemas.microsoft.com/office/drawing/2014/main" id="{98A91C3E-0DCF-384B-95B0-89EEBC538C6E}"/>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14" name="Segnaposto piè di pagina 13">
            <a:extLst>
              <a:ext uri="{FF2B5EF4-FFF2-40B4-BE49-F238E27FC236}">
                <a16:creationId xmlns:a16="http://schemas.microsoft.com/office/drawing/2014/main" id="{6E51DE04-80A9-E44A-B94F-565BC614BC85}"/>
              </a:ext>
            </a:extLst>
          </p:cNvPr>
          <p:cNvSpPr>
            <a:spLocks noGrp="1"/>
          </p:cNvSpPr>
          <p:nvPr>
            <p:ph type="ftr" sz="quarter" idx="3"/>
          </p:nvPr>
        </p:nvSpPr>
        <p:spPr>
          <a:xfrm>
            <a:off x="-27295" y="6379930"/>
            <a:ext cx="6123296" cy="478069"/>
          </a:xfrm>
          <a:prstGeom prst="rect">
            <a:avLst/>
          </a:prstGeom>
        </p:spPr>
        <p:txBody>
          <a:bodyPr vert="horz" lIns="251999" tIns="45720" rIns="72000" bIns="45720" rtlCol="0" anchor="ctr"/>
          <a:lstStyle>
            <a:lvl1pPr algn="l">
              <a:defRPr sz="1200" b="0" i="1">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stStyle>
          <a:p>
            <a:r>
              <a:rPr lang="it-IT"/>
              <a:t>TITOLO PARAGRAFO</a:t>
            </a:r>
            <a:endParaRPr lang="it-IT" dirty="0"/>
          </a:p>
        </p:txBody>
      </p:sp>
      <p:pic>
        <p:nvPicPr>
          <p:cNvPr id="9" name="Immagine 8">
            <a:extLst>
              <a:ext uri="{FF2B5EF4-FFF2-40B4-BE49-F238E27FC236}">
                <a16:creationId xmlns:a16="http://schemas.microsoft.com/office/drawing/2014/main" id="{E50579C9-4BF5-EB44-AC01-D3BF0688E90D}"/>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4" name="Rettangolo 3">
            <a:extLst>
              <a:ext uri="{FF2B5EF4-FFF2-40B4-BE49-F238E27FC236}">
                <a16:creationId xmlns:a16="http://schemas.microsoft.com/office/drawing/2014/main" id="{A6923F2D-B37F-204F-9143-F0C4286EAE44}"/>
              </a:ext>
            </a:extLst>
          </p:cNvPr>
          <p:cNvSpPr/>
          <p:nvPr/>
        </p:nvSpPr>
        <p:spPr>
          <a:xfrm>
            <a:off x="8286438" y="-897351"/>
            <a:ext cx="2044908" cy="304800"/>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06BFAC9A-A603-7146-A2B8-D6618A7A545E}"/>
              </a:ext>
            </a:extLst>
          </p:cNvPr>
          <p:cNvPicPr>
            <a:picLocks noChangeAspect="1"/>
          </p:cNvPicPr>
          <p:nvPr/>
        </p:nvPicPr>
        <p:blipFill>
          <a:blip r:embed="rId44"/>
          <a:stretch>
            <a:fillRect/>
          </a:stretch>
        </p:blipFill>
        <p:spPr>
          <a:xfrm>
            <a:off x="9238128" y="320226"/>
            <a:ext cx="2767201" cy="473149"/>
          </a:xfrm>
          <a:prstGeom prst="rect">
            <a:avLst/>
          </a:prstGeom>
        </p:spPr>
      </p:pic>
    </p:spTree>
    <p:extLst>
      <p:ext uri="{BB962C8B-B14F-4D97-AF65-F5344CB8AC3E}">
        <p14:creationId xmlns:p14="http://schemas.microsoft.com/office/powerpoint/2010/main" val="15346045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b="1" i="0" kern="1200">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2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2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37">
          <p15:clr>
            <a:srgbClr val="F26B43"/>
          </p15:clr>
        </p15:guide>
        <p15:guide id="4" pos="3840">
          <p15:clr>
            <a:srgbClr val="F26B43"/>
          </p15:clr>
        </p15:guide>
        <p15:guide id="5" pos="143">
          <p15:clr>
            <a:srgbClr val="F26B43"/>
          </p15:clr>
        </p15:guide>
        <p15:guide id="6" pos="7537">
          <p15:clr>
            <a:srgbClr val="F26B43"/>
          </p15:clr>
        </p15:guide>
        <p15:guide id="7" orient="horz" pos="142">
          <p15:clr>
            <a:srgbClr val="F26B43"/>
          </p15:clr>
        </p15:guide>
        <p15:guide id="8" orient="horz" pos="4020">
          <p15:clr>
            <a:srgbClr val="F26B43"/>
          </p15:clr>
        </p15:guide>
        <p15:guide id="9" orient="horz" pos="3884">
          <p15:clr>
            <a:srgbClr val="F26B43"/>
          </p15:clr>
        </p15:guide>
        <p15:guide id="10" orient="horz" pos="777">
          <p15:clr>
            <a:srgbClr val="F26B43"/>
          </p15:clr>
        </p15:guide>
        <p15:guide id="11" orient="horz" pos="6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96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EEF1710-9335-4241-A594-3E9B3D58D610}"/>
              </a:ext>
            </a:extLst>
          </p:cNvPr>
          <p:cNvPicPr>
            <a:picLocks noChangeAspect="1"/>
          </p:cNvPicPr>
          <p:nvPr/>
        </p:nvPicPr>
        <p:blipFill rotWithShape="1">
          <a:blip r:embed="rId2"/>
          <a:srcRect t="6021"/>
          <a:stretch/>
        </p:blipFill>
        <p:spPr>
          <a:xfrm>
            <a:off x="274076" y="1360290"/>
            <a:ext cx="8077550" cy="2282110"/>
          </a:xfrm>
          <a:prstGeom prst="rect">
            <a:avLst/>
          </a:prstGeom>
        </p:spPr>
      </p:pic>
      <p:sp>
        <p:nvSpPr>
          <p:cNvPr id="2" name="Title 1">
            <a:extLst>
              <a:ext uri="{FF2B5EF4-FFF2-40B4-BE49-F238E27FC236}">
                <a16:creationId xmlns:a16="http://schemas.microsoft.com/office/drawing/2014/main" id="{46787CAE-4642-4D4E-85A4-E4B362F63B10}"/>
              </a:ext>
            </a:extLst>
          </p:cNvPr>
          <p:cNvSpPr>
            <a:spLocks noGrp="1"/>
          </p:cNvSpPr>
          <p:nvPr>
            <p:ph type="title"/>
          </p:nvPr>
        </p:nvSpPr>
        <p:spPr/>
        <p:txBody>
          <a:bodyPr>
            <a:normAutofit/>
          </a:bodyPr>
          <a:lstStyle/>
          <a:p>
            <a:r>
              <a:rPr lang="en-US" sz="2400" dirty="0"/>
              <a:t>Actual velocity profile vs target velocity profile (Baja2020 logs)</a:t>
            </a:r>
            <a:endParaRPr lang="it-IT" sz="2400" dirty="0"/>
          </a:p>
        </p:txBody>
      </p:sp>
      <p:sp>
        <p:nvSpPr>
          <p:cNvPr id="6" name="TextBox 5">
            <a:extLst>
              <a:ext uri="{FF2B5EF4-FFF2-40B4-BE49-F238E27FC236}">
                <a16:creationId xmlns:a16="http://schemas.microsoft.com/office/drawing/2014/main" id="{0A428C55-7AF4-4F60-8890-9188DBB46A41}"/>
              </a:ext>
            </a:extLst>
          </p:cNvPr>
          <p:cNvSpPr txBox="1"/>
          <p:nvPr/>
        </p:nvSpPr>
        <p:spPr>
          <a:xfrm>
            <a:off x="228600" y="1079063"/>
            <a:ext cx="2315057" cy="307777"/>
          </a:xfrm>
          <a:prstGeom prst="rect">
            <a:avLst/>
          </a:prstGeom>
          <a:noFill/>
        </p:spPr>
        <p:txBody>
          <a:bodyPr wrap="none" rtlCol="0">
            <a:spAutoFit/>
          </a:bodyPr>
          <a:lstStyle/>
          <a:p>
            <a:r>
              <a:rPr lang="en-US" sz="1400" dirty="0"/>
              <a:t>1) 26kWh Battery Capacity</a:t>
            </a:r>
            <a:endParaRPr lang="it-IT" sz="1400" dirty="0"/>
          </a:p>
        </p:txBody>
      </p:sp>
      <p:sp>
        <p:nvSpPr>
          <p:cNvPr id="9" name="TextBox 8">
            <a:extLst>
              <a:ext uri="{FF2B5EF4-FFF2-40B4-BE49-F238E27FC236}">
                <a16:creationId xmlns:a16="http://schemas.microsoft.com/office/drawing/2014/main" id="{76217D52-8784-4E63-8909-05AEAC3D8270}"/>
              </a:ext>
            </a:extLst>
          </p:cNvPr>
          <p:cNvSpPr txBox="1"/>
          <p:nvPr/>
        </p:nvSpPr>
        <p:spPr>
          <a:xfrm>
            <a:off x="228599" y="3620016"/>
            <a:ext cx="2315057" cy="307777"/>
          </a:xfrm>
          <a:prstGeom prst="rect">
            <a:avLst/>
          </a:prstGeom>
          <a:noFill/>
        </p:spPr>
        <p:txBody>
          <a:bodyPr wrap="none" rtlCol="0">
            <a:spAutoFit/>
          </a:bodyPr>
          <a:lstStyle/>
          <a:p>
            <a:r>
              <a:rPr lang="en-US" sz="1400" dirty="0"/>
              <a:t>2) 22kWh Battery Capacity</a:t>
            </a:r>
            <a:endParaRPr lang="it-IT" sz="1400" dirty="0"/>
          </a:p>
        </p:txBody>
      </p:sp>
      <p:sp>
        <p:nvSpPr>
          <p:cNvPr id="10" name="TextBox 9">
            <a:extLst>
              <a:ext uri="{FF2B5EF4-FFF2-40B4-BE49-F238E27FC236}">
                <a16:creationId xmlns:a16="http://schemas.microsoft.com/office/drawing/2014/main" id="{80F844BB-3246-4DCE-8E8E-6F24CA488753}"/>
              </a:ext>
            </a:extLst>
          </p:cNvPr>
          <p:cNvSpPr txBox="1"/>
          <p:nvPr/>
        </p:nvSpPr>
        <p:spPr>
          <a:xfrm>
            <a:off x="8570332" y="1477399"/>
            <a:ext cx="3140699" cy="3539430"/>
          </a:xfrm>
          <a:prstGeom prst="rect">
            <a:avLst/>
          </a:prstGeom>
          <a:noFill/>
        </p:spPr>
        <p:txBody>
          <a:bodyPr wrap="square" rtlCol="0">
            <a:spAutoFit/>
          </a:bodyPr>
          <a:lstStyle/>
          <a:p>
            <a:r>
              <a:rPr lang="en-US" sz="1600" dirty="0"/>
              <a:t>The main difference can be noticed in high speed/full power sections where 22kWh option shows a lower average speed (since drop in battery SoC is steeper), but in terms of minimum SoC and power supply from fuel cells, in none of the 2 cases energy available from battery seems insufficient to complete the speed profile (no zones where battery cannot give boost because SoC stopped at 20%)</a:t>
            </a:r>
            <a:endParaRPr lang="it-IT" sz="1600" dirty="0"/>
          </a:p>
        </p:txBody>
      </p:sp>
      <p:sp>
        <p:nvSpPr>
          <p:cNvPr id="11" name="Oval 10">
            <a:extLst>
              <a:ext uri="{FF2B5EF4-FFF2-40B4-BE49-F238E27FC236}">
                <a16:creationId xmlns:a16="http://schemas.microsoft.com/office/drawing/2014/main" id="{349288E4-4DA8-4781-9589-1C6B60107170}"/>
              </a:ext>
            </a:extLst>
          </p:cNvPr>
          <p:cNvSpPr/>
          <p:nvPr/>
        </p:nvSpPr>
        <p:spPr>
          <a:xfrm>
            <a:off x="3964828" y="1477399"/>
            <a:ext cx="757006" cy="675169"/>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a:extLst>
              <a:ext uri="{FF2B5EF4-FFF2-40B4-BE49-F238E27FC236}">
                <a16:creationId xmlns:a16="http://schemas.microsoft.com/office/drawing/2014/main" id="{95B42C03-13A0-4CEC-A732-2E4143503707}"/>
              </a:ext>
            </a:extLst>
          </p:cNvPr>
          <p:cNvSpPr/>
          <p:nvPr/>
        </p:nvSpPr>
        <p:spPr>
          <a:xfrm>
            <a:off x="5397740" y="1664738"/>
            <a:ext cx="629174" cy="561156"/>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9" name="Picture 18">
            <a:extLst>
              <a:ext uri="{FF2B5EF4-FFF2-40B4-BE49-F238E27FC236}">
                <a16:creationId xmlns:a16="http://schemas.microsoft.com/office/drawing/2014/main" id="{8583855C-A47A-4A20-9485-D639AA74502D}"/>
              </a:ext>
            </a:extLst>
          </p:cNvPr>
          <p:cNvPicPr>
            <a:picLocks noChangeAspect="1"/>
          </p:cNvPicPr>
          <p:nvPr/>
        </p:nvPicPr>
        <p:blipFill rotWithShape="1">
          <a:blip r:embed="rId3"/>
          <a:srcRect t="6579"/>
          <a:stretch/>
        </p:blipFill>
        <p:spPr>
          <a:xfrm>
            <a:off x="274076" y="3954343"/>
            <a:ext cx="8077550" cy="2268569"/>
          </a:xfrm>
          <a:prstGeom prst="rect">
            <a:avLst/>
          </a:prstGeom>
        </p:spPr>
      </p:pic>
      <p:sp>
        <p:nvSpPr>
          <p:cNvPr id="20" name="Oval 19">
            <a:extLst>
              <a:ext uri="{FF2B5EF4-FFF2-40B4-BE49-F238E27FC236}">
                <a16:creationId xmlns:a16="http://schemas.microsoft.com/office/drawing/2014/main" id="{01EDFA9F-4E37-4899-AD85-DA5AC2565BC2}"/>
              </a:ext>
            </a:extLst>
          </p:cNvPr>
          <p:cNvSpPr/>
          <p:nvPr/>
        </p:nvSpPr>
        <p:spPr>
          <a:xfrm>
            <a:off x="3964828" y="4019263"/>
            <a:ext cx="757006" cy="675169"/>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 20">
            <a:extLst>
              <a:ext uri="{FF2B5EF4-FFF2-40B4-BE49-F238E27FC236}">
                <a16:creationId xmlns:a16="http://schemas.microsoft.com/office/drawing/2014/main" id="{77397744-0CA7-4B3A-8AE7-B48BE9A4A649}"/>
              </a:ext>
            </a:extLst>
          </p:cNvPr>
          <p:cNvSpPr/>
          <p:nvPr/>
        </p:nvSpPr>
        <p:spPr>
          <a:xfrm>
            <a:off x="5397740" y="4206602"/>
            <a:ext cx="629174" cy="561156"/>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6527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9067-6467-42EB-9479-2CDAC75C1058}"/>
              </a:ext>
            </a:extLst>
          </p:cNvPr>
          <p:cNvSpPr>
            <a:spLocks noGrp="1"/>
          </p:cNvSpPr>
          <p:nvPr>
            <p:ph type="title"/>
          </p:nvPr>
        </p:nvSpPr>
        <p:spPr/>
        <p:txBody>
          <a:bodyPr>
            <a:normAutofit/>
          </a:bodyPr>
          <a:lstStyle/>
          <a:p>
            <a:r>
              <a:rPr lang="en-US" sz="3200" dirty="0"/>
              <a:t>Velocity profile and SoC comparison</a:t>
            </a:r>
            <a:endParaRPr lang="it-IT" sz="3200" dirty="0"/>
          </a:p>
        </p:txBody>
      </p:sp>
      <p:sp>
        <p:nvSpPr>
          <p:cNvPr id="5" name="TextBox 4">
            <a:extLst>
              <a:ext uri="{FF2B5EF4-FFF2-40B4-BE49-F238E27FC236}">
                <a16:creationId xmlns:a16="http://schemas.microsoft.com/office/drawing/2014/main" id="{D287080F-FAC8-4E01-9513-4685A00AE176}"/>
              </a:ext>
            </a:extLst>
          </p:cNvPr>
          <p:cNvSpPr txBox="1"/>
          <p:nvPr/>
        </p:nvSpPr>
        <p:spPr>
          <a:xfrm>
            <a:off x="9268271" y="1478422"/>
            <a:ext cx="2898091" cy="3970318"/>
          </a:xfrm>
          <a:prstGeom prst="rect">
            <a:avLst/>
          </a:prstGeom>
          <a:noFill/>
        </p:spPr>
        <p:txBody>
          <a:bodyPr wrap="square" rtlCol="0">
            <a:spAutoFit/>
          </a:bodyPr>
          <a:lstStyle/>
          <a:p>
            <a:r>
              <a:rPr lang="en-US" dirty="0"/>
              <a:t>26.4kWh option allows better longitudinal performance, and available battery energy range is spanned almost completely, allowing driver to ask battery boost for longer times.</a:t>
            </a:r>
          </a:p>
          <a:p>
            <a:endParaRPr lang="en-US" dirty="0"/>
          </a:p>
          <a:p>
            <a:r>
              <a:rPr lang="en-US" dirty="0"/>
              <a:t>A rough indication on </a:t>
            </a:r>
            <a:r>
              <a:rPr lang="en-US" dirty="0" err="1"/>
              <a:t>laptime</a:t>
            </a:r>
            <a:r>
              <a:rPr lang="en-US" dirty="0"/>
              <a:t> sensitivity suggests an improvement of around 0.2% for each 1kWh increase in capacity </a:t>
            </a:r>
            <a:endParaRPr lang="it-IT" dirty="0"/>
          </a:p>
        </p:txBody>
      </p:sp>
      <p:pic>
        <p:nvPicPr>
          <p:cNvPr id="11" name="Picture 10">
            <a:extLst>
              <a:ext uri="{FF2B5EF4-FFF2-40B4-BE49-F238E27FC236}">
                <a16:creationId xmlns:a16="http://schemas.microsoft.com/office/drawing/2014/main" id="{B8CB1DC0-22FA-4F74-90B7-680FF25D54EA}"/>
              </a:ext>
            </a:extLst>
          </p:cNvPr>
          <p:cNvPicPr>
            <a:picLocks noChangeAspect="1"/>
          </p:cNvPicPr>
          <p:nvPr/>
        </p:nvPicPr>
        <p:blipFill>
          <a:blip r:embed="rId2"/>
          <a:stretch>
            <a:fillRect/>
          </a:stretch>
        </p:blipFill>
        <p:spPr>
          <a:xfrm>
            <a:off x="25638" y="1290415"/>
            <a:ext cx="9261785" cy="4913832"/>
          </a:xfrm>
          <a:prstGeom prst="rect">
            <a:avLst/>
          </a:prstGeom>
        </p:spPr>
      </p:pic>
    </p:spTree>
    <p:extLst>
      <p:ext uri="{BB962C8B-B14F-4D97-AF65-F5344CB8AC3E}">
        <p14:creationId xmlns:p14="http://schemas.microsoft.com/office/powerpoint/2010/main" val="212887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2E0C-A11B-40AF-8ED8-41B5DA0AAEDA}"/>
              </a:ext>
            </a:extLst>
          </p:cNvPr>
          <p:cNvSpPr>
            <a:spLocks noGrp="1"/>
          </p:cNvSpPr>
          <p:nvPr>
            <p:ph type="title"/>
          </p:nvPr>
        </p:nvSpPr>
        <p:spPr/>
        <p:txBody>
          <a:bodyPr>
            <a:normAutofit/>
          </a:bodyPr>
          <a:lstStyle/>
          <a:p>
            <a:r>
              <a:rPr lang="en-US" sz="3200" dirty="0"/>
              <a:t>Motors working conditions</a:t>
            </a:r>
            <a:endParaRPr lang="it-IT" sz="3200" dirty="0"/>
          </a:p>
        </p:txBody>
      </p:sp>
      <p:sp>
        <p:nvSpPr>
          <p:cNvPr id="7" name="TextBox 6">
            <a:extLst>
              <a:ext uri="{FF2B5EF4-FFF2-40B4-BE49-F238E27FC236}">
                <a16:creationId xmlns:a16="http://schemas.microsoft.com/office/drawing/2014/main" id="{2343FC0A-FD3E-45E6-88E9-A6622B0F7625}"/>
              </a:ext>
            </a:extLst>
          </p:cNvPr>
          <p:cNvSpPr txBox="1"/>
          <p:nvPr/>
        </p:nvSpPr>
        <p:spPr>
          <a:xfrm>
            <a:off x="8924192" y="2354769"/>
            <a:ext cx="3127131" cy="2878224"/>
          </a:xfrm>
          <a:prstGeom prst="rect">
            <a:avLst/>
          </a:prstGeom>
          <a:noFill/>
        </p:spPr>
        <p:txBody>
          <a:bodyPr wrap="square" rtlCol="0">
            <a:spAutoFit/>
          </a:bodyPr>
          <a:lstStyle/>
          <a:p>
            <a:r>
              <a:rPr lang="en-US" sz="1600" dirty="0"/>
              <a:t>26.4kWh option makes available to the driver higher levels of torque especially in high-speed sections.</a:t>
            </a:r>
          </a:p>
          <a:p>
            <a:endParaRPr lang="en-US" sz="1600" dirty="0"/>
          </a:p>
          <a:p>
            <a:r>
              <a:rPr lang="en-US" sz="1600" dirty="0"/>
              <a:t>In everyone of the possible options investigated motors work in very safe region:</a:t>
            </a:r>
          </a:p>
          <a:p>
            <a:pPr marL="285750" indent="-285750">
              <a:buFont typeface="Arial" panose="020B0604020202020204" pitchFamily="34" charset="0"/>
              <a:buChar char="•"/>
            </a:pPr>
            <a:r>
              <a:rPr lang="en-US" sz="1600" dirty="0"/>
              <a:t>average torque levels below continuous torque limit;</a:t>
            </a:r>
          </a:p>
          <a:p>
            <a:pPr marL="285750" indent="-285750">
              <a:lnSpc>
                <a:spcPct val="150000"/>
              </a:lnSpc>
              <a:buFont typeface="Arial" panose="020B0604020202020204" pitchFamily="34" charset="0"/>
              <a:buChar char="•"/>
            </a:pPr>
            <a:r>
              <a:rPr lang="en-US" sz="1600" dirty="0"/>
              <a:t>peak torque limit never hit.</a:t>
            </a:r>
            <a:endParaRPr lang="it-IT" sz="1600" dirty="0"/>
          </a:p>
        </p:txBody>
      </p:sp>
      <p:pic>
        <p:nvPicPr>
          <p:cNvPr id="11" name="Picture 10">
            <a:extLst>
              <a:ext uri="{FF2B5EF4-FFF2-40B4-BE49-F238E27FC236}">
                <a16:creationId xmlns:a16="http://schemas.microsoft.com/office/drawing/2014/main" id="{C27A82F7-D060-40C1-9DC5-75E05B9FEE09}"/>
              </a:ext>
            </a:extLst>
          </p:cNvPr>
          <p:cNvPicPr>
            <a:picLocks noChangeAspect="1"/>
          </p:cNvPicPr>
          <p:nvPr/>
        </p:nvPicPr>
        <p:blipFill rotWithShape="1">
          <a:blip r:embed="rId2"/>
          <a:srcRect l="9552" t="3698" r="8193" b="5330"/>
          <a:stretch/>
        </p:blipFill>
        <p:spPr>
          <a:xfrm>
            <a:off x="140677" y="1274885"/>
            <a:ext cx="8783515" cy="5037992"/>
          </a:xfrm>
          <a:prstGeom prst="rect">
            <a:avLst/>
          </a:prstGeom>
        </p:spPr>
      </p:pic>
    </p:spTree>
    <p:extLst>
      <p:ext uri="{BB962C8B-B14F-4D97-AF65-F5344CB8AC3E}">
        <p14:creationId xmlns:p14="http://schemas.microsoft.com/office/powerpoint/2010/main" val="266548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ADF873-7D5D-474E-897D-2C770FA3D906}"/>
              </a:ext>
            </a:extLst>
          </p:cNvPr>
          <p:cNvSpPr>
            <a:spLocks noGrp="1"/>
          </p:cNvSpPr>
          <p:nvPr>
            <p:ph type="body" idx="1"/>
          </p:nvPr>
        </p:nvSpPr>
        <p:spPr/>
        <p:txBody>
          <a:bodyPr/>
          <a:lstStyle/>
          <a:p>
            <a:r>
              <a:rPr lang="en-US" dirty="0"/>
              <a:t>Boot FCEV</a:t>
            </a:r>
            <a:endParaRPr lang="it-IT" dirty="0"/>
          </a:p>
        </p:txBody>
      </p:sp>
      <p:sp>
        <p:nvSpPr>
          <p:cNvPr id="3" name="Text Placeholder 2">
            <a:extLst>
              <a:ext uri="{FF2B5EF4-FFF2-40B4-BE49-F238E27FC236}">
                <a16:creationId xmlns:a16="http://schemas.microsoft.com/office/drawing/2014/main" id="{B4838876-0AF1-436A-8013-82D006FAC7A8}"/>
              </a:ext>
            </a:extLst>
          </p:cNvPr>
          <p:cNvSpPr>
            <a:spLocks noGrp="1"/>
          </p:cNvSpPr>
          <p:nvPr>
            <p:ph type="body" sz="quarter" idx="11"/>
          </p:nvPr>
        </p:nvSpPr>
        <p:spPr/>
        <p:txBody>
          <a:bodyPr/>
          <a:lstStyle/>
          <a:p>
            <a:r>
              <a:rPr lang="en-US" dirty="0"/>
              <a:t>Battery capacity study</a:t>
            </a:r>
            <a:endParaRPr lang="it-IT" dirty="0"/>
          </a:p>
        </p:txBody>
      </p:sp>
    </p:spTree>
    <p:extLst>
      <p:ext uri="{BB962C8B-B14F-4D97-AF65-F5344CB8AC3E}">
        <p14:creationId xmlns:p14="http://schemas.microsoft.com/office/powerpoint/2010/main" val="110825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6CB-15CC-49D7-9746-5F80BB609D3F}"/>
              </a:ext>
            </a:extLst>
          </p:cNvPr>
          <p:cNvSpPr>
            <a:spLocks noGrp="1"/>
          </p:cNvSpPr>
          <p:nvPr>
            <p:ph type="title"/>
          </p:nvPr>
        </p:nvSpPr>
        <p:spPr/>
        <p:txBody>
          <a:bodyPr>
            <a:normAutofit/>
          </a:bodyPr>
          <a:lstStyle/>
          <a:p>
            <a:r>
              <a:rPr lang="en-GB" sz="3200" dirty="0"/>
              <a:t>Battery capacity (CW43 starting point)</a:t>
            </a:r>
          </a:p>
        </p:txBody>
      </p:sp>
      <p:sp>
        <p:nvSpPr>
          <p:cNvPr id="3" name="TextBox 2">
            <a:extLst>
              <a:ext uri="{FF2B5EF4-FFF2-40B4-BE49-F238E27FC236}">
                <a16:creationId xmlns:a16="http://schemas.microsoft.com/office/drawing/2014/main" id="{4921F8F1-5B6F-45D9-AE7E-627C75BB64A3}"/>
              </a:ext>
            </a:extLst>
          </p:cNvPr>
          <p:cNvSpPr txBox="1"/>
          <p:nvPr/>
        </p:nvSpPr>
        <p:spPr>
          <a:xfrm>
            <a:off x="264044" y="1271814"/>
            <a:ext cx="11702012" cy="4524315"/>
          </a:xfrm>
          <a:prstGeom prst="rect">
            <a:avLst/>
          </a:prstGeom>
          <a:noFill/>
        </p:spPr>
        <p:txBody>
          <a:bodyPr wrap="square" rtlCol="0">
            <a:spAutoFit/>
          </a:bodyPr>
          <a:lstStyle/>
          <a:p>
            <a:r>
              <a:rPr lang="en-GB" sz="1600" dirty="0"/>
              <a:t>Main constrain:</a:t>
            </a:r>
          </a:p>
          <a:p>
            <a:pPr marL="285750" indent="-285750">
              <a:buFontTx/>
              <a:buChar char="-"/>
            </a:pPr>
            <a:r>
              <a:rPr lang="en-GB" sz="1600" dirty="0"/>
              <a:t>Sustain 250kW charge rate, in case of quick accelerator pedal release, while the fuel cells are at maximum power.</a:t>
            </a:r>
          </a:p>
          <a:p>
            <a:endParaRPr lang="en-GB" sz="1600" dirty="0"/>
          </a:p>
          <a:p>
            <a:r>
              <a:rPr lang="en-GB" sz="1600" dirty="0"/>
              <a:t>Assuming a charging rate of 10C, the suggested capacity is around 25kWh.</a:t>
            </a:r>
          </a:p>
          <a:p>
            <a:endParaRPr lang="en-GB" sz="1600" dirty="0"/>
          </a:p>
          <a:p>
            <a:r>
              <a:rPr lang="en-GB" sz="1600" dirty="0"/>
              <a:t>To validate the performance of the vehicle, simulations will be run with 22kWh and 26kWh, which are the closest capacities achievable with already available modules design.</a:t>
            </a:r>
          </a:p>
          <a:p>
            <a:endParaRPr lang="en-GB" sz="1600" dirty="0"/>
          </a:p>
          <a:p>
            <a:r>
              <a:rPr lang="en-GB" sz="1600" dirty="0"/>
              <a:t>Higher capacity will allow slightly better performance of the vehicle, since instantaneous peak power is given by FC power production + available battery power.</a:t>
            </a:r>
          </a:p>
          <a:p>
            <a:endParaRPr lang="en-GB" sz="1600" dirty="0"/>
          </a:p>
          <a:p>
            <a:r>
              <a:rPr lang="en-GB" sz="1600" dirty="0"/>
              <a:t>The fuel cell management strategy plays a big role for the battery SOC/current profile:</a:t>
            </a:r>
          </a:p>
          <a:p>
            <a:r>
              <a:rPr lang="en-GB" sz="1600" dirty="0"/>
              <a:t>	The fuel cell can be controlled to “maintain” the battery SOC to a good level (40/80%), in fast transients the battery 	contribution can be more than 50% of the vehicle power.</a:t>
            </a:r>
          </a:p>
          <a:p>
            <a:endParaRPr lang="en-GB" sz="1600" dirty="0"/>
          </a:p>
          <a:p>
            <a:r>
              <a:rPr lang="en-GB" sz="1600" dirty="0"/>
              <a:t>Different control options will be simulated this week, assuming the 6h log terrain can be represented by the rolling resistance data extracted from the “BootLap4” data log.</a:t>
            </a:r>
          </a:p>
          <a:p>
            <a:endParaRPr lang="en-GB" sz="1600" dirty="0"/>
          </a:p>
        </p:txBody>
      </p:sp>
    </p:spTree>
    <p:extLst>
      <p:ext uri="{BB962C8B-B14F-4D97-AF65-F5344CB8AC3E}">
        <p14:creationId xmlns:p14="http://schemas.microsoft.com/office/powerpoint/2010/main" val="41251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904A83-0147-4F2D-AEE5-C07FBFCC0F20}"/>
              </a:ext>
            </a:extLst>
          </p:cNvPr>
          <p:cNvSpPr>
            <a:spLocks noGrp="1"/>
          </p:cNvSpPr>
          <p:nvPr>
            <p:ph type="title"/>
          </p:nvPr>
        </p:nvSpPr>
        <p:spPr/>
        <p:txBody>
          <a:bodyPr>
            <a:normAutofit/>
          </a:bodyPr>
          <a:lstStyle/>
          <a:p>
            <a:r>
              <a:rPr lang="en-GB" sz="3200" dirty="0"/>
              <a:t>Drag torque = f(speed, power) step1</a:t>
            </a:r>
          </a:p>
        </p:txBody>
      </p:sp>
      <p:sp>
        <p:nvSpPr>
          <p:cNvPr id="19" name="TextBox 18">
            <a:extLst>
              <a:ext uri="{FF2B5EF4-FFF2-40B4-BE49-F238E27FC236}">
                <a16:creationId xmlns:a16="http://schemas.microsoft.com/office/drawing/2014/main" id="{AC7A2FB5-8758-4A0C-8A95-949678FCA2C9}"/>
              </a:ext>
            </a:extLst>
          </p:cNvPr>
          <p:cNvSpPr txBox="1"/>
          <p:nvPr/>
        </p:nvSpPr>
        <p:spPr>
          <a:xfrm>
            <a:off x="215174" y="1251372"/>
            <a:ext cx="4236045" cy="3046988"/>
          </a:xfrm>
          <a:prstGeom prst="rect">
            <a:avLst/>
          </a:prstGeom>
          <a:noFill/>
        </p:spPr>
        <p:txBody>
          <a:bodyPr wrap="square" rtlCol="0">
            <a:spAutoFit/>
          </a:bodyPr>
          <a:lstStyle/>
          <a:p>
            <a:r>
              <a:rPr lang="en-GB" sz="1200" dirty="0"/>
              <a:t>From data analysis of last test “BootLap4”, drag torque has been modelled as dependent of speed and applied torque, assumptions were made for all un-available parameters:</a:t>
            </a:r>
          </a:p>
          <a:p>
            <a:endParaRPr lang="en-GB" sz="1200" dirty="0"/>
          </a:p>
          <a:p>
            <a:pPr marL="285750" indent="-285750">
              <a:buFont typeface="Arial" panose="020B0604020202020204" pitchFamily="34" charset="0"/>
              <a:buChar char="•"/>
            </a:pPr>
            <a:r>
              <a:rPr lang="en-GB" sz="1200" dirty="0"/>
              <a:t>Torque dependence is covering the losses due to wheel slip, without having to model the phenomenon with un-reliable parameters.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For zero torque applied, data with engine power between 25-100kW have been fitted.</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For maximum torque applied, data with engine power &gt;250kW have been fitted.</a:t>
            </a:r>
          </a:p>
          <a:p>
            <a:pPr marL="285750" indent="-285750">
              <a:buFont typeface="Arial" panose="020B0604020202020204" pitchFamily="34" charset="0"/>
              <a:buChar char="•"/>
            </a:pPr>
            <a:endParaRPr lang="en-GB" sz="1200" dirty="0"/>
          </a:p>
          <a:p>
            <a:r>
              <a:rPr lang="en-GB" sz="1200" dirty="0"/>
              <a:t>Everything has been then scaled with the weight of the vehicle, to get to the following figures:</a:t>
            </a:r>
          </a:p>
        </p:txBody>
      </p:sp>
      <p:graphicFrame>
        <p:nvGraphicFramePr>
          <p:cNvPr id="3" name="Table 4">
            <a:extLst>
              <a:ext uri="{FF2B5EF4-FFF2-40B4-BE49-F238E27FC236}">
                <a16:creationId xmlns:a16="http://schemas.microsoft.com/office/drawing/2014/main" id="{B48A47BF-6247-401C-B79B-0E6FE9FA959E}"/>
              </a:ext>
            </a:extLst>
          </p:cNvPr>
          <p:cNvGraphicFramePr>
            <a:graphicFrameLocks noGrp="1"/>
          </p:cNvGraphicFramePr>
          <p:nvPr/>
        </p:nvGraphicFramePr>
        <p:xfrm>
          <a:off x="237450" y="4360480"/>
          <a:ext cx="3569154" cy="1728885"/>
        </p:xfrm>
        <a:graphic>
          <a:graphicData uri="http://schemas.openxmlformats.org/drawingml/2006/table">
            <a:tbl>
              <a:tblPr firstRow="1" bandRow="1">
                <a:tableStyleId>{5C22544A-7EE6-4342-B048-85BDC9FD1C3A}</a:tableStyleId>
              </a:tblPr>
              <a:tblGrid>
                <a:gridCol w="1156426">
                  <a:extLst>
                    <a:ext uri="{9D8B030D-6E8A-4147-A177-3AD203B41FA5}">
                      <a16:colId xmlns:a16="http://schemas.microsoft.com/office/drawing/2014/main" val="2029835077"/>
                    </a:ext>
                  </a:extLst>
                </a:gridCol>
                <a:gridCol w="1012371">
                  <a:extLst>
                    <a:ext uri="{9D8B030D-6E8A-4147-A177-3AD203B41FA5}">
                      <a16:colId xmlns:a16="http://schemas.microsoft.com/office/drawing/2014/main" val="167282116"/>
                    </a:ext>
                  </a:extLst>
                </a:gridCol>
                <a:gridCol w="1400357">
                  <a:extLst>
                    <a:ext uri="{9D8B030D-6E8A-4147-A177-3AD203B41FA5}">
                      <a16:colId xmlns:a16="http://schemas.microsoft.com/office/drawing/2014/main" val="2852246523"/>
                    </a:ext>
                  </a:extLst>
                </a:gridCol>
              </a:tblGrid>
              <a:tr h="265845">
                <a:tc>
                  <a:txBody>
                    <a:bodyPr/>
                    <a:lstStyle/>
                    <a:p>
                      <a:pPr algn="ctr"/>
                      <a:r>
                        <a:rPr lang="en-GB" sz="1000" dirty="0"/>
                        <a:t>Losses [% GW]</a:t>
                      </a:r>
                    </a:p>
                  </a:txBody>
                  <a:tcPr>
                    <a:solidFill>
                      <a:schemeClr val="tx2"/>
                    </a:solidFill>
                  </a:tcPr>
                </a:tc>
                <a:tc gridSpan="2">
                  <a:txBody>
                    <a:bodyPr/>
                    <a:lstStyle/>
                    <a:p>
                      <a:pPr algn="ctr"/>
                      <a:r>
                        <a:rPr lang="en-GB" sz="1000" b="1" dirty="0">
                          <a:solidFill>
                            <a:schemeClr val="bg1"/>
                          </a:solidFill>
                        </a:rPr>
                        <a:t>Torque T/</a:t>
                      </a:r>
                      <a:r>
                        <a:rPr lang="en-GB" sz="1000" b="1" dirty="0" err="1">
                          <a:solidFill>
                            <a:schemeClr val="bg1"/>
                          </a:solidFill>
                        </a:rPr>
                        <a:t>Tmax</a:t>
                      </a:r>
                      <a:endParaRPr lang="en-GB" sz="1000" b="1" dirty="0">
                        <a:solidFill>
                          <a:schemeClr val="bg1"/>
                        </a:solidFill>
                      </a:endParaRPr>
                    </a:p>
                  </a:txBody>
                  <a:tcPr>
                    <a:solidFill>
                      <a:srgbClr val="00B0F0"/>
                    </a:solidFill>
                  </a:tcPr>
                </a:tc>
                <a:tc hMerge="1">
                  <a:txBody>
                    <a:bodyPr/>
                    <a:lstStyle/>
                    <a:p>
                      <a:pPr algn="ctr"/>
                      <a:endParaRPr lang="en-GB" sz="1000" dirty="0">
                        <a:solidFill>
                          <a:schemeClr val="bg1"/>
                        </a:solidFill>
                      </a:endParaRPr>
                    </a:p>
                  </a:txBody>
                  <a:tcPr>
                    <a:solidFill>
                      <a:srgbClr val="00B0F0"/>
                    </a:solidFill>
                  </a:tcPr>
                </a:tc>
                <a:extLst>
                  <a:ext uri="{0D108BD9-81ED-4DB2-BD59-A6C34878D82A}">
                    <a16:rowId xmlns:a16="http://schemas.microsoft.com/office/drawing/2014/main" val="3696032188"/>
                  </a:ext>
                </a:extLst>
              </a:tr>
              <a:tr h="2329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Speed [m/s]</a:t>
                      </a:r>
                    </a:p>
                  </a:txBody>
                  <a:tcPr>
                    <a:solidFill>
                      <a:srgbClr val="0070C0"/>
                    </a:solidFill>
                  </a:tcPr>
                </a:tc>
                <a:tc>
                  <a:txBody>
                    <a:bodyPr/>
                    <a:lstStyle/>
                    <a:p>
                      <a:pPr algn="ctr"/>
                      <a:r>
                        <a:rPr lang="en-GB" sz="1000" b="1" dirty="0">
                          <a:solidFill>
                            <a:schemeClr val="bg1"/>
                          </a:solidFill>
                        </a:rPr>
                        <a:t>0</a:t>
                      </a:r>
                    </a:p>
                  </a:txBody>
                  <a:tcPr>
                    <a:solidFill>
                      <a:srgbClr val="00B0F0"/>
                    </a:solidFill>
                  </a:tcPr>
                </a:tc>
                <a:tc>
                  <a:txBody>
                    <a:bodyPr/>
                    <a:lstStyle/>
                    <a:p>
                      <a:pPr algn="ctr"/>
                      <a:r>
                        <a:rPr lang="en-GB" sz="1000" b="1" dirty="0">
                          <a:solidFill>
                            <a:schemeClr val="bg1"/>
                          </a:solidFill>
                        </a:rPr>
                        <a:t>100%</a:t>
                      </a:r>
                    </a:p>
                  </a:txBody>
                  <a:tcPr>
                    <a:solidFill>
                      <a:srgbClr val="00B0F0"/>
                    </a:solidFill>
                  </a:tcPr>
                </a:tc>
                <a:extLst>
                  <a:ext uri="{0D108BD9-81ED-4DB2-BD59-A6C34878D82A}">
                    <a16:rowId xmlns:a16="http://schemas.microsoft.com/office/drawing/2014/main" val="442936103"/>
                  </a:ext>
                </a:extLst>
              </a:tr>
              <a:tr h="232960">
                <a:tc>
                  <a:txBody>
                    <a:bodyPr/>
                    <a:lstStyle/>
                    <a:p>
                      <a:pPr algn="ctr"/>
                      <a:r>
                        <a:rPr lang="en-GB" sz="1000" b="1" dirty="0">
                          <a:solidFill>
                            <a:schemeClr val="bg1"/>
                          </a:solidFill>
                        </a:rPr>
                        <a:t>0</a:t>
                      </a:r>
                    </a:p>
                  </a:txBody>
                  <a:tcPr>
                    <a:solidFill>
                      <a:srgbClr val="0070C0"/>
                    </a:solidFill>
                  </a:tcPr>
                </a:tc>
                <a:tc>
                  <a:txBody>
                    <a:bodyPr/>
                    <a:lstStyle/>
                    <a:p>
                      <a:pPr algn="ctr"/>
                      <a:r>
                        <a:rPr lang="en-GB" sz="1000" dirty="0"/>
                        <a:t>23%</a:t>
                      </a:r>
                    </a:p>
                  </a:txBody>
                  <a:tcPr/>
                </a:tc>
                <a:tc>
                  <a:txBody>
                    <a:bodyPr/>
                    <a:lstStyle/>
                    <a:p>
                      <a:pPr algn="ctr"/>
                      <a:r>
                        <a:rPr lang="en-GB" sz="1000" dirty="0"/>
                        <a:t>68%</a:t>
                      </a:r>
                    </a:p>
                  </a:txBody>
                  <a:tcPr/>
                </a:tc>
                <a:extLst>
                  <a:ext uri="{0D108BD9-81ED-4DB2-BD59-A6C34878D82A}">
                    <a16:rowId xmlns:a16="http://schemas.microsoft.com/office/drawing/2014/main" val="1969842975"/>
                  </a:ext>
                </a:extLst>
              </a:tr>
              <a:tr h="232960">
                <a:tc>
                  <a:txBody>
                    <a:bodyPr/>
                    <a:lstStyle/>
                    <a:p>
                      <a:pPr algn="ctr"/>
                      <a:r>
                        <a:rPr lang="en-GB" sz="1000" b="1" dirty="0">
                          <a:solidFill>
                            <a:schemeClr val="bg1"/>
                          </a:solidFill>
                        </a:rPr>
                        <a:t>5</a:t>
                      </a:r>
                    </a:p>
                  </a:txBody>
                  <a:tcPr>
                    <a:solidFill>
                      <a:srgbClr val="0070C0"/>
                    </a:solidFill>
                  </a:tcPr>
                </a:tc>
                <a:tc>
                  <a:txBody>
                    <a:bodyPr/>
                    <a:lstStyle/>
                    <a:p>
                      <a:pPr algn="ctr"/>
                      <a:r>
                        <a:rPr lang="en-GB" sz="1000" dirty="0"/>
                        <a:t>23%</a:t>
                      </a:r>
                    </a:p>
                  </a:txBody>
                  <a:tcPr/>
                </a:tc>
                <a:tc>
                  <a:txBody>
                    <a:bodyPr/>
                    <a:lstStyle/>
                    <a:p>
                      <a:pPr algn="ctr"/>
                      <a:r>
                        <a:rPr lang="en-GB" sz="1000" dirty="0"/>
                        <a:t>68%</a:t>
                      </a:r>
                    </a:p>
                  </a:txBody>
                  <a:tcPr/>
                </a:tc>
                <a:extLst>
                  <a:ext uri="{0D108BD9-81ED-4DB2-BD59-A6C34878D82A}">
                    <a16:rowId xmlns:a16="http://schemas.microsoft.com/office/drawing/2014/main" val="129241581"/>
                  </a:ext>
                </a:extLst>
              </a:tr>
              <a:tr h="232960">
                <a:tc>
                  <a:txBody>
                    <a:bodyPr/>
                    <a:lstStyle/>
                    <a:p>
                      <a:pPr algn="ctr"/>
                      <a:r>
                        <a:rPr lang="en-GB" sz="1000" b="1" dirty="0">
                          <a:solidFill>
                            <a:schemeClr val="bg1"/>
                          </a:solidFill>
                        </a:rPr>
                        <a:t>15</a:t>
                      </a:r>
                    </a:p>
                  </a:txBody>
                  <a:tcPr>
                    <a:solidFill>
                      <a:srgbClr val="0070C0"/>
                    </a:solidFill>
                  </a:tcPr>
                </a:tc>
                <a:tc>
                  <a:txBody>
                    <a:bodyPr/>
                    <a:lstStyle/>
                    <a:p>
                      <a:pPr algn="ctr"/>
                      <a:r>
                        <a:rPr lang="en-GB" sz="1000" dirty="0"/>
                        <a:t>18%</a:t>
                      </a:r>
                    </a:p>
                  </a:txBody>
                  <a:tcPr/>
                </a:tc>
                <a:tc>
                  <a:txBody>
                    <a:bodyPr/>
                    <a:lstStyle/>
                    <a:p>
                      <a:pPr algn="ctr"/>
                      <a:r>
                        <a:rPr lang="en-GB" sz="1000" dirty="0"/>
                        <a:t>30%</a:t>
                      </a:r>
                    </a:p>
                  </a:txBody>
                  <a:tcPr/>
                </a:tc>
                <a:extLst>
                  <a:ext uri="{0D108BD9-81ED-4DB2-BD59-A6C34878D82A}">
                    <a16:rowId xmlns:a16="http://schemas.microsoft.com/office/drawing/2014/main" val="1754527676"/>
                  </a:ext>
                </a:extLst>
              </a:tr>
              <a:tr h="232960">
                <a:tc>
                  <a:txBody>
                    <a:bodyPr/>
                    <a:lstStyle/>
                    <a:p>
                      <a:pPr algn="ctr"/>
                      <a:r>
                        <a:rPr lang="en-GB" sz="1000" b="1" dirty="0">
                          <a:solidFill>
                            <a:schemeClr val="bg1"/>
                          </a:solidFill>
                        </a:rPr>
                        <a:t>20</a:t>
                      </a:r>
                    </a:p>
                  </a:txBody>
                  <a:tcPr>
                    <a:solidFill>
                      <a:srgbClr val="0070C0"/>
                    </a:solidFill>
                  </a:tcPr>
                </a:tc>
                <a:tc>
                  <a:txBody>
                    <a:bodyPr/>
                    <a:lstStyle/>
                    <a:p>
                      <a:pPr algn="ctr"/>
                      <a:r>
                        <a:rPr lang="en-GB" sz="1000" dirty="0"/>
                        <a:t>15%</a:t>
                      </a:r>
                    </a:p>
                  </a:txBody>
                  <a:tcPr/>
                </a:tc>
                <a:tc>
                  <a:txBody>
                    <a:bodyPr/>
                    <a:lstStyle/>
                    <a:p>
                      <a:pPr algn="ctr"/>
                      <a:r>
                        <a:rPr lang="en-GB" sz="1000" dirty="0"/>
                        <a:t>30%</a:t>
                      </a:r>
                    </a:p>
                  </a:txBody>
                  <a:tcPr/>
                </a:tc>
                <a:extLst>
                  <a:ext uri="{0D108BD9-81ED-4DB2-BD59-A6C34878D82A}">
                    <a16:rowId xmlns:a16="http://schemas.microsoft.com/office/drawing/2014/main" val="1314204846"/>
                  </a:ext>
                </a:extLst>
              </a:tr>
              <a:tr h="232960">
                <a:tc>
                  <a:txBody>
                    <a:bodyPr/>
                    <a:lstStyle/>
                    <a:p>
                      <a:pPr algn="ctr"/>
                      <a:r>
                        <a:rPr lang="en-GB" sz="1000" b="1" dirty="0">
                          <a:solidFill>
                            <a:schemeClr val="bg1"/>
                          </a:solidFill>
                        </a:rPr>
                        <a:t>45</a:t>
                      </a:r>
                    </a:p>
                  </a:txBody>
                  <a:tcPr>
                    <a:solidFill>
                      <a:srgbClr val="0070C0"/>
                    </a:solidFill>
                  </a:tcPr>
                </a:tc>
                <a:tc>
                  <a:txBody>
                    <a:bodyPr/>
                    <a:lstStyle/>
                    <a:p>
                      <a:pPr algn="ctr"/>
                      <a:r>
                        <a:rPr lang="en-GB" sz="1000" dirty="0"/>
                        <a:t>15%</a:t>
                      </a:r>
                    </a:p>
                  </a:txBody>
                  <a:tcPr/>
                </a:tc>
                <a:tc>
                  <a:txBody>
                    <a:bodyPr/>
                    <a:lstStyle/>
                    <a:p>
                      <a:pPr algn="ctr"/>
                      <a:r>
                        <a:rPr lang="en-GB" sz="1000" dirty="0"/>
                        <a:t>30%</a:t>
                      </a:r>
                    </a:p>
                  </a:txBody>
                  <a:tcPr/>
                </a:tc>
                <a:extLst>
                  <a:ext uri="{0D108BD9-81ED-4DB2-BD59-A6C34878D82A}">
                    <a16:rowId xmlns:a16="http://schemas.microsoft.com/office/drawing/2014/main" val="391198685"/>
                  </a:ext>
                </a:extLst>
              </a:tr>
            </a:tbl>
          </a:graphicData>
        </a:graphic>
      </p:graphicFrame>
      <p:grpSp>
        <p:nvGrpSpPr>
          <p:cNvPr id="22" name="Group 21">
            <a:extLst>
              <a:ext uri="{FF2B5EF4-FFF2-40B4-BE49-F238E27FC236}">
                <a16:creationId xmlns:a16="http://schemas.microsoft.com/office/drawing/2014/main" id="{1BF4E534-0FD1-4316-9BC3-D97F19159607}"/>
              </a:ext>
            </a:extLst>
          </p:cNvPr>
          <p:cNvGrpSpPr/>
          <p:nvPr/>
        </p:nvGrpSpPr>
        <p:grpSpPr>
          <a:xfrm>
            <a:off x="4258752" y="3190242"/>
            <a:ext cx="5969009" cy="3046988"/>
            <a:chOff x="4008846" y="3359866"/>
            <a:chExt cx="6834867" cy="3488980"/>
          </a:xfrm>
        </p:grpSpPr>
        <p:grpSp>
          <p:nvGrpSpPr>
            <p:cNvPr id="17" name="Group 16">
              <a:extLst>
                <a:ext uri="{FF2B5EF4-FFF2-40B4-BE49-F238E27FC236}">
                  <a16:creationId xmlns:a16="http://schemas.microsoft.com/office/drawing/2014/main" id="{7794D7C4-FB39-4AF0-A1DD-F7816474B927}"/>
                </a:ext>
              </a:extLst>
            </p:cNvPr>
            <p:cNvGrpSpPr/>
            <p:nvPr/>
          </p:nvGrpSpPr>
          <p:grpSpPr>
            <a:xfrm>
              <a:off x="4008846" y="3359866"/>
              <a:ext cx="6834867" cy="3488980"/>
              <a:chOff x="4065636" y="1740348"/>
              <a:chExt cx="7831088" cy="3997519"/>
            </a:xfrm>
          </p:grpSpPr>
          <p:grpSp>
            <p:nvGrpSpPr>
              <p:cNvPr id="18" name="Group 17">
                <a:extLst>
                  <a:ext uri="{FF2B5EF4-FFF2-40B4-BE49-F238E27FC236}">
                    <a16:creationId xmlns:a16="http://schemas.microsoft.com/office/drawing/2014/main" id="{0812C9B5-3565-4E93-903E-9CA8B5D7B71D}"/>
                  </a:ext>
                </a:extLst>
              </p:cNvPr>
              <p:cNvGrpSpPr/>
              <p:nvPr/>
            </p:nvGrpSpPr>
            <p:grpSpPr>
              <a:xfrm>
                <a:off x="4065636" y="1740348"/>
                <a:ext cx="7831088" cy="3997519"/>
                <a:chOff x="2076994" y="1220439"/>
                <a:chExt cx="9915525" cy="5061557"/>
              </a:xfrm>
            </p:grpSpPr>
            <p:pic>
              <p:nvPicPr>
                <p:cNvPr id="1026" name="Picture 2">
                  <a:extLst>
                    <a:ext uri="{FF2B5EF4-FFF2-40B4-BE49-F238E27FC236}">
                      <a16:creationId xmlns:a16="http://schemas.microsoft.com/office/drawing/2014/main" id="{BB202365-3424-4AAE-97CD-4672D28F9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76994" y="1220439"/>
                  <a:ext cx="9915525" cy="50615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C62FBE8-035F-4C69-8246-E4C5C6FF81DF}"/>
                    </a:ext>
                  </a:extLst>
                </p:cNvPr>
                <p:cNvCxnSpPr/>
                <p:nvPr/>
              </p:nvCxnSpPr>
              <p:spPr>
                <a:xfrm>
                  <a:off x="2516778" y="5277395"/>
                  <a:ext cx="93181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308798A8-1CDB-4579-AA8B-41BFC4D3C3A8}"/>
                    </a:ext>
                  </a:extLst>
                </p:cNvPr>
                <p:cNvCxnSpPr>
                  <a:cxnSpLocks/>
                </p:cNvCxnSpPr>
                <p:nvPr/>
              </p:nvCxnSpPr>
              <p:spPr>
                <a:xfrm>
                  <a:off x="3448595" y="5277396"/>
                  <a:ext cx="2769326" cy="21771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5705CB19-EB35-4DB0-9AA5-3BF4BE981C1E}"/>
                    </a:ext>
                  </a:extLst>
                </p:cNvPr>
                <p:cNvCxnSpPr>
                  <a:cxnSpLocks/>
                </p:cNvCxnSpPr>
                <p:nvPr/>
              </p:nvCxnSpPr>
              <p:spPr>
                <a:xfrm flipV="1">
                  <a:off x="6217921" y="5495109"/>
                  <a:ext cx="4667794" cy="1"/>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A4DEFD8D-D8E6-4EA3-B858-00AEF49A3B4A}"/>
                    </a:ext>
                  </a:extLst>
                </p:cNvPr>
                <p:cNvCxnSpPr/>
                <p:nvPr/>
              </p:nvCxnSpPr>
              <p:spPr>
                <a:xfrm>
                  <a:off x="2516778" y="3909992"/>
                  <a:ext cx="931817" cy="0"/>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31063946-E464-40FF-8AD3-12624D924B5E}"/>
                    </a:ext>
                  </a:extLst>
                </p:cNvPr>
                <p:cNvCxnSpPr>
                  <a:cxnSpLocks/>
                </p:cNvCxnSpPr>
                <p:nvPr/>
              </p:nvCxnSpPr>
              <p:spPr>
                <a:xfrm>
                  <a:off x="3448595" y="3909992"/>
                  <a:ext cx="1865870" cy="1185419"/>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43AF151A-0B97-4301-8F4D-FE99A4696287}"/>
                    </a:ext>
                  </a:extLst>
                </p:cNvPr>
                <p:cNvCxnSpPr>
                  <a:cxnSpLocks/>
                </p:cNvCxnSpPr>
                <p:nvPr/>
              </p:nvCxnSpPr>
              <p:spPr>
                <a:xfrm flipV="1">
                  <a:off x="5278199" y="5067624"/>
                  <a:ext cx="5607516" cy="27786"/>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9" name="Straight Connector 8">
                <a:extLst>
                  <a:ext uri="{FF2B5EF4-FFF2-40B4-BE49-F238E27FC236}">
                    <a16:creationId xmlns:a16="http://schemas.microsoft.com/office/drawing/2014/main" id="{5BAD88AA-02A5-4444-AE4E-8D5655338ABE}"/>
                  </a:ext>
                </a:extLst>
              </p:cNvPr>
              <p:cNvCxnSpPr>
                <a:cxnSpLocks/>
              </p:cNvCxnSpPr>
              <p:nvPr/>
            </p:nvCxnSpPr>
            <p:spPr>
              <a:xfrm>
                <a:off x="5148900" y="3864504"/>
                <a:ext cx="0" cy="162405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10B323-F35E-4D44-9872-3860810DD9D1}"/>
                  </a:ext>
                </a:extLst>
              </p:cNvPr>
              <p:cNvCxnSpPr>
                <a:cxnSpLocks/>
              </p:cNvCxnSpPr>
              <p:nvPr/>
            </p:nvCxnSpPr>
            <p:spPr>
              <a:xfrm>
                <a:off x="6622528" y="4778780"/>
                <a:ext cx="0" cy="70978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0DD848-6E53-443D-8E18-5DB9972045AF}"/>
                  </a:ext>
                </a:extLst>
              </p:cNvPr>
              <p:cNvCxnSpPr>
                <a:cxnSpLocks/>
              </p:cNvCxnSpPr>
              <p:nvPr/>
            </p:nvCxnSpPr>
            <p:spPr>
              <a:xfrm>
                <a:off x="7372730" y="5116399"/>
                <a:ext cx="0" cy="372161"/>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13D02D3F-3610-4177-950E-3D156128E2A4}"/>
                </a:ext>
              </a:extLst>
            </p:cNvPr>
            <p:cNvSpPr txBox="1"/>
            <p:nvPr/>
          </p:nvSpPr>
          <p:spPr>
            <a:xfrm>
              <a:off x="7183822" y="5151475"/>
              <a:ext cx="3194855" cy="317180"/>
            </a:xfrm>
            <a:prstGeom prst="rect">
              <a:avLst/>
            </a:prstGeom>
            <a:noFill/>
          </p:spPr>
          <p:txBody>
            <a:bodyPr wrap="none" rtlCol="0">
              <a:spAutoFit/>
            </a:bodyPr>
            <a:lstStyle/>
            <a:p>
              <a:r>
                <a:rPr lang="en-GB" sz="1200" dirty="0">
                  <a:solidFill>
                    <a:schemeClr val="bg1"/>
                  </a:solidFill>
                </a:rPr>
                <a:t>Torque losses, engine power &gt;250kW </a:t>
              </a:r>
            </a:p>
          </p:txBody>
        </p:sp>
      </p:grpSp>
      <p:grpSp>
        <p:nvGrpSpPr>
          <p:cNvPr id="24" name="Group 23">
            <a:extLst>
              <a:ext uri="{FF2B5EF4-FFF2-40B4-BE49-F238E27FC236}">
                <a16:creationId xmlns:a16="http://schemas.microsoft.com/office/drawing/2014/main" id="{18C88CE5-8D5E-4E62-A29D-6BC580937900}"/>
              </a:ext>
            </a:extLst>
          </p:cNvPr>
          <p:cNvGrpSpPr/>
          <p:nvPr/>
        </p:nvGrpSpPr>
        <p:grpSpPr>
          <a:xfrm>
            <a:off x="6296955" y="1335078"/>
            <a:ext cx="5770552" cy="2963353"/>
            <a:chOff x="4029224" y="3359866"/>
            <a:chExt cx="6794110" cy="3488980"/>
          </a:xfrm>
        </p:grpSpPr>
        <p:grpSp>
          <p:nvGrpSpPr>
            <p:cNvPr id="25" name="Group 24">
              <a:extLst>
                <a:ext uri="{FF2B5EF4-FFF2-40B4-BE49-F238E27FC236}">
                  <a16:creationId xmlns:a16="http://schemas.microsoft.com/office/drawing/2014/main" id="{B45973E6-EDE9-41E0-9256-F4E2FB6A75D6}"/>
                </a:ext>
              </a:extLst>
            </p:cNvPr>
            <p:cNvGrpSpPr/>
            <p:nvPr/>
          </p:nvGrpSpPr>
          <p:grpSpPr>
            <a:xfrm>
              <a:off x="4029224" y="3359866"/>
              <a:ext cx="6794110" cy="3488980"/>
              <a:chOff x="4088984" y="1740348"/>
              <a:chExt cx="7784391" cy="3997519"/>
            </a:xfrm>
          </p:grpSpPr>
          <p:grpSp>
            <p:nvGrpSpPr>
              <p:cNvPr id="27" name="Group 26">
                <a:extLst>
                  <a:ext uri="{FF2B5EF4-FFF2-40B4-BE49-F238E27FC236}">
                    <a16:creationId xmlns:a16="http://schemas.microsoft.com/office/drawing/2014/main" id="{7E980E3C-3981-425B-B30F-FB5F02A4374F}"/>
                  </a:ext>
                </a:extLst>
              </p:cNvPr>
              <p:cNvGrpSpPr/>
              <p:nvPr/>
            </p:nvGrpSpPr>
            <p:grpSpPr>
              <a:xfrm>
                <a:off x="4088984" y="1740348"/>
                <a:ext cx="7784391" cy="3997519"/>
                <a:chOff x="2106557" y="1220439"/>
                <a:chExt cx="9856399" cy="5061557"/>
              </a:xfrm>
            </p:grpSpPr>
            <p:pic>
              <p:nvPicPr>
                <p:cNvPr id="31" name="Picture 2">
                  <a:extLst>
                    <a:ext uri="{FF2B5EF4-FFF2-40B4-BE49-F238E27FC236}">
                      <a16:creationId xmlns:a16="http://schemas.microsoft.com/office/drawing/2014/main" id="{F9F7A05A-221A-4E40-9DBD-68E6859C7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6557" y="1220439"/>
                  <a:ext cx="9856399" cy="506155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A633F952-CCBC-47AE-8996-B8C9DD8B6749}"/>
                    </a:ext>
                  </a:extLst>
                </p:cNvPr>
                <p:cNvCxnSpPr/>
                <p:nvPr/>
              </p:nvCxnSpPr>
              <p:spPr>
                <a:xfrm>
                  <a:off x="2516778" y="5277395"/>
                  <a:ext cx="93181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65788A99-EAC0-4F62-BA08-1F28E5E62AE1}"/>
                    </a:ext>
                  </a:extLst>
                </p:cNvPr>
                <p:cNvCxnSpPr>
                  <a:cxnSpLocks/>
                </p:cNvCxnSpPr>
                <p:nvPr/>
              </p:nvCxnSpPr>
              <p:spPr>
                <a:xfrm>
                  <a:off x="3448595" y="5277396"/>
                  <a:ext cx="2769326" cy="21771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137EF7C5-173F-4E44-8C78-83B066FFE0FF}"/>
                    </a:ext>
                  </a:extLst>
                </p:cNvPr>
                <p:cNvCxnSpPr>
                  <a:cxnSpLocks/>
                </p:cNvCxnSpPr>
                <p:nvPr/>
              </p:nvCxnSpPr>
              <p:spPr>
                <a:xfrm flipV="1">
                  <a:off x="6217921" y="5495109"/>
                  <a:ext cx="4667794" cy="1"/>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5" name="Straight Connector 34">
                  <a:extLst>
                    <a:ext uri="{FF2B5EF4-FFF2-40B4-BE49-F238E27FC236}">
                      <a16:creationId xmlns:a16="http://schemas.microsoft.com/office/drawing/2014/main" id="{142B8B1C-29C6-4391-B5E0-49036F9407F5}"/>
                    </a:ext>
                  </a:extLst>
                </p:cNvPr>
                <p:cNvCxnSpPr/>
                <p:nvPr/>
              </p:nvCxnSpPr>
              <p:spPr>
                <a:xfrm>
                  <a:off x="2516778" y="3902029"/>
                  <a:ext cx="931817" cy="0"/>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58E3D316-FCB6-4AA1-BB09-F0D35392B734}"/>
                    </a:ext>
                  </a:extLst>
                </p:cNvPr>
                <p:cNvCxnSpPr>
                  <a:cxnSpLocks/>
                </p:cNvCxnSpPr>
                <p:nvPr/>
              </p:nvCxnSpPr>
              <p:spPr>
                <a:xfrm>
                  <a:off x="3448595" y="3902029"/>
                  <a:ext cx="1865870" cy="1193383"/>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3419694E-6FD6-4C39-9EFF-F99BF6AB1BD3}"/>
                    </a:ext>
                  </a:extLst>
                </p:cNvPr>
                <p:cNvCxnSpPr>
                  <a:cxnSpLocks/>
                </p:cNvCxnSpPr>
                <p:nvPr/>
              </p:nvCxnSpPr>
              <p:spPr>
                <a:xfrm flipV="1">
                  <a:off x="5278199" y="5067624"/>
                  <a:ext cx="5607516" cy="27786"/>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28" name="Straight Connector 27">
                <a:extLst>
                  <a:ext uri="{FF2B5EF4-FFF2-40B4-BE49-F238E27FC236}">
                    <a16:creationId xmlns:a16="http://schemas.microsoft.com/office/drawing/2014/main" id="{DD12B26E-DAFA-4917-A6F3-B88A72C31203}"/>
                  </a:ext>
                </a:extLst>
              </p:cNvPr>
              <p:cNvCxnSpPr>
                <a:cxnSpLocks/>
              </p:cNvCxnSpPr>
              <p:nvPr/>
            </p:nvCxnSpPr>
            <p:spPr>
              <a:xfrm>
                <a:off x="5148899" y="3858215"/>
                <a:ext cx="0" cy="1630346"/>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82BCB1-8A2F-4EDE-9B33-4D7FC35CF82E}"/>
                  </a:ext>
                </a:extLst>
              </p:cNvPr>
              <p:cNvCxnSpPr>
                <a:cxnSpLocks/>
              </p:cNvCxnSpPr>
              <p:nvPr/>
            </p:nvCxnSpPr>
            <p:spPr>
              <a:xfrm>
                <a:off x="6622528" y="4778780"/>
                <a:ext cx="0" cy="70978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6C9B54-E616-464D-8640-6731BB5BC691}"/>
                  </a:ext>
                </a:extLst>
              </p:cNvPr>
              <p:cNvCxnSpPr>
                <a:cxnSpLocks/>
              </p:cNvCxnSpPr>
              <p:nvPr/>
            </p:nvCxnSpPr>
            <p:spPr>
              <a:xfrm>
                <a:off x="7372730" y="5116399"/>
                <a:ext cx="0" cy="372161"/>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17692959-89ED-48AD-9354-902C398FD05B}"/>
                </a:ext>
              </a:extLst>
            </p:cNvPr>
            <p:cNvSpPr txBox="1"/>
            <p:nvPr/>
          </p:nvSpPr>
          <p:spPr>
            <a:xfrm>
              <a:off x="6215467" y="4460974"/>
              <a:ext cx="3285024" cy="326132"/>
            </a:xfrm>
            <a:prstGeom prst="rect">
              <a:avLst/>
            </a:prstGeom>
            <a:noFill/>
          </p:spPr>
          <p:txBody>
            <a:bodyPr wrap="none" rtlCol="0">
              <a:spAutoFit/>
            </a:bodyPr>
            <a:lstStyle/>
            <a:p>
              <a:r>
                <a:rPr lang="en-GB" sz="1200" dirty="0">
                  <a:solidFill>
                    <a:schemeClr val="bg1"/>
                  </a:solidFill>
                </a:rPr>
                <a:t>Torque losses, engine power &lt;100kW </a:t>
              </a:r>
            </a:p>
          </p:txBody>
        </p:sp>
      </p:grpSp>
    </p:spTree>
    <p:extLst>
      <p:ext uri="{BB962C8B-B14F-4D97-AF65-F5344CB8AC3E}">
        <p14:creationId xmlns:p14="http://schemas.microsoft.com/office/powerpoint/2010/main" val="413243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8632-0294-42DD-83F4-D0D8F5F26582}"/>
              </a:ext>
            </a:extLst>
          </p:cNvPr>
          <p:cNvSpPr>
            <a:spLocks noGrp="1"/>
          </p:cNvSpPr>
          <p:nvPr>
            <p:ph type="title"/>
          </p:nvPr>
        </p:nvSpPr>
        <p:spPr/>
        <p:txBody>
          <a:bodyPr>
            <a:normAutofit/>
          </a:bodyPr>
          <a:lstStyle/>
          <a:p>
            <a:r>
              <a:rPr lang="it-IT" sz="3200" dirty="0"/>
              <a:t>Rolling resistance modeling </a:t>
            </a:r>
          </a:p>
        </p:txBody>
      </p:sp>
      <p:pic>
        <p:nvPicPr>
          <p:cNvPr id="4" name="Picture 3">
            <a:extLst>
              <a:ext uri="{FF2B5EF4-FFF2-40B4-BE49-F238E27FC236}">
                <a16:creationId xmlns:a16="http://schemas.microsoft.com/office/drawing/2014/main" id="{0044D717-11D3-4514-8500-4CD39030A0E2}"/>
              </a:ext>
            </a:extLst>
          </p:cNvPr>
          <p:cNvPicPr>
            <a:picLocks noChangeAspect="1"/>
          </p:cNvPicPr>
          <p:nvPr/>
        </p:nvPicPr>
        <p:blipFill>
          <a:blip r:embed="rId2"/>
          <a:stretch>
            <a:fillRect/>
          </a:stretch>
        </p:blipFill>
        <p:spPr>
          <a:xfrm>
            <a:off x="172915" y="1088016"/>
            <a:ext cx="7285101" cy="2630731"/>
          </a:xfrm>
          <a:prstGeom prst="rect">
            <a:avLst/>
          </a:prstGeom>
        </p:spPr>
      </p:pic>
      <p:sp>
        <p:nvSpPr>
          <p:cNvPr id="5" name="TextBox 4">
            <a:extLst>
              <a:ext uri="{FF2B5EF4-FFF2-40B4-BE49-F238E27FC236}">
                <a16:creationId xmlns:a16="http://schemas.microsoft.com/office/drawing/2014/main" id="{0828A7C2-0936-4D4E-BAC5-06A3C9406CB5}"/>
              </a:ext>
            </a:extLst>
          </p:cNvPr>
          <p:cNvSpPr txBox="1"/>
          <p:nvPr/>
        </p:nvSpPr>
        <p:spPr>
          <a:xfrm>
            <a:off x="7458016" y="1164202"/>
            <a:ext cx="3894993" cy="2554545"/>
          </a:xfrm>
          <a:prstGeom prst="rect">
            <a:avLst/>
          </a:prstGeom>
          <a:noFill/>
        </p:spPr>
        <p:txBody>
          <a:bodyPr wrap="square" rtlCol="0">
            <a:spAutoFit/>
          </a:bodyPr>
          <a:lstStyle/>
          <a:p>
            <a:r>
              <a:rPr lang="it-IT" sz="1600" dirty="0"/>
              <a:t>Rolling resistance modeling was driven by ICE Boot datalogs analysis:</a:t>
            </a:r>
          </a:p>
          <a:p>
            <a:pPr marL="285750" indent="-285750">
              <a:buFont typeface="Arial" panose="020B0604020202020204" pitchFamily="34" charset="0"/>
              <a:buChar char="•"/>
            </a:pPr>
            <a:r>
              <a:rPr lang="it-IT" sz="1600" dirty="0"/>
              <a:t>MMax (Maximum Torque values) were estrapolated from scatter plot below</a:t>
            </a:r>
          </a:p>
          <a:p>
            <a:pPr marL="285750" indent="-285750">
              <a:buFont typeface="Arial" panose="020B0604020202020204" pitchFamily="34" charset="0"/>
              <a:buChar char="•"/>
            </a:pPr>
            <a:r>
              <a:rPr lang="it-IT" sz="1600" dirty="0"/>
              <a:t>Ratio between Axle Torques of the model and Mmax, together with speed, contributes in defining rolling resistance forces as a portion of car static load</a:t>
            </a:r>
          </a:p>
        </p:txBody>
      </p:sp>
      <p:grpSp>
        <p:nvGrpSpPr>
          <p:cNvPr id="29" name="Group 28">
            <a:extLst>
              <a:ext uri="{FF2B5EF4-FFF2-40B4-BE49-F238E27FC236}">
                <a16:creationId xmlns:a16="http://schemas.microsoft.com/office/drawing/2014/main" id="{3913DA9B-950D-4E9E-AB04-4DB25A43AC4F}"/>
              </a:ext>
            </a:extLst>
          </p:cNvPr>
          <p:cNvGrpSpPr/>
          <p:nvPr/>
        </p:nvGrpSpPr>
        <p:grpSpPr>
          <a:xfrm>
            <a:off x="350889" y="3775883"/>
            <a:ext cx="6202311" cy="2542056"/>
            <a:chOff x="350889" y="3775883"/>
            <a:chExt cx="6202311" cy="2542056"/>
          </a:xfrm>
        </p:grpSpPr>
        <p:sp>
          <p:nvSpPr>
            <p:cNvPr id="28" name="Rectangle 27">
              <a:extLst>
                <a:ext uri="{FF2B5EF4-FFF2-40B4-BE49-F238E27FC236}">
                  <a16:creationId xmlns:a16="http://schemas.microsoft.com/office/drawing/2014/main" id="{43A3F978-2E9C-44BE-87D9-8F628ECEA7AE}"/>
                </a:ext>
              </a:extLst>
            </p:cNvPr>
            <p:cNvSpPr/>
            <p:nvPr/>
          </p:nvSpPr>
          <p:spPr>
            <a:xfrm>
              <a:off x="350889" y="3775883"/>
              <a:ext cx="6202311" cy="25230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Picture 14">
              <a:extLst>
                <a:ext uri="{FF2B5EF4-FFF2-40B4-BE49-F238E27FC236}">
                  <a16:creationId xmlns:a16="http://schemas.microsoft.com/office/drawing/2014/main" id="{F8E60F7C-B8C6-4386-A982-5E691D01869C}"/>
                </a:ext>
              </a:extLst>
            </p:cNvPr>
            <p:cNvPicPr>
              <a:picLocks noChangeAspect="1"/>
            </p:cNvPicPr>
            <p:nvPr/>
          </p:nvPicPr>
          <p:blipFill>
            <a:blip r:embed="rId3"/>
            <a:stretch>
              <a:fillRect/>
            </a:stretch>
          </p:blipFill>
          <p:spPr>
            <a:xfrm>
              <a:off x="3522415" y="3814245"/>
              <a:ext cx="2913764" cy="2338043"/>
            </a:xfrm>
            <a:prstGeom prst="rect">
              <a:avLst/>
            </a:prstGeom>
          </p:spPr>
        </p:pic>
        <p:grpSp>
          <p:nvGrpSpPr>
            <p:cNvPr id="21" name="Group 20">
              <a:extLst>
                <a:ext uri="{FF2B5EF4-FFF2-40B4-BE49-F238E27FC236}">
                  <a16:creationId xmlns:a16="http://schemas.microsoft.com/office/drawing/2014/main" id="{AF7EBFA5-1C5D-4112-9E8F-8B5BBCBAD3C5}"/>
                </a:ext>
              </a:extLst>
            </p:cNvPr>
            <p:cNvGrpSpPr/>
            <p:nvPr/>
          </p:nvGrpSpPr>
          <p:grpSpPr>
            <a:xfrm>
              <a:off x="421851" y="4000715"/>
              <a:ext cx="2890138" cy="2317224"/>
              <a:chOff x="421851" y="3975950"/>
              <a:chExt cx="2890138" cy="2317224"/>
            </a:xfrm>
          </p:grpSpPr>
          <p:pic>
            <p:nvPicPr>
              <p:cNvPr id="9" name="Picture 8">
                <a:extLst>
                  <a:ext uri="{FF2B5EF4-FFF2-40B4-BE49-F238E27FC236}">
                    <a16:creationId xmlns:a16="http://schemas.microsoft.com/office/drawing/2014/main" id="{F8860D26-AD62-4A6E-99D7-5C13B23E15BB}"/>
                  </a:ext>
                </a:extLst>
              </p:cNvPr>
              <p:cNvPicPr>
                <a:picLocks noChangeAspect="1"/>
              </p:cNvPicPr>
              <p:nvPr/>
            </p:nvPicPr>
            <p:blipFill rotWithShape="1">
              <a:blip r:embed="rId4"/>
              <a:srcRect l="8406" t="4890" r="7033" b="4946"/>
              <a:stretch/>
            </p:blipFill>
            <p:spPr>
              <a:xfrm>
                <a:off x="621542" y="3975950"/>
                <a:ext cx="2690447" cy="2151573"/>
              </a:xfrm>
              <a:prstGeom prst="rect">
                <a:avLst/>
              </a:prstGeom>
            </p:spPr>
          </p:pic>
          <p:sp>
            <p:nvSpPr>
              <p:cNvPr id="11" name="TextBox 10">
                <a:extLst>
                  <a:ext uri="{FF2B5EF4-FFF2-40B4-BE49-F238E27FC236}">
                    <a16:creationId xmlns:a16="http://schemas.microsoft.com/office/drawing/2014/main" id="{D216EB01-78BD-44D9-B8F5-9B4A31FAAF58}"/>
                  </a:ext>
                </a:extLst>
              </p:cNvPr>
              <p:cNvSpPr txBox="1"/>
              <p:nvPr/>
            </p:nvSpPr>
            <p:spPr>
              <a:xfrm>
                <a:off x="1569861" y="6077730"/>
                <a:ext cx="793807" cy="215444"/>
              </a:xfrm>
              <a:prstGeom prst="rect">
                <a:avLst/>
              </a:prstGeom>
              <a:noFill/>
            </p:spPr>
            <p:txBody>
              <a:bodyPr wrap="none" rtlCol="0">
                <a:spAutoFit/>
              </a:bodyPr>
              <a:lstStyle/>
              <a:p>
                <a:r>
                  <a:rPr lang="en-US" sz="800" dirty="0"/>
                  <a:t>Speed [km/h]</a:t>
                </a:r>
                <a:endParaRPr lang="it-IT" sz="800" dirty="0"/>
              </a:p>
            </p:txBody>
          </p:sp>
          <p:sp>
            <p:nvSpPr>
              <p:cNvPr id="12" name="TextBox 11">
                <a:extLst>
                  <a:ext uri="{FF2B5EF4-FFF2-40B4-BE49-F238E27FC236}">
                    <a16:creationId xmlns:a16="http://schemas.microsoft.com/office/drawing/2014/main" id="{84810D4D-7370-4F2C-91D6-F48852B40ADD}"/>
                  </a:ext>
                </a:extLst>
              </p:cNvPr>
              <p:cNvSpPr txBox="1"/>
              <p:nvPr/>
            </p:nvSpPr>
            <p:spPr>
              <a:xfrm rot="16200000">
                <a:off x="151104" y="4944014"/>
                <a:ext cx="756938" cy="215444"/>
              </a:xfrm>
              <a:prstGeom prst="rect">
                <a:avLst/>
              </a:prstGeom>
              <a:noFill/>
            </p:spPr>
            <p:txBody>
              <a:bodyPr wrap="none" rtlCol="0">
                <a:spAutoFit/>
              </a:bodyPr>
              <a:lstStyle/>
              <a:p>
                <a:r>
                  <a:rPr lang="en-US" sz="800" dirty="0"/>
                  <a:t>Torque [Nm]</a:t>
                </a:r>
                <a:endParaRPr lang="it-IT" sz="800" dirty="0"/>
              </a:p>
            </p:txBody>
          </p:sp>
        </p:grpSp>
      </p:grpSp>
      <p:sp>
        <p:nvSpPr>
          <p:cNvPr id="16" name="Arrow: Down 15">
            <a:extLst>
              <a:ext uri="{FF2B5EF4-FFF2-40B4-BE49-F238E27FC236}">
                <a16:creationId xmlns:a16="http://schemas.microsoft.com/office/drawing/2014/main" id="{53F8C1F3-B978-4391-9C80-DB76224D1654}"/>
              </a:ext>
            </a:extLst>
          </p:cNvPr>
          <p:cNvSpPr/>
          <p:nvPr/>
        </p:nvSpPr>
        <p:spPr>
          <a:xfrm rot="2283688">
            <a:off x="2847787" y="3646992"/>
            <a:ext cx="139054" cy="486248"/>
          </a:xfrm>
          <a:prstGeom prst="downArrow">
            <a:avLst>
              <a:gd name="adj1" fmla="val 50000"/>
              <a:gd name="adj2" fmla="val 10323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Arrow: Down 16">
            <a:extLst>
              <a:ext uri="{FF2B5EF4-FFF2-40B4-BE49-F238E27FC236}">
                <a16:creationId xmlns:a16="http://schemas.microsoft.com/office/drawing/2014/main" id="{767376DC-E1AF-40F6-9B00-6C3120517F97}"/>
              </a:ext>
            </a:extLst>
          </p:cNvPr>
          <p:cNvSpPr/>
          <p:nvPr/>
        </p:nvSpPr>
        <p:spPr>
          <a:xfrm rot="5400000">
            <a:off x="3085785" y="4863158"/>
            <a:ext cx="298686" cy="432650"/>
          </a:xfrm>
          <a:prstGeom prst="downArrow">
            <a:avLst>
              <a:gd name="adj1" fmla="val 50000"/>
              <a:gd name="adj2" fmla="val 6242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7" name="Group 26">
            <a:extLst>
              <a:ext uri="{FF2B5EF4-FFF2-40B4-BE49-F238E27FC236}">
                <a16:creationId xmlns:a16="http://schemas.microsoft.com/office/drawing/2014/main" id="{BC547E4D-B6F9-4B18-B271-7A4EBB6D0E78}"/>
              </a:ext>
            </a:extLst>
          </p:cNvPr>
          <p:cNvGrpSpPr/>
          <p:nvPr/>
        </p:nvGrpSpPr>
        <p:grpSpPr>
          <a:xfrm>
            <a:off x="6836650" y="3794933"/>
            <a:ext cx="4875290" cy="2307562"/>
            <a:chOff x="6836650" y="3794933"/>
            <a:chExt cx="4875290" cy="2307562"/>
          </a:xfrm>
        </p:grpSpPr>
        <p:grpSp>
          <p:nvGrpSpPr>
            <p:cNvPr id="25" name="Group 24">
              <a:extLst>
                <a:ext uri="{FF2B5EF4-FFF2-40B4-BE49-F238E27FC236}">
                  <a16:creationId xmlns:a16="http://schemas.microsoft.com/office/drawing/2014/main" id="{2DC4F151-4F4E-4CEB-B123-A39FB4FFBABB}"/>
                </a:ext>
              </a:extLst>
            </p:cNvPr>
            <p:cNvGrpSpPr/>
            <p:nvPr/>
          </p:nvGrpSpPr>
          <p:grpSpPr>
            <a:xfrm>
              <a:off x="6968850" y="3940788"/>
              <a:ext cx="4647328" cy="1978704"/>
              <a:chOff x="6968850" y="3940788"/>
              <a:chExt cx="4647328" cy="1978704"/>
            </a:xfrm>
          </p:grpSpPr>
          <p:grpSp>
            <p:nvGrpSpPr>
              <p:cNvPr id="24" name="Group 23">
                <a:extLst>
                  <a:ext uri="{FF2B5EF4-FFF2-40B4-BE49-F238E27FC236}">
                    <a16:creationId xmlns:a16="http://schemas.microsoft.com/office/drawing/2014/main" id="{BAF3FA5C-FCB6-401B-8DD6-970D3F1F981E}"/>
                  </a:ext>
                </a:extLst>
              </p:cNvPr>
              <p:cNvGrpSpPr/>
              <p:nvPr/>
            </p:nvGrpSpPr>
            <p:grpSpPr>
              <a:xfrm>
                <a:off x="9146201" y="3940788"/>
                <a:ext cx="2469977" cy="1978704"/>
                <a:chOff x="9173197" y="3822816"/>
                <a:chExt cx="2469977" cy="1978704"/>
              </a:xfrm>
            </p:grpSpPr>
            <p:sp>
              <p:nvSpPr>
                <p:cNvPr id="20" name="TextBox 19">
                  <a:extLst>
                    <a:ext uri="{FF2B5EF4-FFF2-40B4-BE49-F238E27FC236}">
                      <a16:creationId xmlns:a16="http://schemas.microsoft.com/office/drawing/2014/main" id="{66DC66F2-3B1F-4F74-BEC7-39B82AB4E89D}"/>
                    </a:ext>
                  </a:extLst>
                </p:cNvPr>
                <p:cNvSpPr txBox="1"/>
                <p:nvPr/>
              </p:nvSpPr>
              <p:spPr>
                <a:xfrm>
                  <a:off x="10011281" y="5586076"/>
                  <a:ext cx="793807" cy="215444"/>
                </a:xfrm>
                <a:prstGeom prst="rect">
                  <a:avLst/>
                </a:prstGeom>
                <a:noFill/>
              </p:spPr>
              <p:txBody>
                <a:bodyPr wrap="none" rtlCol="0">
                  <a:spAutoFit/>
                </a:bodyPr>
                <a:lstStyle/>
                <a:p>
                  <a:r>
                    <a:rPr lang="en-US" sz="800" dirty="0"/>
                    <a:t>Speed [km/h]</a:t>
                  </a:r>
                  <a:endParaRPr lang="it-IT" sz="800" dirty="0"/>
                </a:p>
              </p:txBody>
            </p:sp>
            <p:pic>
              <p:nvPicPr>
                <p:cNvPr id="19" name="Picture 18">
                  <a:extLst>
                    <a:ext uri="{FF2B5EF4-FFF2-40B4-BE49-F238E27FC236}">
                      <a16:creationId xmlns:a16="http://schemas.microsoft.com/office/drawing/2014/main" id="{FCA0BB8C-5C99-4B7C-9478-F6DBAD17669E}"/>
                    </a:ext>
                  </a:extLst>
                </p:cNvPr>
                <p:cNvPicPr>
                  <a:picLocks noChangeAspect="1"/>
                </p:cNvPicPr>
                <p:nvPr/>
              </p:nvPicPr>
              <p:blipFill rotWithShape="1">
                <a:blip r:embed="rId5"/>
                <a:srcRect l="7457" t="10174" r="5989" b="5318"/>
                <a:stretch/>
              </p:blipFill>
              <p:spPr>
                <a:xfrm>
                  <a:off x="9173197" y="3822816"/>
                  <a:ext cx="2469977" cy="1808741"/>
                </a:xfrm>
                <a:prstGeom prst="rect">
                  <a:avLst/>
                </a:prstGeom>
              </p:spPr>
            </p:pic>
          </p:grpSp>
          <p:sp>
            <p:nvSpPr>
              <p:cNvPr id="23" name="TextBox 22">
                <a:extLst>
                  <a:ext uri="{FF2B5EF4-FFF2-40B4-BE49-F238E27FC236}">
                    <a16:creationId xmlns:a16="http://schemas.microsoft.com/office/drawing/2014/main" id="{7C23FE3F-386E-46C4-B7DD-C64D8F2A5F6C}"/>
                  </a:ext>
                </a:extLst>
              </p:cNvPr>
              <p:cNvSpPr txBox="1"/>
              <p:nvPr/>
            </p:nvSpPr>
            <p:spPr>
              <a:xfrm>
                <a:off x="6968850" y="3954421"/>
                <a:ext cx="2279479" cy="1938992"/>
              </a:xfrm>
              <a:prstGeom prst="rect">
                <a:avLst/>
              </a:prstGeom>
              <a:noFill/>
            </p:spPr>
            <p:txBody>
              <a:bodyPr wrap="square">
                <a:spAutoFit/>
              </a:bodyPr>
              <a:lstStyle/>
              <a:p>
                <a:r>
                  <a:rPr lang="it-IT" sz="1200" dirty="0"/>
                  <a:t>Curve at 1.4 estimates losses in full power conditions for the new vehicle (the coefficient corresponds to the ratio between static load of the new Hydrogen Boot and ICE version).</a:t>
                </a:r>
              </a:p>
              <a:p>
                <a:r>
                  <a:rPr lang="it-IT" sz="1200" dirty="0"/>
                  <a:t>Curve at 2 is to avoid rolling resistance signal clipping in case of M/MMax overshoot.</a:t>
                </a:r>
              </a:p>
            </p:txBody>
          </p:sp>
        </p:grpSp>
        <p:sp>
          <p:nvSpPr>
            <p:cNvPr id="26" name="Rectangle 25">
              <a:extLst>
                <a:ext uri="{FF2B5EF4-FFF2-40B4-BE49-F238E27FC236}">
                  <a16:creationId xmlns:a16="http://schemas.microsoft.com/office/drawing/2014/main" id="{B6B0E578-B7E0-4356-B471-D1A12F613CB2}"/>
                </a:ext>
              </a:extLst>
            </p:cNvPr>
            <p:cNvSpPr/>
            <p:nvPr/>
          </p:nvSpPr>
          <p:spPr>
            <a:xfrm>
              <a:off x="6836650" y="3794933"/>
              <a:ext cx="4875290" cy="230756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0" name="Arrow: Right 29">
            <a:extLst>
              <a:ext uri="{FF2B5EF4-FFF2-40B4-BE49-F238E27FC236}">
                <a16:creationId xmlns:a16="http://schemas.microsoft.com/office/drawing/2014/main" id="{A3008B6B-DE0F-4D68-A914-92D068ADCAE9}"/>
              </a:ext>
            </a:extLst>
          </p:cNvPr>
          <p:cNvSpPr/>
          <p:nvPr/>
        </p:nvSpPr>
        <p:spPr>
          <a:xfrm rot="1546877">
            <a:off x="4078151" y="3117899"/>
            <a:ext cx="3455701" cy="138188"/>
          </a:xfrm>
          <a:prstGeom prst="rightArrow">
            <a:avLst>
              <a:gd name="adj1" fmla="val 50000"/>
              <a:gd name="adj2" fmla="val 117641"/>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2234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1E4-7F95-45C1-A244-DCC0B25269C2}"/>
              </a:ext>
            </a:extLst>
          </p:cNvPr>
          <p:cNvSpPr>
            <a:spLocks noGrp="1"/>
          </p:cNvSpPr>
          <p:nvPr>
            <p:ph type="title"/>
          </p:nvPr>
        </p:nvSpPr>
        <p:spPr/>
        <p:txBody>
          <a:bodyPr>
            <a:normAutofit/>
          </a:bodyPr>
          <a:lstStyle/>
          <a:p>
            <a:r>
              <a:rPr lang="en-US" sz="3200" dirty="0"/>
              <a:t>Rolling Resistance Profile</a:t>
            </a:r>
            <a:endParaRPr lang="it-IT" sz="3200" dirty="0"/>
          </a:p>
        </p:txBody>
      </p:sp>
      <p:pic>
        <p:nvPicPr>
          <p:cNvPr id="8" name="Picture 7">
            <a:extLst>
              <a:ext uri="{FF2B5EF4-FFF2-40B4-BE49-F238E27FC236}">
                <a16:creationId xmlns:a16="http://schemas.microsoft.com/office/drawing/2014/main" id="{9A728910-4C9C-4199-AEC7-72D0F87A7F0D}"/>
              </a:ext>
            </a:extLst>
          </p:cNvPr>
          <p:cNvPicPr>
            <a:picLocks noChangeAspect="1"/>
          </p:cNvPicPr>
          <p:nvPr/>
        </p:nvPicPr>
        <p:blipFill rotWithShape="1">
          <a:blip r:embed="rId2"/>
          <a:srcRect t="5162"/>
          <a:stretch/>
        </p:blipFill>
        <p:spPr>
          <a:xfrm>
            <a:off x="119788" y="1272739"/>
            <a:ext cx="9300437" cy="4970953"/>
          </a:xfrm>
          <a:prstGeom prst="rect">
            <a:avLst/>
          </a:prstGeom>
        </p:spPr>
      </p:pic>
      <p:sp>
        <p:nvSpPr>
          <p:cNvPr id="9" name="TextBox 8">
            <a:extLst>
              <a:ext uri="{FF2B5EF4-FFF2-40B4-BE49-F238E27FC236}">
                <a16:creationId xmlns:a16="http://schemas.microsoft.com/office/drawing/2014/main" id="{F09A3BA3-68B1-493C-A972-459C3F0B3D90}"/>
              </a:ext>
            </a:extLst>
          </p:cNvPr>
          <p:cNvSpPr txBox="1"/>
          <p:nvPr/>
        </p:nvSpPr>
        <p:spPr>
          <a:xfrm>
            <a:off x="9548446" y="2442470"/>
            <a:ext cx="2198077" cy="2631490"/>
          </a:xfrm>
          <a:prstGeom prst="rect">
            <a:avLst/>
          </a:prstGeom>
          <a:noFill/>
        </p:spPr>
        <p:txBody>
          <a:bodyPr wrap="square" rtlCol="0">
            <a:spAutoFit/>
          </a:bodyPr>
          <a:lstStyle/>
          <a:p>
            <a:r>
              <a:rPr lang="it-IT" sz="1500" dirty="0"/>
              <a:t>Rolling resistance signal (2nd plot, orange trace) follows speed and ground longitudinal force profiles, without clipping at fixed values. </a:t>
            </a:r>
          </a:p>
          <a:p>
            <a:r>
              <a:rPr lang="it-IT" sz="1500" dirty="0"/>
              <a:t>Seems physically consistent and reasonably representative as an estimation.</a:t>
            </a:r>
          </a:p>
        </p:txBody>
      </p:sp>
    </p:spTree>
    <p:extLst>
      <p:ext uri="{BB962C8B-B14F-4D97-AF65-F5344CB8AC3E}">
        <p14:creationId xmlns:p14="http://schemas.microsoft.com/office/powerpoint/2010/main" val="312685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382B33-4FEA-4E5A-8BDD-EEB41DE8C3BA}"/>
              </a:ext>
            </a:extLst>
          </p:cNvPr>
          <p:cNvSpPr>
            <a:spLocks noGrp="1"/>
          </p:cNvSpPr>
          <p:nvPr>
            <p:ph type="title"/>
          </p:nvPr>
        </p:nvSpPr>
        <p:spPr/>
        <p:txBody>
          <a:bodyPr>
            <a:normAutofit/>
          </a:bodyPr>
          <a:lstStyle/>
          <a:p>
            <a:r>
              <a:rPr lang="en-US" sz="3200" dirty="0"/>
              <a:t>FC – Battery interaction</a:t>
            </a:r>
            <a:endParaRPr lang="it-IT" sz="3200" dirty="0"/>
          </a:p>
        </p:txBody>
      </p:sp>
      <p:sp>
        <p:nvSpPr>
          <p:cNvPr id="4" name="TextBox 3">
            <a:extLst>
              <a:ext uri="{FF2B5EF4-FFF2-40B4-BE49-F238E27FC236}">
                <a16:creationId xmlns:a16="http://schemas.microsoft.com/office/drawing/2014/main" id="{D354A758-66FB-44A5-9F6A-EC82404A2A8F}"/>
              </a:ext>
            </a:extLst>
          </p:cNvPr>
          <p:cNvSpPr txBox="1"/>
          <p:nvPr/>
        </p:nvSpPr>
        <p:spPr>
          <a:xfrm>
            <a:off x="92278" y="1149292"/>
            <a:ext cx="7827849" cy="369332"/>
          </a:xfrm>
          <a:prstGeom prst="rect">
            <a:avLst/>
          </a:prstGeom>
          <a:noFill/>
        </p:spPr>
        <p:txBody>
          <a:bodyPr wrap="none" rtlCol="0">
            <a:spAutoFit/>
          </a:bodyPr>
          <a:lstStyle/>
          <a:p>
            <a:r>
              <a:rPr lang="en-US" dirty="0"/>
              <a:t>A simple logic was implemented to control battery recharge from Fuel Cells:</a:t>
            </a:r>
            <a:endParaRPr lang="it-IT" dirty="0"/>
          </a:p>
        </p:txBody>
      </p:sp>
      <p:pic>
        <p:nvPicPr>
          <p:cNvPr id="6" name="Picture 5">
            <a:extLst>
              <a:ext uri="{FF2B5EF4-FFF2-40B4-BE49-F238E27FC236}">
                <a16:creationId xmlns:a16="http://schemas.microsoft.com/office/drawing/2014/main" id="{A5DB175B-48D5-488F-9027-BE77186D5174}"/>
              </a:ext>
            </a:extLst>
          </p:cNvPr>
          <p:cNvPicPr>
            <a:picLocks noChangeAspect="1"/>
          </p:cNvPicPr>
          <p:nvPr/>
        </p:nvPicPr>
        <p:blipFill rotWithShape="1">
          <a:blip r:embed="rId2"/>
          <a:srcRect t="15275"/>
          <a:stretch/>
        </p:blipFill>
        <p:spPr>
          <a:xfrm>
            <a:off x="788565" y="1862147"/>
            <a:ext cx="8917497" cy="1508130"/>
          </a:xfrm>
          <a:prstGeom prst="rect">
            <a:avLst/>
          </a:prstGeom>
        </p:spPr>
      </p:pic>
      <p:pic>
        <p:nvPicPr>
          <p:cNvPr id="8" name="Picture 7">
            <a:extLst>
              <a:ext uri="{FF2B5EF4-FFF2-40B4-BE49-F238E27FC236}">
                <a16:creationId xmlns:a16="http://schemas.microsoft.com/office/drawing/2014/main" id="{A1E14331-BF08-474D-8259-28EEB7CF8CE2}"/>
              </a:ext>
            </a:extLst>
          </p:cNvPr>
          <p:cNvPicPr>
            <a:picLocks noChangeAspect="1"/>
          </p:cNvPicPr>
          <p:nvPr/>
        </p:nvPicPr>
        <p:blipFill>
          <a:blip r:embed="rId3"/>
          <a:stretch>
            <a:fillRect/>
          </a:stretch>
        </p:blipFill>
        <p:spPr>
          <a:xfrm>
            <a:off x="461395" y="3168942"/>
            <a:ext cx="3108427" cy="2323276"/>
          </a:xfrm>
          <a:prstGeom prst="rect">
            <a:avLst/>
          </a:prstGeom>
        </p:spPr>
      </p:pic>
      <p:sp>
        <p:nvSpPr>
          <p:cNvPr id="9" name="TextBox 8">
            <a:extLst>
              <a:ext uri="{FF2B5EF4-FFF2-40B4-BE49-F238E27FC236}">
                <a16:creationId xmlns:a16="http://schemas.microsoft.com/office/drawing/2014/main" id="{017DEDE6-03CF-4494-8915-EF697ECF1BC0}"/>
              </a:ext>
            </a:extLst>
          </p:cNvPr>
          <p:cNvSpPr txBox="1"/>
          <p:nvPr/>
        </p:nvSpPr>
        <p:spPr>
          <a:xfrm rot="16200000">
            <a:off x="-227896" y="4199774"/>
            <a:ext cx="1101584" cy="261610"/>
          </a:xfrm>
          <a:prstGeom prst="rect">
            <a:avLst/>
          </a:prstGeom>
          <a:noFill/>
        </p:spPr>
        <p:txBody>
          <a:bodyPr wrap="none" rtlCol="0">
            <a:spAutoFit/>
          </a:bodyPr>
          <a:lstStyle/>
          <a:p>
            <a:r>
              <a:rPr lang="en-US" sz="1100" dirty="0" err="1"/>
              <a:t>FC_Power</a:t>
            </a:r>
            <a:r>
              <a:rPr lang="en-US" sz="1100" dirty="0"/>
              <a:t> [W]</a:t>
            </a:r>
            <a:endParaRPr lang="it-IT" sz="1100" dirty="0"/>
          </a:p>
        </p:txBody>
      </p:sp>
      <p:sp>
        <p:nvSpPr>
          <p:cNvPr id="10" name="TextBox 9">
            <a:extLst>
              <a:ext uri="{FF2B5EF4-FFF2-40B4-BE49-F238E27FC236}">
                <a16:creationId xmlns:a16="http://schemas.microsoft.com/office/drawing/2014/main" id="{7125ACB6-FE2D-443D-9107-649618302275}"/>
              </a:ext>
            </a:extLst>
          </p:cNvPr>
          <p:cNvSpPr txBox="1"/>
          <p:nvPr/>
        </p:nvSpPr>
        <p:spPr>
          <a:xfrm>
            <a:off x="1491101" y="5492218"/>
            <a:ext cx="1063112" cy="261610"/>
          </a:xfrm>
          <a:prstGeom prst="rect">
            <a:avLst/>
          </a:prstGeom>
          <a:noFill/>
        </p:spPr>
        <p:txBody>
          <a:bodyPr wrap="none" rtlCol="0">
            <a:spAutoFit/>
          </a:bodyPr>
          <a:lstStyle/>
          <a:p>
            <a:r>
              <a:rPr lang="en-US" sz="1100" dirty="0" err="1"/>
              <a:t>BTR_SoC</a:t>
            </a:r>
            <a:r>
              <a:rPr lang="en-US" sz="1100" dirty="0"/>
              <a:t> [%]</a:t>
            </a:r>
            <a:endParaRPr lang="it-IT" sz="1100" dirty="0"/>
          </a:p>
        </p:txBody>
      </p:sp>
      <p:sp>
        <p:nvSpPr>
          <p:cNvPr id="11" name="TextBox 10">
            <a:extLst>
              <a:ext uri="{FF2B5EF4-FFF2-40B4-BE49-F238E27FC236}">
                <a16:creationId xmlns:a16="http://schemas.microsoft.com/office/drawing/2014/main" id="{48F7BA19-8312-45D5-B285-09A3154BB7DF}"/>
              </a:ext>
            </a:extLst>
          </p:cNvPr>
          <p:cNvSpPr txBox="1"/>
          <p:nvPr/>
        </p:nvSpPr>
        <p:spPr>
          <a:xfrm>
            <a:off x="4174442" y="3521280"/>
            <a:ext cx="7491369" cy="2554545"/>
          </a:xfrm>
          <a:prstGeom prst="rect">
            <a:avLst/>
          </a:prstGeom>
          <a:noFill/>
        </p:spPr>
        <p:txBody>
          <a:bodyPr wrap="square" rtlCol="0">
            <a:spAutoFit/>
          </a:bodyPr>
          <a:lstStyle/>
          <a:p>
            <a:r>
              <a:rPr lang="en-US" sz="1600" dirty="0"/>
              <a:t>Power request to Fuel Cells:</a:t>
            </a:r>
          </a:p>
          <a:p>
            <a:endParaRPr lang="en-US" sz="1600" dirty="0"/>
          </a:p>
          <a:p>
            <a:pPr marL="285750" indent="-285750">
              <a:buFont typeface="Arial" panose="020B0604020202020204" pitchFamily="34" charset="0"/>
              <a:buChar char="•"/>
            </a:pPr>
            <a:r>
              <a:rPr lang="en-US" sz="1600" dirty="0"/>
              <a:t>250kW (full power, beginning of life condition) </a:t>
            </a:r>
            <a:r>
              <a:rPr lang="en-US" sz="1600" b="1" dirty="0"/>
              <a:t>if</a:t>
            </a:r>
            <a:r>
              <a:rPr lang="en-US" sz="1600" dirty="0"/>
              <a:t> battery SoC&lt;60%</a:t>
            </a:r>
          </a:p>
          <a:p>
            <a:pPr marL="285750" indent="-285750">
              <a:buFont typeface="Arial" panose="020B0604020202020204" pitchFamily="34" charset="0"/>
              <a:buChar char="•"/>
            </a:pPr>
            <a:r>
              <a:rPr lang="en-US" sz="1600" dirty="0"/>
              <a:t>0 kW </a:t>
            </a:r>
            <a:r>
              <a:rPr lang="en-US" sz="1600" b="1" dirty="0"/>
              <a:t>if</a:t>
            </a:r>
            <a:r>
              <a:rPr lang="en-US" sz="1600" dirty="0"/>
              <a:t> battery SoC&gt;80%</a:t>
            </a:r>
          </a:p>
          <a:p>
            <a:endParaRPr lang="en-US" sz="1600" dirty="0"/>
          </a:p>
          <a:p>
            <a:r>
              <a:rPr lang="en-US" sz="1600" dirty="0"/>
              <a:t>In this way we reduce the power requested to fuel cells if energy in the battery is enough to provide high amounts of power to the transmission, and in parallel we avoid overcharge in case the car has to stop or simply starts to request lower amounts of power. (Clearly the shape of this interaction can be further changed as soon as new needs or data will suggest it) </a:t>
            </a:r>
            <a:endParaRPr lang="it-IT" sz="1600" dirty="0"/>
          </a:p>
        </p:txBody>
      </p:sp>
    </p:spTree>
    <p:extLst>
      <p:ext uri="{BB962C8B-B14F-4D97-AF65-F5344CB8AC3E}">
        <p14:creationId xmlns:p14="http://schemas.microsoft.com/office/powerpoint/2010/main" val="111062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7567-78B6-44A6-826A-6E1E73397683}"/>
              </a:ext>
            </a:extLst>
          </p:cNvPr>
          <p:cNvSpPr>
            <a:spLocks noGrp="1"/>
          </p:cNvSpPr>
          <p:nvPr>
            <p:ph type="title"/>
          </p:nvPr>
        </p:nvSpPr>
        <p:spPr/>
        <p:txBody>
          <a:bodyPr>
            <a:normAutofit/>
          </a:bodyPr>
          <a:lstStyle/>
          <a:p>
            <a:r>
              <a:rPr lang="en-US" sz="3200" dirty="0"/>
              <a:t>Battery Power</a:t>
            </a:r>
            <a:endParaRPr lang="it-IT" sz="3200" dirty="0"/>
          </a:p>
        </p:txBody>
      </p:sp>
      <p:grpSp>
        <p:nvGrpSpPr>
          <p:cNvPr id="9" name="Group 8">
            <a:extLst>
              <a:ext uri="{FF2B5EF4-FFF2-40B4-BE49-F238E27FC236}">
                <a16:creationId xmlns:a16="http://schemas.microsoft.com/office/drawing/2014/main" id="{1BC3544F-AB43-4FB1-B0B2-EC64C6F6F9AC}"/>
              </a:ext>
            </a:extLst>
          </p:cNvPr>
          <p:cNvGrpSpPr/>
          <p:nvPr/>
        </p:nvGrpSpPr>
        <p:grpSpPr>
          <a:xfrm>
            <a:off x="158896" y="1182053"/>
            <a:ext cx="6310485" cy="3095233"/>
            <a:chOff x="1035196" y="1514267"/>
            <a:chExt cx="6310485" cy="3095233"/>
          </a:xfrm>
        </p:grpSpPr>
        <p:pic>
          <p:nvPicPr>
            <p:cNvPr id="4" name="Picture 3">
              <a:extLst>
                <a:ext uri="{FF2B5EF4-FFF2-40B4-BE49-F238E27FC236}">
                  <a16:creationId xmlns:a16="http://schemas.microsoft.com/office/drawing/2014/main" id="{6A68B02A-888F-4600-A8AF-7BCE70B392A2}"/>
                </a:ext>
              </a:extLst>
            </p:cNvPr>
            <p:cNvPicPr>
              <a:picLocks noChangeAspect="1"/>
            </p:cNvPicPr>
            <p:nvPr/>
          </p:nvPicPr>
          <p:blipFill>
            <a:blip r:embed="rId2"/>
            <a:stretch>
              <a:fillRect/>
            </a:stretch>
          </p:blipFill>
          <p:spPr>
            <a:xfrm>
              <a:off x="1035196" y="1514267"/>
              <a:ext cx="6310485" cy="3095233"/>
            </a:xfrm>
            <a:prstGeom prst="rect">
              <a:avLst/>
            </a:prstGeom>
          </p:spPr>
        </p:pic>
        <p:sp>
          <p:nvSpPr>
            <p:cNvPr id="7" name="Flowchart: Off-page Connector 6">
              <a:extLst>
                <a:ext uri="{FF2B5EF4-FFF2-40B4-BE49-F238E27FC236}">
                  <a16:creationId xmlns:a16="http://schemas.microsoft.com/office/drawing/2014/main" id="{134FB004-EC5D-4DB0-ABDC-B1EADC6C4F7A}"/>
                </a:ext>
              </a:extLst>
            </p:cNvPr>
            <p:cNvSpPr/>
            <p:nvPr/>
          </p:nvSpPr>
          <p:spPr>
            <a:xfrm rot="16200000">
              <a:off x="1538290" y="3685858"/>
              <a:ext cx="252237" cy="1258425"/>
            </a:xfrm>
            <a:prstGeom prst="flowChartOffpageConnecto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Picture 5">
              <a:extLst>
                <a:ext uri="{FF2B5EF4-FFF2-40B4-BE49-F238E27FC236}">
                  <a16:creationId xmlns:a16="http://schemas.microsoft.com/office/drawing/2014/main" id="{2C41AA70-1A21-4366-946E-ACDAB69F4178}"/>
                </a:ext>
              </a:extLst>
            </p:cNvPr>
            <p:cNvPicPr>
              <a:picLocks noChangeAspect="1"/>
            </p:cNvPicPr>
            <p:nvPr/>
          </p:nvPicPr>
          <p:blipFill rotWithShape="1">
            <a:blip r:embed="rId3"/>
            <a:srcRect t="17706" r="2283" b="15266"/>
            <a:stretch/>
          </p:blipFill>
          <p:spPr>
            <a:xfrm>
              <a:off x="1066942" y="4223606"/>
              <a:ext cx="957596" cy="195994"/>
            </a:xfrm>
            <a:prstGeom prst="rect">
              <a:avLst/>
            </a:prstGeom>
          </p:spPr>
        </p:pic>
      </p:grpSp>
      <p:pic>
        <p:nvPicPr>
          <p:cNvPr id="11" name="Picture 10">
            <a:extLst>
              <a:ext uri="{FF2B5EF4-FFF2-40B4-BE49-F238E27FC236}">
                <a16:creationId xmlns:a16="http://schemas.microsoft.com/office/drawing/2014/main" id="{66D77F9A-946F-4CF8-97BC-4C615C7E9104}"/>
              </a:ext>
            </a:extLst>
          </p:cNvPr>
          <p:cNvPicPr>
            <a:picLocks noChangeAspect="1"/>
          </p:cNvPicPr>
          <p:nvPr/>
        </p:nvPicPr>
        <p:blipFill>
          <a:blip r:embed="rId4"/>
          <a:stretch>
            <a:fillRect/>
          </a:stretch>
        </p:blipFill>
        <p:spPr>
          <a:xfrm>
            <a:off x="2049011" y="4185846"/>
            <a:ext cx="2530254" cy="1808797"/>
          </a:xfrm>
          <a:prstGeom prst="rect">
            <a:avLst/>
          </a:prstGeom>
        </p:spPr>
      </p:pic>
      <p:sp>
        <p:nvSpPr>
          <p:cNvPr id="12" name="TextBox 11">
            <a:extLst>
              <a:ext uri="{FF2B5EF4-FFF2-40B4-BE49-F238E27FC236}">
                <a16:creationId xmlns:a16="http://schemas.microsoft.com/office/drawing/2014/main" id="{C88C9865-4C6F-4238-8BE5-CF5AA8A19A12}"/>
              </a:ext>
            </a:extLst>
          </p:cNvPr>
          <p:cNvSpPr txBox="1"/>
          <p:nvPr/>
        </p:nvSpPr>
        <p:spPr>
          <a:xfrm>
            <a:off x="2782582" y="5994643"/>
            <a:ext cx="1063112" cy="261610"/>
          </a:xfrm>
          <a:prstGeom prst="rect">
            <a:avLst/>
          </a:prstGeom>
          <a:noFill/>
        </p:spPr>
        <p:txBody>
          <a:bodyPr wrap="none" rtlCol="0">
            <a:spAutoFit/>
          </a:bodyPr>
          <a:lstStyle/>
          <a:p>
            <a:r>
              <a:rPr lang="en-US" sz="1100" dirty="0" err="1"/>
              <a:t>BTR_SoC</a:t>
            </a:r>
            <a:r>
              <a:rPr lang="en-US" sz="1100" dirty="0"/>
              <a:t> [%]</a:t>
            </a:r>
            <a:endParaRPr lang="it-IT" sz="1100" dirty="0"/>
          </a:p>
        </p:txBody>
      </p:sp>
      <p:sp>
        <p:nvSpPr>
          <p:cNvPr id="13" name="TextBox 12">
            <a:extLst>
              <a:ext uri="{FF2B5EF4-FFF2-40B4-BE49-F238E27FC236}">
                <a16:creationId xmlns:a16="http://schemas.microsoft.com/office/drawing/2014/main" id="{E2DC1481-22C6-4C61-B316-33E7D818F045}"/>
              </a:ext>
            </a:extLst>
          </p:cNvPr>
          <p:cNvSpPr txBox="1"/>
          <p:nvPr/>
        </p:nvSpPr>
        <p:spPr>
          <a:xfrm rot="16200000">
            <a:off x="976768" y="4919617"/>
            <a:ext cx="1882889" cy="261610"/>
          </a:xfrm>
          <a:prstGeom prst="rect">
            <a:avLst/>
          </a:prstGeom>
          <a:noFill/>
        </p:spPr>
        <p:txBody>
          <a:bodyPr wrap="square" rtlCol="0">
            <a:spAutoFit/>
          </a:bodyPr>
          <a:lstStyle/>
          <a:p>
            <a:r>
              <a:rPr lang="en-US" sz="1100" dirty="0"/>
              <a:t>% of Max discharge Power</a:t>
            </a:r>
            <a:endParaRPr lang="it-IT" sz="1100" dirty="0"/>
          </a:p>
        </p:txBody>
      </p:sp>
      <p:sp>
        <p:nvSpPr>
          <p:cNvPr id="14" name="TextBox 13">
            <a:extLst>
              <a:ext uri="{FF2B5EF4-FFF2-40B4-BE49-F238E27FC236}">
                <a16:creationId xmlns:a16="http://schemas.microsoft.com/office/drawing/2014/main" id="{6CD602CF-D4CD-4398-BAAE-23F87A70A9EB}"/>
              </a:ext>
            </a:extLst>
          </p:cNvPr>
          <p:cNvSpPr txBox="1"/>
          <p:nvPr/>
        </p:nvSpPr>
        <p:spPr>
          <a:xfrm>
            <a:off x="6455264" y="2729669"/>
            <a:ext cx="5577840" cy="2031325"/>
          </a:xfrm>
          <a:prstGeom prst="rect">
            <a:avLst/>
          </a:prstGeom>
          <a:noFill/>
        </p:spPr>
        <p:txBody>
          <a:bodyPr wrap="square" rtlCol="0">
            <a:spAutoFit/>
          </a:bodyPr>
          <a:lstStyle/>
          <a:p>
            <a:r>
              <a:rPr lang="en-US" dirty="0"/>
              <a:t>Power deliverable from battery goes to 0 for SoC values below 20% to protect cells, since for max power requests discharge rates can reach up to 10C.</a:t>
            </a:r>
          </a:p>
          <a:p>
            <a:endParaRPr lang="en-US" dirty="0"/>
          </a:p>
          <a:p>
            <a:r>
              <a:rPr lang="en-US" dirty="0"/>
              <a:t>In this part discharge power of the battery is added to the one coming from fuel cells, composing the actual power fed to the DC lines.</a:t>
            </a:r>
            <a:endParaRPr lang="it-IT" dirty="0"/>
          </a:p>
        </p:txBody>
      </p:sp>
    </p:spTree>
    <p:extLst>
      <p:ext uri="{BB962C8B-B14F-4D97-AF65-F5344CB8AC3E}">
        <p14:creationId xmlns:p14="http://schemas.microsoft.com/office/powerpoint/2010/main" val="196926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D367-41C3-42D7-9FEC-988CA3751316}"/>
              </a:ext>
            </a:extLst>
          </p:cNvPr>
          <p:cNvSpPr>
            <a:spLocks noGrp="1"/>
          </p:cNvSpPr>
          <p:nvPr>
            <p:ph type="title"/>
          </p:nvPr>
        </p:nvSpPr>
        <p:spPr/>
        <p:txBody>
          <a:bodyPr>
            <a:normAutofit/>
          </a:bodyPr>
          <a:lstStyle/>
          <a:p>
            <a:r>
              <a:rPr lang="en-US" sz="3200" dirty="0"/>
              <a:t>Battery working condition (26kWh option)</a:t>
            </a:r>
            <a:endParaRPr lang="it-IT" sz="3200" dirty="0"/>
          </a:p>
        </p:txBody>
      </p:sp>
      <p:sp>
        <p:nvSpPr>
          <p:cNvPr id="8" name="TextBox 7">
            <a:extLst>
              <a:ext uri="{FF2B5EF4-FFF2-40B4-BE49-F238E27FC236}">
                <a16:creationId xmlns:a16="http://schemas.microsoft.com/office/drawing/2014/main" id="{C5E4E143-26E9-4BF3-B724-DC1B97B76385}"/>
              </a:ext>
            </a:extLst>
          </p:cNvPr>
          <p:cNvSpPr txBox="1"/>
          <p:nvPr/>
        </p:nvSpPr>
        <p:spPr>
          <a:xfrm>
            <a:off x="7931163" y="2075716"/>
            <a:ext cx="4015740" cy="1154675"/>
          </a:xfrm>
          <a:prstGeom prst="rect">
            <a:avLst/>
          </a:prstGeom>
          <a:noFill/>
        </p:spPr>
        <p:txBody>
          <a:bodyPr wrap="square" rtlCol="0">
            <a:spAutoFit/>
          </a:bodyPr>
          <a:lstStyle/>
          <a:p>
            <a:pPr>
              <a:lnSpc>
                <a:spcPct val="150000"/>
              </a:lnSpc>
            </a:pPr>
            <a:r>
              <a:rPr lang="en-US" sz="1600" dirty="0"/>
              <a:t>Summary of most important battery parameters in simulation following speed profile of 6h </a:t>
            </a:r>
            <a:r>
              <a:rPr lang="en-US" sz="1600" dirty="0" err="1"/>
              <a:t>datalog</a:t>
            </a:r>
            <a:r>
              <a:rPr lang="en-US" sz="1600" dirty="0"/>
              <a:t> from Baja 2020.</a:t>
            </a:r>
            <a:endParaRPr lang="it-IT" sz="1600" dirty="0"/>
          </a:p>
        </p:txBody>
      </p:sp>
      <p:pic>
        <p:nvPicPr>
          <p:cNvPr id="4" name="Picture 3">
            <a:extLst>
              <a:ext uri="{FF2B5EF4-FFF2-40B4-BE49-F238E27FC236}">
                <a16:creationId xmlns:a16="http://schemas.microsoft.com/office/drawing/2014/main" id="{DC13F65F-650C-447C-8DE7-E9FE9A3072E9}"/>
              </a:ext>
            </a:extLst>
          </p:cNvPr>
          <p:cNvPicPr>
            <a:picLocks noChangeAspect="1"/>
          </p:cNvPicPr>
          <p:nvPr/>
        </p:nvPicPr>
        <p:blipFill rotWithShape="1">
          <a:blip r:embed="rId2"/>
          <a:srcRect t="3425"/>
          <a:stretch/>
        </p:blipFill>
        <p:spPr>
          <a:xfrm>
            <a:off x="184125" y="1117204"/>
            <a:ext cx="7587976" cy="5087923"/>
          </a:xfrm>
          <a:prstGeom prst="rect">
            <a:avLst/>
          </a:prstGeom>
        </p:spPr>
      </p:pic>
    </p:spTree>
    <p:extLst>
      <p:ext uri="{BB962C8B-B14F-4D97-AF65-F5344CB8AC3E}">
        <p14:creationId xmlns:p14="http://schemas.microsoft.com/office/powerpoint/2010/main" val="1344765540"/>
      </p:ext>
    </p:extLst>
  </p:cSld>
  <p:clrMapOvr>
    <a:masterClrMapping/>
  </p:clrMapOvr>
</p:sld>
</file>

<file path=ppt/theme/theme1.xml><?xml version="1.0" encoding="utf-8"?>
<a:theme xmlns:a="http://schemas.openxmlformats.org/drawingml/2006/main" name="1_TemaPODIUM">
  <a:themeElements>
    <a:clrScheme name="Podium">
      <a:dk1>
        <a:srgbClr val="000000"/>
      </a:dk1>
      <a:lt1>
        <a:srgbClr val="FFFFFF"/>
      </a:lt1>
      <a:dk2>
        <a:srgbClr val="44546A"/>
      </a:dk2>
      <a:lt2>
        <a:srgbClr val="E7E6E6"/>
      </a:lt2>
      <a:accent1>
        <a:srgbClr val="5C6D72"/>
      </a:accent1>
      <a:accent2>
        <a:srgbClr val="777775"/>
      </a:accent2>
      <a:accent3>
        <a:srgbClr val="CBCCCA"/>
      </a:accent3>
      <a:accent4>
        <a:srgbClr val="D9DCDC"/>
      </a:accent4>
      <a:accent5>
        <a:srgbClr val="5B9BD5"/>
      </a:accent5>
      <a:accent6>
        <a:srgbClr val="96E93A"/>
      </a:accent6>
      <a:hlink>
        <a:srgbClr val="F9B43D"/>
      </a:hlink>
      <a:folHlink>
        <a:srgbClr val="F2554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PODIUM" id="{5A6B6A8B-845C-954D-B299-2267699F95B6}" vid="{C9742EBA-3451-0E4A-BE75-15ED90D3EA75}"/>
    </a:ext>
  </a:extLst>
</a:theme>
</file>

<file path=ppt/theme/theme2.xml><?xml version="1.0" encoding="utf-8"?>
<a:theme xmlns:a="http://schemas.openxmlformats.org/drawingml/2006/main" name="2_TemaPODIUM">
  <a:themeElements>
    <a:clrScheme name="Podium">
      <a:dk1>
        <a:srgbClr val="000000"/>
      </a:dk1>
      <a:lt1>
        <a:srgbClr val="FFFFFF"/>
      </a:lt1>
      <a:dk2>
        <a:srgbClr val="44546A"/>
      </a:dk2>
      <a:lt2>
        <a:srgbClr val="E7E6E6"/>
      </a:lt2>
      <a:accent1>
        <a:srgbClr val="5C6D72"/>
      </a:accent1>
      <a:accent2>
        <a:srgbClr val="777775"/>
      </a:accent2>
      <a:accent3>
        <a:srgbClr val="CBCCCA"/>
      </a:accent3>
      <a:accent4>
        <a:srgbClr val="D9DCDC"/>
      </a:accent4>
      <a:accent5>
        <a:srgbClr val="5B9BD5"/>
      </a:accent5>
      <a:accent6>
        <a:srgbClr val="96E93A"/>
      </a:accent6>
      <a:hlink>
        <a:srgbClr val="F9B43D"/>
      </a:hlink>
      <a:folHlink>
        <a:srgbClr val="F2554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PODIUM" id="{5A6B6A8B-845C-954D-B299-2267699F95B6}" vid="{C9742EBA-3451-0E4A-BE75-15ED90D3EA7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ReadMe - Folder Manual</Template>
  <TotalTime>408</TotalTime>
  <Words>932</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Arial Narrow</vt:lpstr>
      <vt:lpstr>Bebas Neue</vt:lpstr>
      <vt:lpstr>Calibri</vt:lpstr>
      <vt:lpstr>Gill Sans</vt:lpstr>
      <vt:lpstr>Helvetica Neue Light</vt:lpstr>
      <vt:lpstr>Lato Light</vt:lpstr>
      <vt:lpstr>Lato Regular</vt:lpstr>
      <vt:lpstr>1_TemaPODIUM</vt:lpstr>
      <vt:lpstr>2_TemaPODIUM</vt:lpstr>
      <vt:lpstr>PowerPoint Presentation</vt:lpstr>
      <vt:lpstr>PowerPoint Presentation</vt:lpstr>
      <vt:lpstr>Battery capacity (CW43 starting point)</vt:lpstr>
      <vt:lpstr>Drag torque = f(speed, power) step1</vt:lpstr>
      <vt:lpstr>Rolling resistance modeling </vt:lpstr>
      <vt:lpstr>Rolling Resistance Profile</vt:lpstr>
      <vt:lpstr>FC – Battery interaction</vt:lpstr>
      <vt:lpstr>Battery Power</vt:lpstr>
      <vt:lpstr>Battery working condition (26kWh option)</vt:lpstr>
      <vt:lpstr>Actual velocity profile vs target velocity profile (Baja2020 logs)</vt:lpstr>
      <vt:lpstr>Velocity profile and SoC comparison</vt:lpstr>
      <vt:lpstr>Motors working 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Paganini</dc:creator>
  <cp:lastModifiedBy>Matteo.Paganini</cp:lastModifiedBy>
  <cp:revision>12</cp:revision>
  <dcterms:created xsi:type="dcterms:W3CDTF">2021-10-27T15:39:21Z</dcterms:created>
  <dcterms:modified xsi:type="dcterms:W3CDTF">2021-10-28T21:19:06Z</dcterms:modified>
</cp:coreProperties>
</file>