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2" r:id="rId2"/>
  </p:sldMasterIdLst>
  <p:notesMasterIdLst>
    <p:notesMasterId r:id="rId18"/>
  </p:notesMasterIdLst>
  <p:sldIdLst>
    <p:sldId id="256" r:id="rId3"/>
    <p:sldId id="259" r:id="rId4"/>
    <p:sldId id="258" r:id="rId5"/>
    <p:sldId id="257" r:id="rId6"/>
    <p:sldId id="266" r:id="rId7"/>
    <p:sldId id="267" r:id="rId8"/>
    <p:sldId id="260" r:id="rId9"/>
    <p:sldId id="269" r:id="rId10"/>
    <p:sldId id="261" r:id="rId11"/>
    <p:sldId id="262" r:id="rId12"/>
    <p:sldId id="263" r:id="rId13"/>
    <p:sldId id="264" r:id="rId14"/>
    <p:sldId id="265" r:id="rId15"/>
    <p:sldId id="268" r:id="rId16"/>
    <p:sldId id="270" r:id="rId1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p:scale>
          <a:sx n="75" d="100"/>
          <a:sy n="75" d="100"/>
        </p:scale>
        <p:origin x="3504" y="8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4E447A-FA86-4902-9162-48FC0FFCC5FA}" type="datetimeFigureOut">
              <a:rPr lang="it-IT" smtClean="0"/>
              <a:t>05/11/2021</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975193-7B5F-4E07-B4A8-DA2ACDC250B1}" type="slidenum">
              <a:rPr lang="it-IT" smtClean="0"/>
              <a:t>‹#›</a:t>
            </a:fld>
            <a:endParaRPr lang="it-IT"/>
          </a:p>
        </p:txBody>
      </p:sp>
    </p:spTree>
    <p:extLst>
      <p:ext uri="{BB962C8B-B14F-4D97-AF65-F5344CB8AC3E}">
        <p14:creationId xmlns:p14="http://schemas.microsoft.com/office/powerpoint/2010/main" val="1075718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LOGO">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1624F62C-F3B5-7841-9464-430BAC442A9F}"/>
              </a:ext>
            </a:extLst>
          </p:cNvPr>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a:extLst>
              <a:ext uri="{FF2B5EF4-FFF2-40B4-BE49-F238E27FC236}">
                <a16:creationId xmlns:a16="http://schemas.microsoft.com/office/drawing/2014/main" id="{769170D1-9E17-AF4E-B9CC-20CB441C4C2C}"/>
              </a:ext>
            </a:extLst>
          </p:cNvPr>
          <p:cNvPicPr>
            <a:picLocks noChangeAspect="1"/>
          </p:cNvPicPr>
          <p:nvPr/>
        </p:nvPicPr>
        <p:blipFill>
          <a:blip r:embed="rId2"/>
          <a:stretch>
            <a:fillRect/>
          </a:stretch>
        </p:blipFill>
        <p:spPr>
          <a:xfrm>
            <a:off x="3330452" y="1871560"/>
            <a:ext cx="5531095" cy="3114879"/>
          </a:xfrm>
          <a:prstGeom prst="rect">
            <a:avLst/>
          </a:prstGeom>
        </p:spPr>
      </p:pic>
    </p:spTree>
    <p:extLst>
      <p:ext uri="{BB962C8B-B14F-4D97-AF65-F5344CB8AC3E}">
        <p14:creationId xmlns:p14="http://schemas.microsoft.com/office/powerpoint/2010/main" val="999950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5_Immagine e testo">
    <p:spTree>
      <p:nvGrpSpPr>
        <p:cNvPr id="1" name=""/>
        <p:cNvGrpSpPr/>
        <p:nvPr/>
      </p:nvGrpSpPr>
      <p:grpSpPr>
        <a:xfrm>
          <a:off x="0" y="0"/>
          <a:ext cx="0" cy="0"/>
          <a:chOff x="0" y="0"/>
          <a:chExt cx="0" cy="0"/>
        </a:xfrm>
      </p:grpSpPr>
      <p:sp>
        <p:nvSpPr>
          <p:cNvPr id="9" name="Segnaposto immagine 8">
            <a:extLst>
              <a:ext uri="{FF2B5EF4-FFF2-40B4-BE49-F238E27FC236}">
                <a16:creationId xmlns:a16="http://schemas.microsoft.com/office/drawing/2014/main" id="{7B2A6036-4D5A-2047-A1D3-BB0D8BF0C18A}"/>
              </a:ext>
            </a:extLst>
          </p:cNvPr>
          <p:cNvSpPr>
            <a:spLocks noGrp="1"/>
          </p:cNvSpPr>
          <p:nvPr>
            <p:ph type="pic" sz="quarter" idx="12"/>
          </p:nvPr>
        </p:nvSpPr>
        <p:spPr>
          <a:xfrm>
            <a:off x="1" y="1052513"/>
            <a:ext cx="6096000" cy="3479801"/>
          </a:xfrm>
        </p:spPr>
        <p:txBody>
          <a:bodyPr/>
          <a:lstStyle/>
          <a:p>
            <a:r>
              <a:rPr lang="en-US"/>
              <a:t>Click icon to add picture</a:t>
            </a:r>
            <a:endParaRPr lang="it-IT"/>
          </a:p>
        </p:txBody>
      </p:sp>
      <p:sp>
        <p:nvSpPr>
          <p:cNvPr id="2" name="Titolo 1">
            <a:extLst>
              <a:ext uri="{FF2B5EF4-FFF2-40B4-BE49-F238E27FC236}">
                <a16:creationId xmlns:a16="http://schemas.microsoft.com/office/drawing/2014/main" id="{B0D67FE8-33F5-A64B-B3A3-83EDA5952D20}"/>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dirty="0"/>
          </a:p>
        </p:txBody>
      </p:sp>
      <p:sp>
        <p:nvSpPr>
          <p:cNvPr id="3" name="Segnaposto numero diapositiva 2">
            <a:extLst>
              <a:ext uri="{FF2B5EF4-FFF2-40B4-BE49-F238E27FC236}">
                <a16:creationId xmlns:a16="http://schemas.microsoft.com/office/drawing/2014/main" id="{9E6283A3-F281-3B49-A709-BB57BA252484}"/>
              </a:ext>
            </a:extLst>
          </p:cNvPr>
          <p:cNvSpPr>
            <a:spLocks noGrp="1"/>
          </p:cNvSpPr>
          <p:nvPr>
            <p:ph type="sldNum" sz="quarter" idx="10"/>
          </p:nvPr>
        </p:nvSpPr>
        <p:spPr/>
        <p:txBody>
          <a:bodyPr/>
          <a:lstStyle>
            <a:lvl1pPr algn="ctr">
              <a:defRPr>
                <a:solidFill>
                  <a:schemeClr val="bg1"/>
                </a:solidFill>
              </a:defRPr>
            </a:lvl1pPr>
          </a:lstStyle>
          <a:p>
            <a:fld id="{6AA0123C-0CB4-46BD-A79F-29DFF5C11F70}" type="slidenum">
              <a:rPr lang="it-IT" smtClean="0"/>
              <a:t>‹#›</a:t>
            </a:fld>
            <a:endParaRPr lang="it-IT"/>
          </a:p>
        </p:txBody>
      </p:sp>
      <p:sp>
        <p:nvSpPr>
          <p:cNvPr id="4" name="Segnaposto piè di pagina 3">
            <a:extLst>
              <a:ext uri="{FF2B5EF4-FFF2-40B4-BE49-F238E27FC236}">
                <a16:creationId xmlns:a16="http://schemas.microsoft.com/office/drawing/2014/main" id="{7A37E5C7-50F5-3342-83D4-59FFE3735533}"/>
              </a:ext>
            </a:extLst>
          </p:cNvPr>
          <p:cNvSpPr>
            <a:spLocks noGrp="1"/>
          </p:cNvSpPr>
          <p:nvPr>
            <p:ph type="ftr" sz="quarter" idx="11"/>
          </p:nvPr>
        </p:nvSpPr>
        <p:spPr/>
        <p:txBody>
          <a:bodyPr/>
          <a:lstStyle>
            <a:lvl1pPr>
              <a:defRPr>
                <a:solidFill>
                  <a:schemeClr val="bg1"/>
                </a:solidFill>
              </a:defRPr>
            </a:lvl1pPr>
          </a:lstStyle>
          <a:p>
            <a:endParaRPr lang="it-IT"/>
          </a:p>
        </p:txBody>
      </p:sp>
      <p:sp>
        <p:nvSpPr>
          <p:cNvPr id="8" name="Segnaposto immagine 8">
            <a:extLst>
              <a:ext uri="{FF2B5EF4-FFF2-40B4-BE49-F238E27FC236}">
                <a16:creationId xmlns:a16="http://schemas.microsoft.com/office/drawing/2014/main" id="{A2D3A4D1-577D-C64E-A53A-451DEF1ECF22}"/>
              </a:ext>
            </a:extLst>
          </p:cNvPr>
          <p:cNvSpPr>
            <a:spLocks noGrp="1"/>
          </p:cNvSpPr>
          <p:nvPr>
            <p:ph type="pic" sz="quarter" idx="17"/>
          </p:nvPr>
        </p:nvSpPr>
        <p:spPr>
          <a:xfrm>
            <a:off x="6096001" y="1052512"/>
            <a:ext cx="6096000" cy="3479801"/>
          </a:xfrm>
        </p:spPr>
        <p:txBody>
          <a:bodyPr/>
          <a:lstStyle/>
          <a:p>
            <a:r>
              <a:rPr lang="en-US"/>
              <a:t>Click icon to add picture</a:t>
            </a:r>
            <a:endParaRPr lang="it-IT"/>
          </a:p>
        </p:txBody>
      </p:sp>
      <p:sp>
        <p:nvSpPr>
          <p:cNvPr id="11" name="Text Placeholder 7">
            <a:extLst>
              <a:ext uri="{FF2B5EF4-FFF2-40B4-BE49-F238E27FC236}">
                <a16:creationId xmlns:a16="http://schemas.microsoft.com/office/drawing/2014/main" id="{0D9A8800-3962-0A47-815C-80A0DFC119BB}"/>
              </a:ext>
            </a:extLst>
          </p:cNvPr>
          <p:cNvSpPr>
            <a:spLocks noGrp="1"/>
          </p:cNvSpPr>
          <p:nvPr>
            <p:ph type="body" sz="quarter" idx="18" hasCustomPrompt="1"/>
          </p:nvPr>
        </p:nvSpPr>
        <p:spPr>
          <a:xfrm>
            <a:off x="227013" y="4699536"/>
            <a:ext cx="5868987" cy="359817"/>
          </a:xfrm>
          <a:prstGeom prst="rect">
            <a:avLst/>
          </a:prstGeom>
        </p:spPr>
        <p:txBody>
          <a:bodyPr vert="horz" lIns="0" tIns="40504" rIns="0" bIns="40504" anchor="ctr">
            <a:noAutofit/>
          </a:bodyPr>
          <a:lstStyle>
            <a:lvl1pPr marL="0" indent="0" algn="l">
              <a:lnSpc>
                <a:spcPct val="100000"/>
              </a:lnSpc>
              <a:spcBef>
                <a:spcPts val="0"/>
              </a:spcBef>
              <a:buNone/>
              <a:defRPr sz="2000" b="0" i="0">
                <a:solidFill>
                  <a:schemeClr val="tx2"/>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12" name="Segnaposto testo 6">
            <a:extLst>
              <a:ext uri="{FF2B5EF4-FFF2-40B4-BE49-F238E27FC236}">
                <a16:creationId xmlns:a16="http://schemas.microsoft.com/office/drawing/2014/main" id="{C1F3B4C7-6EAE-FA40-B809-81CFE778C0A1}"/>
              </a:ext>
            </a:extLst>
          </p:cNvPr>
          <p:cNvSpPr>
            <a:spLocks noGrp="1"/>
          </p:cNvSpPr>
          <p:nvPr>
            <p:ph type="body" sz="quarter" idx="20" hasCustomPrompt="1"/>
          </p:nvPr>
        </p:nvSpPr>
        <p:spPr>
          <a:xfrm>
            <a:off x="227013" y="5226575"/>
            <a:ext cx="5868987" cy="954107"/>
          </a:xfrm>
        </p:spPr>
        <p:txBody>
          <a:bodyPr lIns="183600" rIns="183600" numCol="1" spcCol="547200">
            <a:spAutoFit/>
          </a:bodyPr>
          <a:lstStyle>
            <a:lvl1pPr marL="0" indent="0" algn="just">
              <a:lnSpc>
                <a:spcPct val="100000"/>
              </a:lnSpc>
              <a:buNone/>
              <a:defRPr sz="1400" b="0" i="0">
                <a:solidFill>
                  <a:schemeClr val="tx2"/>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muscetur</a:t>
            </a:r>
            <a:r>
              <a:rPr lang="it-IT" dirty="0"/>
              <a:t> </a:t>
            </a:r>
            <a:r>
              <a:rPr lang="it-IT" dirty="0" err="1"/>
              <a:t>ridiculus</a:t>
            </a:r>
            <a:r>
              <a:rPr lang="it-IT" dirty="0"/>
              <a:t> </a:t>
            </a:r>
            <a:r>
              <a:rPr lang="it-IT" dirty="0" err="1"/>
              <a:t>mus</a:t>
            </a:r>
            <a:r>
              <a:rPr lang="it-IT" dirty="0"/>
              <a:t> ligula </a:t>
            </a:r>
            <a:r>
              <a:rPr lang="it-IT" dirty="0" err="1"/>
              <a:t>eget</a:t>
            </a:r>
            <a:r>
              <a:rPr lang="it-IT" dirty="0"/>
              <a:t> </a:t>
            </a:r>
            <a:r>
              <a:rPr lang="it-IT" dirty="0" err="1"/>
              <a:t>commodo</a:t>
            </a:r>
            <a:r>
              <a:rPr lang="it-IT" dirty="0"/>
              <a:t>.</a:t>
            </a:r>
          </a:p>
        </p:txBody>
      </p:sp>
      <p:sp>
        <p:nvSpPr>
          <p:cNvPr id="13" name="Text Placeholder 7">
            <a:extLst>
              <a:ext uri="{FF2B5EF4-FFF2-40B4-BE49-F238E27FC236}">
                <a16:creationId xmlns:a16="http://schemas.microsoft.com/office/drawing/2014/main" id="{38C1A504-8CA7-2442-9183-8F81903891A1}"/>
              </a:ext>
            </a:extLst>
          </p:cNvPr>
          <p:cNvSpPr>
            <a:spLocks noGrp="1"/>
          </p:cNvSpPr>
          <p:nvPr>
            <p:ph type="body" sz="quarter" idx="21" hasCustomPrompt="1"/>
          </p:nvPr>
        </p:nvSpPr>
        <p:spPr>
          <a:xfrm>
            <a:off x="6096001" y="4699536"/>
            <a:ext cx="5868987" cy="359817"/>
          </a:xfrm>
          <a:prstGeom prst="rect">
            <a:avLst/>
          </a:prstGeom>
        </p:spPr>
        <p:txBody>
          <a:bodyPr vert="horz" lIns="0" tIns="40504" rIns="0" bIns="40504" anchor="ctr">
            <a:noAutofit/>
          </a:bodyPr>
          <a:lstStyle>
            <a:lvl1pPr marL="0" indent="0" algn="l">
              <a:lnSpc>
                <a:spcPct val="100000"/>
              </a:lnSpc>
              <a:spcBef>
                <a:spcPts val="0"/>
              </a:spcBef>
              <a:buNone/>
              <a:defRPr sz="2000" b="0" i="0">
                <a:solidFill>
                  <a:schemeClr val="tx2"/>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14" name="Segnaposto testo 6">
            <a:extLst>
              <a:ext uri="{FF2B5EF4-FFF2-40B4-BE49-F238E27FC236}">
                <a16:creationId xmlns:a16="http://schemas.microsoft.com/office/drawing/2014/main" id="{272E84C4-65ED-D342-B0CD-F5C051D210CF}"/>
              </a:ext>
            </a:extLst>
          </p:cNvPr>
          <p:cNvSpPr>
            <a:spLocks noGrp="1"/>
          </p:cNvSpPr>
          <p:nvPr>
            <p:ph type="body" sz="quarter" idx="22" hasCustomPrompt="1"/>
          </p:nvPr>
        </p:nvSpPr>
        <p:spPr>
          <a:xfrm>
            <a:off x="6096001" y="5226575"/>
            <a:ext cx="5868987" cy="954107"/>
          </a:xfrm>
        </p:spPr>
        <p:txBody>
          <a:bodyPr lIns="183600" rIns="183600" numCol="1" spcCol="547200">
            <a:spAutoFit/>
          </a:bodyPr>
          <a:lstStyle>
            <a:lvl1pPr marL="0" indent="0" algn="just">
              <a:lnSpc>
                <a:spcPct val="100000"/>
              </a:lnSpc>
              <a:buNone/>
              <a:defRPr sz="1400" b="0" i="0">
                <a:solidFill>
                  <a:schemeClr val="tx2"/>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muscetur</a:t>
            </a:r>
            <a:r>
              <a:rPr lang="it-IT" dirty="0"/>
              <a:t> </a:t>
            </a:r>
            <a:r>
              <a:rPr lang="it-IT" dirty="0" err="1"/>
              <a:t>ridiculus</a:t>
            </a:r>
            <a:r>
              <a:rPr lang="it-IT" dirty="0"/>
              <a:t> </a:t>
            </a:r>
            <a:r>
              <a:rPr lang="it-IT" dirty="0" err="1"/>
              <a:t>mus</a:t>
            </a:r>
            <a:r>
              <a:rPr lang="it-IT" dirty="0"/>
              <a:t> ligula </a:t>
            </a:r>
            <a:r>
              <a:rPr lang="it-IT" dirty="0" err="1"/>
              <a:t>eget</a:t>
            </a:r>
            <a:r>
              <a:rPr lang="it-IT" dirty="0"/>
              <a:t> </a:t>
            </a:r>
            <a:r>
              <a:rPr lang="it-IT" dirty="0" err="1"/>
              <a:t>commodo</a:t>
            </a:r>
            <a:r>
              <a:rPr lang="it-IT" dirty="0"/>
              <a:t>.</a:t>
            </a:r>
          </a:p>
        </p:txBody>
      </p:sp>
    </p:spTree>
    <p:extLst>
      <p:ext uri="{BB962C8B-B14F-4D97-AF65-F5344CB8AC3E}">
        <p14:creationId xmlns:p14="http://schemas.microsoft.com/office/powerpoint/2010/main" val="3243938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6_Immagine e tes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D67FE8-33F5-A64B-B3A3-83EDA5952D20}"/>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dirty="0"/>
          </a:p>
        </p:txBody>
      </p:sp>
      <p:sp>
        <p:nvSpPr>
          <p:cNvPr id="3" name="Segnaposto numero diapositiva 2">
            <a:extLst>
              <a:ext uri="{FF2B5EF4-FFF2-40B4-BE49-F238E27FC236}">
                <a16:creationId xmlns:a16="http://schemas.microsoft.com/office/drawing/2014/main" id="{9E6283A3-F281-3B49-A709-BB57BA252484}"/>
              </a:ext>
            </a:extLst>
          </p:cNvPr>
          <p:cNvSpPr>
            <a:spLocks noGrp="1"/>
          </p:cNvSpPr>
          <p:nvPr>
            <p:ph type="sldNum" sz="quarter" idx="10"/>
          </p:nvPr>
        </p:nvSpPr>
        <p:spPr/>
        <p:txBody>
          <a:bodyPr/>
          <a:lstStyle>
            <a:lvl1pPr algn="ctr">
              <a:defRPr>
                <a:solidFill>
                  <a:schemeClr val="bg1"/>
                </a:solidFill>
              </a:defRPr>
            </a:lvl1pPr>
          </a:lstStyle>
          <a:p>
            <a:fld id="{6AA0123C-0CB4-46BD-A79F-29DFF5C11F70}" type="slidenum">
              <a:rPr lang="it-IT" smtClean="0"/>
              <a:t>‹#›</a:t>
            </a:fld>
            <a:endParaRPr lang="it-IT"/>
          </a:p>
        </p:txBody>
      </p:sp>
      <p:sp>
        <p:nvSpPr>
          <p:cNvPr id="4" name="Segnaposto piè di pagina 3">
            <a:extLst>
              <a:ext uri="{FF2B5EF4-FFF2-40B4-BE49-F238E27FC236}">
                <a16:creationId xmlns:a16="http://schemas.microsoft.com/office/drawing/2014/main" id="{7A37E5C7-50F5-3342-83D4-59FFE3735533}"/>
              </a:ext>
            </a:extLst>
          </p:cNvPr>
          <p:cNvSpPr>
            <a:spLocks noGrp="1"/>
          </p:cNvSpPr>
          <p:nvPr>
            <p:ph type="ftr" sz="quarter" idx="11"/>
          </p:nvPr>
        </p:nvSpPr>
        <p:spPr/>
        <p:txBody>
          <a:bodyPr/>
          <a:lstStyle>
            <a:lvl1pPr>
              <a:defRPr>
                <a:solidFill>
                  <a:schemeClr val="bg1"/>
                </a:solidFill>
              </a:defRPr>
            </a:lvl1pPr>
          </a:lstStyle>
          <a:p>
            <a:endParaRPr lang="it-IT"/>
          </a:p>
        </p:txBody>
      </p:sp>
      <p:sp>
        <p:nvSpPr>
          <p:cNvPr id="11" name="Text Placeholder 7">
            <a:extLst>
              <a:ext uri="{FF2B5EF4-FFF2-40B4-BE49-F238E27FC236}">
                <a16:creationId xmlns:a16="http://schemas.microsoft.com/office/drawing/2014/main" id="{0D9A8800-3962-0A47-815C-80A0DFC119BB}"/>
              </a:ext>
            </a:extLst>
          </p:cNvPr>
          <p:cNvSpPr>
            <a:spLocks noGrp="1"/>
          </p:cNvSpPr>
          <p:nvPr>
            <p:ph type="body" sz="quarter" idx="18" hasCustomPrompt="1"/>
          </p:nvPr>
        </p:nvSpPr>
        <p:spPr>
          <a:xfrm>
            <a:off x="227013" y="3619814"/>
            <a:ext cx="3610800" cy="359817"/>
          </a:xfrm>
          <a:prstGeom prst="rect">
            <a:avLst/>
          </a:prstGeom>
        </p:spPr>
        <p:txBody>
          <a:bodyPr vert="horz" lIns="0" tIns="40504" rIns="0" bIns="40504" anchor="ctr">
            <a:noAutofit/>
          </a:bodyPr>
          <a:lstStyle>
            <a:lvl1pPr marL="0" indent="0" algn="ctr">
              <a:lnSpc>
                <a:spcPct val="100000"/>
              </a:lnSpc>
              <a:spcBef>
                <a:spcPts val="0"/>
              </a:spcBef>
              <a:buNone/>
              <a:defRPr sz="2000" b="0" i="0">
                <a:solidFill>
                  <a:schemeClr val="tx2"/>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12" name="Segnaposto testo 6">
            <a:extLst>
              <a:ext uri="{FF2B5EF4-FFF2-40B4-BE49-F238E27FC236}">
                <a16:creationId xmlns:a16="http://schemas.microsoft.com/office/drawing/2014/main" id="{C1F3B4C7-6EAE-FA40-B809-81CFE778C0A1}"/>
              </a:ext>
            </a:extLst>
          </p:cNvPr>
          <p:cNvSpPr>
            <a:spLocks noGrp="1"/>
          </p:cNvSpPr>
          <p:nvPr>
            <p:ph type="body" sz="quarter" idx="20" hasCustomPrompt="1"/>
          </p:nvPr>
        </p:nvSpPr>
        <p:spPr>
          <a:xfrm>
            <a:off x="227014" y="4170445"/>
            <a:ext cx="3610800" cy="1995405"/>
          </a:xfrm>
        </p:spPr>
        <p:txBody>
          <a:bodyPr lIns="183600" rIns="183600" numCol="1" spcCol="547200">
            <a:noAutofit/>
          </a:bodyPr>
          <a:lstStyle>
            <a:lvl1pPr marL="0" indent="0" algn="just">
              <a:lnSpc>
                <a:spcPct val="100000"/>
              </a:lnSpc>
              <a:buNone/>
              <a:defRPr sz="1400" b="0" i="0">
                <a:solidFill>
                  <a:schemeClr val="tx2"/>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muscetur</a:t>
            </a:r>
            <a:r>
              <a:rPr lang="it-IT" dirty="0"/>
              <a:t> </a:t>
            </a:r>
            <a:r>
              <a:rPr lang="it-IT" dirty="0" err="1"/>
              <a:t>ridiculus</a:t>
            </a:r>
            <a:r>
              <a:rPr lang="it-IT" dirty="0"/>
              <a:t> </a:t>
            </a:r>
            <a:r>
              <a:rPr lang="it-IT" dirty="0" err="1"/>
              <a:t>mus</a:t>
            </a:r>
            <a:r>
              <a:rPr lang="it-IT" dirty="0"/>
              <a:t> ligula </a:t>
            </a:r>
            <a:r>
              <a:rPr lang="it-IT" dirty="0" err="1"/>
              <a:t>eget</a:t>
            </a:r>
            <a:r>
              <a:rPr lang="it-IT" dirty="0"/>
              <a:t> </a:t>
            </a:r>
            <a:r>
              <a:rPr lang="it-IT" dirty="0" err="1"/>
              <a:t>commodo</a:t>
            </a:r>
            <a:r>
              <a:rPr lang="it-IT" dirty="0"/>
              <a:t>.</a:t>
            </a:r>
          </a:p>
        </p:txBody>
      </p:sp>
      <p:sp>
        <p:nvSpPr>
          <p:cNvPr id="15" name="Segnaposto immagine 8">
            <a:extLst>
              <a:ext uri="{FF2B5EF4-FFF2-40B4-BE49-F238E27FC236}">
                <a16:creationId xmlns:a16="http://schemas.microsoft.com/office/drawing/2014/main" id="{9B7F919A-D520-3C42-BDC2-03FC2B671A34}"/>
              </a:ext>
            </a:extLst>
          </p:cNvPr>
          <p:cNvSpPr>
            <a:spLocks noGrp="1"/>
          </p:cNvSpPr>
          <p:nvPr>
            <p:ph type="pic" sz="quarter" idx="23"/>
          </p:nvPr>
        </p:nvSpPr>
        <p:spPr>
          <a:xfrm>
            <a:off x="0" y="1052513"/>
            <a:ext cx="4064399" cy="2376487"/>
          </a:xfrm>
        </p:spPr>
        <p:txBody>
          <a:bodyPr/>
          <a:lstStyle>
            <a:lvl1pPr>
              <a:defRPr>
                <a:solidFill>
                  <a:schemeClr val="tx1"/>
                </a:solidFill>
              </a:defRPr>
            </a:lvl1pPr>
          </a:lstStyle>
          <a:p>
            <a:r>
              <a:rPr lang="en-US"/>
              <a:t>Click icon to add picture</a:t>
            </a:r>
            <a:endParaRPr lang="it-IT" dirty="0"/>
          </a:p>
        </p:txBody>
      </p:sp>
      <p:sp>
        <p:nvSpPr>
          <p:cNvPr id="18" name="Segnaposto immagine 8">
            <a:extLst>
              <a:ext uri="{FF2B5EF4-FFF2-40B4-BE49-F238E27FC236}">
                <a16:creationId xmlns:a16="http://schemas.microsoft.com/office/drawing/2014/main" id="{B10C1D21-2C8E-D14A-84EA-D7020A38B5EE}"/>
              </a:ext>
            </a:extLst>
          </p:cNvPr>
          <p:cNvSpPr>
            <a:spLocks noGrp="1"/>
          </p:cNvSpPr>
          <p:nvPr>
            <p:ph type="pic" sz="quarter" idx="24"/>
          </p:nvPr>
        </p:nvSpPr>
        <p:spPr>
          <a:xfrm>
            <a:off x="4064399" y="1052513"/>
            <a:ext cx="4064399" cy="2376487"/>
          </a:xfrm>
        </p:spPr>
        <p:txBody>
          <a:bodyPr/>
          <a:lstStyle/>
          <a:p>
            <a:r>
              <a:rPr lang="en-US"/>
              <a:t>Click icon to add picture</a:t>
            </a:r>
            <a:endParaRPr lang="it-IT" dirty="0"/>
          </a:p>
        </p:txBody>
      </p:sp>
      <p:sp>
        <p:nvSpPr>
          <p:cNvPr id="19" name="Segnaposto immagine 8">
            <a:extLst>
              <a:ext uri="{FF2B5EF4-FFF2-40B4-BE49-F238E27FC236}">
                <a16:creationId xmlns:a16="http://schemas.microsoft.com/office/drawing/2014/main" id="{01489657-9012-C04D-BAB7-5D37FD83E762}"/>
              </a:ext>
            </a:extLst>
          </p:cNvPr>
          <p:cNvSpPr>
            <a:spLocks noGrp="1"/>
          </p:cNvSpPr>
          <p:nvPr>
            <p:ph type="pic" sz="quarter" idx="25"/>
          </p:nvPr>
        </p:nvSpPr>
        <p:spPr>
          <a:xfrm>
            <a:off x="8128200" y="1052513"/>
            <a:ext cx="4064399" cy="2376487"/>
          </a:xfrm>
        </p:spPr>
        <p:txBody>
          <a:bodyPr/>
          <a:lstStyle/>
          <a:p>
            <a:r>
              <a:rPr lang="en-US"/>
              <a:t>Click icon to add picture</a:t>
            </a:r>
            <a:endParaRPr lang="it-IT" dirty="0"/>
          </a:p>
        </p:txBody>
      </p:sp>
      <p:sp>
        <p:nvSpPr>
          <p:cNvPr id="24" name="Text Placeholder 7">
            <a:extLst>
              <a:ext uri="{FF2B5EF4-FFF2-40B4-BE49-F238E27FC236}">
                <a16:creationId xmlns:a16="http://schemas.microsoft.com/office/drawing/2014/main" id="{A7C5B07D-FC42-0540-A217-1821FFECE2A3}"/>
              </a:ext>
            </a:extLst>
          </p:cNvPr>
          <p:cNvSpPr>
            <a:spLocks noGrp="1"/>
          </p:cNvSpPr>
          <p:nvPr>
            <p:ph type="body" sz="quarter" idx="26" hasCustomPrompt="1"/>
          </p:nvPr>
        </p:nvSpPr>
        <p:spPr>
          <a:xfrm>
            <a:off x="4290600" y="3619814"/>
            <a:ext cx="3610800" cy="359817"/>
          </a:xfrm>
          <a:prstGeom prst="rect">
            <a:avLst/>
          </a:prstGeom>
        </p:spPr>
        <p:txBody>
          <a:bodyPr vert="horz" lIns="0" tIns="40504" rIns="0" bIns="40504" anchor="ctr">
            <a:noAutofit/>
          </a:bodyPr>
          <a:lstStyle>
            <a:lvl1pPr marL="0" indent="0" algn="ctr">
              <a:lnSpc>
                <a:spcPct val="100000"/>
              </a:lnSpc>
              <a:spcBef>
                <a:spcPts val="0"/>
              </a:spcBef>
              <a:buNone/>
              <a:defRPr sz="2000" b="0" i="0">
                <a:solidFill>
                  <a:schemeClr val="tx2"/>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25" name="Segnaposto testo 6">
            <a:extLst>
              <a:ext uri="{FF2B5EF4-FFF2-40B4-BE49-F238E27FC236}">
                <a16:creationId xmlns:a16="http://schemas.microsoft.com/office/drawing/2014/main" id="{E348BC8A-E523-A04E-B60E-D204ED9DE001}"/>
              </a:ext>
            </a:extLst>
          </p:cNvPr>
          <p:cNvSpPr>
            <a:spLocks noGrp="1"/>
          </p:cNvSpPr>
          <p:nvPr>
            <p:ph type="body" sz="quarter" idx="27" hasCustomPrompt="1"/>
          </p:nvPr>
        </p:nvSpPr>
        <p:spPr>
          <a:xfrm>
            <a:off x="4290601" y="4170445"/>
            <a:ext cx="3610800" cy="1995405"/>
          </a:xfrm>
        </p:spPr>
        <p:txBody>
          <a:bodyPr lIns="183600" rIns="183600" numCol="1" spcCol="547200">
            <a:noAutofit/>
          </a:bodyPr>
          <a:lstStyle>
            <a:lvl1pPr marL="0" indent="0" algn="just">
              <a:buNone/>
              <a:defRPr sz="1400" b="0" i="0">
                <a:solidFill>
                  <a:schemeClr val="tx2"/>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muscetur</a:t>
            </a:r>
            <a:r>
              <a:rPr lang="it-IT" dirty="0"/>
              <a:t> </a:t>
            </a:r>
            <a:r>
              <a:rPr lang="it-IT" dirty="0" err="1"/>
              <a:t>ridiculus</a:t>
            </a:r>
            <a:r>
              <a:rPr lang="it-IT" dirty="0"/>
              <a:t> </a:t>
            </a:r>
            <a:r>
              <a:rPr lang="it-IT" dirty="0" err="1"/>
              <a:t>mus</a:t>
            </a:r>
            <a:r>
              <a:rPr lang="it-IT" dirty="0"/>
              <a:t> ligula </a:t>
            </a:r>
            <a:r>
              <a:rPr lang="it-IT" dirty="0" err="1"/>
              <a:t>eget</a:t>
            </a:r>
            <a:r>
              <a:rPr lang="it-IT" dirty="0"/>
              <a:t> </a:t>
            </a:r>
            <a:r>
              <a:rPr lang="it-IT" dirty="0" err="1"/>
              <a:t>commodo</a:t>
            </a:r>
            <a:r>
              <a:rPr lang="it-IT" dirty="0"/>
              <a:t>.</a:t>
            </a:r>
          </a:p>
        </p:txBody>
      </p:sp>
      <p:sp>
        <p:nvSpPr>
          <p:cNvPr id="26" name="Text Placeholder 7">
            <a:extLst>
              <a:ext uri="{FF2B5EF4-FFF2-40B4-BE49-F238E27FC236}">
                <a16:creationId xmlns:a16="http://schemas.microsoft.com/office/drawing/2014/main" id="{690F98F3-97DE-624A-BB9E-89935A740996}"/>
              </a:ext>
            </a:extLst>
          </p:cNvPr>
          <p:cNvSpPr>
            <a:spLocks noGrp="1"/>
          </p:cNvSpPr>
          <p:nvPr>
            <p:ph type="body" sz="quarter" idx="28" hasCustomPrompt="1"/>
          </p:nvPr>
        </p:nvSpPr>
        <p:spPr>
          <a:xfrm>
            <a:off x="8354187" y="3619814"/>
            <a:ext cx="3610800" cy="359817"/>
          </a:xfrm>
          <a:prstGeom prst="rect">
            <a:avLst/>
          </a:prstGeom>
        </p:spPr>
        <p:txBody>
          <a:bodyPr vert="horz" lIns="0" tIns="40504" rIns="0" bIns="40504" anchor="ctr">
            <a:noAutofit/>
          </a:bodyPr>
          <a:lstStyle>
            <a:lvl1pPr marL="0" indent="0" algn="ctr">
              <a:lnSpc>
                <a:spcPct val="100000"/>
              </a:lnSpc>
              <a:spcBef>
                <a:spcPts val="0"/>
              </a:spcBef>
              <a:buNone/>
              <a:defRPr sz="2000" b="0" i="0">
                <a:solidFill>
                  <a:schemeClr val="tx2"/>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27" name="Segnaposto testo 6">
            <a:extLst>
              <a:ext uri="{FF2B5EF4-FFF2-40B4-BE49-F238E27FC236}">
                <a16:creationId xmlns:a16="http://schemas.microsoft.com/office/drawing/2014/main" id="{246CCABC-2E5B-464D-98E8-F6F683A6D010}"/>
              </a:ext>
            </a:extLst>
          </p:cNvPr>
          <p:cNvSpPr>
            <a:spLocks noGrp="1"/>
          </p:cNvSpPr>
          <p:nvPr>
            <p:ph type="body" sz="quarter" idx="29" hasCustomPrompt="1"/>
          </p:nvPr>
        </p:nvSpPr>
        <p:spPr>
          <a:xfrm>
            <a:off x="8354188" y="4170445"/>
            <a:ext cx="3610800" cy="1995405"/>
          </a:xfrm>
        </p:spPr>
        <p:txBody>
          <a:bodyPr lIns="183600" rIns="183600" numCol="1" spcCol="547200">
            <a:noAutofit/>
          </a:bodyPr>
          <a:lstStyle>
            <a:lvl1pPr marL="0" indent="0" algn="just">
              <a:buNone/>
              <a:defRPr sz="1400" b="0" i="0">
                <a:solidFill>
                  <a:schemeClr val="tx2"/>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muscetur</a:t>
            </a:r>
            <a:r>
              <a:rPr lang="it-IT" dirty="0"/>
              <a:t> </a:t>
            </a:r>
            <a:r>
              <a:rPr lang="it-IT" dirty="0" err="1"/>
              <a:t>ridiculus</a:t>
            </a:r>
            <a:r>
              <a:rPr lang="it-IT" dirty="0"/>
              <a:t> </a:t>
            </a:r>
            <a:r>
              <a:rPr lang="it-IT" dirty="0" err="1"/>
              <a:t>mus</a:t>
            </a:r>
            <a:r>
              <a:rPr lang="it-IT" dirty="0"/>
              <a:t> ligula </a:t>
            </a:r>
            <a:r>
              <a:rPr lang="it-IT" dirty="0" err="1"/>
              <a:t>eget</a:t>
            </a:r>
            <a:r>
              <a:rPr lang="it-IT" dirty="0"/>
              <a:t> </a:t>
            </a:r>
            <a:r>
              <a:rPr lang="it-IT" dirty="0" err="1"/>
              <a:t>commodo</a:t>
            </a:r>
            <a:r>
              <a:rPr lang="it-IT" dirty="0"/>
              <a:t>.</a:t>
            </a:r>
          </a:p>
        </p:txBody>
      </p:sp>
    </p:spTree>
    <p:extLst>
      <p:ext uri="{BB962C8B-B14F-4D97-AF65-F5344CB8AC3E}">
        <p14:creationId xmlns:p14="http://schemas.microsoft.com/office/powerpoint/2010/main" val="2492673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3_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8D021F-CF4C-DB46-9677-18937F8511B4}"/>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F57FAA6C-F30A-4C43-ABF9-7B39847BD898}"/>
              </a:ext>
            </a:extLst>
          </p:cNvPr>
          <p:cNvSpPr>
            <a:spLocks noGrp="1"/>
          </p:cNvSpPr>
          <p:nvPr>
            <p:ph type="sldNum" sz="quarter" idx="10"/>
          </p:nvPr>
        </p:nvSpPr>
        <p:spPr/>
        <p:txBody>
          <a:bodyPr/>
          <a:lstStyle/>
          <a:p>
            <a:fld id="{6AA0123C-0CB4-46BD-A79F-29DFF5C11F70}" type="slidenum">
              <a:rPr lang="it-IT" smtClean="0"/>
              <a:t>‹#›</a:t>
            </a:fld>
            <a:endParaRPr lang="it-IT"/>
          </a:p>
        </p:txBody>
      </p:sp>
      <p:sp>
        <p:nvSpPr>
          <p:cNvPr id="4" name="Segnaposto piè di pagina 3">
            <a:extLst>
              <a:ext uri="{FF2B5EF4-FFF2-40B4-BE49-F238E27FC236}">
                <a16:creationId xmlns:a16="http://schemas.microsoft.com/office/drawing/2014/main" id="{527187AC-7745-6747-B93E-E996B28DA437}"/>
              </a:ext>
            </a:extLst>
          </p:cNvPr>
          <p:cNvSpPr>
            <a:spLocks noGrp="1"/>
          </p:cNvSpPr>
          <p:nvPr>
            <p:ph type="ftr" sz="quarter" idx="11"/>
          </p:nvPr>
        </p:nvSpPr>
        <p:spPr/>
        <p:txBody>
          <a:bodyPr/>
          <a:lstStyle/>
          <a:p>
            <a:endParaRPr lang="it-IT"/>
          </a:p>
        </p:txBody>
      </p:sp>
      <p:sp>
        <p:nvSpPr>
          <p:cNvPr id="7" name="Picture Placeholder 12">
            <a:extLst>
              <a:ext uri="{FF2B5EF4-FFF2-40B4-BE49-F238E27FC236}">
                <a16:creationId xmlns:a16="http://schemas.microsoft.com/office/drawing/2014/main" id="{E3936893-68D0-274D-87EF-6CEB35AA913F}"/>
              </a:ext>
            </a:extLst>
          </p:cNvPr>
          <p:cNvSpPr>
            <a:spLocks noGrp="1"/>
          </p:cNvSpPr>
          <p:nvPr>
            <p:ph type="pic" sz="quarter" idx="12" hasCustomPrompt="1"/>
          </p:nvPr>
        </p:nvSpPr>
        <p:spPr>
          <a:xfrm>
            <a:off x="-27296" y="1233488"/>
            <a:ext cx="7812000" cy="3240000"/>
          </a:xfrm>
          <a:custGeom>
            <a:avLst/>
            <a:gdLst>
              <a:gd name="connsiteX0" fmla="*/ 0 w 15806056"/>
              <a:gd name="connsiteY0" fmla="*/ 0 h 13716000"/>
              <a:gd name="connsiteX1" fmla="*/ 9050443 w 15806056"/>
              <a:gd name="connsiteY1" fmla="*/ 0 h 13716000"/>
              <a:gd name="connsiteX2" fmla="*/ 15806056 w 15806056"/>
              <a:gd name="connsiteY2" fmla="*/ 13716000 h 13716000"/>
              <a:gd name="connsiteX3" fmla="*/ 0 w 15806056"/>
              <a:gd name="connsiteY3" fmla="*/ 13716000 h 13716000"/>
              <a:gd name="connsiteX0" fmla="*/ 0 w 9050443"/>
              <a:gd name="connsiteY0" fmla="*/ 0 h 13716000"/>
              <a:gd name="connsiteX1" fmla="*/ 9050443 w 9050443"/>
              <a:gd name="connsiteY1" fmla="*/ 0 h 13716000"/>
              <a:gd name="connsiteX2" fmla="*/ 7086639 w 9050443"/>
              <a:gd name="connsiteY2" fmla="*/ 13716000 h 13716000"/>
              <a:gd name="connsiteX3" fmla="*/ 0 w 9050443"/>
              <a:gd name="connsiteY3" fmla="*/ 13716000 h 13716000"/>
              <a:gd name="connsiteX4" fmla="*/ 0 w 9050443"/>
              <a:gd name="connsiteY4" fmla="*/ 0 h 13716000"/>
              <a:gd name="connsiteX0" fmla="*/ 0 w 9050443"/>
              <a:gd name="connsiteY0" fmla="*/ 0 h 13716000"/>
              <a:gd name="connsiteX1" fmla="*/ 9050443 w 9050443"/>
              <a:gd name="connsiteY1" fmla="*/ 0 h 13716000"/>
              <a:gd name="connsiteX2" fmla="*/ 6116056 w 9050443"/>
              <a:gd name="connsiteY2" fmla="*/ 13716000 h 13716000"/>
              <a:gd name="connsiteX3" fmla="*/ 0 w 9050443"/>
              <a:gd name="connsiteY3" fmla="*/ 13716000 h 13716000"/>
              <a:gd name="connsiteX4" fmla="*/ 0 w 9050443"/>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0443" h="13716000">
                <a:moveTo>
                  <a:pt x="0" y="0"/>
                </a:moveTo>
                <a:lnTo>
                  <a:pt x="9050443" y="0"/>
                </a:lnTo>
                <a:lnTo>
                  <a:pt x="6116056" y="13716000"/>
                </a:lnTo>
                <a:lnTo>
                  <a:pt x="0" y="13716000"/>
                </a:lnTo>
                <a:lnTo>
                  <a:pt x="0" y="0"/>
                </a:lnTo>
                <a:close/>
              </a:path>
            </a:pathLst>
          </a:custGeom>
        </p:spPr>
        <p:txBody>
          <a:bodyPr wrap="square">
            <a:noAutofit/>
          </a:bodyPr>
          <a:lstStyle>
            <a:lvl1pPr>
              <a:defRPr sz="2400"/>
            </a:lvl1pPr>
          </a:lstStyle>
          <a:p>
            <a:r>
              <a:rPr lang="en-US" dirty="0"/>
              <a:t> </a:t>
            </a:r>
          </a:p>
        </p:txBody>
      </p:sp>
      <p:sp>
        <p:nvSpPr>
          <p:cNvPr id="10" name="Segnaposto testo 9">
            <a:extLst>
              <a:ext uri="{FF2B5EF4-FFF2-40B4-BE49-F238E27FC236}">
                <a16:creationId xmlns:a16="http://schemas.microsoft.com/office/drawing/2014/main" id="{96B6D9F3-52E7-5040-960E-75EB17D6F84A}"/>
              </a:ext>
            </a:extLst>
          </p:cNvPr>
          <p:cNvSpPr>
            <a:spLocks noGrp="1"/>
          </p:cNvSpPr>
          <p:nvPr>
            <p:ph type="body" sz="quarter" idx="14" hasCustomPrompt="1"/>
          </p:nvPr>
        </p:nvSpPr>
        <p:spPr>
          <a:xfrm>
            <a:off x="7785100" y="1445254"/>
            <a:ext cx="4052224" cy="1146175"/>
          </a:xfrm>
        </p:spPr>
        <p:txBody>
          <a:bodyPr>
            <a:normAutofit/>
          </a:bodyPr>
          <a:lstStyle>
            <a:lvl1pPr algn="just">
              <a:defRPr sz="1400" b="0" i="0">
                <a:latin typeface="Arial" panose="020B0604020202020204" pitchFamily="34"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p>
        </p:txBody>
      </p:sp>
      <p:sp>
        <p:nvSpPr>
          <p:cNvPr id="13" name="Segnaposto testo 9">
            <a:extLst>
              <a:ext uri="{FF2B5EF4-FFF2-40B4-BE49-F238E27FC236}">
                <a16:creationId xmlns:a16="http://schemas.microsoft.com/office/drawing/2014/main" id="{F0725FAE-DCDB-DC41-9D70-0B18296479E3}"/>
              </a:ext>
            </a:extLst>
          </p:cNvPr>
          <p:cNvSpPr>
            <a:spLocks noGrp="1"/>
          </p:cNvSpPr>
          <p:nvPr>
            <p:ph type="body" sz="quarter" idx="15" hasCustomPrompt="1"/>
          </p:nvPr>
        </p:nvSpPr>
        <p:spPr>
          <a:xfrm>
            <a:off x="386775" y="4685684"/>
            <a:ext cx="4052224" cy="1146175"/>
          </a:xfrm>
        </p:spPr>
        <p:txBody>
          <a:bodyPr>
            <a:normAutofit/>
          </a:bodyPr>
          <a:lstStyle>
            <a:lvl1pPr algn="just">
              <a:defRPr sz="1400" b="0" i="0">
                <a:latin typeface="Arial" panose="020B0604020202020204" pitchFamily="34"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p>
        </p:txBody>
      </p:sp>
      <p:sp>
        <p:nvSpPr>
          <p:cNvPr id="11" name="Picture Placeholder 12">
            <a:extLst>
              <a:ext uri="{FF2B5EF4-FFF2-40B4-BE49-F238E27FC236}">
                <a16:creationId xmlns:a16="http://schemas.microsoft.com/office/drawing/2014/main" id="{9CF722DF-B34E-AA48-8745-6B39783B5723}"/>
              </a:ext>
            </a:extLst>
          </p:cNvPr>
          <p:cNvSpPr>
            <a:spLocks noGrp="1"/>
          </p:cNvSpPr>
          <p:nvPr>
            <p:ph type="pic" sz="quarter" idx="16" hasCustomPrompt="1"/>
          </p:nvPr>
        </p:nvSpPr>
        <p:spPr>
          <a:xfrm>
            <a:off x="4412083" y="2925849"/>
            <a:ext cx="7812000" cy="3240000"/>
          </a:xfrm>
          <a:custGeom>
            <a:avLst/>
            <a:gdLst>
              <a:gd name="connsiteX0" fmla="*/ 0 w 15806056"/>
              <a:gd name="connsiteY0" fmla="*/ 0 h 13716000"/>
              <a:gd name="connsiteX1" fmla="*/ 9050443 w 15806056"/>
              <a:gd name="connsiteY1" fmla="*/ 0 h 13716000"/>
              <a:gd name="connsiteX2" fmla="*/ 15806056 w 15806056"/>
              <a:gd name="connsiteY2" fmla="*/ 13716000 h 13716000"/>
              <a:gd name="connsiteX3" fmla="*/ 0 w 15806056"/>
              <a:gd name="connsiteY3" fmla="*/ 13716000 h 13716000"/>
              <a:gd name="connsiteX0" fmla="*/ 0 w 9050443"/>
              <a:gd name="connsiteY0" fmla="*/ 0 h 13716000"/>
              <a:gd name="connsiteX1" fmla="*/ 9050443 w 9050443"/>
              <a:gd name="connsiteY1" fmla="*/ 0 h 13716000"/>
              <a:gd name="connsiteX2" fmla="*/ 7086639 w 9050443"/>
              <a:gd name="connsiteY2" fmla="*/ 13716000 h 13716000"/>
              <a:gd name="connsiteX3" fmla="*/ 0 w 9050443"/>
              <a:gd name="connsiteY3" fmla="*/ 13716000 h 13716000"/>
              <a:gd name="connsiteX4" fmla="*/ 0 w 9050443"/>
              <a:gd name="connsiteY4" fmla="*/ 0 h 13716000"/>
              <a:gd name="connsiteX0" fmla="*/ 0 w 9050443"/>
              <a:gd name="connsiteY0" fmla="*/ 0 h 13716000"/>
              <a:gd name="connsiteX1" fmla="*/ 9050443 w 9050443"/>
              <a:gd name="connsiteY1" fmla="*/ 0 h 13716000"/>
              <a:gd name="connsiteX2" fmla="*/ 6116056 w 9050443"/>
              <a:gd name="connsiteY2" fmla="*/ 13716000 h 13716000"/>
              <a:gd name="connsiteX3" fmla="*/ 0 w 9050443"/>
              <a:gd name="connsiteY3" fmla="*/ 13716000 h 13716000"/>
              <a:gd name="connsiteX4" fmla="*/ 0 w 9050443"/>
              <a:gd name="connsiteY4" fmla="*/ 0 h 13716000"/>
              <a:gd name="connsiteX0" fmla="*/ 2769206 w 9050443"/>
              <a:gd name="connsiteY0" fmla="*/ 0 h 13716000"/>
              <a:gd name="connsiteX1" fmla="*/ 9050443 w 9050443"/>
              <a:gd name="connsiteY1" fmla="*/ 0 h 13716000"/>
              <a:gd name="connsiteX2" fmla="*/ 6116056 w 9050443"/>
              <a:gd name="connsiteY2" fmla="*/ 13716000 h 13716000"/>
              <a:gd name="connsiteX3" fmla="*/ 0 w 9050443"/>
              <a:gd name="connsiteY3" fmla="*/ 13716000 h 13716000"/>
              <a:gd name="connsiteX4" fmla="*/ 2769206 w 9050443"/>
              <a:gd name="connsiteY4" fmla="*/ 0 h 13716000"/>
              <a:gd name="connsiteX0" fmla="*/ 2769206 w 9089700"/>
              <a:gd name="connsiteY0" fmla="*/ 0 h 13716000"/>
              <a:gd name="connsiteX1" fmla="*/ 9050443 w 9089700"/>
              <a:gd name="connsiteY1" fmla="*/ 0 h 13716000"/>
              <a:gd name="connsiteX2" fmla="*/ 9089700 w 9089700"/>
              <a:gd name="connsiteY2" fmla="*/ 13716000 h 13716000"/>
              <a:gd name="connsiteX3" fmla="*/ 0 w 9089700"/>
              <a:gd name="connsiteY3" fmla="*/ 13716000 h 13716000"/>
              <a:gd name="connsiteX4" fmla="*/ 2769206 w 9089700"/>
              <a:gd name="connsiteY4" fmla="*/ 0 h 13716000"/>
              <a:gd name="connsiteX0" fmla="*/ 2769206 w 9050443"/>
              <a:gd name="connsiteY0" fmla="*/ 0 h 13716000"/>
              <a:gd name="connsiteX1" fmla="*/ 9050443 w 9050443"/>
              <a:gd name="connsiteY1" fmla="*/ 0 h 13716000"/>
              <a:gd name="connsiteX2" fmla="*/ 9033943 w 9050443"/>
              <a:gd name="connsiteY2" fmla="*/ 13716000 h 13716000"/>
              <a:gd name="connsiteX3" fmla="*/ 0 w 9050443"/>
              <a:gd name="connsiteY3" fmla="*/ 13716000 h 13716000"/>
              <a:gd name="connsiteX4" fmla="*/ 2769206 w 9050443"/>
              <a:gd name="connsiteY4" fmla="*/ 0 h 13716000"/>
              <a:gd name="connsiteX0" fmla="*/ 2849810 w 9050443"/>
              <a:gd name="connsiteY0" fmla="*/ 0 h 13716000"/>
              <a:gd name="connsiteX1" fmla="*/ 9050443 w 9050443"/>
              <a:gd name="connsiteY1" fmla="*/ 0 h 13716000"/>
              <a:gd name="connsiteX2" fmla="*/ 9033943 w 9050443"/>
              <a:gd name="connsiteY2" fmla="*/ 13716000 h 13716000"/>
              <a:gd name="connsiteX3" fmla="*/ 0 w 9050443"/>
              <a:gd name="connsiteY3" fmla="*/ 13716000 h 13716000"/>
              <a:gd name="connsiteX4" fmla="*/ 2849810 w 9050443"/>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0443" h="13716000">
                <a:moveTo>
                  <a:pt x="2849810" y="0"/>
                </a:moveTo>
                <a:lnTo>
                  <a:pt x="9050443" y="0"/>
                </a:lnTo>
                <a:lnTo>
                  <a:pt x="9033943" y="13716000"/>
                </a:lnTo>
                <a:lnTo>
                  <a:pt x="0" y="13716000"/>
                </a:lnTo>
                <a:lnTo>
                  <a:pt x="2849810" y="0"/>
                </a:lnTo>
                <a:close/>
              </a:path>
            </a:pathLst>
          </a:custGeom>
        </p:spPr>
        <p:txBody>
          <a:bodyPr vert="horz" wrap="square" anchor="ctr">
            <a:noAutofit/>
          </a:bodyPr>
          <a:lstStyle>
            <a:lvl1pPr>
              <a:defRPr sz="2400"/>
            </a:lvl1pPr>
          </a:lstStyle>
          <a:p>
            <a:r>
              <a:rPr lang="en-US" dirty="0"/>
              <a:t> </a:t>
            </a:r>
          </a:p>
        </p:txBody>
      </p:sp>
    </p:spTree>
    <p:extLst>
      <p:ext uri="{BB962C8B-B14F-4D97-AF65-F5344CB8AC3E}">
        <p14:creationId xmlns:p14="http://schemas.microsoft.com/office/powerpoint/2010/main" val="506601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7_Immagine e testo">
    <p:spTree>
      <p:nvGrpSpPr>
        <p:cNvPr id="1" name=""/>
        <p:cNvGrpSpPr/>
        <p:nvPr/>
      </p:nvGrpSpPr>
      <p:grpSpPr>
        <a:xfrm>
          <a:off x="0" y="0"/>
          <a:ext cx="0" cy="0"/>
          <a:chOff x="0" y="0"/>
          <a:chExt cx="0" cy="0"/>
        </a:xfrm>
      </p:grpSpPr>
      <p:sp>
        <p:nvSpPr>
          <p:cNvPr id="9" name="Segnaposto immagine 8">
            <a:extLst>
              <a:ext uri="{FF2B5EF4-FFF2-40B4-BE49-F238E27FC236}">
                <a16:creationId xmlns:a16="http://schemas.microsoft.com/office/drawing/2014/main" id="{7B2A6036-4D5A-2047-A1D3-BB0D8BF0C18A}"/>
              </a:ext>
            </a:extLst>
          </p:cNvPr>
          <p:cNvSpPr>
            <a:spLocks noGrp="1"/>
          </p:cNvSpPr>
          <p:nvPr>
            <p:ph type="pic" sz="quarter" idx="12"/>
          </p:nvPr>
        </p:nvSpPr>
        <p:spPr>
          <a:xfrm>
            <a:off x="6096000" y="1052513"/>
            <a:ext cx="6095999" cy="3479801"/>
          </a:xfrm>
        </p:spPr>
        <p:txBody>
          <a:bodyPr/>
          <a:lstStyle/>
          <a:p>
            <a:r>
              <a:rPr lang="en-US"/>
              <a:t>Click icon to add picture</a:t>
            </a:r>
            <a:endParaRPr lang="it-IT" dirty="0"/>
          </a:p>
        </p:txBody>
      </p:sp>
      <p:sp>
        <p:nvSpPr>
          <p:cNvPr id="2" name="Titolo 1">
            <a:extLst>
              <a:ext uri="{FF2B5EF4-FFF2-40B4-BE49-F238E27FC236}">
                <a16:creationId xmlns:a16="http://schemas.microsoft.com/office/drawing/2014/main" id="{B0D67FE8-33F5-A64B-B3A3-83EDA5952D20}"/>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dirty="0"/>
          </a:p>
        </p:txBody>
      </p:sp>
      <p:sp>
        <p:nvSpPr>
          <p:cNvPr id="3" name="Segnaposto numero diapositiva 2">
            <a:extLst>
              <a:ext uri="{FF2B5EF4-FFF2-40B4-BE49-F238E27FC236}">
                <a16:creationId xmlns:a16="http://schemas.microsoft.com/office/drawing/2014/main" id="{9E6283A3-F281-3B49-A709-BB57BA252484}"/>
              </a:ext>
            </a:extLst>
          </p:cNvPr>
          <p:cNvSpPr>
            <a:spLocks noGrp="1"/>
          </p:cNvSpPr>
          <p:nvPr>
            <p:ph type="sldNum" sz="quarter" idx="10"/>
          </p:nvPr>
        </p:nvSpPr>
        <p:spPr/>
        <p:txBody>
          <a:bodyPr/>
          <a:lstStyle>
            <a:lvl1pPr algn="ctr">
              <a:defRPr>
                <a:solidFill>
                  <a:schemeClr val="bg1"/>
                </a:solidFill>
              </a:defRPr>
            </a:lvl1pPr>
          </a:lstStyle>
          <a:p>
            <a:fld id="{6AA0123C-0CB4-46BD-A79F-29DFF5C11F70}" type="slidenum">
              <a:rPr lang="it-IT" smtClean="0"/>
              <a:t>‹#›</a:t>
            </a:fld>
            <a:endParaRPr lang="it-IT"/>
          </a:p>
        </p:txBody>
      </p:sp>
      <p:sp>
        <p:nvSpPr>
          <p:cNvPr id="4" name="Segnaposto piè di pagina 3">
            <a:extLst>
              <a:ext uri="{FF2B5EF4-FFF2-40B4-BE49-F238E27FC236}">
                <a16:creationId xmlns:a16="http://schemas.microsoft.com/office/drawing/2014/main" id="{7A37E5C7-50F5-3342-83D4-59FFE3735533}"/>
              </a:ext>
            </a:extLst>
          </p:cNvPr>
          <p:cNvSpPr>
            <a:spLocks noGrp="1"/>
          </p:cNvSpPr>
          <p:nvPr>
            <p:ph type="ftr" sz="quarter" idx="11"/>
          </p:nvPr>
        </p:nvSpPr>
        <p:spPr/>
        <p:txBody>
          <a:bodyPr/>
          <a:lstStyle>
            <a:lvl1pPr>
              <a:defRPr>
                <a:solidFill>
                  <a:schemeClr val="tx2"/>
                </a:solidFill>
              </a:defRPr>
            </a:lvl1pPr>
          </a:lstStyle>
          <a:p>
            <a:endParaRPr lang="it-IT"/>
          </a:p>
        </p:txBody>
      </p:sp>
      <p:sp>
        <p:nvSpPr>
          <p:cNvPr id="10" name="Text Placeholder 2">
            <a:extLst>
              <a:ext uri="{FF2B5EF4-FFF2-40B4-BE49-F238E27FC236}">
                <a16:creationId xmlns:a16="http://schemas.microsoft.com/office/drawing/2014/main" id="{36B62B11-A4FA-F04D-94B1-28F96B29E5A9}"/>
              </a:ext>
            </a:extLst>
          </p:cNvPr>
          <p:cNvSpPr>
            <a:spLocks noGrp="1"/>
          </p:cNvSpPr>
          <p:nvPr>
            <p:ph type="body" sz="quarter" idx="16" hasCustomPrompt="1"/>
          </p:nvPr>
        </p:nvSpPr>
        <p:spPr>
          <a:xfrm>
            <a:off x="227013" y="4742481"/>
            <a:ext cx="11737975" cy="1423369"/>
          </a:xfrm>
          <a:prstGeom prst="rect">
            <a:avLst/>
          </a:prstGeom>
        </p:spPr>
        <p:txBody>
          <a:bodyPr vert="horz" lIns="0" tIns="0" rIns="0" bIns="0">
            <a:normAutofit/>
          </a:bodyPr>
          <a:lstStyle>
            <a:lvl1pPr marL="0" indent="0" algn="just">
              <a:lnSpc>
                <a:spcPct val="130000"/>
              </a:lnSpc>
              <a:buNone/>
              <a:defRPr sz="1400" b="0" i="0">
                <a:solidFill>
                  <a:schemeClr val="tx2"/>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a:t>
            </a:r>
            <a:r>
              <a:rPr lang="en-US" dirty="0" err="1"/>
              <a:t>malesuada</a:t>
            </a:r>
            <a:r>
              <a:rPr lang="en-US" dirty="0"/>
              <a:t> </a:t>
            </a:r>
            <a:r>
              <a:rPr lang="en-US" dirty="0" err="1"/>
              <a:t>hendrerit</a:t>
            </a:r>
            <a:r>
              <a:rPr lang="en-US" dirty="0"/>
              <a:t>. </a:t>
            </a:r>
            <a:r>
              <a:rPr lang="en-US" dirty="0" err="1"/>
              <a:t>Morbi</a:t>
            </a:r>
            <a:r>
              <a:rPr lang="en-US" dirty="0"/>
              <a:t> sit </a:t>
            </a:r>
            <a:r>
              <a:rPr lang="en-US" dirty="0" err="1"/>
              <a:t>amet</a:t>
            </a:r>
            <a:r>
              <a:rPr lang="en-US" dirty="0"/>
              <a:t> dolor ante. </a:t>
            </a:r>
            <a:r>
              <a:rPr lang="en-US" dirty="0" err="1"/>
              <a:t>Duis</a:t>
            </a:r>
            <a:r>
              <a:rPr lang="en-US" dirty="0"/>
              <a:t> </a:t>
            </a:r>
            <a:r>
              <a:rPr lang="en-US" dirty="0" err="1"/>
              <a:t>quis</a:t>
            </a:r>
            <a:r>
              <a:rPr lang="en-US" dirty="0"/>
              <a:t> </a:t>
            </a:r>
            <a:r>
              <a:rPr lang="en-US" dirty="0" err="1"/>
              <a:t>viverra</a:t>
            </a:r>
            <a:r>
              <a:rPr lang="en-US" dirty="0"/>
              <a:t> </a:t>
            </a:r>
            <a:r>
              <a:rPr lang="en-US" dirty="0" err="1"/>
              <a:t>urna</a:t>
            </a:r>
            <a:r>
              <a:rPr lang="en-US" dirty="0"/>
              <a:t>, in </a:t>
            </a:r>
            <a:r>
              <a:rPr lang="en-US" dirty="0" err="1"/>
              <a:t>ultricies</a:t>
            </a:r>
            <a:r>
              <a:rPr lang="en-US" dirty="0"/>
              <a:t> diam. </a:t>
            </a:r>
          </a:p>
        </p:txBody>
      </p:sp>
      <p:sp>
        <p:nvSpPr>
          <p:cNvPr id="5" name="Rettangolo 4">
            <a:extLst>
              <a:ext uri="{FF2B5EF4-FFF2-40B4-BE49-F238E27FC236}">
                <a16:creationId xmlns:a16="http://schemas.microsoft.com/office/drawing/2014/main" id="{70CA6132-8850-8B4E-BB99-0715F9D2EAD4}"/>
              </a:ext>
            </a:extLst>
          </p:cNvPr>
          <p:cNvSpPr/>
          <p:nvPr/>
        </p:nvSpPr>
        <p:spPr>
          <a:xfrm>
            <a:off x="-27295" y="1052513"/>
            <a:ext cx="6123295" cy="3479801"/>
          </a:xfrm>
          <a:prstGeom prst="rect">
            <a:avLst/>
          </a:prstGeom>
          <a:solidFill>
            <a:srgbClr val="F5F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2"/>
              </a:solidFill>
            </a:endParaRPr>
          </a:p>
        </p:txBody>
      </p:sp>
      <p:sp>
        <p:nvSpPr>
          <p:cNvPr id="8" name="Text Placeholder 7">
            <a:extLst>
              <a:ext uri="{FF2B5EF4-FFF2-40B4-BE49-F238E27FC236}">
                <a16:creationId xmlns:a16="http://schemas.microsoft.com/office/drawing/2014/main" id="{0ED267D6-328E-8C45-88C0-C48A12BA01C4}"/>
              </a:ext>
            </a:extLst>
          </p:cNvPr>
          <p:cNvSpPr>
            <a:spLocks noGrp="1"/>
          </p:cNvSpPr>
          <p:nvPr>
            <p:ph type="body" sz="quarter" idx="18" hasCustomPrompt="1"/>
          </p:nvPr>
        </p:nvSpPr>
        <p:spPr>
          <a:xfrm>
            <a:off x="227013" y="1243104"/>
            <a:ext cx="5612853" cy="359817"/>
          </a:xfrm>
          <a:prstGeom prst="rect">
            <a:avLst/>
          </a:prstGeom>
        </p:spPr>
        <p:txBody>
          <a:bodyPr vert="horz" lIns="0" tIns="40504" rIns="0" bIns="40504" anchor="ctr"/>
          <a:lstStyle>
            <a:lvl1pPr marL="0" indent="0" algn="l">
              <a:lnSpc>
                <a:spcPct val="100000"/>
              </a:lnSpc>
              <a:spcBef>
                <a:spcPts val="0"/>
              </a:spcBef>
              <a:buNone/>
              <a:defRPr sz="2400" b="0" i="0">
                <a:solidFill>
                  <a:schemeClr val="tx2"/>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11" name="Segnaposto testo 6">
            <a:extLst>
              <a:ext uri="{FF2B5EF4-FFF2-40B4-BE49-F238E27FC236}">
                <a16:creationId xmlns:a16="http://schemas.microsoft.com/office/drawing/2014/main" id="{6F6A5188-0A9B-8544-8D33-F4CF37BE6D76}"/>
              </a:ext>
            </a:extLst>
          </p:cNvPr>
          <p:cNvSpPr>
            <a:spLocks noGrp="1"/>
          </p:cNvSpPr>
          <p:nvPr>
            <p:ph type="body" sz="quarter" idx="20" hasCustomPrompt="1"/>
          </p:nvPr>
        </p:nvSpPr>
        <p:spPr>
          <a:xfrm>
            <a:off x="227013" y="1817325"/>
            <a:ext cx="5612853" cy="2306440"/>
          </a:xfrm>
        </p:spPr>
        <p:txBody>
          <a:bodyPr lIns="183600" rIns="183600" numCol="1" spcCol="547200">
            <a:noAutofit/>
          </a:bodyPr>
          <a:lstStyle>
            <a:lvl1pPr marL="0" indent="0" algn="just">
              <a:buNone/>
              <a:defRPr sz="1400" b="0" i="0">
                <a:solidFill>
                  <a:schemeClr val="tx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p>
        </p:txBody>
      </p:sp>
    </p:spTree>
    <p:extLst>
      <p:ext uri="{BB962C8B-B14F-4D97-AF65-F5344CB8AC3E}">
        <p14:creationId xmlns:p14="http://schemas.microsoft.com/office/powerpoint/2010/main" val="22673714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Immagine e testo">
    <p:spTree>
      <p:nvGrpSpPr>
        <p:cNvPr id="1" name=""/>
        <p:cNvGrpSpPr/>
        <p:nvPr/>
      </p:nvGrpSpPr>
      <p:grpSpPr>
        <a:xfrm>
          <a:off x="0" y="0"/>
          <a:ext cx="0" cy="0"/>
          <a:chOff x="0" y="0"/>
          <a:chExt cx="0" cy="0"/>
        </a:xfrm>
      </p:grpSpPr>
      <p:sp>
        <p:nvSpPr>
          <p:cNvPr id="9" name="Segnaposto immagine 8">
            <a:extLst>
              <a:ext uri="{FF2B5EF4-FFF2-40B4-BE49-F238E27FC236}">
                <a16:creationId xmlns:a16="http://schemas.microsoft.com/office/drawing/2014/main" id="{7B2A6036-4D5A-2047-A1D3-BB0D8BF0C18A}"/>
              </a:ext>
            </a:extLst>
          </p:cNvPr>
          <p:cNvSpPr>
            <a:spLocks noGrp="1"/>
          </p:cNvSpPr>
          <p:nvPr>
            <p:ph type="pic" sz="quarter" idx="12"/>
          </p:nvPr>
        </p:nvSpPr>
        <p:spPr>
          <a:xfrm>
            <a:off x="9995" y="1052512"/>
            <a:ext cx="6086006" cy="3489323"/>
          </a:xfrm>
        </p:spPr>
        <p:txBody>
          <a:bodyPr/>
          <a:lstStyle/>
          <a:p>
            <a:r>
              <a:rPr lang="en-US"/>
              <a:t>Click icon to add picture</a:t>
            </a:r>
            <a:endParaRPr lang="it-IT"/>
          </a:p>
        </p:txBody>
      </p:sp>
      <p:sp>
        <p:nvSpPr>
          <p:cNvPr id="2" name="Titolo 1">
            <a:extLst>
              <a:ext uri="{FF2B5EF4-FFF2-40B4-BE49-F238E27FC236}">
                <a16:creationId xmlns:a16="http://schemas.microsoft.com/office/drawing/2014/main" id="{B0D67FE8-33F5-A64B-B3A3-83EDA5952D20}"/>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dirty="0"/>
          </a:p>
        </p:txBody>
      </p:sp>
      <p:sp>
        <p:nvSpPr>
          <p:cNvPr id="3" name="Segnaposto numero diapositiva 2">
            <a:extLst>
              <a:ext uri="{FF2B5EF4-FFF2-40B4-BE49-F238E27FC236}">
                <a16:creationId xmlns:a16="http://schemas.microsoft.com/office/drawing/2014/main" id="{9E6283A3-F281-3B49-A709-BB57BA252484}"/>
              </a:ext>
            </a:extLst>
          </p:cNvPr>
          <p:cNvSpPr>
            <a:spLocks noGrp="1"/>
          </p:cNvSpPr>
          <p:nvPr>
            <p:ph type="sldNum" sz="quarter" idx="10"/>
          </p:nvPr>
        </p:nvSpPr>
        <p:spPr/>
        <p:txBody>
          <a:bodyPr/>
          <a:lstStyle>
            <a:lvl1pPr algn="ctr">
              <a:defRPr>
                <a:solidFill>
                  <a:schemeClr val="bg1"/>
                </a:solidFill>
              </a:defRPr>
            </a:lvl1pPr>
          </a:lstStyle>
          <a:p>
            <a:fld id="{6AA0123C-0CB4-46BD-A79F-29DFF5C11F70}" type="slidenum">
              <a:rPr lang="it-IT" smtClean="0"/>
              <a:t>‹#›</a:t>
            </a:fld>
            <a:endParaRPr lang="it-IT"/>
          </a:p>
        </p:txBody>
      </p:sp>
      <p:sp>
        <p:nvSpPr>
          <p:cNvPr id="4" name="Segnaposto piè di pagina 3">
            <a:extLst>
              <a:ext uri="{FF2B5EF4-FFF2-40B4-BE49-F238E27FC236}">
                <a16:creationId xmlns:a16="http://schemas.microsoft.com/office/drawing/2014/main" id="{7A37E5C7-50F5-3342-83D4-59FFE3735533}"/>
              </a:ext>
            </a:extLst>
          </p:cNvPr>
          <p:cNvSpPr>
            <a:spLocks noGrp="1"/>
          </p:cNvSpPr>
          <p:nvPr>
            <p:ph type="ftr" sz="quarter" idx="11"/>
          </p:nvPr>
        </p:nvSpPr>
        <p:spPr/>
        <p:txBody>
          <a:bodyPr/>
          <a:lstStyle>
            <a:lvl1pPr>
              <a:defRPr>
                <a:solidFill>
                  <a:schemeClr val="tx2"/>
                </a:solidFill>
              </a:defRPr>
            </a:lvl1pPr>
          </a:lstStyle>
          <a:p>
            <a:endParaRPr lang="it-IT"/>
          </a:p>
        </p:txBody>
      </p:sp>
      <p:sp>
        <p:nvSpPr>
          <p:cNvPr id="10" name="Text Placeholder 2">
            <a:extLst>
              <a:ext uri="{FF2B5EF4-FFF2-40B4-BE49-F238E27FC236}">
                <a16:creationId xmlns:a16="http://schemas.microsoft.com/office/drawing/2014/main" id="{36B62B11-A4FA-F04D-94B1-28F96B29E5A9}"/>
              </a:ext>
            </a:extLst>
          </p:cNvPr>
          <p:cNvSpPr>
            <a:spLocks noGrp="1"/>
          </p:cNvSpPr>
          <p:nvPr>
            <p:ph type="body" sz="quarter" idx="16" hasCustomPrompt="1"/>
          </p:nvPr>
        </p:nvSpPr>
        <p:spPr>
          <a:xfrm>
            <a:off x="227013" y="4742481"/>
            <a:ext cx="11737975" cy="1423369"/>
          </a:xfrm>
          <a:prstGeom prst="rect">
            <a:avLst/>
          </a:prstGeom>
        </p:spPr>
        <p:txBody>
          <a:bodyPr vert="horz" lIns="0" tIns="0" rIns="0" bIns="0">
            <a:normAutofit/>
          </a:bodyPr>
          <a:lstStyle>
            <a:lvl1pPr marL="0" indent="0" algn="just">
              <a:lnSpc>
                <a:spcPct val="130000"/>
              </a:lnSpc>
              <a:buNone/>
              <a:defRPr sz="1400" b="0" i="0">
                <a:solidFill>
                  <a:schemeClr val="tx2"/>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a:t>
            </a:r>
            <a:r>
              <a:rPr lang="en-US" dirty="0" err="1"/>
              <a:t>malesuada</a:t>
            </a:r>
            <a:r>
              <a:rPr lang="en-US" dirty="0"/>
              <a:t> </a:t>
            </a:r>
            <a:r>
              <a:rPr lang="en-US" dirty="0" err="1"/>
              <a:t>hendrerit</a:t>
            </a:r>
            <a:r>
              <a:rPr lang="en-US" dirty="0"/>
              <a:t>. </a:t>
            </a:r>
            <a:r>
              <a:rPr lang="en-US" dirty="0" err="1"/>
              <a:t>Morbi</a:t>
            </a:r>
            <a:r>
              <a:rPr lang="en-US" dirty="0"/>
              <a:t> sit </a:t>
            </a:r>
            <a:r>
              <a:rPr lang="en-US" dirty="0" err="1"/>
              <a:t>amet</a:t>
            </a:r>
            <a:r>
              <a:rPr lang="en-US" dirty="0"/>
              <a:t> dolor ante. </a:t>
            </a:r>
            <a:r>
              <a:rPr lang="en-US" dirty="0" err="1"/>
              <a:t>Duis</a:t>
            </a:r>
            <a:r>
              <a:rPr lang="en-US" dirty="0"/>
              <a:t> </a:t>
            </a:r>
            <a:r>
              <a:rPr lang="en-US" dirty="0" err="1"/>
              <a:t>quis</a:t>
            </a:r>
            <a:r>
              <a:rPr lang="en-US" dirty="0"/>
              <a:t> </a:t>
            </a:r>
            <a:r>
              <a:rPr lang="en-US" dirty="0" err="1"/>
              <a:t>viverra</a:t>
            </a:r>
            <a:r>
              <a:rPr lang="en-US" dirty="0"/>
              <a:t> </a:t>
            </a:r>
            <a:r>
              <a:rPr lang="en-US" dirty="0" err="1"/>
              <a:t>urna</a:t>
            </a:r>
            <a:r>
              <a:rPr lang="en-US" dirty="0"/>
              <a:t>, in </a:t>
            </a:r>
            <a:r>
              <a:rPr lang="en-US" dirty="0" err="1"/>
              <a:t>ultricies</a:t>
            </a:r>
            <a:r>
              <a:rPr lang="en-US" dirty="0"/>
              <a:t> diam. </a:t>
            </a:r>
          </a:p>
        </p:txBody>
      </p:sp>
      <p:sp>
        <p:nvSpPr>
          <p:cNvPr id="5" name="Rettangolo 4">
            <a:extLst>
              <a:ext uri="{FF2B5EF4-FFF2-40B4-BE49-F238E27FC236}">
                <a16:creationId xmlns:a16="http://schemas.microsoft.com/office/drawing/2014/main" id="{70CA6132-8850-8B4E-BB99-0715F9D2EAD4}"/>
              </a:ext>
            </a:extLst>
          </p:cNvPr>
          <p:cNvSpPr/>
          <p:nvPr/>
        </p:nvSpPr>
        <p:spPr>
          <a:xfrm>
            <a:off x="6096001" y="1052513"/>
            <a:ext cx="6123295" cy="3489324"/>
          </a:xfrm>
          <a:prstGeom prst="rect">
            <a:avLst/>
          </a:prstGeom>
          <a:solidFill>
            <a:srgbClr val="F5F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latin typeface="Arial" panose="020B0604020202020204" pitchFamily="34" charset="0"/>
              <a:cs typeface="Arial" panose="020B0604020202020204" pitchFamily="34" charset="0"/>
            </a:endParaRPr>
          </a:p>
        </p:txBody>
      </p:sp>
      <p:sp>
        <p:nvSpPr>
          <p:cNvPr id="8" name="Text Placeholder 7">
            <a:extLst>
              <a:ext uri="{FF2B5EF4-FFF2-40B4-BE49-F238E27FC236}">
                <a16:creationId xmlns:a16="http://schemas.microsoft.com/office/drawing/2014/main" id="{0ED267D6-328E-8C45-88C0-C48A12BA01C4}"/>
              </a:ext>
            </a:extLst>
          </p:cNvPr>
          <p:cNvSpPr>
            <a:spLocks noGrp="1"/>
          </p:cNvSpPr>
          <p:nvPr>
            <p:ph type="body" sz="quarter" idx="18" hasCustomPrompt="1"/>
          </p:nvPr>
        </p:nvSpPr>
        <p:spPr>
          <a:xfrm>
            <a:off x="6350309" y="1252627"/>
            <a:ext cx="5614679" cy="359817"/>
          </a:xfrm>
          <a:prstGeom prst="rect">
            <a:avLst/>
          </a:prstGeom>
        </p:spPr>
        <p:txBody>
          <a:bodyPr vert="horz" lIns="0" tIns="40504" rIns="0" bIns="40504" anchor="ctr"/>
          <a:lstStyle>
            <a:lvl1pPr marL="0" indent="0" algn="l">
              <a:lnSpc>
                <a:spcPct val="100000"/>
              </a:lnSpc>
              <a:spcBef>
                <a:spcPts val="0"/>
              </a:spcBef>
              <a:buNone/>
              <a:defRPr sz="2400" b="0" i="0">
                <a:solidFill>
                  <a:schemeClr val="tx2"/>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11" name="Segnaposto testo 6">
            <a:extLst>
              <a:ext uri="{FF2B5EF4-FFF2-40B4-BE49-F238E27FC236}">
                <a16:creationId xmlns:a16="http://schemas.microsoft.com/office/drawing/2014/main" id="{6F6A5188-0A9B-8544-8D33-F4CF37BE6D76}"/>
              </a:ext>
            </a:extLst>
          </p:cNvPr>
          <p:cNvSpPr>
            <a:spLocks noGrp="1"/>
          </p:cNvSpPr>
          <p:nvPr>
            <p:ph type="body" sz="quarter" idx="20" hasCustomPrompt="1"/>
          </p:nvPr>
        </p:nvSpPr>
        <p:spPr>
          <a:xfrm>
            <a:off x="6350309" y="1826848"/>
            <a:ext cx="5614679" cy="2306440"/>
          </a:xfrm>
        </p:spPr>
        <p:txBody>
          <a:bodyPr lIns="183600" rIns="183600" numCol="1" spcCol="547200">
            <a:noAutofit/>
          </a:bodyPr>
          <a:lstStyle>
            <a:lvl1pPr marL="0" indent="0" algn="just">
              <a:buNone/>
              <a:defRPr sz="1400" b="0" i="0">
                <a:solidFill>
                  <a:schemeClr val="tx1"/>
                </a:solidFill>
                <a:latin typeface="Helvetica Neue Light" panose="02000403000000020004" pitchFamily="2" charset="0"/>
                <a:ea typeface="Helvetica Neue Light" panose="02000403000000020004" pitchFamily="2"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p>
        </p:txBody>
      </p:sp>
    </p:spTree>
    <p:extLst>
      <p:ext uri="{BB962C8B-B14F-4D97-AF65-F5344CB8AC3E}">
        <p14:creationId xmlns:p14="http://schemas.microsoft.com/office/powerpoint/2010/main" val="27783686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Immagine e testo">
    <p:spTree>
      <p:nvGrpSpPr>
        <p:cNvPr id="1" name=""/>
        <p:cNvGrpSpPr/>
        <p:nvPr/>
      </p:nvGrpSpPr>
      <p:grpSpPr>
        <a:xfrm>
          <a:off x="0" y="0"/>
          <a:ext cx="0" cy="0"/>
          <a:chOff x="0" y="0"/>
          <a:chExt cx="0" cy="0"/>
        </a:xfrm>
      </p:grpSpPr>
      <p:sp>
        <p:nvSpPr>
          <p:cNvPr id="9" name="Segnaposto immagine 8">
            <a:extLst>
              <a:ext uri="{FF2B5EF4-FFF2-40B4-BE49-F238E27FC236}">
                <a16:creationId xmlns:a16="http://schemas.microsoft.com/office/drawing/2014/main" id="{7B2A6036-4D5A-2047-A1D3-BB0D8BF0C18A}"/>
              </a:ext>
            </a:extLst>
          </p:cNvPr>
          <p:cNvSpPr>
            <a:spLocks noGrp="1"/>
          </p:cNvSpPr>
          <p:nvPr>
            <p:ph type="pic" sz="quarter" idx="12"/>
          </p:nvPr>
        </p:nvSpPr>
        <p:spPr>
          <a:xfrm>
            <a:off x="6096001" y="1242782"/>
            <a:ext cx="5868988" cy="4923067"/>
          </a:xfrm>
        </p:spPr>
        <p:txBody>
          <a:bodyPr/>
          <a:lstStyle/>
          <a:p>
            <a:r>
              <a:rPr lang="en-US"/>
              <a:t>Click icon to add picture</a:t>
            </a:r>
            <a:endParaRPr lang="it-IT"/>
          </a:p>
        </p:txBody>
      </p:sp>
      <p:sp>
        <p:nvSpPr>
          <p:cNvPr id="2" name="Titolo 1">
            <a:extLst>
              <a:ext uri="{FF2B5EF4-FFF2-40B4-BE49-F238E27FC236}">
                <a16:creationId xmlns:a16="http://schemas.microsoft.com/office/drawing/2014/main" id="{B0D67FE8-33F5-A64B-B3A3-83EDA5952D20}"/>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dirty="0"/>
          </a:p>
        </p:txBody>
      </p:sp>
      <p:sp>
        <p:nvSpPr>
          <p:cNvPr id="3" name="Segnaposto numero diapositiva 2">
            <a:extLst>
              <a:ext uri="{FF2B5EF4-FFF2-40B4-BE49-F238E27FC236}">
                <a16:creationId xmlns:a16="http://schemas.microsoft.com/office/drawing/2014/main" id="{9E6283A3-F281-3B49-A709-BB57BA252484}"/>
              </a:ext>
            </a:extLst>
          </p:cNvPr>
          <p:cNvSpPr>
            <a:spLocks noGrp="1"/>
          </p:cNvSpPr>
          <p:nvPr>
            <p:ph type="sldNum" sz="quarter" idx="10"/>
          </p:nvPr>
        </p:nvSpPr>
        <p:spPr/>
        <p:txBody>
          <a:bodyPr/>
          <a:lstStyle>
            <a:lvl1pPr algn="ctr">
              <a:defRPr>
                <a:solidFill>
                  <a:schemeClr val="bg1"/>
                </a:solidFill>
              </a:defRPr>
            </a:lvl1pPr>
          </a:lstStyle>
          <a:p>
            <a:fld id="{6AA0123C-0CB4-46BD-A79F-29DFF5C11F70}" type="slidenum">
              <a:rPr lang="it-IT" smtClean="0"/>
              <a:t>‹#›</a:t>
            </a:fld>
            <a:endParaRPr lang="it-IT"/>
          </a:p>
        </p:txBody>
      </p:sp>
      <p:sp>
        <p:nvSpPr>
          <p:cNvPr id="4" name="Segnaposto piè di pagina 3">
            <a:extLst>
              <a:ext uri="{FF2B5EF4-FFF2-40B4-BE49-F238E27FC236}">
                <a16:creationId xmlns:a16="http://schemas.microsoft.com/office/drawing/2014/main" id="{7A37E5C7-50F5-3342-83D4-59FFE3735533}"/>
              </a:ext>
            </a:extLst>
          </p:cNvPr>
          <p:cNvSpPr>
            <a:spLocks noGrp="1"/>
          </p:cNvSpPr>
          <p:nvPr>
            <p:ph type="ftr" sz="quarter" idx="11"/>
          </p:nvPr>
        </p:nvSpPr>
        <p:spPr/>
        <p:txBody>
          <a:bodyPr/>
          <a:lstStyle>
            <a:lvl1pPr>
              <a:defRPr>
                <a:solidFill>
                  <a:schemeClr val="tx2"/>
                </a:solidFill>
              </a:defRPr>
            </a:lvl1pPr>
          </a:lstStyle>
          <a:p>
            <a:endParaRPr lang="it-IT"/>
          </a:p>
        </p:txBody>
      </p:sp>
      <p:sp>
        <p:nvSpPr>
          <p:cNvPr id="8" name="Text Placeholder 7">
            <a:extLst>
              <a:ext uri="{FF2B5EF4-FFF2-40B4-BE49-F238E27FC236}">
                <a16:creationId xmlns:a16="http://schemas.microsoft.com/office/drawing/2014/main" id="{0ED267D6-328E-8C45-88C0-C48A12BA01C4}"/>
              </a:ext>
            </a:extLst>
          </p:cNvPr>
          <p:cNvSpPr>
            <a:spLocks noGrp="1"/>
          </p:cNvSpPr>
          <p:nvPr>
            <p:ph type="body" sz="quarter" idx="18" hasCustomPrompt="1"/>
          </p:nvPr>
        </p:nvSpPr>
        <p:spPr>
          <a:xfrm>
            <a:off x="227013" y="1243104"/>
            <a:ext cx="5612853" cy="359817"/>
          </a:xfrm>
          <a:prstGeom prst="rect">
            <a:avLst/>
          </a:prstGeom>
        </p:spPr>
        <p:txBody>
          <a:bodyPr vert="horz" lIns="0" tIns="40504" rIns="0" bIns="40504" anchor="ctr"/>
          <a:lstStyle>
            <a:lvl1pPr marL="0" indent="0" algn="l">
              <a:lnSpc>
                <a:spcPct val="100000"/>
              </a:lnSpc>
              <a:spcBef>
                <a:spcPts val="0"/>
              </a:spcBef>
              <a:buNone/>
              <a:defRPr sz="2400" b="0" i="0">
                <a:solidFill>
                  <a:schemeClr val="tx2"/>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11" name="Segnaposto testo 6">
            <a:extLst>
              <a:ext uri="{FF2B5EF4-FFF2-40B4-BE49-F238E27FC236}">
                <a16:creationId xmlns:a16="http://schemas.microsoft.com/office/drawing/2014/main" id="{6F6A5188-0A9B-8544-8D33-F4CF37BE6D76}"/>
              </a:ext>
            </a:extLst>
          </p:cNvPr>
          <p:cNvSpPr>
            <a:spLocks noGrp="1"/>
          </p:cNvSpPr>
          <p:nvPr>
            <p:ph type="body" sz="quarter" idx="20" hasCustomPrompt="1"/>
          </p:nvPr>
        </p:nvSpPr>
        <p:spPr>
          <a:xfrm>
            <a:off x="227013" y="1817324"/>
            <a:ext cx="5612853" cy="4348525"/>
          </a:xfrm>
        </p:spPr>
        <p:txBody>
          <a:bodyPr lIns="183600" rIns="183600" numCol="1" spcCol="547200">
            <a:noAutofit/>
          </a:bodyPr>
          <a:lstStyle>
            <a:lvl1pPr marL="0" indent="0" algn="just">
              <a:buNone/>
              <a:defRPr sz="1400" b="0" i="0">
                <a:solidFill>
                  <a:schemeClr val="tx2"/>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p>
        </p:txBody>
      </p:sp>
    </p:spTree>
    <p:extLst>
      <p:ext uri="{BB962C8B-B14F-4D97-AF65-F5344CB8AC3E}">
        <p14:creationId xmlns:p14="http://schemas.microsoft.com/office/powerpoint/2010/main" val="3158007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_Immagine e testo">
    <p:spTree>
      <p:nvGrpSpPr>
        <p:cNvPr id="1" name=""/>
        <p:cNvGrpSpPr/>
        <p:nvPr/>
      </p:nvGrpSpPr>
      <p:grpSpPr>
        <a:xfrm>
          <a:off x="0" y="0"/>
          <a:ext cx="0" cy="0"/>
          <a:chOff x="0" y="0"/>
          <a:chExt cx="0" cy="0"/>
        </a:xfrm>
      </p:grpSpPr>
      <p:sp>
        <p:nvSpPr>
          <p:cNvPr id="9" name="Segnaposto immagine 8">
            <a:extLst>
              <a:ext uri="{FF2B5EF4-FFF2-40B4-BE49-F238E27FC236}">
                <a16:creationId xmlns:a16="http://schemas.microsoft.com/office/drawing/2014/main" id="{7B2A6036-4D5A-2047-A1D3-BB0D8BF0C18A}"/>
              </a:ext>
            </a:extLst>
          </p:cNvPr>
          <p:cNvSpPr>
            <a:spLocks noGrp="1"/>
          </p:cNvSpPr>
          <p:nvPr>
            <p:ph type="pic" sz="quarter" idx="12"/>
          </p:nvPr>
        </p:nvSpPr>
        <p:spPr>
          <a:xfrm>
            <a:off x="227013" y="1252627"/>
            <a:ext cx="5868988" cy="4913222"/>
          </a:xfrm>
        </p:spPr>
        <p:txBody>
          <a:bodyPr/>
          <a:lstStyle/>
          <a:p>
            <a:r>
              <a:rPr lang="en-US"/>
              <a:t>Click icon to add picture</a:t>
            </a:r>
            <a:endParaRPr lang="it-IT"/>
          </a:p>
        </p:txBody>
      </p:sp>
      <p:sp>
        <p:nvSpPr>
          <p:cNvPr id="2" name="Titolo 1">
            <a:extLst>
              <a:ext uri="{FF2B5EF4-FFF2-40B4-BE49-F238E27FC236}">
                <a16:creationId xmlns:a16="http://schemas.microsoft.com/office/drawing/2014/main" id="{B0D67FE8-33F5-A64B-B3A3-83EDA5952D20}"/>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dirty="0"/>
          </a:p>
        </p:txBody>
      </p:sp>
      <p:sp>
        <p:nvSpPr>
          <p:cNvPr id="3" name="Segnaposto numero diapositiva 2">
            <a:extLst>
              <a:ext uri="{FF2B5EF4-FFF2-40B4-BE49-F238E27FC236}">
                <a16:creationId xmlns:a16="http://schemas.microsoft.com/office/drawing/2014/main" id="{9E6283A3-F281-3B49-A709-BB57BA252484}"/>
              </a:ext>
            </a:extLst>
          </p:cNvPr>
          <p:cNvSpPr>
            <a:spLocks noGrp="1"/>
          </p:cNvSpPr>
          <p:nvPr>
            <p:ph type="sldNum" sz="quarter" idx="10"/>
          </p:nvPr>
        </p:nvSpPr>
        <p:spPr/>
        <p:txBody>
          <a:bodyPr/>
          <a:lstStyle>
            <a:lvl1pPr algn="ctr">
              <a:defRPr>
                <a:solidFill>
                  <a:schemeClr val="bg1"/>
                </a:solidFill>
              </a:defRPr>
            </a:lvl1pPr>
          </a:lstStyle>
          <a:p>
            <a:fld id="{6AA0123C-0CB4-46BD-A79F-29DFF5C11F70}" type="slidenum">
              <a:rPr lang="it-IT" smtClean="0"/>
              <a:t>‹#›</a:t>
            </a:fld>
            <a:endParaRPr lang="it-IT"/>
          </a:p>
        </p:txBody>
      </p:sp>
      <p:sp>
        <p:nvSpPr>
          <p:cNvPr id="4" name="Segnaposto piè di pagina 3">
            <a:extLst>
              <a:ext uri="{FF2B5EF4-FFF2-40B4-BE49-F238E27FC236}">
                <a16:creationId xmlns:a16="http://schemas.microsoft.com/office/drawing/2014/main" id="{7A37E5C7-50F5-3342-83D4-59FFE3735533}"/>
              </a:ext>
            </a:extLst>
          </p:cNvPr>
          <p:cNvSpPr>
            <a:spLocks noGrp="1"/>
          </p:cNvSpPr>
          <p:nvPr>
            <p:ph type="ftr" sz="quarter" idx="11"/>
          </p:nvPr>
        </p:nvSpPr>
        <p:spPr/>
        <p:txBody>
          <a:bodyPr/>
          <a:lstStyle>
            <a:lvl1pPr>
              <a:defRPr>
                <a:solidFill>
                  <a:schemeClr val="tx2"/>
                </a:solidFill>
              </a:defRPr>
            </a:lvl1pPr>
          </a:lstStyle>
          <a:p>
            <a:endParaRPr lang="it-IT"/>
          </a:p>
        </p:txBody>
      </p:sp>
      <p:sp>
        <p:nvSpPr>
          <p:cNvPr id="8" name="Text Placeholder 7">
            <a:extLst>
              <a:ext uri="{FF2B5EF4-FFF2-40B4-BE49-F238E27FC236}">
                <a16:creationId xmlns:a16="http://schemas.microsoft.com/office/drawing/2014/main" id="{0ED267D6-328E-8C45-88C0-C48A12BA01C4}"/>
              </a:ext>
            </a:extLst>
          </p:cNvPr>
          <p:cNvSpPr>
            <a:spLocks noGrp="1"/>
          </p:cNvSpPr>
          <p:nvPr>
            <p:ph type="body" sz="quarter" idx="18" hasCustomPrompt="1"/>
          </p:nvPr>
        </p:nvSpPr>
        <p:spPr>
          <a:xfrm>
            <a:off x="6350309" y="1252627"/>
            <a:ext cx="5614679" cy="359817"/>
          </a:xfrm>
          <a:prstGeom prst="rect">
            <a:avLst/>
          </a:prstGeom>
        </p:spPr>
        <p:txBody>
          <a:bodyPr vert="horz" lIns="0" tIns="40504" rIns="0" bIns="40504" anchor="ctr"/>
          <a:lstStyle>
            <a:lvl1pPr marL="0" indent="0" algn="l">
              <a:lnSpc>
                <a:spcPct val="100000"/>
              </a:lnSpc>
              <a:spcBef>
                <a:spcPts val="0"/>
              </a:spcBef>
              <a:buNone/>
              <a:defRPr sz="2400" b="0" i="0">
                <a:solidFill>
                  <a:schemeClr val="tx2"/>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11" name="Segnaposto testo 6">
            <a:extLst>
              <a:ext uri="{FF2B5EF4-FFF2-40B4-BE49-F238E27FC236}">
                <a16:creationId xmlns:a16="http://schemas.microsoft.com/office/drawing/2014/main" id="{6F6A5188-0A9B-8544-8D33-F4CF37BE6D76}"/>
              </a:ext>
            </a:extLst>
          </p:cNvPr>
          <p:cNvSpPr>
            <a:spLocks noGrp="1"/>
          </p:cNvSpPr>
          <p:nvPr>
            <p:ph type="body" sz="quarter" idx="20" hasCustomPrompt="1"/>
          </p:nvPr>
        </p:nvSpPr>
        <p:spPr>
          <a:xfrm>
            <a:off x="6350309" y="1826848"/>
            <a:ext cx="5614679" cy="4339002"/>
          </a:xfrm>
        </p:spPr>
        <p:txBody>
          <a:bodyPr lIns="183600" rIns="183600" numCol="1" spcCol="547200">
            <a:noAutofit/>
          </a:bodyPr>
          <a:lstStyle>
            <a:lvl1pPr marL="0" indent="0" algn="just">
              <a:buNone/>
              <a:defRPr sz="1400" b="0" i="0">
                <a:solidFill>
                  <a:schemeClr val="tx2"/>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p>
        </p:txBody>
      </p:sp>
    </p:spTree>
    <p:extLst>
      <p:ext uri="{BB962C8B-B14F-4D97-AF65-F5344CB8AC3E}">
        <p14:creationId xmlns:p14="http://schemas.microsoft.com/office/powerpoint/2010/main" val="19418733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1_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5923CE-4FE8-8A45-AA79-494AFC299854}"/>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6C89607C-6C7F-7543-B5CB-80ED7828B0D7}"/>
              </a:ext>
            </a:extLst>
          </p:cNvPr>
          <p:cNvSpPr>
            <a:spLocks noGrp="1"/>
          </p:cNvSpPr>
          <p:nvPr>
            <p:ph type="sldNum" sz="quarter" idx="10"/>
          </p:nvPr>
        </p:nvSpPr>
        <p:spPr/>
        <p:txBody>
          <a:bodyPr/>
          <a:lstStyle/>
          <a:p>
            <a:fld id="{6AA0123C-0CB4-46BD-A79F-29DFF5C11F70}" type="slidenum">
              <a:rPr lang="it-IT" smtClean="0"/>
              <a:t>‹#›</a:t>
            </a:fld>
            <a:endParaRPr lang="it-IT"/>
          </a:p>
        </p:txBody>
      </p:sp>
      <p:sp>
        <p:nvSpPr>
          <p:cNvPr id="4" name="Segnaposto piè di pagina 3">
            <a:extLst>
              <a:ext uri="{FF2B5EF4-FFF2-40B4-BE49-F238E27FC236}">
                <a16:creationId xmlns:a16="http://schemas.microsoft.com/office/drawing/2014/main" id="{58333E2F-6071-4641-AD55-6D1EF6382DB0}"/>
              </a:ext>
            </a:extLst>
          </p:cNvPr>
          <p:cNvSpPr>
            <a:spLocks noGrp="1"/>
          </p:cNvSpPr>
          <p:nvPr>
            <p:ph type="ftr" sz="quarter" idx="11"/>
          </p:nvPr>
        </p:nvSpPr>
        <p:spPr/>
        <p:txBody>
          <a:bodyPr/>
          <a:lstStyle/>
          <a:p>
            <a:endParaRPr lang="it-IT"/>
          </a:p>
        </p:txBody>
      </p:sp>
      <p:sp>
        <p:nvSpPr>
          <p:cNvPr id="5" name="Rettangolo 4">
            <a:extLst>
              <a:ext uri="{FF2B5EF4-FFF2-40B4-BE49-F238E27FC236}">
                <a16:creationId xmlns:a16="http://schemas.microsoft.com/office/drawing/2014/main" id="{86B78594-413F-604E-81E0-63D3C0AA10AA}"/>
              </a:ext>
            </a:extLst>
          </p:cNvPr>
          <p:cNvSpPr/>
          <p:nvPr/>
        </p:nvSpPr>
        <p:spPr>
          <a:xfrm flipV="1">
            <a:off x="227012" y="3708400"/>
            <a:ext cx="2043145" cy="2457449"/>
          </a:xfrm>
          <a:prstGeom prst="rect">
            <a:avLst/>
          </a:prstGeom>
          <a:solidFill>
            <a:srgbClr val="F5F5F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p>
        </p:txBody>
      </p:sp>
      <p:sp>
        <p:nvSpPr>
          <p:cNvPr id="8" name="Segnaposto immagine 6">
            <a:extLst>
              <a:ext uri="{FF2B5EF4-FFF2-40B4-BE49-F238E27FC236}">
                <a16:creationId xmlns:a16="http://schemas.microsoft.com/office/drawing/2014/main" id="{4DC72CC5-2A3F-1144-8436-1507DA9B53B1}"/>
              </a:ext>
            </a:extLst>
          </p:cNvPr>
          <p:cNvSpPr>
            <a:spLocks noGrp="1"/>
          </p:cNvSpPr>
          <p:nvPr>
            <p:ph type="pic" sz="quarter" idx="12"/>
          </p:nvPr>
        </p:nvSpPr>
        <p:spPr>
          <a:xfrm>
            <a:off x="227046" y="1233488"/>
            <a:ext cx="2043112" cy="2474913"/>
          </a:xfrm>
        </p:spPr>
        <p:txBody>
          <a:bodyPr/>
          <a:lstStyle/>
          <a:p>
            <a:r>
              <a:rPr lang="en-US"/>
              <a:t>Click icon to add picture</a:t>
            </a:r>
            <a:endParaRPr lang="it-IT"/>
          </a:p>
        </p:txBody>
      </p:sp>
      <p:sp>
        <p:nvSpPr>
          <p:cNvPr id="10" name="Segnaposto immagine 6">
            <a:extLst>
              <a:ext uri="{FF2B5EF4-FFF2-40B4-BE49-F238E27FC236}">
                <a16:creationId xmlns:a16="http://schemas.microsoft.com/office/drawing/2014/main" id="{3F302474-C7D3-D44D-ACAD-81AB50A93A3C}"/>
              </a:ext>
            </a:extLst>
          </p:cNvPr>
          <p:cNvSpPr>
            <a:spLocks noGrp="1"/>
          </p:cNvSpPr>
          <p:nvPr>
            <p:ph type="pic" sz="quarter" idx="13"/>
          </p:nvPr>
        </p:nvSpPr>
        <p:spPr>
          <a:xfrm>
            <a:off x="2652581" y="1233488"/>
            <a:ext cx="2043112" cy="2474913"/>
          </a:xfrm>
        </p:spPr>
        <p:txBody>
          <a:bodyPr/>
          <a:lstStyle/>
          <a:p>
            <a:r>
              <a:rPr lang="en-US"/>
              <a:t>Click icon to add picture</a:t>
            </a:r>
            <a:endParaRPr lang="it-IT"/>
          </a:p>
        </p:txBody>
      </p:sp>
      <p:sp>
        <p:nvSpPr>
          <p:cNvPr id="12" name="Segnaposto immagine 6">
            <a:extLst>
              <a:ext uri="{FF2B5EF4-FFF2-40B4-BE49-F238E27FC236}">
                <a16:creationId xmlns:a16="http://schemas.microsoft.com/office/drawing/2014/main" id="{A8F0E7CB-FC15-594A-9748-58595310424D}"/>
              </a:ext>
            </a:extLst>
          </p:cNvPr>
          <p:cNvSpPr>
            <a:spLocks noGrp="1"/>
          </p:cNvSpPr>
          <p:nvPr>
            <p:ph type="pic" sz="quarter" idx="14"/>
          </p:nvPr>
        </p:nvSpPr>
        <p:spPr>
          <a:xfrm>
            <a:off x="5078116" y="1233488"/>
            <a:ext cx="2043112" cy="2474913"/>
          </a:xfrm>
        </p:spPr>
        <p:txBody>
          <a:bodyPr/>
          <a:lstStyle/>
          <a:p>
            <a:r>
              <a:rPr lang="en-US"/>
              <a:t>Click icon to add picture</a:t>
            </a:r>
            <a:endParaRPr lang="it-IT"/>
          </a:p>
        </p:txBody>
      </p:sp>
      <p:sp>
        <p:nvSpPr>
          <p:cNvPr id="14" name="Segnaposto immagine 6">
            <a:extLst>
              <a:ext uri="{FF2B5EF4-FFF2-40B4-BE49-F238E27FC236}">
                <a16:creationId xmlns:a16="http://schemas.microsoft.com/office/drawing/2014/main" id="{7524AE85-99A3-8E4D-A09E-6790A506833C}"/>
              </a:ext>
            </a:extLst>
          </p:cNvPr>
          <p:cNvSpPr>
            <a:spLocks noGrp="1"/>
          </p:cNvSpPr>
          <p:nvPr>
            <p:ph type="pic" sz="quarter" idx="15"/>
          </p:nvPr>
        </p:nvSpPr>
        <p:spPr>
          <a:xfrm>
            <a:off x="7503651" y="1233488"/>
            <a:ext cx="2043112" cy="2474913"/>
          </a:xfrm>
        </p:spPr>
        <p:txBody>
          <a:bodyPr/>
          <a:lstStyle/>
          <a:p>
            <a:r>
              <a:rPr lang="en-US"/>
              <a:t>Click icon to add picture</a:t>
            </a:r>
            <a:endParaRPr lang="it-IT"/>
          </a:p>
        </p:txBody>
      </p:sp>
      <p:sp>
        <p:nvSpPr>
          <p:cNvPr id="16" name="Segnaposto immagine 6">
            <a:extLst>
              <a:ext uri="{FF2B5EF4-FFF2-40B4-BE49-F238E27FC236}">
                <a16:creationId xmlns:a16="http://schemas.microsoft.com/office/drawing/2014/main" id="{B9A8945F-6091-F044-9D62-26D6BA1F559F}"/>
              </a:ext>
            </a:extLst>
          </p:cNvPr>
          <p:cNvSpPr>
            <a:spLocks noGrp="1"/>
          </p:cNvSpPr>
          <p:nvPr>
            <p:ph type="pic" sz="quarter" idx="16"/>
          </p:nvPr>
        </p:nvSpPr>
        <p:spPr>
          <a:xfrm>
            <a:off x="9929187" y="1233488"/>
            <a:ext cx="2043112" cy="2474913"/>
          </a:xfrm>
        </p:spPr>
        <p:txBody>
          <a:bodyPr/>
          <a:lstStyle/>
          <a:p>
            <a:r>
              <a:rPr lang="en-US"/>
              <a:t>Click icon to add picture</a:t>
            </a:r>
            <a:endParaRPr lang="it-IT"/>
          </a:p>
        </p:txBody>
      </p:sp>
      <p:sp>
        <p:nvSpPr>
          <p:cNvPr id="17" name="Rettangolo 16">
            <a:extLst>
              <a:ext uri="{FF2B5EF4-FFF2-40B4-BE49-F238E27FC236}">
                <a16:creationId xmlns:a16="http://schemas.microsoft.com/office/drawing/2014/main" id="{673A2EF6-E6E6-A34A-A57B-C8F9781A2B2A}"/>
              </a:ext>
            </a:extLst>
          </p:cNvPr>
          <p:cNvSpPr/>
          <p:nvPr/>
        </p:nvSpPr>
        <p:spPr>
          <a:xfrm flipV="1">
            <a:off x="2650329" y="3708400"/>
            <a:ext cx="2043145" cy="2457449"/>
          </a:xfrm>
          <a:prstGeom prst="rect">
            <a:avLst/>
          </a:prstGeom>
          <a:solidFill>
            <a:srgbClr val="F5F5F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p>
        </p:txBody>
      </p:sp>
      <p:sp>
        <p:nvSpPr>
          <p:cNvPr id="18" name="Rettangolo 17">
            <a:extLst>
              <a:ext uri="{FF2B5EF4-FFF2-40B4-BE49-F238E27FC236}">
                <a16:creationId xmlns:a16="http://schemas.microsoft.com/office/drawing/2014/main" id="{AEBDDAA1-45C8-9142-840C-3B4604F513E3}"/>
              </a:ext>
            </a:extLst>
          </p:cNvPr>
          <p:cNvSpPr/>
          <p:nvPr/>
        </p:nvSpPr>
        <p:spPr>
          <a:xfrm flipV="1">
            <a:off x="5073646" y="3708400"/>
            <a:ext cx="2043145" cy="2457449"/>
          </a:xfrm>
          <a:prstGeom prst="rect">
            <a:avLst/>
          </a:prstGeom>
          <a:solidFill>
            <a:srgbClr val="F5F5F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p>
        </p:txBody>
      </p:sp>
      <p:sp>
        <p:nvSpPr>
          <p:cNvPr id="19" name="Rettangolo 18">
            <a:extLst>
              <a:ext uri="{FF2B5EF4-FFF2-40B4-BE49-F238E27FC236}">
                <a16:creationId xmlns:a16="http://schemas.microsoft.com/office/drawing/2014/main" id="{7D63E6CC-95D3-014A-9BC3-4D505348FF54}"/>
              </a:ext>
            </a:extLst>
          </p:cNvPr>
          <p:cNvSpPr/>
          <p:nvPr/>
        </p:nvSpPr>
        <p:spPr>
          <a:xfrm flipV="1">
            <a:off x="7496963" y="3708400"/>
            <a:ext cx="2043145" cy="2457449"/>
          </a:xfrm>
          <a:prstGeom prst="rect">
            <a:avLst/>
          </a:prstGeom>
          <a:solidFill>
            <a:srgbClr val="F5F5F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p>
        </p:txBody>
      </p:sp>
      <p:sp>
        <p:nvSpPr>
          <p:cNvPr id="20" name="Rettangolo 19">
            <a:extLst>
              <a:ext uri="{FF2B5EF4-FFF2-40B4-BE49-F238E27FC236}">
                <a16:creationId xmlns:a16="http://schemas.microsoft.com/office/drawing/2014/main" id="{05DFE2E6-2F70-F943-B37D-A410A88305F0}"/>
              </a:ext>
            </a:extLst>
          </p:cNvPr>
          <p:cNvSpPr/>
          <p:nvPr/>
        </p:nvSpPr>
        <p:spPr>
          <a:xfrm flipV="1">
            <a:off x="9920281" y="3708400"/>
            <a:ext cx="2043145" cy="2457449"/>
          </a:xfrm>
          <a:prstGeom prst="rect">
            <a:avLst/>
          </a:prstGeom>
          <a:solidFill>
            <a:srgbClr val="F5F5F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p>
        </p:txBody>
      </p:sp>
      <p:sp>
        <p:nvSpPr>
          <p:cNvPr id="24" name="Segnaposto testo 23">
            <a:extLst>
              <a:ext uri="{FF2B5EF4-FFF2-40B4-BE49-F238E27FC236}">
                <a16:creationId xmlns:a16="http://schemas.microsoft.com/office/drawing/2014/main" id="{243E50E8-B922-3D48-A194-E9CC23ADACB4}"/>
              </a:ext>
            </a:extLst>
          </p:cNvPr>
          <p:cNvSpPr>
            <a:spLocks noGrp="1"/>
          </p:cNvSpPr>
          <p:nvPr>
            <p:ph type="body" sz="quarter" idx="17" hasCustomPrompt="1"/>
          </p:nvPr>
        </p:nvSpPr>
        <p:spPr>
          <a:xfrm>
            <a:off x="2784763" y="3811418"/>
            <a:ext cx="1778925" cy="259482"/>
          </a:xfrm>
        </p:spPr>
        <p:txBody>
          <a:bodyPr>
            <a:noAutofit/>
          </a:bodyPr>
          <a:lstStyle>
            <a:lvl1pPr algn="ctr">
              <a:defRPr sz="1400">
                <a:solidFill>
                  <a:schemeClr val="tx2"/>
                </a:solidFill>
              </a:defRPr>
            </a:lvl1pPr>
          </a:lstStyle>
          <a:p>
            <a:pPr lvl="0"/>
            <a:r>
              <a:rPr lang="it-IT" dirty="0"/>
              <a:t>NOME</a:t>
            </a:r>
          </a:p>
        </p:txBody>
      </p:sp>
      <p:sp>
        <p:nvSpPr>
          <p:cNvPr id="25" name="Segnaposto testo 23">
            <a:extLst>
              <a:ext uri="{FF2B5EF4-FFF2-40B4-BE49-F238E27FC236}">
                <a16:creationId xmlns:a16="http://schemas.microsoft.com/office/drawing/2014/main" id="{9A4CB266-1F52-E04F-AE02-52C4DF3B0243}"/>
              </a:ext>
            </a:extLst>
          </p:cNvPr>
          <p:cNvSpPr>
            <a:spLocks noGrp="1"/>
          </p:cNvSpPr>
          <p:nvPr>
            <p:ph type="body" sz="quarter" idx="18" hasCustomPrompt="1"/>
          </p:nvPr>
        </p:nvSpPr>
        <p:spPr>
          <a:xfrm>
            <a:off x="2784763" y="4070900"/>
            <a:ext cx="1778925" cy="232756"/>
          </a:xfrm>
        </p:spPr>
        <p:txBody>
          <a:bodyPr>
            <a:noAutofit/>
          </a:bodyPr>
          <a:lstStyle>
            <a:lvl1pPr algn="ctr">
              <a:defRPr sz="1200" b="0" i="1">
                <a:solidFill>
                  <a:schemeClr val="tx1"/>
                </a:solidFill>
                <a:latin typeface="Arial" panose="020B0604020202020204" pitchFamily="34" charset="0"/>
                <a:cs typeface="Arial" panose="020B0604020202020204" pitchFamily="34" charset="0"/>
              </a:defRPr>
            </a:lvl1pPr>
          </a:lstStyle>
          <a:p>
            <a:pPr lvl="0"/>
            <a:r>
              <a:rPr lang="it-IT" dirty="0"/>
              <a:t>Titolo</a:t>
            </a:r>
          </a:p>
        </p:txBody>
      </p:sp>
      <p:sp>
        <p:nvSpPr>
          <p:cNvPr id="26" name="Segnaposto testo 23">
            <a:extLst>
              <a:ext uri="{FF2B5EF4-FFF2-40B4-BE49-F238E27FC236}">
                <a16:creationId xmlns:a16="http://schemas.microsoft.com/office/drawing/2014/main" id="{60CA371C-B1B7-ED42-8EF8-45A9C1731DC4}"/>
              </a:ext>
            </a:extLst>
          </p:cNvPr>
          <p:cNvSpPr>
            <a:spLocks noGrp="1"/>
          </p:cNvSpPr>
          <p:nvPr>
            <p:ph type="body" sz="quarter" idx="19" hasCustomPrompt="1"/>
          </p:nvPr>
        </p:nvSpPr>
        <p:spPr>
          <a:xfrm>
            <a:off x="2784763" y="4330382"/>
            <a:ext cx="1778925" cy="1664882"/>
          </a:xfrm>
        </p:spPr>
        <p:txBody>
          <a:bodyPr>
            <a:noAutofit/>
          </a:bodyPr>
          <a:lstStyle>
            <a:lvl1pPr algn="just">
              <a:defRPr sz="1000" b="0" i="1">
                <a:solidFill>
                  <a:schemeClr val="tx1"/>
                </a:solidFill>
                <a:latin typeface="Arial" panose="020B0604020202020204" pitchFamily="34"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a:t>
            </a:r>
          </a:p>
        </p:txBody>
      </p:sp>
      <p:sp>
        <p:nvSpPr>
          <p:cNvPr id="29" name="Segnaposto testo 23">
            <a:extLst>
              <a:ext uri="{FF2B5EF4-FFF2-40B4-BE49-F238E27FC236}">
                <a16:creationId xmlns:a16="http://schemas.microsoft.com/office/drawing/2014/main" id="{18AAD6BE-F698-AD4A-A148-232493C2507F}"/>
              </a:ext>
            </a:extLst>
          </p:cNvPr>
          <p:cNvSpPr>
            <a:spLocks noGrp="1"/>
          </p:cNvSpPr>
          <p:nvPr>
            <p:ph type="body" sz="quarter" idx="20" hasCustomPrompt="1"/>
          </p:nvPr>
        </p:nvSpPr>
        <p:spPr>
          <a:xfrm>
            <a:off x="360763" y="3811418"/>
            <a:ext cx="1778925" cy="259482"/>
          </a:xfrm>
        </p:spPr>
        <p:txBody>
          <a:bodyPr>
            <a:noAutofit/>
          </a:bodyPr>
          <a:lstStyle>
            <a:lvl1pPr algn="ctr">
              <a:defRPr sz="1400">
                <a:solidFill>
                  <a:schemeClr val="tx2"/>
                </a:solidFill>
              </a:defRPr>
            </a:lvl1pPr>
          </a:lstStyle>
          <a:p>
            <a:pPr lvl="0"/>
            <a:r>
              <a:rPr lang="it-IT" dirty="0"/>
              <a:t>NOME</a:t>
            </a:r>
          </a:p>
        </p:txBody>
      </p:sp>
      <p:sp>
        <p:nvSpPr>
          <p:cNvPr id="30" name="Segnaposto testo 23">
            <a:extLst>
              <a:ext uri="{FF2B5EF4-FFF2-40B4-BE49-F238E27FC236}">
                <a16:creationId xmlns:a16="http://schemas.microsoft.com/office/drawing/2014/main" id="{BA4DB121-EB1F-5E4D-AAE7-353EC2D32F9D}"/>
              </a:ext>
            </a:extLst>
          </p:cNvPr>
          <p:cNvSpPr>
            <a:spLocks noGrp="1"/>
          </p:cNvSpPr>
          <p:nvPr>
            <p:ph type="body" sz="quarter" idx="21" hasCustomPrompt="1"/>
          </p:nvPr>
        </p:nvSpPr>
        <p:spPr>
          <a:xfrm>
            <a:off x="360763" y="4070900"/>
            <a:ext cx="1778925" cy="232756"/>
          </a:xfrm>
        </p:spPr>
        <p:txBody>
          <a:bodyPr>
            <a:noAutofit/>
          </a:bodyPr>
          <a:lstStyle>
            <a:lvl1pPr algn="ctr">
              <a:defRPr sz="1200" b="0" i="1">
                <a:solidFill>
                  <a:schemeClr val="tx1"/>
                </a:solidFill>
                <a:latin typeface="Arial" panose="020B0604020202020204" pitchFamily="34" charset="0"/>
                <a:cs typeface="Arial" panose="020B0604020202020204" pitchFamily="34" charset="0"/>
              </a:defRPr>
            </a:lvl1pPr>
          </a:lstStyle>
          <a:p>
            <a:pPr lvl="0"/>
            <a:r>
              <a:rPr lang="it-IT" dirty="0"/>
              <a:t>Titolo</a:t>
            </a:r>
          </a:p>
        </p:txBody>
      </p:sp>
      <p:sp>
        <p:nvSpPr>
          <p:cNvPr id="31" name="Segnaposto testo 23">
            <a:extLst>
              <a:ext uri="{FF2B5EF4-FFF2-40B4-BE49-F238E27FC236}">
                <a16:creationId xmlns:a16="http://schemas.microsoft.com/office/drawing/2014/main" id="{5FDC971B-9747-CA44-883D-32D95D8802CC}"/>
              </a:ext>
            </a:extLst>
          </p:cNvPr>
          <p:cNvSpPr>
            <a:spLocks noGrp="1"/>
          </p:cNvSpPr>
          <p:nvPr>
            <p:ph type="body" sz="quarter" idx="22" hasCustomPrompt="1"/>
          </p:nvPr>
        </p:nvSpPr>
        <p:spPr>
          <a:xfrm>
            <a:off x="360763" y="4330382"/>
            <a:ext cx="1778925" cy="1664882"/>
          </a:xfrm>
        </p:spPr>
        <p:txBody>
          <a:bodyPr>
            <a:noAutofit/>
          </a:bodyPr>
          <a:lstStyle>
            <a:lvl1pPr algn="just">
              <a:defRPr sz="1000" b="0" i="1">
                <a:solidFill>
                  <a:schemeClr val="tx1"/>
                </a:solidFill>
                <a:latin typeface="Arial" panose="020B0604020202020204" pitchFamily="34"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a:t>
            </a:r>
          </a:p>
        </p:txBody>
      </p:sp>
      <p:sp>
        <p:nvSpPr>
          <p:cNvPr id="32" name="Segnaposto testo 23">
            <a:extLst>
              <a:ext uri="{FF2B5EF4-FFF2-40B4-BE49-F238E27FC236}">
                <a16:creationId xmlns:a16="http://schemas.microsoft.com/office/drawing/2014/main" id="{68D5F937-3C3B-A848-9740-CE2C86FE1F8A}"/>
              </a:ext>
            </a:extLst>
          </p:cNvPr>
          <p:cNvSpPr>
            <a:spLocks noGrp="1"/>
          </p:cNvSpPr>
          <p:nvPr>
            <p:ph type="body" sz="quarter" idx="23" hasCustomPrompt="1"/>
          </p:nvPr>
        </p:nvSpPr>
        <p:spPr>
          <a:xfrm>
            <a:off x="5206537" y="3811418"/>
            <a:ext cx="1778925" cy="259482"/>
          </a:xfrm>
        </p:spPr>
        <p:txBody>
          <a:bodyPr>
            <a:noAutofit/>
          </a:bodyPr>
          <a:lstStyle>
            <a:lvl1pPr algn="ctr">
              <a:defRPr sz="1400">
                <a:solidFill>
                  <a:schemeClr val="tx2"/>
                </a:solidFill>
              </a:defRPr>
            </a:lvl1pPr>
          </a:lstStyle>
          <a:p>
            <a:pPr lvl="0"/>
            <a:r>
              <a:rPr lang="it-IT" dirty="0"/>
              <a:t>NOME</a:t>
            </a:r>
          </a:p>
        </p:txBody>
      </p:sp>
      <p:sp>
        <p:nvSpPr>
          <p:cNvPr id="33" name="Segnaposto testo 23">
            <a:extLst>
              <a:ext uri="{FF2B5EF4-FFF2-40B4-BE49-F238E27FC236}">
                <a16:creationId xmlns:a16="http://schemas.microsoft.com/office/drawing/2014/main" id="{8DA60277-1A3F-3547-BEA0-92DBBFB3E257}"/>
              </a:ext>
            </a:extLst>
          </p:cNvPr>
          <p:cNvSpPr>
            <a:spLocks noGrp="1"/>
          </p:cNvSpPr>
          <p:nvPr>
            <p:ph type="body" sz="quarter" idx="24" hasCustomPrompt="1"/>
          </p:nvPr>
        </p:nvSpPr>
        <p:spPr>
          <a:xfrm>
            <a:off x="5206537" y="4070900"/>
            <a:ext cx="1778925" cy="232756"/>
          </a:xfrm>
        </p:spPr>
        <p:txBody>
          <a:bodyPr>
            <a:noAutofit/>
          </a:bodyPr>
          <a:lstStyle>
            <a:lvl1pPr algn="ctr">
              <a:defRPr sz="1200" b="0" i="1">
                <a:solidFill>
                  <a:schemeClr val="tx1"/>
                </a:solidFill>
                <a:latin typeface="Arial" panose="020B0604020202020204" pitchFamily="34" charset="0"/>
                <a:cs typeface="Arial" panose="020B0604020202020204" pitchFamily="34" charset="0"/>
              </a:defRPr>
            </a:lvl1pPr>
          </a:lstStyle>
          <a:p>
            <a:pPr lvl="0"/>
            <a:r>
              <a:rPr lang="it-IT" dirty="0"/>
              <a:t>Titolo</a:t>
            </a:r>
          </a:p>
        </p:txBody>
      </p:sp>
      <p:sp>
        <p:nvSpPr>
          <p:cNvPr id="34" name="Segnaposto testo 23">
            <a:extLst>
              <a:ext uri="{FF2B5EF4-FFF2-40B4-BE49-F238E27FC236}">
                <a16:creationId xmlns:a16="http://schemas.microsoft.com/office/drawing/2014/main" id="{493B470A-CB8D-8145-BF2D-62AF0A1D457B}"/>
              </a:ext>
            </a:extLst>
          </p:cNvPr>
          <p:cNvSpPr>
            <a:spLocks noGrp="1"/>
          </p:cNvSpPr>
          <p:nvPr>
            <p:ph type="body" sz="quarter" idx="25" hasCustomPrompt="1"/>
          </p:nvPr>
        </p:nvSpPr>
        <p:spPr>
          <a:xfrm>
            <a:off x="5206537" y="4330382"/>
            <a:ext cx="1778925" cy="1664882"/>
          </a:xfrm>
        </p:spPr>
        <p:txBody>
          <a:bodyPr>
            <a:noAutofit/>
          </a:bodyPr>
          <a:lstStyle>
            <a:lvl1pPr algn="just">
              <a:defRPr sz="1000" b="0" i="1">
                <a:solidFill>
                  <a:schemeClr val="tx1"/>
                </a:solidFill>
                <a:latin typeface="Arial" panose="020B0604020202020204" pitchFamily="34"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a:t>
            </a:r>
          </a:p>
        </p:txBody>
      </p:sp>
      <p:sp>
        <p:nvSpPr>
          <p:cNvPr id="35" name="Segnaposto testo 23">
            <a:extLst>
              <a:ext uri="{FF2B5EF4-FFF2-40B4-BE49-F238E27FC236}">
                <a16:creationId xmlns:a16="http://schemas.microsoft.com/office/drawing/2014/main" id="{63B1A76D-D678-614C-BCBF-72EC0570496C}"/>
              </a:ext>
            </a:extLst>
          </p:cNvPr>
          <p:cNvSpPr>
            <a:spLocks noGrp="1"/>
          </p:cNvSpPr>
          <p:nvPr>
            <p:ph type="body" sz="quarter" idx="26" hasCustomPrompt="1"/>
          </p:nvPr>
        </p:nvSpPr>
        <p:spPr>
          <a:xfrm>
            <a:off x="7625738" y="3811418"/>
            <a:ext cx="1778925" cy="259482"/>
          </a:xfrm>
        </p:spPr>
        <p:txBody>
          <a:bodyPr>
            <a:noAutofit/>
          </a:bodyPr>
          <a:lstStyle>
            <a:lvl1pPr algn="ctr">
              <a:defRPr sz="1400">
                <a:solidFill>
                  <a:schemeClr val="tx2"/>
                </a:solidFill>
              </a:defRPr>
            </a:lvl1pPr>
          </a:lstStyle>
          <a:p>
            <a:pPr lvl="0"/>
            <a:r>
              <a:rPr lang="it-IT" dirty="0"/>
              <a:t>NOME</a:t>
            </a:r>
          </a:p>
        </p:txBody>
      </p:sp>
      <p:sp>
        <p:nvSpPr>
          <p:cNvPr id="36" name="Segnaposto testo 23">
            <a:extLst>
              <a:ext uri="{FF2B5EF4-FFF2-40B4-BE49-F238E27FC236}">
                <a16:creationId xmlns:a16="http://schemas.microsoft.com/office/drawing/2014/main" id="{EB422E25-A5AC-2345-B77B-3B3311D955B2}"/>
              </a:ext>
            </a:extLst>
          </p:cNvPr>
          <p:cNvSpPr>
            <a:spLocks noGrp="1"/>
          </p:cNvSpPr>
          <p:nvPr>
            <p:ph type="body" sz="quarter" idx="27" hasCustomPrompt="1"/>
          </p:nvPr>
        </p:nvSpPr>
        <p:spPr>
          <a:xfrm>
            <a:off x="7625738" y="4070900"/>
            <a:ext cx="1778925" cy="232756"/>
          </a:xfrm>
        </p:spPr>
        <p:txBody>
          <a:bodyPr>
            <a:noAutofit/>
          </a:bodyPr>
          <a:lstStyle>
            <a:lvl1pPr algn="ctr">
              <a:defRPr sz="1200" b="0" i="1">
                <a:solidFill>
                  <a:schemeClr val="tx1"/>
                </a:solidFill>
                <a:latin typeface="Arial" panose="020B0604020202020204" pitchFamily="34" charset="0"/>
                <a:cs typeface="Arial" panose="020B0604020202020204" pitchFamily="34" charset="0"/>
              </a:defRPr>
            </a:lvl1pPr>
          </a:lstStyle>
          <a:p>
            <a:pPr lvl="0"/>
            <a:r>
              <a:rPr lang="it-IT" dirty="0"/>
              <a:t>Titolo</a:t>
            </a:r>
          </a:p>
        </p:txBody>
      </p:sp>
      <p:sp>
        <p:nvSpPr>
          <p:cNvPr id="37" name="Segnaposto testo 23">
            <a:extLst>
              <a:ext uri="{FF2B5EF4-FFF2-40B4-BE49-F238E27FC236}">
                <a16:creationId xmlns:a16="http://schemas.microsoft.com/office/drawing/2014/main" id="{0D1F0B15-AD9F-D643-89BF-D914815E9F56}"/>
              </a:ext>
            </a:extLst>
          </p:cNvPr>
          <p:cNvSpPr>
            <a:spLocks noGrp="1"/>
          </p:cNvSpPr>
          <p:nvPr>
            <p:ph type="body" sz="quarter" idx="28" hasCustomPrompt="1"/>
          </p:nvPr>
        </p:nvSpPr>
        <p:spPr>
          <a:xfrm>
            <a:off x="7625738" y="4330382"/>
            <a:ext cx="1778925" cy="1664882"/>
          </a:xfrm>
        </p:spPr>
        <p:txBody>
          <a:bodyPr>
            <a:noAutofit/>
          </a:bodyPr>
          <a:lstStyle>
            <a:lvl1pPr algn="just">
              <a:defRPr sz="1000" b="0" i="1">
                <a:solidFill>
                  <a:schemeClr val="tx1"/>
                </a:solidFill>
                <a:latin typeface="Arial" panose="020B0604020202020204" pitchFamily="34"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a:t>
            </a:r>
          </a:p>
        </p:txBody>
      </p:sp>
      <p:sp>
        <p:nvSpPr>
          <p:cNvPr id="38" name="Segnaposto testo 23">
            <a:extLst>
              <a:ext uri="{FF2B5EF4-FFF2-40B4-BE49-F238E27FC236}">
                <a16:creationId xmlns:a16="http://schemas.microsoft.com/office/drawing/2014/main" id="{3A36F602-D524-F94A-82E8-896076C80C14}"/>
              </a:ext>
            </a:extLst>
          </p:cNvPr>
          <p:cNvSpPr>
            <a:spLocks noGrp="1"/>
          </p:cNvSpPr>
          <p:nvPr>
            <p:ph type="body" sz="quarter" idx="29" hasCustomPrompt="1"/>
          </p:nvPr>
        </p:nvSpPr>
        <p:spPr>
          <a:xfrm>
            <a:off x="10052138" y="3811418"/>
            <a:ext cx="1778925" cy="259482"/>
          </a:xfrm>
        </p:spPr>
        <p:txBody>
          <a:bodyPr>
            <a:noAutofit/>
          </a:bodyPr>
          <a:lstStyle>
            <a:lvl1pPr algn="ctr">
              <a:defRPr sz="1400">
                <a:solidFill>
                  <a:schemeClr val="tx2"/>
                </a:solidFill>
              </a:defRPr>
            </a:lvl1pPr>
          </a:lstStyle>
          <a:p>
            <a:pPr lvl="0"/>
            <a:r>
              <a:rPr lang="it-IT" dirty="0"/>
              <a:t>NOME</a:t>
            </a:r>
          </a:p>
        </p:txBody>
      </p:sp>
      <p:sp>
        <p:nvSpPr>
          <p:cNvPr id="39" name="Segnaposto testo 23">
            <a:extLst>
              <a:ext uri="{FF2B5EF4-FFF2-40B4-BE49-F238E27FC236}">
                <a16:creationId xmlns:a16="http://schemas.microsoft.com/office/drawing/2014/main" id="{C7827BAA-0445-2F4B-B8EE-A842D927FEC0}"/>
              </a:ext>
            </a:extLst>
          </p:cNvPr>
          <p:cNvSpPr>
            <a:spLocks noGrp="1"/>
          </p:cNvSpPr>
          <p:nvPr>
            <p:ph type="body" sz="quarter" idx="30" hasCustomPrompt="1"/>
          </p:nvPr>
        </p:nvSpPr>
        <p:spPr>
          <a:xfrm>
            <a:off x="10052138" y="4070900"/>
            <a:ext cx="1778925" cy="232756"/>
          </a:xfrm>
        </p:spPr>
        <p:txBody>
          <a:bodyPr>
            <a:noAutofit/>
          </a:bodyPr>
          <a:lstStyle>
            <a:lvl1pPr algn="ctr">
              <a:defRPr sz="1200" b="0" i="1">
                <a:solidFill>
                  <a:schemeClr val="tx1"/>
                </a:solidFill>
                <a:latin typeface="Arial" panose="020B0604020202020204" pitchFamily="34" charset="0"/>
                <a:cs typeface="Arial" panose="020B0604020202020204" pitchFamily="34" charset="0"/>
              </a:defRPr>
            </a:lvl1pPr>
          </a:lstStyle>
          <a:p>
            <a:pPr lvl="0"/>
            <a:r>
              <a:rPr lang="it-IT" dirty="0"/>
              <a:t>Titolo</a:t>
            </a:r>
          </a:p>
        </p:txBody>
      </p:sp>
      <p:sp>
        <p:nvSpPr>
          <p:cNvPr id="40" name="Segnaposto testo 23">
            <a:extLst>
              <a:ext uri="{FF2B5EF4-FFF2-40B4-BE49-F238E27FC236}">
                <a16:creationId xmlns:a16="http://schemas.microsoft.com/office/drawing/2014/main" id="{B4EBF7A4-84B8-1B4D-9223-BD7C6C7B47D7}"/>
              </a:ext>
            </a:extLst>
          </p:cNvPr>
          <p:cNvSpPr>
            <a:spLocks noGrp="1"/>
          </p:cNvSpPr>
          <p:nvPr>
            <p:ph type="body" sz="quarter" idx="31" hasCustomPrompt="1"/>
          </p:nvPr>
        </p:nvSpPr>
        <p:spPr>
          <a:xfrm>
            <a:off x="10052138" y="4330382"/>
            <a:ext cx="1778925" cy="1664882"/>
          </a:xfrm>
        </p:spPr>
        <p:txBody>
          <a:bodyPr>
            <a:noAutofit/>
          </a:bodyPr>
          <a:lstStyle>
            <a:lvl1pPr algn="just">
              <a:defRPr sz="1000" b="0" i="1">
                <a:solidFill>
                  <a:schemeClr val="tx1"/>
                </a:solidFill>
                <a:latin typeface="Arial" panose="020B0604020202020204" pitchFamily="34"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a:t>
            </a:r>
          </a:p>
        </p:txBody>
      </p:sp>
    </p:spTree>
    <p:extLst>
      <p:ext uri="{BB962C8B-B14F-4D97-AF65-F5344CB8AC3E}">
        <p14:creationId xmlns:p14="http://schemas.microsoft.com/office/powerpoint/2010/main" val="33172619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Immagine tutto schermo">
    <p:spTree>
      <p:nvGrpSpPr>
        <p:cNvPr id="1" name=""/>
        <p:cNvGrpSpPr/>
        <p:nvPr/>
      </p:nvGrpSpPr>
      <p:grpSpPr>
        <a:xfrm>
          <a:off x="0" y="0"/>
          <a:ext cx="0" cy="0"/>
          <a:chOff x="0" y="0"/>
          <a:chExt cx="0" cy="0"/>
        </a:xfrm>
      </p:grpSpPr>
      <p:sp>
        <p:nvSpPr>
          <p:cNvPr id="6" name="Segnaposto immagine 5">
            <a:extLst>
              <a:ext uri="{FF2B5EF4-FFF2-40B4-BE49-F238E27FC236}">
                <a16:creationId xmlns:a16="http://schemas.microsoft.com/office/drawing/2014/main" id="{53018020-C084-244D-8C58-4E8EF7CD6823}"/>
              </a:ext>
            </a:extLst>
          </p:cNvPr>
          <p:cNvSpPr>
            <a:spLocks noGrp="1"/>
          </p:cNvSpPr>
          <p:nvPr>
            <p:ph type="pic" sz="quarter" idx="10"/>
          </p:nvPr>
        </p:nvSpPr>
        <p:spPr>
          <a:xfrm>
            <a:off x="0" y="0"/>
            <a:ext cx="12192000" cy="6858000"/>
          </a:xfrm>
        </p:spPr>
        <p:txBody>
          <a:bodyPr/>
          <a:lstStyle>
            <a:lvl1pPr marL="0" indent="0">
              <a:buNone/>
              <a:defRPr/>
            </a:lvl1pPr>
          </a:lstStyle>
          <a:p>
            <a:r>
              <a:rPr lang="en-US"/>
              <a:t>Click icon to add picture</a:t>
            </a:r>
            <a:endParaRPr lang="it-IT" dirty="0" err="1"/>
          </a:p>
        </p:txBody>
      </p:sp>
    </p:spTree>
    <p:extLst>
      <p:ext uri="{BB962C8B-B14F-4D97-AF65-F5344CB8AC3E}">
        <p14:creationId xmlns:p14="http://schemas.microsoft.com/office/powerpoint/2010/main" val="30127918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4 immagini">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9AADD53-795A-344C-BFAC-153B74EA0C20}"/>
              </a:ext>
            </a:extLst>
          </p:cNvPr>
          <p:cNvSpPr>
            <a:spLocks noGrp="1"/>
          </p:cNvSpPr>
          <p:nvPr>
            <p:ph type="pic" sz="quarter" idx="11"/>
          </p:nvPr>
        </p:nvSpPr>
        <p:spPr>
          <a:xfrm>
            <a:off x="8162911" y="0"/>
            <a:ext cx="4025915" cy="6858000"/>
          </a:xfrm>
        </p:spPr>
        <p:txBody>
          <a:bodyPr>
            <a:normAutofit/>
          </a:bodyPr>
          <a:lstStyle>
            <a:lvl1pPr marL="0" indent="0">
              <a:buNone/>
              <a:defRPr sz="2400"/>
            </a:lvl1pPr>
          </a:lstStyle>
          <a:p>
            <a:r>
              <a:rPr lang="en-US"/>
              <a:t>Click icon to add picture</a:t>
            </a:r>
            <a:endParaRPr lang="en-US" dirty="0"/>
          </a:p>
        </p:txBody>
      </p:sp>
      <p:sp>
        <p:nvSpPr>
          <p:cNvPr id="4" name="Picture Placeholder 2">
            <a:extLst>
              <a:ext uri="{FF2B5EF4-FFF2-40B4-BE49-F238E27FC236}">
                <a16:creationId xmlns:a16="http://schemas.microsoft.com/office/drawing/2014/main" id="{452A9B4C-FCF9-D74A-BF5F-6F50054D020D}"/>
              </a:ext>
            </a:extLst>
          </p:cNvPr>
          <p:cNvSpPr>
            <a:spLocks noGrp="1"/>
          </p:cNvSpPr>
          <p:nvPr>
            <p:ph type="pic" sz="quarter" idx="12"/>
          </p:nvPr>
        </p:nvSpPr>
        <p:spPr>
          <a:xfrm>
            <a:off x="0" y="0"/>
            <a:ext cx="4025915" cy="6858000"/>
          </a:xfrm>
        </p:spPr>
        <p:txBody>
          <a:bodyPr>
            <a:normAutofit/>
          </a:bodyPr>
          <a:lstStyle>
            <a:lvl1pPr marL="0" indent="0">
              <a:buNone/>
              <a:defRPr sz="2400"/>
            </a:lvl1pPr>
          </a:lstStyle>
          <a:p>
            <a:r>
              <a:rPr lang="en-US"/>
              <a:t>Click icon to add picture</a:t>
            </a:r>
            <a:endParaRPr lang="en-US" dirty="0"/>
          </a:p>
        </p:txBody>
      </p:sp>
      <p:sp>
        <p:nvSpPr>
          <p:cNvPr id="5" name="Picture Placeholder 2">
            <a:extLst>
              <a:ext uri="{FF2B5EF4-FFF2-40B4-BE49-F238E27FC236}">
                <a16:creationId xmlns:a16="http://schemas.microsoft.com/office/drawing/2014/main" id="{8B1BA37C-00B2-F24F-8FCF-7277C7A2C437}"/>
              </a:ext>
            </a:extLst>
          </p:cNvPr>
          <p:cNvSpPr>
            <a:spLocks noGrp="1"/>
          </p:cNvSpPr>
          <p:nvPr>
            <p:ph type="pic" sz="quarter" idx="13"/>
          </p:nvPr>
        </p:nvSpPr>
        <p:spPr>
          <a:xfrm>
            <a:off x="4083042" y="0"/>
            <a:ext cx="4025915" cy="3429000"/>
          </a:xfrm>
        </p:spPr>
        <p:txBody>
          <a:bodyPr>
            <a:normAutofit/>
          </a:bodyPr>
          <a:lstStyle>
            <a:lvl1pPr marL="0" indent="0">
              <a:buNone/>
              <a:defRPr sz="2400"/>
            </a:lvl1pPr>
          </a:lstStyle>
          <a:p>
            <a:r>
              <a:rPr lang="en-US"/>
              <a:t>Click icon to add picture</a:t>
            </a:r>
            <a:endParaRPr lang="en-US" dirty="0"/>
          </a:p>
        </p:txBody>
      </p:sp>
      <p:sp>
        <p:nvSpPr>
          <p:cNvPr id="7" name="Picture Placeholder 2">
            <a:extLst>
              <a:ext uri="{FF2B5EF4-FFF2-40B4-BE49-F238E27FC236}">
                <a16:creationId xmlns:a16="http://schemas.microsoft.com/office/drawing/2014/main" id="{1DDA13DC-E1C6-8E45-9077-CFE990F537E6}"/>
              </a:ext>
            </a:extLst>
          </p:cNvPr>
          <p:cNvSpPr>
            <a:spLocks noGrp="1"/>
          </p:cNvSpPr>
          <p:nvPr>
            <p:ph type="pic" sz="quarter" idx="14"/>
          </p:nvPr>
        </p:nvSpPr>
        <p:spPr>
          <a:xfrm>
            <a:off x="4079869" y="3488436"/>
            <a:ext cx="4025915" cy="3369564"/>
          </a:xfrm>
        </p:spPr>
        <p:txBody>
          <a:bodyPr>
            <a:normAutofit/>
          </a:bodyPr>
          <a:lstStyle>
            <a:lvl1pPr marL="0" indent="0">
              <a:buNone/>
              <a:defRPr sz="2400"/>
            </a:lvl1pPr>
          </a:lstStyle>
          <a:p>
            <a:r>
              <a:rPr lang="en-US"/>
              <a:t>Click icon to add picture</a:t>
            </a:r>
            <a:endParaRPr lang="en-US" dirty="0"/>
          </a:p>
        </p:txBody>
      </p:sp>
    </p:spTree>
    <p:extLst>
      <p:ext uri="{BB962C8B-B14F-4D97-AF65-F5344CB8AC3E}">
        <p14:creationId xmlns:p14="http://schemas.microsoft.com/office/powerpoint/2010/main" val="303742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LOGO su Nero">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02BD49EE-165B-8F4E-8489-245033804012}"/>
              </a:ext>
            </a:extLst>
          </p:cNvPr>
          <p:cNvSpPr/>
          <p:nvPr/>
        </p:nvSpPr>
        <p:spPr>
          <a:xfrm>
            <a:off x="1"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a:extLst>
              <a:ext uri="{FF2B5EF4-FFF2-40B4-BE49-F238E27FC236}">
                <a16:creationId xmlns:a16="http://schemas.microsoft.com/office/drawing/2014/main" id="{E08B782A-268F-F746-A924-A68B61F8915F}"/>
              </a:ext>
            </a:extLst>
          </p:cNvPr>
          <p:cNvPicPr>
            <a:picLocks noChangeAspect="1"/>
          </p:cNvPicPr>
          <p:nvPr/>
        </p:nvPicPr>
        <p:blipFill>
          <a:blip r:embed="rId2"/>
          <a:stretch>
            <a:fillRect/>
          </a:stretch>
        </p:blipFill>
        <p:spPr>
          <a:xfrm>
            <a:off x="3330452" y="1871560"/>
            <a:ext cx="5531095" cy="3114879"/>
          </a:xfrm>
          <a:prstGeom prst="rect">
            <a:avLst/>
          </a:prstGeom>
        </p:spPr>
      </p:pic>
    </p:spTree>
    <p:extLst>
      <p:ext uri="{BB962C8B-B14F-4D97-AF65-F5344CB8AC3E}">
        <p14:creationId xmlns:p14="http://schemas.microsoft.com/office/powerpoint/2010/main" val="30151364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2_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40921E-1591-E94C-AD72-D997E0CD9348}"/>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022CD637-24AE-6D44-B982-429F5AEDC029}"/>
              </a:ext>
            </a:extLst>
          </p:cNvPr>
          <p:cNvSpPr>
            <a:spLocks noGrp="1"/>
          </p:cNvSpPr>
          <p:nvPr>
            <p:ph type="sldNum" sz="quarter" idx="10"/>
          </p:nvPr>
        </p:nvSpPr>
        <p:spPr/>
        <p:txBody>
          <a:bodyPr/>
          <a:lstStyle/>
          <a:p>
            <a:fld id="{6AA0123C-0CB4-46BD-A79F-29DFF5C11F70}" type="slidenum">
              <a:rPr lang="it-IT" smtClean="0"/>
              <a:t>‹#›</a:t>
            </a:fld>
            <a:endParaRPr lang="it-IT"/>
          </a:p>
        </p:txBody>
      </p:sp>
      <p:sp>
        <p:nvSpPr>
          <p:cNvPr id="4" name="Segnaposto piè di pagina 3">
            <a:extLst>
              <a:ext uri="{FF2B5EF4-FFF2-40B4-BE49-F238E27FC236}">
                <a16:creationId xmlns:a16="http://schemas.microsoft.com/office/drawing/2014/main" id="{56D793F1-5E39-0349-BC4E-39C1D5BBD5F4}"/>
              </a:ext>
            </a:extLst>
          </p:cNvPr>
          <p:cNvSpPr>
            <a:spLocks noGrp="1"/>
          </p:cNvSpPr>
          <p:nvPr>
            <p:ph type="ftr" sz="quarter" idx="11"/>
          </p:nvPr>
        </p:nvSpPr>
        <p:spPr/>
        <p:txBody>
          <a:bodyPr/>
          <a:lstStyle/>
          <a:p>
            <a:endParaRPr lang="it-IT"/>
          </a:p>
        </p:txBody>
      </p:sp>
      <p:sp>
        <p:nvSpPr>
          <p:cNvPr id="5" name="Picture Placeholder 12">
            <a:extLst>
              <a:ext uri="{FF2B5EF4-FFF2-40B4-BE49-F238E27FC236}">
                <a16:creationId xmlns:a16="http://schemas.microsoft.com/office/drawing/2014/main" id="{1A9984F3-CB77-D94E-8B1C-BE98B73678F0}"/>
              </a:ext>
            </a:extLst>
          </p:cNvPr>
          <p:cNvSpPr>
            <a:spLocks noGrp="1"/>
          </p:cNvSpPr>
          <p:nvPr>
            <p:ph type="pic" sz="quarter" idx="12"/>
          </p:nvPr>
        </p:nvSpPr>
        <p:spPr>
          <a:xfrm>
            <a:off x="-27296" y="1052513"/>
            <a:ext cx="12219295" cy="5327417"/>
          </a:xfrm>
          <a:custGeom>
            <a:avLst/>
            <a:gdLst>
              <a:gd name="connsiteX0" fmla="*/ 0 w 15806056"/>
              <a:gd name="connsiteY0" fmla="*/ 0 h 13716000"/>
              <a:gd name="connsiteX1" fmla="*/ 9050443 w 15806056"/>
              <a:gd name="connsiteY1" fmla="*/ 0 h 13716000"/>
              <a:gd name="connsiteX2" fmla="*/ 15806056 w 15806056"/>
              <a:gd name="connsiteY2" fmla="*/ 13716000 h 13716000"/>
              <a:gd name="connsiteX3" fmla="*/ 0 w 15806056"/>
              <a:gd name="connsiteY3" fmla="*/ 13716000 h 13716000"/>
            </a:gdLst>
            <a:ahLst/>
            <a:cxnLst>
              <a:cxn ang="0">
                <a:pos x="connsiteX0" y="connsiteY0"/>
              </a:cxn>
              <a:cxn ang="0">
                <a:pos x="connsiteX1" y="connsiteY1"/>
              </a:cxn>
              <a:cxn ang="0">
                <a:pos x="connsiteX2" y="connsiteY2"/>
              </a:cxn>
              <a:cxn ang="0">
                <a:pos x="connsiteX3" y="connsiteY3"/>
              </a:cxn>
            </a:cxnLst>
            <a:rect l="l" t="t" r="r" b="b"/>
            <a:pathLst>
              <a:path w="15806056" h="13716000">
                <a:moveTo>
                  <a:pt x="0" y="0"/>
                </a:moveTo>
                <a:lnTo>
                  <a:pt x="9050443" y="0"/>
                </a:lnTo>
                <a:lnTo>
                  <a:pt x="15806056" y="13716000"/>
                </a:lnTo>
                <a:lnTo>
                  <a:pt x="0" y="13716000"/>
                </a:lnTo>
                <a:close/>
              </a:path>
            </a:pathLst>
          </a:custGeom>
        </p:spPr>
        <p:txBody>
          <a:bodyPr wrap="square">
            <a:noAutofit/>
          </a:bodyPr>
          <a:lstStyle>
            <a:lvl1pPr>
              <a:defRPr sz="2400"/>
            </a:lvl1pPr>
          </a:lstStyle>
          <a:p>
            <a:r>
              <a:rPr lang="en-US"/>
              <a:t>Click icon to add picture</a:t>
            </a:r>
            <a:endParaRPr lang="en-US" dirty="0"/>
          </a:p>
        </p:txBody>
      </p:sp>
    </p:spTree>
    <p:extLst>
      <p:ext uri="{BB962C8B-B14F-4D97-AF65-F5344CB8AC3E}">
        <p14:creationId xmlns:p14="http://schemas.microsoft.com/office/powerpoint/2010/main" val="6270481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40921E-1591-E94C-AD72-D997E0CD9348}"/>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022CD637-24AE-6D44-B982-429F5AEDC029}"/>
              </a:ext>
            </a:extLst>
          </p:cNvPr>
          <p:cNvSpPr>
            <a:spLocks noGrp="1"/>
          </p:cNvSpPr>
          <p:nvPr>
            <p:ph type="sldNum" sz="quarter" idx="10"/>
          </p:nvPr>
        </p:nvSpPr>
        <p:spPr/>
        <p:txBody>
          <a:bodyPr/>
          <a:lstStyle/>
          <a:p>
            <a:fld id="{6AA0123C-0CB4-46BD-A79F-29DFF5C11F70}" type="slidenum">
              <a:rPr lang="it-IT" smtClean="0"/>
              <a:t>‹#›</a:t>
            </a:fld>
            <a:endParaRPr lang="it-IT"/>
          </a:p>
        </p:txBody>
      </p:sp>
      <p:sp>
        <p:nvSpPr>
          <p:cNvPr id="4" name="Segnaposto piè di pagina 3">
            <a:extLst>
              <a:ext uri="{FF2B5EF4-FFF2-40B4-BE49-F238E27FC236}">
                <a16:creationId xmlns:a16="http://schemas.microsoft.com/office/drawing/2014/main" id="{56D793F1-5E39-0349-BC4E-39C1D5BBD5F4}"/>
              </a:ext>
            </a:extLst>
          </p:cNvPr>
          <p:cNvSpPr>
            <a:spLocks noGrp="1"/>
          </p:cNvSpPr>
          <p:nvPr>
            <p:ph type="ftr" sz="quarter" idx="11"/>
          </p:nvPr>
        </p:nvSpPr>
        <p:spPr/>
        <p:txBody>
          <a:bodyPr/>
          <a:lstStyle/>
          <a:p>
            <a:endParaRPr lang="it-IT"/>
          </a:p>
        </p:txBody>
      </p:sp>
      <p:sp>
        <p:nvSpPr>
          <p:cNvPr id="6" name="Freeform 2">
            <a:extLst>
              <a:ext uri="{FF2B5EF4-FFF2-40B4-BE49-F238E27FC236}">
                <a16:creationId xmlns:a16="http://schemas.microsoft.com/office/drawing/2014/main" id="{CD36E931-9D23-8F43-87D2-333EDB2E168C}"/>
              </a:ext>
            </a:extLst>
          </p:cNvPr>
          <p:cNvSpPr>
            <a:spLocks noGrp="1"/>
          </p:cNvSpPr>
          <p:nvPr>
            <p:ph type="pic" sz="quarter" idx="12"/>
          </p:nvPr>
        </p:nvSpPr>
        <p:spPr>
          <a:xfrm>
            <a:off x="0" y="1052512"/>
            <a:ext cx="12192000" cy="5329237"/>
          </a:xfrm>
          <a:custGeom>
            <a:avLst/>
            <a:gdLst>
              <a:gd name="connsiteX0" fmla="*/ 6809359 w 15821476"/>
              <a:gd name="connsiteY0" fmla="*/ 0 h 13716000"/>
              <a:gd name="connsiteX1" fmla="*/ 15821476 w 15821476"/>
              <a:gd name="connsiteY1" fmla="*/ 0 h 13716000"/>
              <a:gd name="connsiteX2" fmla="*/ 15821476 w 15821476"/>
              <a:gd name="connsiteY2" fmla="*/ 13716000 h 13716000"/>
              <a:gd name="connsiteX3" fmla="*/ 0 w 15821476"/>
              <a:gd name="connsiteY3" fmla="*/ 13716000 h 13716000"/>
            </a:gdLst>
            <a:ahLst/>
            <a:cxnLst>
              <a:cxn ang="0">
                <a:pos x="connsiteX0" y="connsiteY0"/>
              </a:cxn>
              <a:cxn ang="0">
                <a:pos x="connsiteX1" y="connsiteY1"/>
              </a:cxn>
              <a:cxn ang="0">
                <a:pos x="connsiteX2" y="connsiteY2"/>
              </a:cxn>
              <a:cxn ang="0">
                <a:pos x="connsiteX3" y="connsiteY3"/>
              </a:cxn>
            </a:cxnLst>
            <a:rect l="l" t="t" r="r" b="b"/>
            <a:pathLst>
              <a:path w="15821476" h="13716000">
                <a:moveTo>
                  <a:pt x="6809359" y="0"/>
                </a:moveTo>
                <a:lnTo>
                  <a:pt x="15821476" y="0"/>
                </a:lnTo>
                <a:lnTo>
                  <a:pt x="15821476" y="13716000"/>
                </a:lnTo>
                <a:lnTo>
                  <a:pt x="0" y="13716000"/>
                </a:lnTo>
                <a:close/>
              </a:path>
            </a:pathLst>
          </a:custGeom>
        </p:spPr>
        <p:txBody>
          <a:bodyPr wrap="square">
            <a:noAutofit/>
          </a:bodyPr>
          <a:lstStyle>
            <a:lvl1pPr>
              <a:defRPr sz="2400"/>
            </a:lvl1pPr>
          </a:lstStyle>
          <a:p>
            <a:r>
              <a:rPr lang="en-US"/>
              <a:t>Click icon to add picture</a:t>
            </a:r>
            <a:endParaRPr lang="en-US" dirty="0"/>
          </a:p>
        </p:txBody>
      </p:sp>
    </p:spTree>
    <p:extLst>
      <p:ext uri="{BB962C8B-B14F-4D97-AF65-F5344CB8AC3E}">
        <p14:creationId xmlns:p14="http://schemas.microsoft.com/office/powerpoint/2010/main" val="27604830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9_Layout personalizzato">
    <p:spTree>
      <p:nvGrpSpPr>
        <p:cNvPr id="1" name=""/>
        <p:cNvGrpSpPr/>
        <p:nvPr/>
      </p:nvGrpSpPr>
      <p:grpSpPr>
        <a:xfrm>
          <a:off x="0" y="0"/>
          <a:ext cx="0" cy="0"/>
          <a:chOff x="0" y="0"/>
          <a:chExt cx="0" cy="0"/>
        </a:xfrm>
      </p:grpSpPr>
      <p:sp>
        <p:nvSpPr>
          <p:cNvPr id="7" name="Segnaposto immagine 6">
            <a:extLst>
              <a:ext uri="{FF2B5EF4-FFF2-40B4-BE49-F238E27FC236}">
                <a16:creationId xmlns:a16="http://schemas.microsoft.com/office/drawing/2014/main" id="{6E916F15-E393-2444-B406-114608852269}"/>
              </a:ext>
            </a:extLst>
          </p:cNvPr>
          <p:cNvSpPr>
            <a:spLocks noGrp="1"/>
          </p:cNvSpPr>
          <p:nvPr>
            <p:ph type="pic" sz="quarter" idx="10"/>
          </p:nvPr>
        </p:nvSpPr>
        <p:spPr>
          <a:xfrm>
            <a:off x="0" y="0"/>
            <a:ext cx="6096000" cy="6858000"/>
          </a:xfrm>
        </p:spPr>
        <p:txBody>
          <a:bodyPr/>
          <a:lstStyle/>
          <a:p>
            <a:r>
              <a:rPr lang="en-US"/>
              <a:t>Click icon to add picture</a:t>
            </a:r>
            <a:endParaRPr lang="it-IT"/>
          </a:p>
        </p:txBody>
      </p:sp>
      <p:sp>
        <p:nvSpPr>
          <p:cNvPr id="9" name="Segnaposto immagine 8">
            <a:extLst>
              <a:ext uri="{FF2B5EF4-FFF2-40B4-BE49-F238E27FC236}">
                <a16:creationId xmlns:a16="http://schemas.microsoft.com/office/drawing/2014/main" id="{FD67C49F-DCEC-254A-9E04-24A94BBDCC7E}"/>
              </a:ext>
            </a:extLst>
          </p:cNvPr>
          <p:cNvSpPr>
            <a:spLocks noGrp="1"/>
          </p:cNvSpPr>
          <p:nvPr>
            <p:ph type="pic" sz="quarter" idx="11"/>
          </p:nvPr>
        </p:nvSpPr>
        <p:spPr>
          <a:xfrm>
            <a:off x="6096000" y="0"/>
            <a:ext cx="6096000" cy="3429000"/>
          </a:xfrm>
        </p:spPr>
        <p:txBody>
          <a:bodyPr/>
          <a:lstStyle/>
          <a:p>
            <a:r>
              <a:rPr lang="en-US"/>
              <a:t>Click icon to add picture</a:t>
            </a:r>
            <a:endParaRPr lang="it-IT"/>
          </a:p>
        </p:txBody>
      </p:sp>
    </p:spTree>
    <p:extLst>
      <p:ext uri="{BB962C8B-B14F-4D97-AF65-F5344CB8AC3E}">
        <p14:creationId xmlns:p14="http://schemas.microsoft.com/office/powerpoint/2010/main" val="28477750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F85C66-DC9F-FE4A-B635-A2F35AB1CA80}"/>
              </a:ext>
            </a:extLst>
          </p:cNvPr>
          <p:cNvSpPr>
            <a:spLocks noGrp="1"/>
          </p:cNvSpPr>
          <p:nvPr>
            <p:ph type="title"/>
          </p:nvPr>
        </p:nvSpPr>
        <p:spPr>
          <a:xfrm>
            <a:off x="0" y="1"/>
            <a:ext cx="12192000" cy="1028700"/>
          </a:xfrm>
          <a:prstGeom prst="rect">
            <a:avLst/>
          </a:prstGeom>
        </p:spPr>
        <p:txBody>
          <a:bodyPr/>
          <a:lstStyle/>
          <a:p>
            <a:r>
              <a:rPr lang="en-US"/>
              <a:t>Click to edit Master title style</a:t>
            </a:r>
            <a:endParaRPr lang="it-IT" dirty="0"/>
          </a:p>
        </p:txBody>
      </p:sp>
      <p:sp>
        <p:nvSpPr>
          <p:cNvPr id="3" name="Segnaposto numero diapositiva 2">
            <a:extLst>
              <a:ext uri="{FF2B5EF4-FFF2-40B4-BE49-F238E27FC236}">
                <a16:creationId xmlns:a16="http://schemas.microsoft.com/office/drawing/2014/main" id="{5E14D25D-3091-4245-8EC9-9932DCA6B34C}"/>
              </a:ext>
            </a:extLst>
          </p:cNvPr>
          <p:cNvSpPr>
            <a:spLocks noGrp="1"/>
          </p:cNvSpPr>
          <p:nvPr>
            <p:ph type="sldNum" sz="quarter" idx="10"/>
          </p:nvPr>
        </p:nvSpPr>
        <p:spPr/>
        <p:txBody>
          <a:bodyPr/>
          <a:lstStyle/>
          <a:p>
            <a:fld id="{6AA0123C-0CB4-46BD-A79F-29DFF5C11F70}" type="slidenum">
              <a:rPr lang="it-IT" smtClean="0"/>
              <a:t>‹#›</a:t>
            </a:fld>
            <a:endParaRPr lang="it-IT"/>
          </a:p>
        </p:txBody>
      </p:sp>
      <p:sp>
        <p:nvSpPr>
          <p:cNvPr id="4" name="Segnaposto piè di pagina 3">
            <a:extLst>
              <a:ext uri="{FF2B5EF4-FFF2-40B4-BE49-F238E27FC236}">
                <a16:creationId xmlns:a16="http://schemas.microsoft.com/office/drawing/2014/main" id="{24E82909-5F48-384A-A01D-52391A7692F0}"/>
              </a:ext>
            </a:extLst>
          </p:cNvPr>
          <p:cNvSpPr>
            <a:spLocks noGrp="1"/>
          </p:cNvSpPr>
          <p:nvPr>
            <p:ph type="ftr" sz="quarter" idx="11"/>
          </p:nvPr>
        </p:nvSpPr>
        <p:spPr/>
        <p:txBody>
          <a:bodyPr/>
          <a:lstStyle/>
          <a:p>
            <a:endParaRPr lang="it-IT"/>
          </a:p>
        </p:txBody>
      </p:sp>
      <p:sp>
        <p:nvSpPr>
          <p:cNvPr id="28" name="Picture Placeholder 2">
            <a:extLst>
              <a:ext uri="{FF2B5EF4-FFF2-40B4-BE49-F238E27FC236}">
                <a16:creationId xmlns:a16="http://schemas.microsoft.com/office/drawing/2014/main" id="{E09011FD-C360-7543-B2EA-847AECBAAD5D}"/>
              </a:ext>
            </a:extLst>
          </p:cNvPr>
          <p:cNvSpPr>
            <a:spLocks noGrp="1"/>
          </p:cNvSpPr>
          <p:nvPr>
            <p:ph type="pic" sz="quarter" idx="48"/>
          </p:nvPr>
        </p:nvSpPr>
        <p:spPr>
          <a:xfrm>
            <a:off x="227015" y="1233488"/>
            <a:ext cx="2607734" cy="1875147"/>
          </a:xfrm>
          <a:prstGeom prst="rect">
            <a:avLst/>
          </a:prstGeom>
          <a:effectLst/>
        </p:spPr>
        <p:txBody>
          <a:bodyPr vert="horz" lIns="95057" tIns="47529" rIns="95057" bIns="47529"/>
          <a:lstStyle>
            <a:lvl1pPr marL="0" indent="0" algn="just">
              <a:buNone/>
              <a:defRPr sz="900">
                <a:solidFill>
                  <a:srgbClr val="7F7F7F"/>
                </a:solidFill>
                <a:latin typeface="Lato Regular"/>
                <a:cs typeface="Lato Regular"/>
              </a:defRPr>
            </a:lvl1pPr>
          </a:lstStyle>
          <a:p>
            <a:r>
              <a:rPr lang="en-US"/>
              <a:t>Click icon to add picture</a:t>
            </a:r>
            <a:endParaRPr lang="en-US" dirty="0"/>
          </a:p>
        </p:txBody>
      </p:sp>
      <p:sp>
        <p:nvSpPr>
          <p:cNvPr id="29" name="Rectangle 22">
            <a:extLst>
              <a:ext uri="{FF2B5EF4-FFF2-40B4-BE49-F238E27FC236}">
                <a16:creationId xmlns:a16="http://schemas.microsoft.com/office/drawing/2014/main" id="{D2E2ECAF-FE91-7E41-B563-38DFF52714DE}"/>
              </a:ext>
            </a:extLst>
          </p:cNvPr>
          <p:cNvSpPr/>
          <p:nvPr/>
        </p:nvSpPr>
        <p:spPr>
          <a:xfrm>
            <a:off x="227013" y="3108635"/>
            <a:ext cx="2607735" cy="48259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a:p>
        </p:txBody>
      </p:sp>
      <p:sp>
        <p:nvSpPr>
          <p:cNvPr id="30" name="Text Placeholder 7">
            <a:extLst>
              <a:ext uri="{FF2B5EF4-FFF2-40B4-BE49-F238E27FC236}">
                <a16:creationId xmlns:a16="http://schemas.microsoft.com/office/drawing/2014/main" id="{9100E37D-857C-FF49-AF24-D9374D36A608}"/>
              </a:ext>
            </a:extLst>
          </p:cNvPr>
          <p:cNvSpPr>
            <a:spLocks noGrp="1"/>
          </p:cNvSpPr>
          <p:nvPr>
            <p:ph type="body" sz="quarter" idx="65" hasCustomPrompt="1"/>
          </p:nvPr>
        </p:nvSpPr>
        <p:spPr>
          <a:xfrm>
            <a:off x="362482" y="3241355"/>
            <a:ext cx="1922150" cy="217788"/>
          </a:xfrm>
          <a:prstGeom prst="rect">
            <a:avLst/>
          </a:prstGeom>
        </p:spPr>
        <p:txBody>
          <a:bodyPr vert="horz" lIns="0" tIns="40504" rIns="0" bIns="40504" anchor="ctr"/>
          <a:lstStyle>
            <a:lvl1pPr marL="0" indent="0" algn="just">
              <a:lnSpc>
                <a:spcPct val="100000"/>
              </a:lnSpc>
              <a:spcBef>
                <a:spcPts val="0"/>
              </a:spcBef>
              <a:spcAft>
                <a:spcPts val="0"/>
              </a:spcAft>
              <a:buNone/>
              <a:defRPr sz="1200" b="0" i="0">
                <a:solidFill>
                  <a:schemeClr val="bg1"/>
                </a:solidFill>
                <a:latin typeface="Arial" panose="020B0604020202020204" pitchFamily="34" charset="0"/>
                <a:cs typeface="Arial" panose="020B0604020202020204" pitchFamily="34" charset="0"/>
              </a:defRPr>
            </a:lvl1pPr>
          </a:lstStyle>
          <a:p>
            <a:pPr lvl="0"/>
            <a:r>
              <a:rPr lang="es-ES_tradnl" dirty="0" err="1"/>
              <a:t>Esempio</a:t>
            </a:r>
            <a:endParaRPr lang="es-ES_tradnl" dirty="0"/>
          </a:p>
        </p:txBody>
      </p:sp>
      <p:sp>
        <p:nvSpPr>
          <p:cNvPr id="31" name="Text Placeholder 7">
            <a:extLst>
              <a:ext uri="{FF2B5EF4-FFF2-40B4-BE49-F238E27FC236}">
                <a16:creationId xmlns:a16="http://schemas.microsoft.com/office/drawing/2014/main" id="{7C3C7644-426E-644B-81FC-9636E3753CBA}"/>
              </a:ext>
            </a:extLst>
          </p:cNvPr>
          <p:cNvSpPr>
            <a:spLocks noGrp="1"/>
          </p:cNvSpPr>
          <p:nvPr>
            <p:ph type="body" sz="quarter" idx="39" hasCustomPrompt="1"/>
          </p:nvPr>
        </p:nvSpPr>
        <p:spPr>
          <a:xfrm>
            <a:off x="2269608" y="3165155"/>
            <a:ext cx="441110" cy="324477"/>
          </a:xfrm>
          <a:prstGeom prst="rect">
            <a:avLst/>
          </a:prstGeom>
        </p:spPr>
        <p:txBody>
          <a:bodyPr vert="horz" lIns="0" tIns="103884" rIns="0" bIns="103884" anchor="ctr"/>
          <a:lstStyle>
            <a:lvl1pPr marL="0" indent="0" algn="just">
              <a:lnSpc>
                <a:spcPct val="100000"/>
              </a:lnSpc>
              <a:spcBef>
                <a:spcPts val="0"/>
              </a:spcBef>
              <a:buNone/>
              <a:defRPr sz="1800" b="0" i="0">
                <a:solidFill>
                  <a:schemeClr val="bg1"/>
                </a:solidFill>
                <a:latin typeface="Arial Narrow" panose="020B0604020202020204" pitchFamily="34" charset="0"/>
                <a:cs typeface="Arial Narrow" panose="020B0604020202020204" pitchFamily="34" charset="0"/>
              </a:defRPr>
            </a:lvl1pPr>
          </a:lstStyle>
          <a:p>
            <a:pPr lvl="0"/>
            <a:r>
              <a:rPr lang="es-ES_tradnl" dirty="0" err="1"/>
              <a:t>icon</a:t>
            </a:r>
            <a:endParaRPr lang="es-ES_tradnl" dirty="0"/>
          </a:p>
        </p:txBody>
      </p:sp>
      <p:sp>
        <p:nvSpPr>
          <p:cNvPr id="48" name="Picture Placeholder 2">
            <a:extLst>
              <a:ext uri="{FF2B5EF4-FFF2-40B4-BE49-F238E27FC236}">
                <a16:creationId xmlns:a16="http://schemas.microsoft.com/office/drawing/2014/main" id="{DE8688B9-5595-B745-A5BC-CBDA0E9FC868}"/>
              </a:ext>
            </a:extLst>
          </p:cNvPr>
          <p:cNvSpPr>
            <a:spLocks noGrp="1"/>
          </p:cNvSpPr>
          <p:nvPr>
            <p:ph type="pic" sz="quarter" idx="66"/>
          </p:nvPr>
        </p:nvSpPr>
        <p:spPr>
          <a:xfrm>
            <a:off x="3270428" y="1233488"/>
            <a:ext cx="2607734" cy="1875147"/>
          </a:xfrm>
          <a:prstGeom prst="rect">
            <a:avLst/>
          </a:prstGeom>
          <a:effectLst/>
        </p:spPr>
        <p:txBody>
          <a:bodyPr vert="horz" lIns="95057" tIns="47529" rIns="95057" bIns="47529"/>
          <a:lstStyle>
            <a:lvl1pPr marL="0" indent="0" algn="just">
              <a:buNone/>
              <a:defRPr sz="900">
                <a:solidFill>
                  <a:srgbClr val="7F7F7F"/>
                </a:solidFill>
                <a:latin typeface="Lato Regular"/>
                <a:cs typeface="Lato Regular"/>
              </a:defRPr>
            </a:lvl1pPr>
          </a:lstStyle>
          <a:p>
            <a:r>
              <a:rPr lang="en-US"/>
              <a:t>Click icon to add picture</a:t>
            </a:r>
            <a:endParaRPr lang="en-US" dirty="0"/>
          </a:p>
        </p:txBody>
      </p:sp>
      <p:sp>
        <p:nvSpPr>
          <p:cNvPr id="52" name="Picture Placeholder 2">
            <a:extLst>
              <a:ext uri="{FF2B5EF4-FFF2-40B4-BE49-F238E27FC236}">
                <a16:creationId xmlns:a16="http://schemas.microsoft.com/office/drawing/2014/main" id="{B7068834-1D48-744C-9F45-5B16770AFC5D}"/>
              </a:ext>
            </a:extLst>
          </p:cNvPr>
          <p:cNvSpPr>
            <a:spLocks noGrp="1"/>
          </p:cNvSpPr>
          <p:nvPr>
            <p:ph type="pic" sz="quarter" idx="69"/>
          </p:nvPr>
        </p:nvSpPr>
        <p:spPr>
          <a:xfrm>
            <a:off x="6313841" y="1233488"/>
            <a:ext cx="2607734" cy="1875147"/>
          </a:xfrm>
          <a:prstGeom prst="rect">
            <a:avLst/>
          </a:prstGeom>
          <a:effectLst/>
        </p:spPr>
        <p:txBody>
          <a:bodyPr vert="horz" lIns="95057" tIns="47529" rIns="95057" bIns="47529"/>
          <a:lstStyle>
            <a:lvl1pPr marL="0" indent="0" algn="just">
              <a:buNone/>
              <a:defRPr sz="900">
                <a:solidFill>
                  <a:srgbClr val="7F7F7F"/>
                </a:solidFill>
                <a:latin typeface="Lato Regular"/>
                <a:cs typeface="Lato Regular"/>
              </a:defRPr>
            </a:lvl1pPr>
          </a:lstStyle>
          <a:p>
            <a:r>
              <a:rPr lang="en-US"/>
              <a:t>Click icon to add picture</a:t>
            </a:r>
            <a:endParaRPr lang="en-US" dirty="0"/>
          </a:p>
        </p:txBody>
      </p:sp>
      <p:sp>
        <p:nvSpPr>
          <p:cNvPr id="53" name="Picture Placeholder 2">
            <a:extLst>
              <a:ext uri="{FF2B5EF4-FFF2-40B4-BE49-F238E27FC236}">
                <a16:creationId xmlns:a16="http://schemas.microsoft.com/office/drawing/2014/main" id="{7B22C631-0A5C-8547-84AA-7BD0BDA07062}"/>
              </a:ext>
            </a:extLst>
          </p:cNvPr>
          <p:cNvSpPr>
            <a:spLocks noGrp="1"/>
          </p:cNvSpPr>
          <p:nvPr>
            <p:ph type="pic" sz="quarter" idx="70"/>
          </p:nvPr>
        </p:nvSpPr>
        <p:spPr>
          <a:xfrm>
            <a:off x="9357254" y="1233488"/>
            <a:ext cx="2607734" cy="1875147"/>
          </a:xfrm>
          <a:prstGeom prst="rect">
            <a:avLst/>
          </a:prstGeom>
          <a:effectLst/>
        </p:spPr>
        <p:txBody>
          <a:bodyPr vert="horz" lIns="95057" tIns="47529" rIns="95057" bIns="47529"/>
          <a:lstStyle>
            <a:lvl1pPr marL="0" indent="0" algn="just">
              <a:buNone/>
              <a:defRPr sz="900">
                <a:solidFill>
                  <a:srgbClr val="7F7F7F"/>
                </a:solidFill>
                <a:latin typeface="Lato Regular"/>
                <a:cs typeface="Lato Regular"/>
              </a:defRPr>
            </a:lvl1pPr>
          </a:lstStyle>
          <a:p>
            <a:r>
              <a:rPr lang="en-US"/>
              <a:t>Click icon to add picture</a:t>
            </a:r>
            <a:endParaRPr lang="en-US" dirty="0"/>
          </a:p>
        </p:txBody>
      </p:sp>
      <p:sp>
        <p:nvSpPr>
          <p:cNvPr id="54" name="Rectangle 22">
            <a:extLst>
              <a:ext uri="{FF2B5EF4-FFF2-40B4-BE49-F238E27FC236}">
                <a16:creationId xmlns:a16="http://schemas.microsoft.com/office/drawing/2014/main" id="{478B669D-A47E-A94A-8E53-4F95B9AE5CE0}"/>
              </a:ext>
            </a:extLst>
          </p:cNvPr>
          <p:cNvSpPr/>
          <p:nvPr/>
        </p:nvSpPr>
        <p:spPr>
          <a:xfrm>
            <a:off x="3270427" y="3108634"/>
            <a:ext cx="2607735" cy="48259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a:p>
        </p:txBody>
      </p:sp>
      <p:sp>
        <p:nvSpPr>
          <p:cNvPr id="55" name="Text Placeholder 7">
            <a:extLst>
              <a:ext uri="{FF2B5EF4-FFF2-40B4-BE49-F238E27FC236}">
                <a16:creationId xmlns:a16="http://schemas.microsoft.com/office/drawing/2014/main" id="{6896FDBC-4D70-B44C-BD97-4837CE7BDB88}"/>
              </a:ext>
            </a:extLst>
          </p:cNvPr>
          <p:cNvSpPr>
            <a:spLocks noGrp="1"/>
          </p:cNvSpPr>
          <p:nvPr>
            <p:ph type="body" sz="quarter" idx="71" hasCustomPrompt="1"/>
          </p:nvPr>
        </p:nvSpPr>
        <p:spPr>
          <a:xfrm>
            <a:off x="3405896" y="3241354"/>
            <a:ext cx="1922150" cy="217788"/>
          </a:xfrm>
          <a:prstGeom prst="rect">
            <a:avLst/>
          </a:prstGeom>
        </p:spPr>
        <p:txBody>
          <a:bodyPr vert="horz" lIns="0" tIns="40504" rIns="0" bIns="40504" anchor="ctr"/>
          <a:lstStyle>
            <a:lvl1pPr marL="0" indent="0" algn="just">
              <a:lnSpc>
                <a:spcPct val="100000"/>
              </a:lnSpc>
              <a:spcBef>
                <a:spcPts val="0"/>
              </a:spcBef>
              <a:spcAft>
                <a:spcPts val="0"/>
              </a:spcAft>
              <a:buNone/>
              <a:defRPr sz="1200" b="0" i="0">
                <a:solidFill>
                  <a:schemeClr val="bg1"/>
                </a:solidFill>
                <a:latin typeface="Arial" panose="020B0604020202020204" pitchFamily="34" charset="0"/>
                <a:cs typeface="Arial" panose="020B0604020202020204" pitchFamily="34" charset="0"/>
              </a:defRPr>
            </a:lvl1pPr>
          </a:lstStyle>
          <a:p>
            <a:pPr lvl="0"/>
            <a:r>
              <a:rPr lang="es-ES_tradnl" dirty="0" err="1"/>
              <a:t>Esempio</a:t>
            </a:r>
            <a:endParaRPr lang="es-ES_tradnl" dirty="0"/>
          </a:p>
        </p:txBody>
      </p:sp>
      <p:sp>
        <p:nvSpPr>
          <p:cNvPr id="56" name="Text Placeholder 7">
            <a:extLst>
              <a:ext uri="{FF2B5EF4-FFF2-40B4-BE49-F238E27FC236}">
                <a16:creationId xmlns:a16="http://schemas.microsoft.com/office/drawing/2014/main" id="{BC12941F-272F-E542-AF59-501794224286}"/>
              </a:ext>
            </a:extLst>
          </p:cNvPr>
          <p:cNvSpPr>
            <a:spLocks noGrp="1"/>
          </p:cNvSpPr>
          <p:nvPr>
            <p:ph type="body" sz="quarter" idx="72" hasCustomPrompt="1"/>
          </p:nvPr>
        </p:nvSpPr>
        <p:spPr>
          <a:xfrm>
            <a:off x="5313022" y="3165154"/>
            <a:ext cx="441110" cy="324477"/>
          </a:xfrm>
          <a:prstGeom prst="rect">
            <a:avLst/>
          </a:prstGeom>
        </p:spPr>
        <p:txBody>
          <a:bodyPr vert="horz" lIns="0" tIns="103884" rIns="0" bIns="103884" anchor="ctr"/>
          <a:lstStyle>
            <a:lvl1pPr marL="0" indent="0" algn="just">
              <a:lnSpc>
                <a:spcPct val="100000"/>
              </a:lnSpc>
              <a:spcBef>
                <a:spcPts val="0"/>
              </a:spcBef>
              <a:buNone/>
              <a:defRPr sz="1800" b="0" i="0">
                <a:solidFill>
                  <a:schemeClr val="bg1"/>
                </a:solidFill>
                <a:latin typeface="Arial Narrow" panose="020B0604020202020204" pitchFamily="34" charset="0"/>
                <a:cs typeface="Arial Narrow" panose="020B0604020202020204" pitchFamily="34" charset="0"/>
              </a:defRPr>
            </a:lvl1pPr>
          </a:lstStyle>
          <a:p>
            <a:pPr lvl="0"/>
            <a:r>
              <a:rPr lang="es-ES_tradnl" dirty="0" err="1"/>
              <a:t>icon</a:t>
            </a:r>
            <a:endParaRPr lang="es-ES_tradnl" dirty="0"/>
          </a:p>
        </p:txBody>
      </p:sp>
      <p:sp>
        <p:nvSpPr>
          <p:cNvPr id="57" name="Rectangle 22">
            <a:extLst>
              <a:ext uri="{FF2B5EF4-FFF2-40B4-BE49-F238E27FC236}">
                <a16:creationId xmlns:a16="http://schemas.microsoft.com/office/drawing/2014/main" id="{CA5C0333-3E6C-CB4E-B739-693583366B04}"/>
              </a:ext>
            </a:extLst>
          </p:cNvPr>
          <p:cNvSpPr/>
          <p:nvPr/>
        </p:nvSpPr>
        <p:spPr>
          <a:xfrm>
            <a:off x="6313840" y="3109755"/>
            <a:ext cx="2607735" cy="48259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a:p>
        </p:txBody>
      </p:sp>
      <p:sp>
        <p:nvSpPr>
          <p:cNvPr id="58" name="Text Placeholder 7">
            <a:extLst>
              <a:ext uri="{FF2B5EF4-FFF2-40B4-BE49-F238E27FC236}">
                <a16:creationId xmlns:a16="http://schemas.microsoft.com/office/drawing/2014/main" id="{EE6C3D15-DFB6-4842-B168-6D30D6ACAC23}"/>
              </a:ext>
            </a:extLst>
          </p:cNvPr>
          <p:cNvSpPr>
            <a:spLocks noGrp="1"/>
          </p:cNvSpPr>
          <p:nvPr>
            <p:ph type="body" sz="quarter" idx="73" hasCustomPrompt="1"/>
          </p:nvPr>
        </p:nvSpPr>
        <p:spPr>
          <a:xfrm>
            <a:off x="6449309" y="3242475"/>
            <a:ext cx="1922150" cy="217788"/>
          </a:xfrm>
          <a:prstGeom prst="rect">
            <a:avLst/>
          </a:prstGeom>
        </p:spPr>
        <p:txBody>
          <a:bodyPr vert="horz" lIns="0" tIns="40504" rIns="0" bIns="40504" anchor="ctr"/>
          <a:lstStyle>
            <a:lvl1pPr marL="0" indent="0" algn="just">
              <a:lnSpc>
                <a:spcPct val="100000"/>
              </a:lnSpc>
              <a:spcBef>
                <a:spcPts val="0"/>
              </a:spcBef>
              <a:spcAft>
                <a:spcPts val="0"/>
              </a:spcAft>
              <a:buNone/>
              <a:defRPr sz="1200" b="0" i="0">
                <a:solidFill>
                  <a:schemeClr val="bg1"/>
                </a:solidFill>
                <a:latin typeface="Arial" panose="020B0604020202020204" pitchFamily="34" charset="0"/>
                <a:cs typeface="Arial" panose="020B0604020202020204" pitchFamily="34" charset="0"/>
              </a:defRPr>
            </a:lvl1pPr>
          </a:lstStyle>
          <a:p>
            <a:pPr lvl="0"/>
            <a:r>
              <a:rPr lang="es-ES_tradnl" dirty="0" err="1"/>
              <a:t>Esempio</a:t>
            </a:r>
            <a:endParaRPr lang="es-ES_tradnl" dirty="0"/>
          </a:p>
        </p:txBody>
      </p:sp>
      <p:sp>
        <p:nvSpPr>
          <p:cNvPr id="59" name="Text Placeholder 7">
            <a:extLst>
              <a:ext uri="{FF2B5EF4-FFF2-40B4-BE49-F238E27FC236}">
                <a16:creationId xmlns:a16="http://schemas.microsoft.com/office/drawing/2014/main" id="{3B6823A0-9053-E44F-98D6-2A8585C63FAD}"/>
              </a:ext>
            </a:extLst>
          </p:cNvPr>
          <p:cNvSpPr>
            <a:spLocks noGrp="1"/>
          </p:cNvSpPr>
          <p:nvPr>
            <p:ph type="body" sz="quarter" idx="74" hasCustomPrompt="1"/>
          </p:nvPr>
        </p:nvSpPr>
        <p:spPr>
          <a:xfrm>
            <a:off x="8356435" y="3166275"/>
            <a:ext cx="441110" cy="324477"/>
          </a:xfrm>
          <a:prstGeom prst="rect">
            <a:avLst/>
          </a:prstGeom>
        </p:spPr>
        <p:txBody>
          <a:bodyPr vert="horz" lIns="0" tIns="103884" rIns="0" bIns="103884" anchor="ctr"/>
          <a:lstStyle>
            <a:lvl1pPr marL="0" indent="0" algn="just">
              <a:lnSpc>
                <a:spcPct val="100000"/>
              </a:lnSpc>
              <a:spcBef>
                <a:spcPts val="0"/>
              </a:spcBef>
              <a:buNone/>
              <a:defRPr sz="1800" b="0" i="0">
                <a:solidFill>
                  <a:schemeClr val="bg1"/>
                </a:solidFill>
                <a:latin typeface="Arial Narrow" panose="020B0604020202020204" pitchFamily="34" charset="0"/>
                <a:cs typeface="Arial Narrow" panose="020B0604020202020204" pitchFamily="34" charset="0"/>
              </a:defRPr>
            </a:lvl1pPr>
          </a:lstStyle>
          <a:p>
            <a:pPr lvl="0"/>
            <a:r>
              <a:rPr lang="es-ES_tradnl" dirty="0" err="1"/>
              <a:t>icon</a:t>
            </a:r>
            <a:endParaRPr lang="es-ES_tradnl" dirty="0"/>
          </a:p>
        </p:txBody>
      </p:sp>
      <p:sp>
        <p:nvSpPr>
          <p:cNvPr id="60" name="Rectangle 22">
            <a:extLst>
              <a:ext uri="{FF2B5EF4-FFF2-40B4-BE49-F238E27FC236}">
                <a16:creationId xmlns:a16="http://schemas.microsoft.com/office/drawing/2014/main" id="{389298EF-351A-564B-B6E3-AC6439C27032}"/>
              </a:ext>
            </a:extLst>
          </p:cNvPr>
          <p:cNvSpPr/>
          <p:nvPr/>
        </p:nvSpPr>
        <p:spPr>
          <a:xfrm>
            <a:off x="9357253" y="3108635"/>
            <a:ext cx="2607735" cy="48259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a:p>
        </p:txBody>
      </p:sp>
      <p:sp>
        <p:nvSpPr>
          <p:cNvPr id="61" name="Text Placeholder 7">
            <a:extLst>
              <a:ext uri="{FF2B5EF4-FFF2-40B4-BE49-F238E27FC236}">
                <a16:creationId xmlns:a16="http://schemas.microsoft.com/office/drawing/2014/main" id="{55BF7B55-6E85-1649-98A6-E18D863122D5}"/>
              </a:ext>
            </a:extLst>
          </p:cNvPr>
          <p:cNvSpPr>
            <a:spLocks noGrp="1"/>
          </p:cNvSpPr>
          <p:nvPr>
            <p:ph type="body" sz="quarter" idx="75" hasCustomPrompt="1"/>
          </p:nvPr>
        </p:nvSpPr>
        <p:spPr>
          <a:xfrm>
            <a:off x="9492722" y="3241355"/>
            <a:ext cx="1922150" cy="217788"/>
          </a:xfrm>
          <a:prstGeom prst="rect">
            <a:avLst/>
          </a:prstGeom>
        </p:spPr>
        <p:txBody>
          <a:bodyPr vert="horz" lIns="0" tIns="40504" rIns="0" bIns="40504" anchor="ctr"/>
          <a:lstStyle>
            <a:lvl1pPr marL="0" indent="0" algn="just">
              <a:lnSpc>
                <a:spcPct val="100000"/>
              </a:lnSpc>
              <a:spcBef>
                <a:spcPts val="0"/>
              </a:spcBef>
              <a:spcAft>
                <a:spcPts val="0"/>
              </a:spcAft>
              <a:buNone/>
              <a:defRPr sz="1200" b="0" i="0">
                <a:solidFill>
                  <a:schemeClr val="bg1"/>
                </a:solidFill>
                <a:latin typeface="Arial" panose="020B0604020202020204" pitchFamily="34" charset="0"/>
                <a:cs typeface="Arial" panose="020B0604020202020204" pitchFamily="34" charset="0"/>
              </a:defRPr>
            </a:lvl1pPr>
          </a:lstStyle>
          <a:p>
            <a:pPr lvl="0"/>
            <a:r>
              <a:rPr lang="es-ES_tradnl" dirty="0" err="1"/>
              <a:t>Esempio</a:t>
            </a:r>
            <a:endParaRPr lang="es-ES_tradnl" dirty="0"/>
          </a:p>
        </p:txBody>
      </p:sp>
      <p:sp>
        <p:nvSpPr>
          <p:cNvPr id="62" name="Text Placeholder 7">
            <a:extLst>
              <a:ext uri="{FF2B5EF4-FFF2-40B4-BE49-F238E27FC236}">
                <a16:creationId xmlns:a16="http://schemas.microsoft.com/office/drawing/2014/main" id="{A9911D0D-081F-A047-B921-A137A2DE69C7}"/>
              </a:ext>
            </a:extLst>
          </p:cNvPr>
          <p:cNvSpPr>
            <a:spLocks noGrp="1"/>
          </p:cNvSpPr>
          <p:nvPr>
            <p:ph type="body" sz="quarter" idx="76" hasCustomPrompt="1"/>
          </p:nvPr>
        </p:nvSpPr>
        <p:spPr>
          <a:xfrm>
            <a:off x="11399848" y="3165155"/>
            <a:ext cx="441110" cy="324477"/>
          </a:xfrm>
          <a:prstGeom prst="rect">
            <a:avLst/>
          </a:prstGeom>
        </p:spPr>
        <p:txBody>
          <a:bodyPr vert="horz" lIns="0" tIns="103884" rIns="0" bIns="103884" anchor="ctr"/>
          <a:lstStyle>
            <a:lvl1pPr marL="0" indent="0" algn="just">
              <a:lnSpc>
                <a:spcPct val="100000"/>
              </a:lnSpc>
              <a:spcBef>
                <a:spcPts val="0"/>
              </a:spcBef>
              <a:buNone/>
              <a:defRPr sz="1800" b="0" i="0">
                <a:solidFill>
                  <a:schemeClr val="bg1"/>
                </a:solidFill>
                <a:latin typeface="Arial Narrow" panose="020B0604020202020204" pitchFamily="34" charset="0"/>
                <a:cs typeface="Arial Narrow" panose="020B0604020202020204" pitchFamily="34" charset="0"/>
              </a:defRPr>
            </a:lvl1pPr>
          </a:lstStyle>
          <a:p>
            <a:pPr lvl="0"/>
            <a:r>
              <a:rPr lang="es-ES_tradnl" dirty="0" err="1"/>
              <a:t>icon</a:t>
            </a:r>
            <a:endParaRPr lang="es-ES_tradnl" dirty="0"/>
          </a:p>
        </p:txBody>
      </p:sp>
      <p:sp>
        <p:nvSpPr>
          <p:cNvPr id="111" name="Picture Placeholder 2">
            <a:extLst>
              <a:ext uri="{FF2B5EF4-FFF2-40B4-BE49-F238E27FC236}">
                <a16:creationId xmlns:a16="http://schemas.microsoft.com/office/drawing/2014/main" id="{02A3DF61-FD9A-224F-A126-F36EE74BEE63}"/>
              </a:ext>
            </a:extLst>
          </p:cNvPr>
          <p:cNvSpPr>
            <a:spLocks noGrp="1"/>
          </p:cNvSpPr>
          <p:nvPr>
            <p:ph type="pic" sz="quarter" idx="77"/>
          </p:nvPr>
        </p:nvSpPr>
        <p:spPr>
          <a:xfrm>
            <a:off x="227013" y="3796017"/>
            <a:ext cx="2607734" cy="1875147"/>
          </a:xfrm>
          <a:prstGeom prst="rect">
            <a:avLst/>
          </a:prstGeom>
          <a:effectLst/>
        </p:spPr>
        <p:txBody>
          <a:bodyPr vert="horz" lIns="95057" tIns="47529" rIns="95057" bIns="47529"/>
          <a:lstStyle>
            <a:lvl1pPr marL="0" indent="0" algn="just">
              <a:buNone/>
              <a:defRPr sz="900">
                <a:solidFill>
                  <a:srgbClr val="7F7F7F"/>
                </a:solidFill>
                <a:latin typeface="Lato Regular"/>
                <a:cs typeface="Lato Regular"/>
              </a:defRPr>
            </a:lvl1pPr>
          </a:lstStyle>
          <a:p>
            <a:r>
              <a:rPr lang="en-US"/>
              <a:t>Click icon to add picture</a:t>
            </a:r>
            <a:endParaRPr lang="en-US" dirty="0"/>
          </a:p>
        </p:txBody>
      </p:sp>
      <p:sp>
        <p:nvSpPr>
          <p:cNvPr id="112" name="Rectangle 22">
            <a:extLst>
              <a:ext uri="{FF2B5EF4-FFF2-40B4-BE49-F238E27FC236}">
                <a16:creationId xmlns:a16="http://schemas.microsoft.com/office/drawing/2014/main" id="{9F4BC0C6-7AA2-4A49-86EA-10372F99E07E}"/>
              </a:ext>
            </a:extLst>
          </p:cNvPr>
          <p:cNvSpPr/>
          <p:nvPr/>
        </p:nvSpPr>
        <p:spPr>
          <a:xfrm>
            <a:off x="227011" y="5671164"/>
            <a:ext cx="2607735" cy="48259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a:p>
        </p:txBody>
      </p:sp>
      <p:sp>
        <p:nvSpPr>
          <p:cNvPr id="113" name="Text Placeholder 7">
            <a:extLst>
              <a:ext uri="{FF2B5EF4-FFF2-40B4-BE49-F238E27FC236}">
                <a16:creationId xmlns:a16="http://schemas.microsoft.com/office/drawing/2014/main" id="{704AF734-38B9-8B41-96B5-4359BF8ED570}"/>
              </a:ext>
            </a:extLst>
          </p:cNvPr>
          <p:cNvSpPr>
            <a:spLocks noGrp="1"/>
          </p:cNvSpPr>
          <p:nvPr>
            <p:ph type="body" sz="quarter" idx="78" hasCustomPrompt="1"/>
          </p:nvPr>
        </p:nvSpPr>
        <p:spPr>
          <a:xfrm>
            <a:off x="362480" y="5803884"/>
            <a:ext cx="1922150" cy="217788"/>
          </a:xfrm>
          <a:prstGeom prst="rect">
            <a:avLst/>
          </a:prstGeom>
        </p:spPr>
        <p:txBody>
          <a:bodyPr vert="horz" lIns="0" tIns="40504" rIns="0" bIns="40504" anchor="ctr"/>
          <a:lstStyle>
            <a:lvl1pPr marL="0" indent="0" algn="just">
              <a:lnSpc>
                <a:spcPct val="100000"/>
              </a:lnSpc>
              <a:spcBef>
                <a:spcPts val="0"/>
              </a:spcBef>
              <a:spcAft>
                <a:spcPts val="0"/>
              </a:spcAft>
              <a:buNone/>
              <a:defRPr sz="1200" b="0" i="0">
                <a:solidFill>
                  <a:schemeClr val="bg1"/>
                </a:solidFill>
                <a:latin typeface="Arial" panose="020B0604020202020204" pitchFamily="34" charset="0"/>
                <a:cs typeface="Arial" panose="020B0604020202020204" pitchFamily="34" charset="0"/>
              </a:defRPr>
            </a:lvl1pPr>
          </a:lstStyle>
          <a:p>
            <a:pPr lvl="0"/>
            <a:r>
              <a:rPr lang="es-ES_tradnl" dirty="0" err="1"/>
              <a:t>Esempio</a:t>
            </a:r>
            <a:endParaRPr lang="es-ES_tradnl" dirty="0"/>
          </a:p>
        </p:txBody>
      </p:sp>
      <p:sp>
        <p:nvSpPr>
          <p:cNvPr id="114" name="Text Placeholder 7">
            <a:extLst>
              <a:ext uri="{FF2B5EF4-FFF2-40B4-BE49-F238E27FC236}">
                <a16:creationId xmlns:a16="http://schemas.microsoft.com/office/drawing/2014/main" id="{C123C1FB-0810-BB49-9F96-FFEE23A4D804}"/>
              </a:ext>
            </a:extLst>
          </p:cNvPr>
          <p:cNvSpPr>
            <a:spLocks noGrp="1"/>
          </p:cNvSpPr>
          <p:nvPr>
            <p:ph type="body" sz="quarter" idx="79" hasCustomPrompt="1"/>
          </p:nvPr>
        </p:nvSpPr>
        <p:spPr>
          <a:xfrm>
            <a:off x="2269606" y="5727684"/>
            <a:ext cx="441110" cy="324477"/>
          </a:xfrm>
          <a:prstGeom prst="rect">
            <a:avLst/>
          </a:prstGeom>
        </p:spPr>
        <p:txBody>
          <a:bodyPr vert="horz" lIns="0" tIns="103884" rIns="0" bIns="103884" anchor="ctr"/>
          <a:lstStyle>
            <a:lvl1pPr marL="0" indent="0" algn="just">
              <a:lnSpc>
                <a:spcPct val="100000"/>
              </a:lnSpc>
              <a:spcBef>
                <a:spcPts val="0"/>
              </a:spcBef>
              <a:buNone/>
              <a:defRPr sz="1800" b="0" i="0">
                <a:solidFill>
                  <a:schemeClr val="bg1"/>
                </a:solidFill>
                <a:latin typeface="Arial Narrow" panose="020B0604020202020204" pitchFamily="34" charset="0"/>
                <a:cs typeface="Arial Narrow" panose="020B0604020202020204" pitchFamily="34" charset="0"/>
              </a:defRPr>
            </a:lvl1pPr>
          </a:lstStyle>
          <a:p>
            <a:pPr lvl="0"/>
            <a:r>
              <a:rPr lang="es-ES_tradnl" dirty="0" err="1"/>
              <a:t>icon</a:t>
            </a:r>
            <a:endParaRPr lang="es-ES_tradnl" dirty="0"/>
          </a:p>
        </p:txBody>
      </p:sp>
      <p:sp>
        <p:nvSpPr>
          <p:cNvPr id="115" name="Picture Placeholder 2">
            <a:extLst>
              <a:ext uri="{FF2B5EF4-FFF2-40B4-BE49-F238E27FC236}">
                <a16:creationId xmlns:a16="http://schemas.microsoft.com/office/drawing/2014/main" id="{AE865932-D3B9-AB49-884B-2AEC569A5789}"/>
              </a:ext>
            </a:extLst>
          </p:cNvPr>
          <p:cNvSpPr>
            <a:spLocks noGrp="1"/>
          </p:cNvSpPr>
          <p:nvPr>
            <p:ph type="pic" sz="quarter" idx="80"/>
          </p:nvPr>
        </p:nvSpPr>
        <p:spPr>
          <a:xfrm>
            <a:off x="3270426" y="3796017"/>
            <a:ext cx="2607734" cy="1875147"/>
          </a:xfrm>
          <a:prstGeom prst="rect">
            <a:avLst/>
          </a:prstGeom>
          <a:effectLst/>
        </p:spPr>
        <p:txBody>
          <a:bodyPr vert="horz" lIns="95057" tIns="47529" rIns="95057" bIns="47529"/>
          <a:lstStyle>
            <a:lvl1pPr marL="0" indent="0" algn="just">
              <a:buNone/>
              <a:defRPr sz="900">
                <a:solidFill>
                  <a:srgbClr val="7F7F7F"/>
                </a:solidFill>
                <a:latin typeface="Lato Regular"/>
                <a:cs typeface="Lato Regular"/>
              </a:defRPr>
            </a:lvl1pPr>
          </a:lstStyle>
          <a:p>
            <a:r>
              <a:rPr lang="en-US"/>
              <a:t>Click icon to add picture</a:t>
            </a:r>
            <a:endParaRPr lang="en-US" dirty="0"/>
          </a:p>
        </p:txBody>
      </p:sp>
      <p:sp>
        <p:nvSpPr>
          <p:cNvPr id="116" name="Picture Placeholder 2">
            <a:extLst>
              <a:ext uri="{FF2B5EF4-FFF2-40B4-BE49-F238E27FC236}">
                <a16:creationId xmlns:a16="http://schemas.microsoft.com/office/drawing/2014/main" id="{6FC12E6D-573B-6742-895B-CC34DEED7A4E}"/>
              </a:ext>
            </a:extLst>
          </p:cNvPr>
          <p:cNvSpPr>
            <a:spLocks noGrp="1"/>
          </p:cNvSpPr>
          <p:nvPr>
            <p:ph type="pic" sz="quarter" idx="81"/>
          </p:nvPr>
        </p:nvSpPr>
        <p:spPr>
          <a:xfrm>
            <a:off x="6313839" y="3796017"/>
            <a:ext cx="2607734" cy="1875147"/>
          </a:xfrm>
          <a:prstGeom prst="rect">
            <a:avLst/>
          </a:prstGeom>
          <a:effectLst/>
        </p:spPr>
        <p:txBody>
          <a:bodyPr vert="horz" lIns="95057" tIns="47529" rIns="95057" bIns="47529"/>
          <a:lstStyle>
            <a:lvl1pPr marL="0" indent="0" algn="just">
              <a:buNone/>
              <a:defRPr sz="900">
                <a:solidFill>
                  <a:srgbClr val="7F7F7F"/>
                </a:solidFill>
                <a:latin typeface="Lato Regular"/>
                <a:cs typeface="Lato Regular"/>
              </a:defRPr>
            </a:lvl1pPr>
          </a:lstStyle>
          <a:p>
            <a:r>
              <a:rPr lang="en-US"/>
              <a:t>Click icon to add picture</a:t>
            </a:r>
            <a:endParaRPr lang="en-US" dirty="0"/>
          </a:p>
        </p:txBody>
      </p:sp>
      <p:sp>
        <p:nvSpPr>
          <p:cNvPr id="117" name="Picture Placeholder 2">
            <a:extLst>
              <a:ext uri="{FF2B5EF4-FFF2-40B4-BE49-F238E27FC236}">
                <a16:creationId xmlns:a16="http://schemas.microsoft.com/office/drawing/2014/main" id="{DC37DB6B-AE4A-4442-BEF0-C0550A14BA3A}"/>
              </a:ext>
            </a:extLst>
          </p:cNvPr>
          <p:cNvSpPr>
            <a:spLocks noGrp="1"/>
          </p:cNvSpPr>
          <p:nvPr>
            <p:ph type="pic" sz="quarter" idx="82"/>
          </p:nvPr>
        </p:nvSpPr>
        <p:spPr>
          <a:xfrm>
            <a:off x="9357252" y="3796017"/>
            <a:ext cx="2607734" cy="1875147"/>
          </a:xfrm>
          <a:prstGeom prst="rect">
            <a:avLst/>
          </a:prstGeom>
          <a:effectLst/>
        </p:spPr>
        <p:txBody>
          <a:bodyPr vert="horz" lIns="95057" tIns="47529" rIns="95057" bIns="47529"/>
          <a:lstStyle>
            <a:lvl1pPr marL="0" indent="0" algn="just">
              <a:buNone/>
              <a:defRPr sz="900">
                <a:solidFill>
                  <a:srgbClr val="7F7F7F"/>
                </a:solidFill>
                <a:latin typeface="Lato Regular"/>
                <a:cs typeface="Lato Regular"/>
              </a:defRPr>
            </a:lvl1pPr>
          </a:lstStyle>
          <a:p>
            <a:r>
              <a:rPr lang="en-US"/>
              <a:t>Click icon to add picture</a:t>
            </a:r>
            <a:endParaRPr lang="en-US" dirty="0"/>
          </a:p>
        </p:txBody>
      </p:sp>
      <p:sp>
        <p:nvSpPr>
          <p:cNvPr id="118" name="Rectangle 22">
            <a:extLst>
              <a:ext uri="{FF2B5EF4-FFF2-40B4-BE49-F238E27FC236}">
                <a16:creationId xmlns:a16="http://schemas.microsoft.com/office/drawing/2014/main" id="{866D6B73-2D6A-D646-9E9C-1F835D5B0E70}"/>
              </a:ext>
            </a:extLst>
          </p:cNvPr>
          <p:cNvSpPr/>
          <p:nvPr/>
        </p:nvSpPr>
        <p:spPr>
          <a:xfrm>
            <a:off x="3270425" y="5671163"/>
            <a:ext cx="2607735" cy="48259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a:p>
        </p:txBody>
      </p:sp>
      <p:sp>
        <p:nvSpPr>
          <p:cNvPr id="119" name="Text Placeholder 7">
            <a:extLst>
              <a:ext uri="{FF2B5EF4-FFF2-40B4-BE49-F238E27FC236}">
                <a16:creationId xmlns:a16="http://schemas.microsoft.com/office/drawing/2014/main" id="{98BE5810-1053-1740-9BCF-46AE4D8A5874}"/>
              </a:ext>
            </a:extLst>
          </p:cNvPr>
          <p:cNvSpPr>
            <a:spLocks noGrp="1"/>
          </p:cNvSpPr>
          <p:nvPr>
            <p:ph type="body" sz="quarter" idx="83" hasCustomPrompt="1"/>
          </p:nvPr>
        </p:nvSpPr>
        <p:spPr>
          <a:xfrm>
            <a:off x="3405894" y="5803883"/>
            <a:ext cx="1922150" cy="217788"/>
          </a:xfrm>
          <a:prstGeom prst="rect">
            <a:avLst/>
          </a:prstGeom>
        </p:spPr>
        <p:txBody>
          <a:bodyPr vert="horz" lIns="0" tIns="40504" rIns="0" bIns="40504" anchor="ctr"/>
          <a:lstStyle>
            <a:lvl1pPr marL="0" indent="0" algn="just">
              <a:lnSpc>
                <a:spcPct val="100000"/>
              </a:lnSpc>
              <a:spcBef>
                <a:spcPts val="0"/>
              </a:spcBef>
              <a:spcAft>
                <a:spcPts val="0"/>
              </a:spcAft>
              <a:buNone/>
              <a:defRPr sz="1200" b="0" i="0">
                <a:solidFill>
                  <a:schemeClr val="bg1"/>
                </a:solidFill>
                <a:latin typeface="Arial" panose="020B0604020202020204" pitchFamily="34" charset="0"/>
                <a:cs typeface="Arial" panose="020B0604020202020204" pitchFamily="34" charset="0"/>
              </a:defRPr>
            </a:lvl1pPr>
          </a:lstStyle>
          <a:p>
            <a:pPr lvl="0"/>
            <a:r>
              <a:rPr lang="es-ES_tradnl" dirty="0" err="1"/>
              <a:t>Esempio</a:t>
            </a:r>
            <a:endParaRPr lang="es-ES_tradnl" dirty="0"/>
          </a:p>
        </p:txBody>
      </p:sp>
      <p:sp>
        <p:nvSpPr>
          <p:cNvPr id="120" name="Text Placeholder 7">
            <a:extLst>
              <a:ext uri="{FF2B5EF4-FFF2-40B4-BE49-F238E27FC236}">
                <a16:creationId xmlns:a16="http://schemas.microsoft.com/office/drawing/2014/main" id="{AEFEE847-2484-004B-BDE8-E04DF5CBF37D}"/>
              </a:ext>
            </a:extLst>
          </p:cNvPr>
          <p:cNvSpPr>
            <a:spLocks noGrp="1"/>
          </p:cNvSpPr>
          <p:nvPr>
            <p:ph type="body" sz="quarter" idx="84" hasCustomPrompt="1"/>
          </p:nvPr>
        </p:nvSpPr>
        <p:spPr>
          <a:xfrm>
            <a:off x="5313020" y="5727683"/>
            <a:ext cx="441110" cy="324477"/>
          </a:xfrm>
          <a:prstGeom prst="rect">
            <a:avLst/>
          </a:prstGeom>
        </p:spPr>
        <p:txBody>
          <a:bodyPr vert="horz" lIns="0" tIns="103884" rIns="0" bIns="103884" anchor="ctr"/>
          <a:lstStyle>
            <a:lvl1pPr marL="0" indent="0" algn="just">
              <a:lnSpc>
                <a:spcPct val="100000"/>
              </a:lnSpc>
              <a:spcBef>
                <a:spcPts val="0"/>
              </a:spcBef>
              <a:buNone/>
              <a:defRPr sz="1800" b="0" i="0">
                <a:solidFill>
                  <a:schemeClr val="bg1"/>
                </a:solidFill>
                <a:latin typeface="Arial Narrow" panose="020B0604020202020204" pitchFamily="34" charset="0"/>
                <a:cs typeface="Arial Narrow" panose="020B0604020202020204" pitchFamily="34" charset="0"/>
              </a:defRPr>
            </a:lvl1pPr>
          </a:lstStyle>
          <a:p>
            <a:pPr lvl="0"/>
            <a:r>
              <a:rPr lang="es-ES_tradnl" dirty="0" err="1"/>
              <a:t>icon</a:t>
            </a:r>
            <a:endParaRPr lang="es-ES_tradnl" dirty="0"/>
          </a:p>
        </p:txBody>
      </p:sp>
      <p:sp>
        <p:nvSpPr>
          <p:cNvPr id="121" name="Rectangle 22">
            <a:extLst>
              <a:ext uri="{FF2B5EF4-FFF2-40B4-BE49-F238E27FC236}">
                <a16:creationId xmlns:a16="http://schemas.microsoft.com/office/drawing/2014/main" id="{04DE4263-5E67-E047-B39B-6A6D416A4691}"/>
              </a:ext>
            </a:extLst>
          </p:cNvPr>
          <p:cNvSpPr/>
          <p:nvPr/>
        </p:nvSpPr>
        <p:spPr>
          <a:xfrm>
            <a:off x="6313838" y="5672284"/>
            <a:ext cx="2607735" cy="48259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a:p>
        </p:txBody>
      </p:sp>
      <p:sp>
        <p:nvSpPr>
          <p:cNvPr id="122" name="Text Placeholder 7">
            <a:extLst>
              <a:ext uri="{FF2B5EF4-FFF2-40B4-BE49-F238E27FC236}">
                <a16:creationId xmlns:a16="http://schemas.microsoft.com/office/drawing/2014/main" id="{211A74F3-9E17-5B49-A13D-0551422AF5BD}"/>
              </a:ext>
            </a:extLst>
          </p:cNvPr>
          <p:cNvSpPr>
            <a:spLocks noGrp="1"/>
          </p:cNvSpPr>
          <p:nvPr>
            <p:ph type="body" sz="quarter" idx="85" hasCustomPrompt="1"/>
          </p:nvPr>
        </p:nvSpPr>
        <p:spPr>
          <a:xfrm>
            <a:off x="6449307" y="5805004"/>
            <a:ext cx="1922150" cy="217788"/>
          </a:xfrm>
          <a:prstGeom prst="rect">
            <a:avLst/>
          </a:prstGeom>
        </p:spPr>
        <p:txBody>
          <a:bodyPr vert="horz" lIns="0" tIns="40504" rIns="0" bIns="40504" anchor="ctr"/>
          <a:lstStyle>
            <a:lvl1pPr marL="0" indent="0" algn="just">
              <a:lnSpc>
                <a:spcPct val="100000"/>
              </a:lnSpc>
              <a:spcBef>
                <a:spcPts val="0"/>
              </a:spcBef>
              <a:spcAft>
                <a:spcPts val="0"/>
              </a:spcAft>
              <a:buNone/>
              <a:defRPr sz="1200" b="0" i="0">
                <a:solidFill>
                  <a:schemeClr val="bg1"/>
                </a:solidFill>
                <a:latin typeface="Arial" panose="020B0604020202020204" pitchFamily="34" charset="0"/>
                <a:cs typeface="Arial" panose="020B0604020202020204" pitchFamily="34" charset="0"/>
              </a:defRPr>
            </a:lvl1pPr>
          </a:lstStyle>
          <a:p>
            <a:pPr lvl="0"/>
            <a:r>
              <a:rPr lang="es-ES_tradnl" dirty="0" err="1"/>
              <a:t>Esempio</a:t>
            </a:r>
            <a:endParaRPr lang="es-ES_tradnl" dirty="0"/>
          </a:p>
        </p:txBody>
      </p:sp>
      <p:sp>
        <p:nvSpPr>
          <p:cNvPr id="123" name="Text Placeholder 7">
            <a:extLst>
              <a:ext uri="{FF2B5EF4-FFF2-40B4-BE49-F238E27FC236}">
                <a16:creationId xmlns:a16="http://schemas.microsoft.com/office/drawing/2014/main" id="{79E1F8D3-AA80-7642-A9D2-3E70F43C31A5}"/>
              </a:ext>
            </a:extLst>
          </p:cNvPr>
          <p:cNvSpPr>
            <a:spLocks noGrp="1"/>
          </p:cNvSpPr>
          <p:nvPr>
            <p:ph type="body" sz="quarter" idx="86" hasCustomPrompt="1"/>
          </p:nvPr>
        </p:nvSpPr>
        <p:spPr>
          <a:xfrm>
            <a:off x="8356433" y="5728804"/>
            <a:ext cx="441110" cy="324477"/>
          </a:xfrm>
          <a:prstGeom prst="rect">
            <a:avLst/>
          </a:prstGeom>
        </p:spPr>
        <p:txBody>
          <a:bodyPr vert="horz" lIns="0" tIns="103884" rIns="0" bIns="103884" anchor="ctr"/>
          <a:lstStyle>
            <a:lvl1pPr marL="0" indent="0" algn="just">
              <a:lnSpc>
                <a:spcPct val="100000"/>
              </a:lnSpc>
              <a:spcBef>
                <a:spcPts val="0"/>
              </a:spcBef>
              <a:buNone/>
              <a:defRPr sz="1800" b="0" i="0">
                <a:solidFill>
                  <a:schemeClr val="bg1"/>
                </a:solidFill>
                <a:latin typeface="Arial Narrow" panose="020B0604020202020204" pitchFamily="34" charset="0"/>
                <a:cs typeface="Arial Narrow" panose="020B0604020202020204" pitchFamily="34" charset="0"/>
              </a:defRPr>
            </a:lvl1pPr>
          </a:lstStyle>
          <a:p>
            <a:pPr lvl="0"/>
            <a:r>
              <a:rPr lang="es-ES_tradnl" dirty="0" err="1"/>
              <a:t>icon</a:t>
            </a:r>
            <a:endParaRPr lang="es-ES_tradnl" dirty="0"/>
          </a:p>
        </p:txBody>
      </p:sp>
      <p:sp>
        <p:nvSpPr>
          <p:cNvPr id="124" name="Rectangle 22">
            <a:extLst>
              <a:ext uri="{FF2B5EF4-FFF2-40B4-BE49-F238E27FC236}">
                <a16:creationId xmlns:a16="http://schemas.microsoft.com/office/drawing/2014/main" id="{E3E846C1-C5F4-4249-B4BF-C64CD282341D}"/>
              </a:ext>
            </a:extLst>
          </p:cNvPr>
          <p:cNvSpPr/>
          <p:nvPr/>
        </p:nvSpPr>
        <p:spPr>
          <a:xfrm>
            <a:off x="9357251" y="5671164"/>
            <a:ext cx="2607735" cy="48259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a:p>
        </p:txBody>
      </p:sp>
      <p:sp>
        <p:nvSpPr>
          <p:cNvPr id="125" name="Text Placeholder 7">
            <a:extLst>
              <a:ext uri="{FF2B5EF4-FFF2-40B4-BE49-F238E27FC236}">
                <a16:creationId xmlns:a16="http://schemas.microsoft.com/office/drawing/2014/main" id="{21486E09-1B2A-BD4D-A3F3-8E68CFCCB81D}"/>
              </a:ext>
            </a:extLst>
          </p:cNvPr>
          <p:cNvSpPr>
            <a:spLocks noGrp="1"/>
          </p:cNvSpPr>
          <p:nvPr>
            <p:ph type="body" sz="quarter" idx="87" hasCustomPrompt="1"/>
          </p:nvPr>
        </p:nvSpPr>
        <p:spPr>
          <a:xfrm>
            <a:off x="9492720" y="5803884"/>
            <a:ext cx="1922150" cy="217788"/>
          </a:xfrm>
          <a:prstGeom prst="rect">
            <a:avLst/>
          </a:prstGeom>
        </p:spPr>
        <p:txBody>
          <a:bodyPr vert="horz" lIns="0" tIns="40504" rIns="0" bIns="40504" anchor="ctr"/>
          <a:lstStyle>
            <a:lvl1pPr marL="0" indent="0" algn="just">
              <a:lnSpc>
                <a:spcPct val="100000"/>
              </a:lnSpc>
              <a:spcBef>
                <a:spcPts val="0"/>
              </a:spcBef>
              <a:spcAft>
                <a:spcPts val="0"/>
              </a:spcAft>
              <a:buNone/>
              <a:defRPr sz="1200" b="0" i="0">
                <a:solidFill>
                  <a:schemeClr val="bg1"/>
                </a:solidFill>
                <a:latin typeface="Arial" panose="020B0604020202020204" pitchFamily="34" charset="0"/>
                <a:cs typeface="Arial" panose="020B0604020202020204" pitchFamily="34" charset="0"/>
              </a:defRPr>
            </a:lvl1pPr>
          </a:lstStyle>
          <a:p>
            <a:pPr lvl="0"/>
            <a:r>
              <a:rPr lang="es-ES_tradnl" dirty="0" err="1"/>
              <a:t>Esempio</a:t>
            </a:r>
            <a:endParaRPr lang="es-ES_tradnl" dirty="0"/>
          </a:p>
        </p:txBody>
      </p:sp>
      <p:sp>
        <p:nvSpPr>
          <p:cNvPr id="126" name="Text Placeholder 7">
            <a:extLst>
              <a:ext uri="{FF2B5EF4-FFF2-40B4-BE49-F238E27FC236}">
                <a16:creationId xmlns:a16="http://schemas.microsoft.com/office/drawing/2014/main" id="{BC66D60E-96E8-084A-A498-E8D2119506D3}"/>
              </a:ext>
            </a:extLst>
          </p:cNvPr>
          <p:cNvSpPr>
            <a:spLocks noGrp="1"/>
          </p:cNvSpPr>
          <p:nvPr>
            <p:ph type="body" sz="quarter" idx="88" hasCustomPrompt="1"/>
          </p:nvPr>
        </p:nvSpPr>
        <p:spPr>
          <a:xfrm>
            <a:off x="11399846" y="5727684"/>
            <a:ext cx="441110" cy="324477"/>
          </a:xfrm>
          <a:prstGeom prst="rect">
            <a:avLst/>
          </a:prstGeom>
        </p:spPr>
        <p:txBody>
          <a:bodyPr vert="horz" lIns="0" tIns="103884" rIns="0" bIns="103884" anchor="ctr"/>
          <a:lstStyle>
            <a:lvl1pPr marL="0" indent="0" algn="just">
              <a:lnSpc>
                <a:spcPct val="100000"/>
              </a:lnSpc>
              <a:spcBef>
                <a:spcPts val="0"/>
              </a:spcBef>
              <a:buNone/>
              <a:defRPr sz="1800" b="0" i="0">
                <a:solidFill>
                  <a:schemeClr val="bg1"/>
                </a:solidFill>
                <a:latin typeface="Arial Narrow" panose="020B0604020202020204" pitchFamily="34" charset="0"/>
                <a:cs typeface="Arial Narrow" panose="020B0604020202020204" pitchFamily="34" charset="0"/>
              </a:defRPr>
            </a:lvl1pPr>
          </a:lstStyle>
          <a:p>
            <a:pPr lvl="0"/>
            <a:r>
              <a:rPr lang="es-ES_tradnl" dirty="0" err="1"/>
              <a:t>icon</a:t>
            </a:r>
            <a:endParaRPr lang="es-ES_tradnl" dirty="0"/>
          </a:p>
        </p:txBody>
      </p:sp>
    </p:spTree>
    <p:extLst>
      <p:ext uri="{BB962C8B-B14F-4D97-AF65-F5344CB8AC3E}">
        <p14:creationId xmlns:p14="http://schemas.microsoft.com/office/powerpoint/2010/main" val="18963823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7_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40921E-1591-E94C-AD72-D997E0CD9348}"/>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022CD637-24AE-6D44-B982-429F5AEDC029}"/>
              </a:ext>
            </a:extLst>
          </p:cNvPr>
          <p:cNvSpPr>
            <a:spLocks noGrp="1"/>
          </p:cNvSpPr>
          <p:nvPr>
            <p:ph type="sldNum" sz="quarter" idx="10"/>
          </p:nvPr>
        </p:nvSpPr>
        <p:spPr/>
        <p:txBody>
          <a:bodyPr/>
          <a:lstStyle/>
          <a:p>
            <a:fld id="{6AA0123C-0CB4-46BD-A79F-29DFF5C11F70}" type="slidenum">
              <a:rPr lang="it-IT" smtClean="0"/>
              <a:t>‹#›</a:t>
            </a:fld>
            <a:endParaRPr lang="it-IT"/>
          </a:p>
        </p:txBody>
      </p:sp>
      <p:sp>
        <p:nvSpPr>
          <p:cNvPr id="4" name="Segnaposto piè di pagina 3">
            <a:extLst>
              <a:ext uri="{FF2B5EF4-FFF2-40B4-BE49-F238E27FC236}">
                <a16:creationId xmlns:a16="http://schemas.microsoft.com/office/drawing/2014/main" id="{56D793F1-5E39-0349-BC4E-39C1D5BBD5F4}"/>
              </a:ext>
            </a:extLst>
          </p:cNvPr>
          <p:cNvSpPr>
            <a:spLocks noGrp="1"/>
          </p:cNvSpPr>
          <p:nvPr>
            <p:ph type="ftr" sz="quarter" idx="11"/>
          </p:nvPr>
        </p:nvSpPr>
        <p:spPr/>
        <p:txBody>
          <a:bodyPr/>
          <a:lstStyle/>
          <a:p>
            <a:endParaRPr lang="it-IT"/>
          </a:p>
        </p:txBody>
      </p:sp>
      <p:sp>
        <p:nvSpPr>
          <p:cNvPr id="11" name="Picture Placeholder 17">
            <a:extLst>
              <a:ext uri="{FF2B5EF4-FFF2-40B4-BE49-F238E27FC236}">
                <a16:creationId xmlns:a16="http://schemas.microsoft.com/office/drawing/2014/main" id="{498349D7-97F5-864B-B6C8-452C4547A576}"/>
              </a:ext>
            </a:extLst>
          </p:cNvPr>
          <p:cNvSpPr>
            <a:spLocks noGrp="1"/>
          </p:cNvSpPr>
          <p:nvPr>
            <p:ph type="pic" sz="quarter" idx="20"/>
          </p:nvPr>
        </p:nvSpPr>
        <p:spPr>
          <a:xfrm>
            <a:off x="0" y="1052512"/>
            <a:ext cx="2438400" cy="2664000"/>
          </a:xfrm>
        </p:spPr>
        <p:txBody>
          <a:bodyPr/>
          <a:lstStyle/>
          <a:p>
            <a:r>
              <a:rPr lang="en-US"/>
              <a:t>Click icon to add picture</a:t>
            </a:r>
          </a:p>
        </p:txBody>
      </p:sp>
      <p:sp>
        <p:nvSpPr>
          <p:cNvPr id="12" name="Picture Placeholder 17">
            <a:extLst>
              <a:ext uri="{FF2B5EF4-FFF2-40B4-BE49-F238E27FC236}">
                <a16:creationId xmlns:a16="http://schemas.microsoft.com/office/drawing/2014/main" id="{720276D8-F1E9-CA4A-A649-EF248B2EFA78}"/>
              </a:ext>
            </a:extLst>
          </p:cNvPr>
          <p:cNvSpPr>
            <a:spLocks noGrp="1"/>
          </p:cNvSpPr>
          <p:nvPr>
            <p:ph type="pic" sz="quarter" idx="21"/>
          </p:nvPr>
        </p:nvSpPr>
        <p:spPr>
          <a:xfrm>
            <a:off x="2438400" y="1052512"/>
            <a:ext cx="2438400" cy="2664000"/>
          </a:xfrm>
        </p:spPr>
        <p:txBody>
          <a:bodyPr/>
          <a:lstStyle/>
          <a:p>
            <a:r>
              <a:rPr lang="en-US"/>
              <a:t>Click icon to add picture</a:t>
            </a:r>
          </a:p>
        </p:txBody>
      </p:sp>
      <p:sp>
        <p:nvSpPr>
          <p:cNvPr id="13" name="Picture Placeholder 17">
            <a:extLst>
              <a:ext uri="{FF2B5EF4-FFF2-40B4-BE49-F238E27FC236}">
                <a16:creationId xmlns:a16="http://schemas.microsoft.com/office/drawing/2014/main" id="{7A099753-68E5-094A-B9EF-391623D56B2D}"/>
              </a:ext>
            </a:extLst>
          </p:cNvPr>
          <p:cNvSpPr>
            <a:spLocks noGrp="1"/>
          </p:cNvSpPr>
          <p:nvPr>
            <p:ph type="pic" sz="quarter" idx="12"/>
          </p:nvPr>
        </p:nvSpPr>
        <p:spPr>
          <a:xfrm>
            <a:off x="4876800" y="1052512"/>
            <a:ext cx="2438400" cy="2664000"/>
          </a:xfrm>
        </p:spPr>
        <p:txBody>
          <a:bodyPr/>
          <a:lstStyle/>
          <a:p>
            <a:r>
              <a:rPr lang="en-US"/>
              <a:t>Click icon to add picture</a:t>
            </a:r>
          </a:p>
        </p:txBody>
      </p:sp>
      <p:sp>
        <p:nvSpPr>
          <p:cNvPr id="14" name="Picture Placeholder 17">
            <a:extLst>
              <a:ext uri="{FF2B5EF4-FFF2-40B4-BE49-F238E27FC236}">
                <a16:creationId xmlns:a16="http://schemas.microsoft.com/office/drawing/2014/main" id="{A90F3D25-B144-7543-8216-1E00F68097B5}"/>
              </a:ext>
            </a:extLst>
          </p:cNvPr>
          <p:cNvSpPr>
            <a:spLocks noGrp="1"/>
          </p:cNvSpPr>
          <p:nvPr>
            <p:ph type="pic" sz="quarter" idx="13"/>
          </p:nvPr>
        </p:nvSpPr>
        <p:spPr>
          <a:xfrm>
            <a:off x="7315200" y="1052512"/>
            <a:ext cx="2438400" cy="2664000"/>
          </a:xfrm>
        </p:spPr>
        <p:txBody>
          <a:bodyPr/>
          <a:lstStyle/>
          <a:p>
            <a:r>
              <a:rPr lang="en-US"/>
              <a:t>Click icon to add picture</a:t>
            </a:r>
          </a:p>
        </p:txBody>
      </p:sp>
      <p:sp>
        <p:nvSpPr>
          <p:cNvPr id="15" name="Picture Placeholder 17">
            <a:extLst>
              <a:ext uri="{FF2B5EF4-FFF2-40B4-BE49-F238E27FC236}">
                <a16:creationId xmlns:a16="http://schemas.microsoft.com/office/drawing/2014/main" id="{BACC8D71-503F-9F4A-BE91-8FB695262FF7}"/>
              </a:ext>
            </a:extLst>
          </p:cNvPr>
          <p:cNvSpPr>
            <a:spLocks noGrp="1"/>
          </p:cNvSpPr>
          <p:nvPr>
            <p:ph type="pic" sz="quarter" idx="14"/>
          </p:nvPr>
        </p:nvSpPr>
        <p:spPr>
          <a:xfrm>
            <a:off x="9753600" y="1052512"/>
            <a:ext cx="2438400" cy="2664000"/>
          </a:xfrm>
        </p:spPr>
        <p:txBody>
          <a:bodyPr/>
          <a:lstStyle/>
          <a:p>
            <a:r>
              <a:rPr lang="en-US"/>
              <a:t>Click icon to add picture</a:t>
            </a:r>
          </a:p>
        </p:txBody>
      </p:sp>
      <p:sp>
        <p:nvSpPr>
          <p:cNvPr id="16" name="Picture Placeholder 17">
            <a:extLst>
              <a:ext uri="{FF2B5EF4-FFF2-40B4-BE49-F238E27FC236}">
                <a16:creationId xmlns:a16="http://schemas.microsoft.com/office/drawing/2014/main" id="{422BC763-A52E-6441-A41A-C447211616B7}"/>
              </a:ext>
            </a:extLst>
          </p:cNvPr>
          <p:cNvSpPr>
            <a:spLocks noGrp="1"/>
          </p:cNvSpPr>
          <p:nvPr>
            <p:ph type="pic" sz="quarter" idx="22"/>
          </p:nvPr>
        </p:nvSpPr>
        <p:spPr>
          <a:xfrm>
            <a:off x="0" y="3715930"/>
            <a:ext cx="2438400" cy="2664000"/>
          </a:xfrm>
        </p:spPr>
        <p:txBody>
          <a:bodyPr/>
          <a:lstStyle/>
          <a:p>
            <a:r>
              <a:rPr lang="en-US"/>
              <a:t>Click icon to add picture</a:t>
            </a:r>
          </a:p>
        </p:txBody>
      </p:sp>
      <p:sp>
        <p:nvSpPr>
          <p:cNvPr id="17" name="Picture Placeholder 17">
            <a:extLst>
              <a:ext uri="{FF2B5EF4-FFF2-40B4-BE49-F238E27FC236}">
                <a16:creationId xmlns:a16="http://schemas.microsoft.com/office/drawing/2014/main" id="{135AAE12-4C09-964A-AAB5-2C51DCAC41F6}"/>
              </a:ext>
            </a:extLst>
          </p:cNvPr>
          <p:cNvSpPr>
            <a:spLocks noGrp="1"/>
          </p:cNvSpPr>
          <p:nvPr>
            <p:ph type="pic" sz="quarter" idx="23"/>
          </p:nvPr>
        </p:nvSpPr>
        <p:spPr>
          <a:xfrm>
            <a:off x="2438400" y="3715930"/>
            <a:ext cx="2438400" cy="2664000"/>
          </a:xfrm>
        </p:spPr>
        <p:txBody>
          <a:bodyPr/>
          <a:lstStyle/>
          <a:p>
            <a:r>
              <a:rPr lang="en-US"/>
              <a:t>Click icon to add picture</a:t>
            </a:r>
          </a:p>
        </p:txBody>
      </p:sp>
      <p:sp>
        <p:nvSpPr>
          <p:cNvPr id="18" name="Picture Placeholder 17">
            <a:extLst>
              <a:ext uri="{FF2B5EF4-FFF2-40B4-BE49-F238E27FC236}">
                <a16:creationId xmlns:a16="http://schemas.microsoft.com/office/drawing/2014/main" id="{AB1D1211-E27B-ED42-B779-8F90DE181727}"/>
              </a:ext>
            </a:extLst>
          </p:cNvPr>
          <p:cNvSpPr>
            <a:spLocks noGrp="1"/>
          </p:cNvSpPr>
          <p:nvPr>
            <p:ph type="pic" sz="quarter" idx="24"/>
          </p:nvPr>
        </p:nvSpPr>
        <p:spPr>
          <a:xfrm>
            <a:off x="4876800" y="3715930"/>
            <a:ext cx="2438400" cy="2664000"/>
          </a:xfrm>
        </p:spPr>
        <p:txBody>
          <a:bodyPr/>
          <a:lstStyle/>
          <a:p>
            <a:r>
              <a:rPr lang="en-US"/>
              <a:t>Click icon to add picture</a:t>
            </a:r>
          </a:p>
        </p:txBody>
      </p:sp>
      <p:sp>
        <p:nvSpPr>
          <p:cNvPr id="19" name="Picture Placeholder 17">
            <a:extLst>
              <a:ext uri="{FF2B5EF4-FFF2-40B4-BE49-F238E27FC236}">
                <a16:creationId xmlns:a16="http://schemas.microsoft.com/office/drawing/2014/main" id="{46AFA911-D14C-394E-B441-3CF742A81D11}"/>
              </a:ext>
            </a:extLst>
          </p:cNvPr>
          <p:cNvSpPr>
            <a:spLocks noGrp="1"/>
          </p:cNvSpPr>
          <p:nvPr>
            <p:ph type="pic" sz="quarter" idx="25"/>
          </p:nvPr>
        </p:nvSpPr>
        <p:spPr>
          <a:xfrm>
            <a:off x="7315200" y="3715930"/>
            <a:ext cx="2438400" cy="2664000"/>
          </a:xfrm>
        </p:spPr>
        <p:txBody>
          <a:bodyPr/>
          <a:lstStyle/>
          <a:p>
            <a:r>
              <a:rPr lang="en-US"/>
              <a:t>Click icon to add picture</a:t>
            </a:r>
          </a:p>
        </p:txBody>
      </p:sp>
      <p:sp>
        <p:nvSpPr>
          <p:cNvPr id="20" name="Picture Placeholder 17">
            <a:extLst>
              <a:ext uri="{FF2B5EF4-FFF2-40B4-BE49-F238E27FC236}">
                <a16:creationId xmlns:a16="http://schemas.microsoft.com/office/drawing/2014/main" id="{D3B9E50E-4D98-B34A-A5A5-FAEB825C6101}"/>
              </a:ext>
            </a:extLst>
          </p:cNvPr>
          <p:cNvSpPr>
            <a:spLocks noGrp="1"/>
          </p:cNvSpPr>
          <p:nvPr>
            <p:ph type="pic" sz="quarter" idx="26"/>
          </p:nvPr>
        </p:nvSpPr>
        <p:spPr>
          <a:xfrm>
            <a:off x="9753600" y="3715930"/>
            <a:ext cx="2438400" cy="2664000"/>
          </a:xfrm>
        </p:spPr>
        <p:txBody>
          <a:bodyPr/>
          <a:lstStyle/>
          <a:p>
            <a:r>
              <a:rPr lang="en-US"/>
              <a:t>Click icon to add picture</a:t>
            </a:r>
          </a:p>
        </p:txBody>
      </p:sp>
    </p:spTree>
    <p:extLst>
      <p:ext uri="{BB962C8B-B14F-4D97-AF65-F5344CB8AC3E}">
        <p14:creationId xmlns:p14="http://schemas.microsoft.com/office/powerpoint/2010/main" val="29385644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4_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40921E-1591-E94C-AD72-D997E0CD9348}"/>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022CD637-24AE-6D44-B982-429F5AEDC029}"/>
              </a:ext>
            </a:extLst>
          </p:cNvPr>
          <p:cNvSpPr>
            <a:spLocks noGrp="1"/>
          </p:cNvSpPr>
          <p:nvPr>
            <p:ph type="sldNum" sz="quarter" idx="10"/>
          </p:nvPr>
        </p:nvSpPr>
        <p:spPr/>
        <p:txBody>
          <a:bodyPr/>
          <a:lstStyle/>
          <a:p>
            <a:fld id="{6AA0123C-0CB4-46BD-A79F-29DFF5C11F70}" type="slidenum">
              <a:rPr lang="it-IT" smtClean="0"/>
              <a:t>‹#›</a:t>
            </a:fld>
            <a:endParaRPr lang="it-IT"/>
          </a:p>
        </p:txBody>
      </p:sp>
      <p:sp>
        <p:nvSpPr>
          <p:cNvPr id="4" name="Segnaposto piè di pagina 3">
            <a:extLst>
              <a:ext uri="{FF2B5EF4-FFF2-40B4-BE49-F238E27FC236}">
                <a16:creationId xmlns:a16="http://schemas.microsoft.com/office/drawing/2014/main" id="{56D793F1-5E39-0349-BC4E-39C1D5BBD5F4}"/>
              </a:ext>
            </a:extLst>
          </p:cNvPr>
          <p:cNvSpPr>
            <a:spLocks noGrp="1"/>
          </p:cNvSpPr>
          <p:nvPr>
            <p:ph type="ftr" sz="quarter" idx="11"/>
          </p:nvPr>
        </p:nvSpPr>
        <p:spPr/>
        <p:txBody>
          <a:bodyPr/>
          <a:lstStyle/>
          <a:p>
            <a:endParaRPr lang="it-IT"/>
          </a:p>
        </p:txBody>
      </p:sp>
      <p:sp>
        <p:nvSpPr>
          <p:cNvPr id="11" name="Picture Placeholder 17">
            <a:extLst>
              <a:ext uri="{FF2B5EF4-FFF2-40B4-BE49-F238E27FC236}">
                <a16:creationId xmlns:a16="http://schemas.microsoft.com/office/drawing/2014/main" id="{498349D7-97F5-864B-B6C8-452C4547A576}"/>
              </a:ext>
            </a:extLst>
          </p:cNvPr>
          <p:cNvSpPr>
            <a:spLocks noGrp="1"/>
          </p:cNvSpPr>
          <p:nvPr>
            <p:ph type="pic" sz="quarter" idx="20"/>
          </p:nvPr>
        </p:nvSpPr>
        <p:spPr>
          <a:xfrm>
            <a:off x="227013" y="1233488"/>
            <a:ext cx="1984376" cy="1587590"/>
          </a:xfrm>
        </p:spPr>
        <p:txBody>
          <a:bodyPr/>
          <a:lstStyle/>
          <a:p>
            <a:r>
              <a:rPr lang="en-US"/>
              <a:t>Click icon to add picture</a:t>
            </a:r>
          </a:p>
        </p:txBody>
      </p:sp>
      <p:sp>
        <p:nvSpPr>
          <p:cNvPr id="12" name="Picture Placeholder 17">
            <a:extLst>
              <a:ext uri="{FF2B5EF4-FFF2-40B4-BE49-F238E27FC236}">
                <a16:creationId xmlns:a16="http://schemas.microsoft.com/office/drawing/2014/main" id="{720276D8-F1E9-CA4A-A649-EF248B2EFA78}"/>
              </a:ext>
            </a:extLst>
          </p:cNvPr>
          <p:cNvSpPr>
            <a:spLocks noGrp="1"/>
          </p:cNvSpPr>
          <p:nvPr>
            <p:ph type="pic" sz="quarter" idx="21"/>
          </p:nvPr>
        </p:nvSpPr>
        <p:spPr>
          <a:xfrm>
            <a:off x="2665413" y="1233488"/>
            <a:ext cx="1984376" cy="1587590"/>
          </a:xfrm>
        </p:spPr>
        <p:txBody>
          <a:bodyPr/>
          <a:lstStyle/>
          <a:p>
            <a:r>
              <a:rPr lang="en-US"/>
              <a:t>Click icon to add picture</a:t>
            </a:r>
          </a:p>
        </p:txBody>
      </p:sp>
      <p:sp>
        <p:nvSpPr>
          <p:cNvPr id="13" name="Picture Placeholder 17">
            <a:extLst>
              <a:ext uri="{FF2B5EF4-FFF2-40B4-BE49-F238E27FC236}">
                <a16:creationId xmlns:a16="http://schemas.microsoft.com/office/drawing/2014/main" id="{7A099753-68E5-094A-B9EF-391623D56B2D}"/>
              </a:ext>
            </a:extLst>
          </p:cNvPr>
          <p:cNvSpPr>
            <a:spLocks noGrp="1"/>
          </p:cNvSpPr>
          <p:nvPr>
            <p:ph type="pic" sz="quarter" idx="12"/>
          </p:nvPr>
        </p:nvSpPr>
        <p:spPr>
          <a:xfrm>
            <a:off x="5103813" y="1233488"/>
            <a:ext cx="1984376" cy="1587590"/>
          </a:xfrm>
        </p:spPr>
        <p:txBody>
          <a:bodyPr/>
          <a:lstStyle/>
          <a:p>
            <a:r>
              <a:rPr lang="en-US"/>
              <a:t>Click icon to add picture</a:t>
            </a:r>
          </a:p>
        </p:txBody>
      </p:sp>
      <p:sp>
        <p:nvSpPr>
          <p:cNvPr id="14" name="Picture Placeholder 17">
            <a:extLst>
              <a:ext uri="{FF2B5EF4-FFF2-40B4-BE49-F238E27FC236}">
                <a16:creationId xmlns:a16="http://schemas.microsoft.com/office/drawing/2014/main" id="{A90F3D25-B144-7543-8216-1E00F68097B5}"/>
              </a:ext>
            </a:extLst>
          </p:cNvPr>
          <p:cNvSpPr>
            <a:spLocks noGrp="1"/>
          </p:cNvSpPr>
          <p:nvPr>
            <p:ph type="pic" sz="quarter" idx="13"/>
          </p:nvPr>
        </p:nvSpPr>
        <p:spPr>
          <a:xfrm>
            <a:off x="7542213" y="1233488"/>
            <a:ext cx="1984376" cy="1587590"/>
          </a:xfrm>
        </p:spPr>
        <p:txBody>
          <a:bodyPr/>
          <a:lstStyle/>
          <a:p>
            <a:r>
              <a:rPr lang="en-US"/>
              <a:t>Click icon to add picture</a:t>
            </a:r>
          </a:p>
        </p:txBody>
      </p:sp>
      <p:sp>
        <p:nvSpPr>
          <p:cNvPr id="15" name="Picture Placeholder 17">
            <a:extLst>
              <a:ext uri="{FF2B5EF4-FFF2-40B4-BE49-F238E27FC236}">
                <a16:creationId xmlns:a16="http://schemas.microsoft.com/office/drawing/2014/main" id="{BACC8D71-503F-9F4A-BE91-8FB695262FF7}"/>
              </a:ext>
            </a:extLst>
          </p:cNvPr>
          <p:cNvSpPr>
            <a:spLocks noGrp="1"/>
          </p:cNvSpPr>
          <p:nvPr>
            <p:ph type="pic" sz="quarter" idx="14"/>
          </p:nvPr>
        </p:nvSpPr>
        <p:spPr>
          <a:xfrm>
            <a:off x="9980613" y="1233488"/>
            <a:ext cx="1984376" cy="1587590"/>
          </a:xfrm>
        </p:spPr>
        <p:txBody>
          <a:bodyPr/>
          <a:lstStyle/>
          <a:p>
            <a:r>
              <a:rPr lang="en-US"/>
              <a:t>Click icon to add picture</a:t>
            </a:r>
          </a:p>
        </p:txBody>
      </p:sp>
      <p:sp>
        <p:nvSpPr>
          <p:cNvPr id="16" name="Picture Placeholder 17">
            <a:extLst>
              <a:ext uri="{FF2B5EF4-FFF2-40B4-BE49-F238E27FC236}">
                <a16:creationId xmlns:a16="http://schemas.microsoft.com/office/drawing/2014/main" id="{422BC763-A52E-6441-A41A-C447211616B7}"/>
              </a:ext>
            </a:extLst>
          </p:cNvPr>
          <p:cNvSpPr>
            <a:spLocks noGrp="1"/>
          </p:cNvSpPr>
          <p:nvPr>
            <p:ph type="pic" sz="quarter" idx="22"/>
          </p:nvPr>
        </p:nvSpPr>
        <p:spPr>
          <a:xfrm>
            <a:off x="227013" y="3128561"/>
            <a:ext cx="1984376" cy="1587590"/>
          </a:xfrm>
        </p:spPr>
        <p:txBody>
          <a:bodyPr/>
          <a:lstStyle/>
          <a:p>
            <a:r>
              <a:rPr lang="en-US"/>
              <a:t>Click icon to add picture</a:t>
            </a:r>
          </a:p>
        </p:txBody>
      </p:sp>
      <p:sp>
        <p:nvSpPr>
          <p:cNvPr id="17" name="Picture Placeholder 17">
            <a:extLst>
              <a:ext uri="{FF2B5EF4-FFF2-40B4-BE49-F238E27FC236}">
                <a16:creationId xmlns:a16="http://schemas.microsoft.com/office/drawing/2014/main" id="{135AAE12-4C09-964A-AAB5-2C51DCAC41F6}"/>
              </a:ext>
            </a:extLst>
          </p:cNvPr>
          <p:cNvSpPr>
            <a:spLocks noGrp="1"/>
          </p:cNvSpPr>
          <p:nvPr>
            <p:ph type="pic" sz="quarter" idx="23"/>
          </p:nvPr>
        </p:nvSpPr>
        <p:spPr>
          <a:xfrm>
            <a:off x="2665413" y="3128561"/>
            <a:ext cx="1984376" cy="1587590"/>
          </a:xfrm>
        </p:spPr>
        <p:txBody>
          <a:bodyPr/>
          <a:lstStyle/>
          <a:p>
            <a:r>
              <a:rPr lang="en-US"/>
              <a:t>Click icon to add picture</a:t>
            </a:r>
          </a:p>
        </p:txBody>
      </p:sp>
      <p:sp>
        <p:nvSpPr>
          <p:cNvPr id="18" name="Picture Placeholder 17">
            <a:extLst>
              <a:ext uri="{FF2B5EF4-FFF2-40B4-BE49-F238E27FC236}">
                <a16:creationId xmlns:a16="http://schemas.microsoft.com/office/drawing/2014/main" id="{AB1D1211-E27B-ED42-B779-8F90DE181727}"/>
              </a:ext>
            </a:extLst>
          </p:cNvPr>
          <p:cNvSpPr>
            <a:spLocks noGrp="1"/>
          </p:cNvSpPr>
          <p:nvPr>
            <p:ph type="pic" sz="quarter" idx="24"/>
          </p:nvPr>
        </p:nvSpPr>
        <p:spPr>
          <a:xfrm>
            <a:off x="5103813" y="3128561"/>
            <a:ext cx="1984376" cy="1587590"/>
          </a:xfrm>
        </p:spPr>
        <p:txBody>
          <a:bodyPr/>
          <a:lstStyle/>
          <a:p>
            <a:r>
              <a:rPr lang="en-US"/>
              <a:t>Click icon to add picture</a:t>
            </a:r>
          </a:p>
        </p:txBody>
      </p:sp>
      <p:sp>
        <p:nvSpPr>
          <p:cNvPr id="19" name="Picture Placeholder 17">
            <a:extLst>
              <a:ext uri="{FF2B5EF4-FFF2-40B4-BE49-F238E27FC236}">
                <a16:creationId xmlns:a16="http://schemas.microsoft.com/office/drawing/2014/main" id="{46AFA911-D14C-394E-B441-3CF742A81D11}"/>
              </a:ext>
            </a:extLst>
          </p:cNvPr>
          <p:cNvSpPr>
            <a:spLocks noGrp="1"/>
          </p:cNvSpPr>
          <p:nvPr>
            <p:ph type="pic" sz="quarter" idx="25"/>
          </p:nvPr>
        </p:nvSpPr>
        <p:spPr>
          <a:xfrm>
            <a:off x="7542213" y="3128561"/>
            <a:ext cx="1984376" cy="1587590"/>
          </a:xfrm>
        </p:spPr>
        <p:txBody>
          <a:bodyPr/>
          <a:lstStyle/>
          <a:p>
            <a:r>
              <a:rPr lang="en-US"/>
              <a:t>Click icon to add picture</a:t>
            </a:r>
          </a:p>
        </p:txBody>
      </p:sp>
      <p:sp>
        <p:nvSpPr>
          <p:cNvPr id="20" name="Picture Placeholder 17">
            <a:extLst>
              <a:ext uri="{FF2B5EF4-FFF2-40B4-BE49-F238E27FC236}">
                <a16:creationId xmlns:a16="http://schemas.microsoft.com/office/drawing/2014/main" id="{D3B9E50E-4D98-B34A-A5A5-FAEB825C6101}"/>
              </a:ext>
            </a:extLst>
          </p:cNvPr>
          <p:cNvSpPr>
            <a:spLocks noGrp="1"/>
          </p:cNvSpPr>
          <p:nvPr>
            <p:ph type="pic" sz="quarter" idx="26"/>
          </p:nvPr>
        </p:nvSpPr>
        <p:spPr>
          <a:xfrm>
            <a:off x="9980613" y="3128561"/>
            <a:ext cx="1984376" cy="1587590"/>
          </a:xfrm>
        </p:spPr>
        <p:txBody>
          <a:bodyPr/>
          <a:lstStyle/>
          <a:p>
            <a:r>
              <a:rPr lang="en-US"/>
              <a:t>Click icon to add picture</a:t>
            </a:r>
          </a:p>
        </p:txBody>
      </p:sp>
      <p:sp>
        <p:nvSpPr>
          <p:cNvPr id="21" name="Text Placeholder 2">
            <a:extLst>
              <a:ext uri="{FF2B5EF4-FFF2-40B4-BE49-F238E27FC236}">
                <a16:creationId xmlns:a16="http://schemas.microsoft.com/office/drawing/2014/main" id="{431BAD5E-10F0-8043-87C2-D319235247C8}"/>
              </a:ext>
            </a:extLst>
          </p:cNvPr>
          <p:cNvSpPr>
            <a:spLocks noGrp="1"/>
          </p:cNvSpPr>
          <p:nvPr>
            <p:ph type="body" sz="quarter" idx="16" hasCustomPrompt="1"/>
          </p:nvPr>
        </p:nvSpPr>
        <p:spPr>
          <a:xfrm>
            <a:off x="227013" y="5023634"/>
            <a:ext cx="11737975" cy="1142216"/>
          </a:xfrm>
          <a:prstGeom prst="rect">
            <a:avLst/>
          </a:prstGeom>
        </p:spPr>
        <p:txBody>
          <a:bodyPr vert="horz" lIns="0" tIns="0" rIns="0" bIns="0">
            <a:normAutofit/>
          </a:bodyPr>
          <a:lstStyle>
            <a:lvl1pPr marL="0" indent="0" algn="just">
              <a:lnSpc>
                <a:spcPct val="130000"/>
              </a:lnSpc>
              <a:buNone/>
              <a:defRPr sz="1400" b="0" i="0">
                <a:solidFill>
                  <a:schemeClr val="tx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a:t>
            </a:r>
            <a:r>
              <a:rPr lang="en-US" dirty="0" err="1"/>
              <a:t>malesuada</a:t>
            </a:r>
            <a:r>
              <a:rPr lang="en-US" dirty="0"/>
              <a:t> </a:t>
            </a:r>
            <a:r>
              <a:rPr lang="en-US" dirty="0" err="1"/>
              <a:t>hendrerit</a:t>
            </a:r>
            <a:r>
              <a:rPr lang="en-US" dirty="0"/>
              <a:t>. </a:t>
            </a:r>
            <a:r>
              <a:rPr lang="en-US" dirty="0" err="1"/>
              <a:t>Morbi</a:t>
            </a:r>
            <a:r>
              <a:rPr lang="en-US" dirty="0"/>
              <a:t> sit </a:t>
            </a:r>
            <a:r>
              <a:rPr lang="en-US" dirty="0" err="1"/>
              <a:t>amet</a:t>
            </a:r>
            <a:r>
              <a:rPr lang="en-US" dirty="0"/>
              <a:t> dolor ante. </a:t>
            </a:r>
            <a:r>
              <a:rPr lang="en-US" dirty="0" err="1"/>
              <a:t>Duis</a:t>
            </a:r>
            <a:r>
              <a:rPr lang="en-US" dirty="0"/>
              <a:t> </a:t>
            </a:r>
            <a:r>
              <a:rPr lang="en-US" dirty="0" err="1"/>
              <a:t>quis</a:t>
            </a:r>
            <a:r>
              <a:rPr lang="en-US" dirty="0"/>
              <a:t> </a:t>
            </a:r>
            <a:r>
              <a:rPr lang="en-US" dirty="0" err="1"/>
              <a:t>viverra</a:t>
            </a:r>
            <a:r>
              <a:rPr lang="en-US" dirty="0"/>
              <a:t> </a:t>
            </a:r>
            <a:r>
              <a:rPr lang="en-US" dirty="0" err="1"/>
              <a:t>urna</a:t>
            </a:r>
            <a:r>
              <a:rPr lang="en-US" dirty="0"/>
              <a:t>, in </a:t>
            </a:r>
            <a:r>
              <a:rPr lang="en-US" dirty="0" err="1"/>
              <a:t>ultricies</a:t>
            </a:r>
            <a:r>
              <a:rPr lang="en-US" dirty="0"/>
              <a:t> diam. </a:t>
            </a:r>
          </a:p>
        </p:txBody>
      </p:sp>
    </p:spTree>
    <p:extLst>
      <p:ext uri="{BB962C8B-B14F-4D97-AF65-F5344CB8AC3E}">
        <p14:creationId xmlns:p14="http://schemas.microsoft.com/office/powerpoint/2010/main" val="3869903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80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10" presetClass="entr" presetSubtype="0" fill="hold" nodeType="withEffect">
                  <p:stCondLst>
                    <p:cond delay="8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10_Layout personalizzato">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D92B8D9B-9A4A-FA49-99FF-5FF3A74D0404}"/>
              </a:ext>
            </a:extLst>
          </p:cNvPr>
          <p:cNvSpPr>
            <a:spLocks noGrp="1"/>
          </p:cNvSpPr>
          <p:nvPr>
            <p:ph type="pic" sz="quarter" idx="12"/>
          </p:nvPr>
        </p:nvSpPr>
        <p:spPr>
          <a:xfrm>
            <a:off x="0" y="0"/>
            <a:ext cx="2027291" cy="3429000"/>
          </a:xfrm>
        </p:spPr>
        <p:txBody>
          <a:bodyPr>
            <a:normAutofit/>
          </a:bodyPr>
          <a:lstStyle>
            <a:lvl1pPr>
              <a:defRPr sz="1600"/>
            </a:lvl1pPr>
          </a:lstStyle>
          <a:p>
            <a:r>
              <a:rPr lang="en-US"/>
              <a:t>Click icon to add picture</a:t>
            </a:r>
            <a:endParaRPr lang="en-US" dirty="0"/>
          </a:p>
        </p:txBody>
      </p:sp>
      <p:sp>
        <p:nvSpPr>
          <p:cNvPr id="7" name="Picture Placeholder 2">
            <a:extLst>
              <a:ext uri="{FF2B5EF4-FFF2-40B4-BE49-F238E27FC236}">
                <a16:creationId xmlns:a16="http://schemas.microsoft.com/office/drawing/2014/main" id="{7B2E9B41-7842-1D43-B1CE-116EFA34415B}"/>
              </a:ext>
            </a:extLst>
          </p:cNvPr>
          <p:cNvSpPr>
            <a:spLocks noGrp="1"/>
          </p:cNvSpPr>
          <p:nvPr>
            <p:ph type="pic" sz="quarter" idx="13"/>
          </p:nvPr>
        </p:nvSpPr>
        <p:spPr>
          <a:xfrm>
            <a:off x="0" y="3429000"/>
            <a:ext cx="2027291" cy="3429000"/>
          </a:xfrm>
        </p:spPr>
        <p:txBody>
          <a:bodyPr>
            <a:normAutofit/>
          </a:bodyPr>
          <a:lstStyle>
            <a:lvl1pPr>
              <a:defRPr sz="1600"/>
            </a:lvl1pPr>
          </a:lstStyle>
          <a:p>
            <a:r>
              <a:rPr lang="en-US"/>
              <a:t>Click icon to add picture</a:t>
            </a:r>
          </a:p>
        </p:txBody>
      </p:sp>
      <p:sp>
        <p:nvSpPr>
          <p:cNvPr id="8" name="Picture Placeholder 2">
            <a:extLst>
              <a:ext uri="{FF2B5EF4-FFF2-40B4-BE49-F238E27FC236}">
                <a16:creationId xmlns:a16="http://schemas.microsoft.com/office/drawing/2014/main" id="{3E61890D-E946-7340-8E01-4CE9D1A802B6}"/>
              </a:ext>
            </a:extLst>
          </p:cNvPr>
          <p:cNvSpPr>
            <a:spLocks noGrp="1"/>
          </p:cNvSpPr>
          <p:nvPr>
            <p:ph type="pic" sz="quarter" idx="14"/>
          </p:nvPr>
        </p:nvSpPr>
        <p:spPr>
          <a:xfrm>
            <a:off x="4065884" y="0"/>
            <a:ext cx="2027291" cy="3429000"/>
          </a:xfrm>
        </p:spPr>
        <p:txBody>
          <a:bodyPr>
            <a:normAutofit/>
          </a:bodyPr>
          <a:lstStyle>
            <a:lvl1pPr>
              <a:defRPr sz="1600"/>
            </a:lvl1pPr>
          </a:lstStyle>
          <a:p>
            <a:r>
              <a:rPr lang="en-US"/>
              <a:t>Click icon to add picture</a:t>
            </a:r>
          </a:p>
        </p:txBody>
      </p:sp>
      <p:sp>
        <p:nvSpPr>
          <p:cNvPr id="9" name="Picture Placeholder 2">
            <a:extLst>
              <a:ext uri="{FF2B5EF4-FFF2-40B4-BE49-F238E27FC236}">
                <a16:creationId xmlns:a16="http://schemas.microsoft.com/office/drawing/2014/main" id="{390C57F8-675E-CF48-AEE5-E0ECF3B2BD69}"/>
              </a:ext>
            </a:extLst>
          </p:cNvPr>
          <p:cNvSpPr>
            <a:spLocks noGrp="1"/>
          </p:cNvSpPr>
          <p:nvPr>
            <p:ph type="pic" sz="quarter" idx="15"/>
          </p:nvPr>
        </p:nvSpPr>
        <p:spPr>
          <a:xfrm>
            <a:off x="4065884" y="3429000"/>
            <a:ext cx="2027291" cy="3429000"/>
          </a:xfrm>
        </p:spPr>
        <p:txBody>
          <a:bodyPr>
            <a:normAutofit/>
          </a:bodyPr>
          <a:lstStyle>
            <a:lvl1pPr>
              <a:defRPr sz="1600"/>
            </a:lvl1pPr>
          </a:lstStyle>
          <a:p>
            <a:r>
              <a:rPr lang="en-US"/>
              <a:t>Click icon to add picture</a:t>
            </a:r>
          </a:p>
        </p:txBody>
      </p:sp>
      <p:sp>
        <p:nvSpPr>
          <p:cNvPr id="10" name="Picture Placeholder 2">
            <a:extLst>
              <a:ext uri="{FF2B5EF4-FFF2-40B4-BE49-F238E27FC236}">
                <a16:creationId xmlns:a16="http://schemas.microsoft.com/office/drawing/2014/main" id="{AF7E722A-9CE4-4C44-9E40-5507A2C98B9E}"/>
              </a:ext>
            </a:extLst>
          </p:cNvPr>
          <p:cNvSpPr>
            <a:spLocks noGrp="1"/>
          </p:cNvSpPr>
          <p:nvPr>
            <p:ph type="pic" sz="quarter" idx="16"/>
          </p:nvPr>
        </p:nvSpPr>
        <p:spPr>
          <a:xfrm>
            <a:off x="10164709" y="0"/>
            <a:ext cx="2027291" cy="3429000"/>
          </a:xfrm>
        </p:spPr>
        <p:txBody>
          <a:bodyPr>
            <a:normAutofit/>
          </a:bodyPr>
          <a:lstStyle>
            <a:lvl1pPr>
              <a:defRPr sz="1600"/>
            </a:lvl1pPr>
          </a:lstStyle>
          <a:p>
            <a:r>
              <a:rPr lang="en-US"/>
              <a:t>Click icon to add picture</a:t>
            </a:r>
          </a:p>
        </p:txBody>
      </p:sp>
      <p:sp>
        <p:nvSpPr>
          <p:cNvPr id="11" name="Picture Placeholder 2">
            <a:extLst>
              <a:ext uri="{FF2B5EF4-FFF2-40B4-BE49-F238E27FC236}">
                <a16:creationId xmlns:a16="http://schemas.microsoft.com/office/drawing/2014/main" id="{956D5A15-6D3E-8744-BEA9-F5C5975FCC26}"/>
              </a:ext>
            </a:extLst>
          </p:cNvPr>
          <p:cNvSpPr>
            <a:spLocks noGrp="1"/>
          </p:cNvSpPr>
          <p:nvPr>
            <p:ph type="pic" sz="quarter" idx="17"/>
          </p:nvPr>
        </p:nvSpPr>
        <p:spPr>
          <a:xfrm>
            <a:off x="10164709" y="3429000"/>
            <a:ext cx="2027291" cy="3429000"/>
          </a:xfrm>
        </p:spPr>
        <p:txBody>
          <a:bodyPr>
            <a:normAutofit/>
          </a:bodyPr>
          <a:lstStyle>
            <a:lvl1pPr>
              <a:defRPr sz="1600"/>
            </a:lvl1pPr>
          </a:lstStyle>
          <a:p>
            <a:r>
              <a:rPr lang="en-US"/>
              <a:t>Click icon to add picture</a:t>
            </a:r>
          </a:p>
        </p:txBody>
      </p:sp>
      <p:sp>
        <p:nvSpPr>
          <p:cNvPr id="12" name="Picture Placeholder 2">
            <a:extLst>
              <a:ext uri="{FF2B5EF4-FFF2-40B4-BE49-F238E27FC236}">
                <a16:creationId xmlns:a16="http://schemas.microsoft.com/office/drawing/2014/main" id="{E633EFF1-8996-1D47-A07F-15983BB32F37}"/>
              </a:ext>
            </a:extLst>
          </p:cNvPr>
          <p:cNvSpPr>
            <a:spLocks noGrp="1"/>
          </p:cNvSpPr>
          <p:nvPr>
            <p:ph type="pic" sz="quarter" idx="18"/>
          </p:nvPr>
        </p:nvSpPr>
        <p:spPr>
          <a:xfrm>
            <a:off x="8131768" y="0"/>
            <a:ext cx="2027291" cy="3429000"/>
          </a:xfrm>
        </p:spPr>
        <p:txBody>
          <a:bodyPr>
            <a:normAutofit/>
          </a:bodyPr>
          <a:lstStyle>
            <a:lvl1pPr>
              <a:defRPr sz="1600"/>
            </a:lvl1pPr>
          </a:lstStyle>
          <a:p>
            <a:r>
              <a:rPr lang="en-US"/>
              <a:t>Click icon to add picture</a:t>
            </a:r>
          </a:p>
        </p:txBody>
      </p:sp>
      <p:sp>
        <p:nvSpPr>
          <p:cNvPr id="13" name="Picture Placeholder 2">
            <a:extLst>
              <a:ext uri="{FF2B5EF4-FFF2-40B4-BE49-F238E27FC236}">
                <a16:creationId xmlns:a16="http://schemas.microsoft.com/office/drawing/2014/main" id="{FC3CAE11-D3CD-C948-B53C-F00D83C0F439}"/>
              </a:ext>
            </a:extLst>
          </p:cNvPr>
          <p:cNvSpPr>
            <a:spLocks noGrp="1"/>
          </p:cNvSpPr>
          <p:nvPr>
            <p:ph type="pic" sz="quarter" idx="19"/>
          </p:nvPr>
        </p:nvSpPr>
        <p:spPr>
          <a:xfrm>
            <a:off x="8131768" y="3429000"/>
            <a:ext cx="2027291" cy="3429000"/>
          </a:xfrm>
        </p:spPr>
        <p:txBody>
          <a:bodyPr>
            <a:normAutofit/>
          </a:bodyPr>
          <a:lstStyle>
            <a:lvl1pPr>
              <a:defRPr sz="1600"/>
            </a:lvl1pPr>
          </a:lstStyle>
          <a:p>
            <a:r>
              <a:rPr lang="en-US"/>
              <a:t>Click icon to add picture</a:t>
            </a:r>
          </a:p>
        </p:txBody>
      </p:sp>
      <p:sp>
        <p:nvSpPr>
          <p:cNvPr id="14" name="Picture Placeholder 2">
            <a:extLst>
              <a:ext uri="{FF2B5EF4-FFF2-40B4-BE49-F238E27FC236}">
                <a16:creationId xmlns:a16="http://schemas.microsoft.com/office/drawing/2014/main" id="{1C666A69-5F15-4441-B36B-9212E9F828E9}"/>
              </a:ext>
            </a:extLst>
          </p:cNvPr>
          <p:cNvSpPr>
            <a:spLocks noGrp="1"/>
          </p:cNvSpPr>
          <p:nvPr>
            <p:ph type="pic" sz="quarter" idx="20"/>
          </p:nvPr>
        </p:nvSpPr>
        <p:spPr>
          <a:xfrm>
            <a:off x="6098826" y="0"/>
            <a:ext cx="2027291" cy="3429000"/>
          </a:xfrm>
        </p:spPr>
        <p:txBody>
          <a:bodyPr>
            <a:normAutofit/>
          </a:bodyPr>
          <a:lstStyle>
            <a:lvl1pPr>
              <a:defRPr sz="1600"/>
            </a:lvl1pPr>
          </a:lstStyle>
          <a:p>
            <a:r>
              <a:rPr lang="en-US"/>
              <a:t>Click icon to add picture</a:t>
            </a:r>
          </a:p>
        </p:txBody>
      </p:sp>
      <p:sp>
        <p:nvSpPr>
          <p:cNvPr id="15" name="Picture Placeholder 2">
            <a:extLst>
              <a:ext uri="{FF2B5EF4-FFF2-40B4-BE49-F238E27FC236}">
                <a16:creationId xmlns:a16="http://schemas.microsoft.com/office/drawing/2014/main" id="{9D13FC1F-71E3-6C4B-B932-874E1C732403}"/>
              </a:ext>
            </a:extLst>
          </p:cNvPr>
          <p:cNvSpPr>
            <a:spLocks noGrp="1"/>
          </p:cNvSpPr>
          <p:nvPr>
            <p:ph type="pic" sz="quarter" idx="21"/>
          </p:nvPr>
        </p:nvSpPr>
        <p:spPr>
          <a:xfrm>
            <a:off x="6098826" y="3429000"/>
            <a:ext cx="2027291" cy="3429000"/>
          </a:xfrm>
        </p:spPr>
        <p:txBody>
          <a:bodyPr>
            <a:normAutofit/>
          </a:bodyPr>
          <a:lstStyle>
            <a:lvl1pPr>
              <a:defRPr sz="1600"/>
            </a:lvl1pPr>
          </a:lstStyle>
          <a:p>
            <a:r>
              <a:rPr lang="en-US"/>
              <a:t>Click icon to add picture</a:t>
            </a:r>
          </a:p>
        </p:txBody>
      </p:sp>
      <p:sp>
        <p:nvSpPr>
          <p:cNvPr id="16" name="Picture Placeholder 2">
            <a:extLst>
              <a:ext uri="{FF2B5EF4-FFF2-40B4-BE49-F238E27FC236}">
                <a16:creationId xmlns:a16="http://schemas.microsoft.com/office/drawing/2014/main" id="{B4307F29-F5AA-4646-8CAA-1C6B832AD992}"/>
              </a:ext>
            </a:extLst>
          </p:cNvPr>
          <p:cNvSpPr>
            <a:spLocks noGrp="1"/>
          </p:cNvSpPr>
          <p:nvPr>
            <p:ph type="pic" sz="quarter" idx="22"/>
          </p:nvPr>
        </p:nvSpPr>
        <p:spPr>
          <a:xfrm>
            <a:off x="2032942" y="0"/>
            <a:ext cx="2027291" cy="3429000"/>
          </a:xfrm>
        </p:spPr>
        <p:txBody>
          <a:bodyPr>
            <a:normAutofit/>
          </a:bodyPr>
          <a:lstStyle>
            <a:lvl1pPr>
              <a:defRPr sz="1600"/>
            </a:lvl1pPr>
          </a:lstStyle>
          <a:p>
            <a:r>
              <a:rPr lang="en-US"/>
              <a:t>Click icon to add picture</a:t>
            </a:r>
          </a:p>
        </p:txBody>
      </p:sp>
      <p:sp>
        <p:nvSpPr>
          <p:cNvPr id="17" name="Picture Placeholder 2">
            <a:extLst>
              <a:ext uri="{FF2B5EF4-FFF2-40B4-BE49-F238E27FC236}">
                <a16:creationId xmlns:a16="http://schemas.microsoft.com/office/drawing/2014/main" id="{B3C047A1-13CA-B040-9754-2C03ED944FE7}"/>
              </a:ext>
            </a:extLst>
          </p:cNvPr>
          <p:cNvSpPr>
            <a:spLocks noGrp="1"/>
          </p:cNvSpPr>
          <p:nvPr>
            <p:ph type="pic" sz="quarter" idx="23"/>
          </p:nvPr>
        </p:nvSpPr>
        <p:spPr>
          <a:xfrm>
            <a:off x="2032942" y="3429000"/>
            <a:ext cx="2027291" cy="3429000"/>
          </a:xfrm>
        </p:spPr>
        <p:txBody>
          <a:bodyPr>
            <a:normAutofit/>
          </a:bodyPr>
          <a:lstStyle>
            <a:lvl1pPr>
              <a:defRPr sz="1600"/>
            </a:lvl1pPr>
          </a:lstStyle>
          <a:p>
            <a:r>
              <a:rPr lang="en-US"/>
              <a:t>Click icon to add picture</a:t>
            </a:r>
          </a:p>
        </p:txBody>
      </p:sp>
    </p:spTree>
    <p:extLst>
      <p:ext uri="{BB962C8B-B14F-4D97-AF65-F5344CB8AC3E}">
        <p14:creationId xmlns:p14="http://schemas.microsoft.com/office/powerpoint/2010/main" val="35732138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4_Immagine e tes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D67FE8-33F5-A64B-B3A3-83EDA5952D20}"/>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dirty="0"/>
          </a:p>
        </p:txBody>
      </p:sp>
      <p:sp>
        <p:nvSpPr>
          <p:cNvPr id="3" name="Segnaposto numero diapositiva 2">
            <a:extLst>
              <a:ext uri="{FF2B5EF4-FFF2-40B4-BE49-F238E27FC236}">
                <a16:creationId xmlns:a16="http://schemas.microsoft.com/office/drawing/2014/main" id="{9E6283A3-F281-3B49-A709-BB57BA252484}"/>
              </a:ext>
            </a:extLst>
          </p:cNvPr>
          <p:cNvSpPr>
            <a:spLocks noGrp="1"/>
          </p:cNvSpPr>
          <p:nvPr>
            <p:ph type="sldNum" sz="quarter" idx="10"/>
          </p:nvPr>
        </p:nvSpPr>
        <p:spPr/>
        <p:txBody>
          <a:bodyPr/>
          <a:lstStyle>
            <a:lvl1pPr algn="ctr">
              <a:defRPr>
                <a:solidFill>
                  <a:schemeClr val="bg1"/>
                </a:solidFill>
              </a:defRPr>
            </a:lvl1pPr>
          </a:lstStyle>
          <a:p>
            <a:fld id="{6AA0123C-0CB4-46BD-A79F-29DFF5C11F70}" type="slidenum">
              <a:rPr lang="it-IT" smtClean="0"/>
              <a:t>‹#›</a:t>
            </a:fld>
            <a:endParaRPr lang="it-IT"/>
          </a:p>
        </p:txBody>
      </p:sp>
      <p:sp>
        <p:nvSpPr>
          <p:cNvPr id="4" name="Segnaposto piè di pagina 3">
            <a:extLst>
              <a:ext uri="{FF2B5EF4-FFF2-40B4-BE49-F238E27FC236}">
                <a16:creationId xmlns:a16="http://schemas.microsoft.com/office/drawing/2014/main" id="{7A37E5C7-50F5-3342-83D4-59FFE3735533}"/>
              </a:ext>
            </a:extLst>
          </p:cNvPr>
          <p:cNvSpPr>
            <a:spLocks noGrp="1"/>
          </p:cNvSpPr>
          <p:nvPr>
            <p:ph type="ftr" sz="quarter" idx="11"/>
          </p:nvPr>
        </p:nvSpPr>
        <p:spPr/>
        <p:txBody>
          <a:bodyPr/>
          <a:lstStyle>
            <a:lvl1pPr>
              <a:defRPr>
                <a:solidFill>
                  <a:schemeClr val="tx2"/>
                </a:solidFill>
              </a:defRPr>
            </a:lvl1pPr>
          </a:lstStyle>
          <a:p>
            <a:endParaRPr lang="it-IT"/>
          </a:p>
        </p:txBody>
      </p:sp>
      <p:sp>
        <p:nvSpPr>
          <p:cNvPr id="5" name="Rettangolo 4">
            <a:extLst>
              <a:ext uri="{FF2B5EF4-FFF2-40B4-BE49-F238E27FC236}">
                <a16:creationId xmlns:a16="http://schemas.microsoft.com/office/drawing/2014/main" id="{70CA6132-8850-8B4E-BB99-0715F9D2EAD4}"/>
              </a:ext>
            </a:extLst>
          </p:cNvPr>
          <p:cNvSpPr/>
          <p:nvPr/>
        </p:nvSpPr>
        <p:spPr>
          <a:xfrm>
            <a:off x="-27294" y="1596554"/>
            <a:ext cx="4735482" cy="4239334"/>
          </a:xfrm>
          <a:prstGeom prst="rect">
            <a:avLst/>
          </a:prstGeom>
          <a:solidFill>
            <a:srgbClr val="F5F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 name="Text Placeholder 7">
            <a:extLst>
              <a:ext uri="{FF2B5EF4-FFF2-40B4-BE49-F238E27FC236}">
                <a16:creationId xmlns:a16="http://schemas.microsoft.com/office/drawing/2014/main" id="{0ED267D6-328E-8C45-88C0-C48A12BA01C4}"/>
              </a:ext>
            </a:extLst>
          </p:cNvPr>
          <p:cNvSpPr>
            <a:spLocks noGrp="1"/>
          </p:cNvSpPr>
          <p:nvPr>
            <p:ph type="body" sz="quarter" idx="18" hasCustomPrompt="1"/>
          </p:nvPr>
        </p:nvSpPr>
        <p:spPr>
          <a:xfrm>
            <a:off x="227013" y="1787145"/>
            <a:ext cx="4340729" cy="359817"/>
          </a:xfrm>
          <a:prstGeom prst="rect">
            <a:avLst/>
          </a:prstGeom>
        </p:spPr>
        <p:txBody>
          <a:bodyPr vert="horz" lIns="0" tIns="40504" rIns="0" bIns="40504" anchor="ctr"/>
          <a:lstStyle>
            <a:lvl1pPr marL="0" indent="0" algn="l">
              <a:lnSpc>
                <a:spcPct val="100000"/>
              </a:lnSpc>
              <a:spcBef>
                <a:spcPts val="0"/>
              </a:spcBef>
              <a:buNone/>
              <a:defRPr sz="2400" b="0" i="0">
                <a:solidFill>
                  <a:schemeClr val="tx2"/>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11" name="Segnaposto testo 6">
            <a:extLst>
              <a:ext uri="{FF2B5EF4-FFF2-40B4-BE49-F238E27FC236}">
                <a16:creationId xmlns:a16="http://schemas.microsoft.com/office/drawing/2014/main" id="{6F6A5188-0A9B-8544-8D33-F4CF37BE6D76}"/>
              </a:ext>
            </a:extLst>
          </p:cNvPr>
          <p:cNvSpPr>
            <a:spLocks noGrp="1"/>
          </p:cNvSpPr>
          <p:nvPr>
            <p:ph type="body" sz="quarter" idx="20" hasCustomPrompt="1"/>
          </p:nvPr>
        </p:nvSpPr>
        <p:spPr>
          <a:xfrm>
            <a:off x="227013" y="2361366"/>
            <a:ext cx="4340729" cy="2306440"/>
          </a:xfrm>
        </p:spPr>
        <p:txBody>
          <a:bodyPr lIns="183600" rIns="183600" numCol="1" spcCol="547200">
            <a:noAutofit/>
          </a:bodyPr>
          <a:lstStyle>
            <a:lvl1pPr marL="0" indent="0" algn="just">
              <a:buNone/>
              <a:defRPr sz="1400" b="0" i="0">
                <a:solidFill>
                  <a:schemeClr val="tx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p>
        </p:txBody>
      </p:sp>
      <p:sp>
        <p:nvSpPr>
          <p:cNvPr id="12" name="Segnaposto contenuto multimediale 6">
            <a:extLst>
              <a:ext uri="{FF2B5EF4-FFF2-40B4-BE49-F238E27FC236}">
                <a16:creationId xmlns:a16="http://schemas.microsoft.com/office/drawing/2014/main" id="{5A739722-A02B-484D-82F5-CA1FC1978BB1}"/>
              </a:ext>
            </a:extLst>
          </p:cNvPr>
          <p:cNvSpPr>
            <a:spLocks noGrp="1"/>
          </p:cNvSpPr>
          <p:nvPr>
            <p:ph type="media" sz="quarter" idx="21"/>
          </p:nvPr>
        </p:nvSpPr>
        <p:spPr>
          <a:xfrm>
            <a:off x="4708525" y="1597025"/>
            <a:ext cx="7483475" cy="4238625"/>
          </a:xfrm>
        </p:spPr>
        <p:txBody>
          <a:bodyPr/>
          <a:lstStyle/>
          <a:p>
            <a:r>
              <a:rPr lang="en-US"/>
              <a:t>Click icon to add media</a:t>
            </a:r>
            <a:endParaRPr lang="it-IT"/>
          </a:p>
        </p:txBody>
      </p:sp>
    </p:spTree>
    <p:extLst>
      <p:ext uri="{BB962C8B-B14F-4D97-AF65-F5344CB8AC3E}">
        <p14:creationId xmlns:p14="http://schemas.microsoft.com/office/powerpoint/2010/main" val="29114667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_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7F1D4B-ED17-0343-A226-793BA09444C0}"/>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6A038C22-C8E5-5D4C-87E9-3DB6F6B32AE4}"/>
              </a:ext>
            </a:extLst>
          </p:cNvPr>
          <p:cNvSpPr>
            <a:spLocks noGrp="1"/>
          </p:cNvSpPr>
          <p:nvPr>
            <p:ph type="sldNum" sz="quarter" idx="10"/>
          </p:nvPr>
        </p:nvSpPr>
        <p:spPr/>
        <p:txBody>
          <a:bodyPr/>
          <a:lstStyle/>
          <a:p>
            <a:fld id="{6AA0123C-0CB4-46BD-A79F-29DFF5C11F70}" type="slidenum">
              <a:rPr lang="it-IT" smtClean="0"/>
              <a:t>‹#›</a:t>
            </a:fld>
            <a:endParaRPr lang="it-IT"/>
          </a:p>
        </p:txBody>
      </p:sp>
      <p:sp>
        <p:nvSpPr>
          <p:cNvPr id="4" name="Segnaposto piè di pagina 3">
            <a:extLst>
              <a:ext uri="{FF2B5EF4-FFF2-40B4-BE49-F238E27FC236}">
                <a16:creationId xmlns:a16="http://schemas.microsoft.com/office/drawing/2014/main" id="{16C94E65-A843-3E47-99AD-CCA4990A1026}"/>
              </a:ext>
            </a:extLst>
          </p:cNvPr>
          <p:cNvSpPr>
            <a:spLocks noGrp="1"/>
          </p:cNvSpPr>
          <p:nvPr>
            <p:ph type="ftr" sz="quarter" idx="11"/>
          </p:nvPr>
        </p:nvSpPr>
        <p:spPr/>
        <p:txBody>
          <a:bodyPr/>
          <a:lstStyle/>
          <a:p>
            <a:endParaRPr lang="it-IT"/>
          </a:p>
        </p:txBody>
      </p:sp>
      <p:sp>
        <p:nvSpPr>
          <p:cNvPr id="6" name="Segnaposto contenuto multimediale 5">
            <a:extLst>
              <a:ext uri="{FF2B5EF4-FFF2-40B4-BE49-F238E27FC236}">
                <a16:creationId xmlns:a16="http://schemas.microsoft.com/office/drawing/2014/main" id="{07CB1F8E-9938-EF42-A69D-461A83F823EC}"/>
              </a:ext>
            </a:extLst>
          </p:cNvPr>
          <p:cNvSpPr>
            <a:spLocks noGrp="1"/>
          </p:cNvSpPr>
          <p:nvPr>
            <p:ph type="media" sz="quarter" idx="12"/>
          </p:nvPr>
        </p:nvSpPr>
        <p:spPr>
          <a:xfrm>
            <a:off x="227013" y="1233488"/>
            <a:ext cx="11737975" cy="4932362"/>
          </a:xfrm>
        </p:spPr>
        <p:txBody>
          <a:bodyPr/>
          <a:lstStyle/>
          <a:p>
            <a:r>
              <a:rPr lang="en-US"/>
              <a:t>Click icon to add media</a:t>
            </a:r>
            <a:endParaRPr lang="it-IT"/>
          </a:p>
        </p:txBody>
      </p:sp>
    </p:spTree>
    <p:extLst>
      <p:ext uri="{BB962C8B-B14F-4D97-AF65-F5344CB8AC3E}">
        <p14:creationId xmlns:p14="http://schemas.microsoft.com/office/powerpoint/2010/main" val="24863820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3_Layout personalizzato">
    <p:spTree>
      <p:nvGrpSpPr>
        <p:cNvPr id="1" name=""/>
        <p:cNvGrpSpPr/>
        <p:nvPr/>
      </p:nvGrpSpPr>
      <p:grpSpPr>
        <a:xfrm>
          <a:off x="0" y="0"/>
          <a:ext cx="0" cy="0"/>
          <a:chOff x="0" y="0"/>
          <a:chExt cx="0" cy="0"/>
        </a:xfrm>
      </p:grpSpPr>
      <p:sp>
        <p:nvSpPr>
          <p:cNvPr id="6" name="Segnaposto contenuto multimediale 5">
            <a:extLst>
              <a:ext uri="{FF2B5EF4-FFF2-40B4-BE49-F238E27FC236}">
                <a16:creationId xmlns:a16="http://schemas.microsoft.com/office/drawing/2014/main" id="{5CFA6B55-CE9E-5B43-9EC0-FCDDC7E1A6BC}"/>
              </a:ext>
            </a:extLst>
          </p:cNvPr>
          <p:cNvSpPr>
            <a:spLocks noGrp="1"/>
          </p:cNvSpPr>
          <p:nvPr>
            <p:ph type="media" sz="quarter" idx="10"/>
          </p:nvPr>
        </p:nvSpPr>
        <p:spPr>
          <a:xfrm>
            <a:off x="227013" y="225426"/>
            <a:ext cx="11737975" cy="6387646"/>
          </a:xfrm>
        </p:spPr>
        <p:txBody>
          <a:bodyPr/>
          <a:lstStyle/>
          <a:p>
            <a:r>
              <a:rPr lang="en-US"/>
              <a:t>Click icon to add media</a:t>
            </a:r>
            <a:endParaRPr lang="it-IT"/>
          </a:p>
        </p:txBody>
      </p:sp>
    </p:spTree>
    <p:extLst>
      <p:ext uri="{BB962C8B-B14F-4D97-AF65-F5344CB8AC3E}">
        <p14:creationId xmlns:p14="http://schemas.microsoft.com/office/powerpoint/2010/main" val="558824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LOGO su Nero">
    <p:spTree>
      <p:nvGrpSpPr>
        <p:cNvPr id="1" name=""/>
        <p:cNvGrpSpPr/>
        <p:nvPr/>
      </p:nvGrpSpPr>
      <p:grpSpPr>
        <a:xfrm>
          <a:off x="0" y="0"/>
          <a:ext cx="0" cy="0"/>
          <a:chOff x="0" y="0"/>
          <a:chExt cx="0" cy="0"/>
        </a:xfrm>
      </p:grpSpPr>
      <p:sp>
        <p:nvSpPr>
          <p:cNvPr id="3" name="Rettangolo 2">
            <a:extLst>
              <a:ext uri="{FF2B5EF4-FFF2-40B4-BE49-F238E27FC236}">
                <a16:creationId xmlns:a16="http://schemas.microsoft.com/office/drawing/2014/main" id="{3FA5864C-60B3-FF43-A0A5-1C54B8D60691}"/>
              </a:ext>
            </a:extLst>
          </p:cNvPr>
          <p:cNvSpPr/>
          <p:nvPr/>
        </p:nvSpPr>
        <p:spPr>
          <a:xfrm>
            <a:off x="0" y="0"/>
            <a:ext cx="12192000" cy="685800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pic>
        <p:nvPicPr>
          <p:cNvPr id="4" name="Picture 4">
            <a:extLst>
              <a:ext uri="{FF2B5EF4-FFF2-40B4-BE49-F238E27FC236}">
                <a16:creationId xmlns:a16="http://schemas.microsoft.com/office/drawing/2014/main" id="{3A13B02A-465A-1D44-9431-04C1C7D8808A}"/>
              </a:ext>
            </a:extLst>
          </p:cNvPr>
          <p:cNvPicPr>
            <a:picLocks noChangeAspect="1"/>
          </p:cNvPicPr>
          <p:nvPr/>
        </p:nvPicPr>
        <p:blipFill>
          <a:blip r:embed="rId2"/>
          <a:stretch>
            <a:fillRect/>
          </a:stretch>
        </p:blipFill>
        <p:spPr>
          <a:xfrm>
            <a:off x="3051148" y="1635774"/>
            <a:ext cx="5982128" cy="3451982"/>
          </a:xfrm>
          <a:prstGeom prst="rect">
            <a:avLst/>
          </a:prstGeom>
        </p:spPr>
      </p:pic>
    </p:spTree>
    <p:extLst>
      <p:ext uri="{BB962C8B-B14F-4D97-AF65-F5344CB8AC3E}">
        <p14:creationId xmlns:p14="http://schemas.microsoft.com/office/powerpoint/2010/main" val="32506546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6_Layout personalizzato">
    <p:spTree>
      <p:nvGrpSpPr>
        <p:cNvPr id="1" name=""/>
        <p:cNvGrpSpPr/>
        <p:nvPr/>
      </p:nvGrpSpPr>
      <p:grpSpPr>
        <a:xfrm>
          <a:off x="0" y="0"/>
          <a:ext cx="0" cy="0"/>
          <a:chOff x="0" y="0"/>
          <a:chExt cx="0" cy="0"/>
        </a:xfrm>
      </p:grpSpPr>
      <p:sp>
        <p:nvSpPr>
          <p:cNvPr id="6" name="Segnaposto contenuto multimediale 5">
            <a:extLst>
              <a:ext uri="{FF2B5EF4-FFF2-40B4-BE49-F238E27FC236}">
                <a16:creationId xmlns:a16="http://schemas.microsoft.com/office/drawing/2014/main" id="{5CFA6B55-CE9E-5B43-9EC0-FCDDC7E1A6BC}"/>
              </a:ext>
            </a:extLst>
          </p:cNvPr>
          <p:cNvSpPr>
            <a:spLocks noGrp="1"/>
          </p:cNvSpPr>
          <p:nvPr>
            <p:ph type="media" sz="quarter" idx="10"/>
          </p:nvPr>
        </p:nvSpPr>
        <p:spPr>
          <a:xfrm>
            <a:off x="0" y="0"/>
            <a:ext cx="12191999" cy="6858000"/>
          </a:xfrm>
        </p:spPr>
        <p:txBody>
          <a:bodyPr/>
          <a:lstStyle/>
          <a:p>
            <a:r>
              <a:rPr lang="en-US"/>
              <a:t>Click icon to add media</a:t>
            </a:r>
            <a:endParaRPr lang="it-IT"/>
          </a:p>
        </p:txBody>
      </p:sp>
    </p:spTree>
    <p:extLst>
      <p:ext uri="{BB962C8B-B14F-4D97-AF65-F5344CB8AC3E}">
        <p14:creationId xmlns:p14="http://schemas.microsoft.com/office/powerpoint/2010/main" val="849367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esto 1 colonn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0CAC00-D139-6D4B-BEDE-AD1E27A62102}"/>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A9DA3DF8-4F33-474D-8308-720C72AAE24E}"/>
              </a:ext>
            </a:extLst>
          </p:cNvPr>
          <p:cNvSpPr>
            <a:spLocks noGrp="1"/>
          </p:cNvSpPr>
          <p:nvPr>
            <p:ph type="sldNum" sz="quarter" idx="10"/>
          </p:nvPr>
        </p:nvSpPr>
        <p:spPr/>
        <p:txBody>
          <a:bodyPr/>
          <a:lstStyle/>
          <a:p>
            <a:fld id="{6AA0123C-0CB4-46BD-A79F-29DFF5C11F70}" type="slidenum">
              <a:rPr lang="it-IT" smtClean="0"/>
              <a:t>‹#›</a:t>
            </a:fld>
            <a:endParaRPr lang="it-IT"/>
          </a:p>
        </p:txBody>
      </p:sp>
      <p:sp>
        <p:nvSpPr>
          <p:cNvPr id="4" name="Segnaposto piè di pagina 3">
            <a:extLst>
              <a:ext uri="{FF2B5EF4-FFF2-40B4-BE49-F238E27FC236}">
                <a16:creationId xmlns:a16="http://schemas.microsoft.com/office/drawing/2014/main" id="{2357B2B9-C3AF-5F41-AB46-34A18C63D3E5}"/>
              </a:ext>
            </a:extLst>
          </p:cNvPr>
          <p:cNvSpPr>
            <a:spLocks noGrp="1"/>
          </p:cNvSpPr>
          <p:nvPr>
            <p:ph type="ftr" sz="quarter" idx="11"/>
          </p:nvPr>
        </p:nvSpPr>
        <p:spPr/>
        <p:txBody>
          <a:bodyPr/>
          <a:lstStyle/>
          <a:p>
            <a:endParaRPr lang="it-IT"/>
          </a:p>
        </p:txBody>
      </p:sp>
      <p:sp>
        <p:nvSpPr>
          <p:cNvPr id="8" name="Text Placeholder 7">
            <a:extLst>
              <a:ext uri="{FF2B5EF4-FFF2-40B4-BE49-F238E27FC236}">
                <a16:creationId xmlns:a16="http://schemas.microsoft.com/office/drawing/2014/main" id="{A89603D7-55A3-584F-80E6-896EBB783048}"/>
              </a:ext>
            </a:extLst>
          </p:cNvPr>
          <p:cNvSpPr>
            <a:spLocks noGrp="1"/>
          </p:cNvSpPr>
          <p:nvPr>
            <p:ph type="body" sz="quarter" idx="18" hasCustomPrompt="1"/>
          </p:nvPr>
        </p:nvSpPr>
        <p:spPr>
          <a:xfrm>
            <a:off x="227012" y="1243104"/>
            <a:ext cx="11737975" cy="359817"/>
          </a:xfrm>
          <a:prstGeom prst="rect">
            <a:avLst/>
          </a:prstGeom>
        </p:spPr>
        <p:txBody>
          <a:bodyPr vert="horz" lIns="0" tIns="40504" rIns="0" bIns="40504" anchor="ctr"/>
          <a:lstStyle>
            <a:lvl1pPr marL="0" indent="0" algn="l">
              <a:lnSpc>
                <a:spcPct val="100000"/>
              </a:lnSpc>
              <a:spcBef>
                <a:spcPts val="0"/>
              </a:spcBef>
              <a:buNone/>
              <a:defRPr sz="2400" b="0" i="0">
                <a:solidFill>
                  <a:schemeClr val="tx2"/>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7" name="Segnaposto testo 6">
            <a:extLst>
              <a:ext uri="{FF2B5EF4-FFF2-40B4-BE49-F238E27FC236}">
                <a16:creationId xmlns:a16="http://schemas.microsoft.com/office/drawing/2014/main" id="{F632FA5A-5E63-534A-8607-60D41B57F343}"/>
              </a:ext>
            </a:extLst>
          </p:cNvPr>
          <p:cNvSpPr>
            <a:spLocks noGrp="1"/>
          </p:cNvSpPr>
          <p:nvPr>
            <p:ph type="body" sz="quarter" idx="20" hasCustomPrompt="1"/>
          </p:nvPr>
        </p:nvSpPr>
        <p:spPr>
          <a:xfrm>
            <a:off x="227013" y="1817325"/>
            <a:ext cx="11737975" cy="4348526"/>
          </a:xfrm>
        </p:spPr>
        <p:txBody>
          <a:bodyPr lIns="183600" rIns="183600" numCol="1" spcCol="547200">
            <a:noAutofit/>
          </a:bodyPr>
          <a:lstStyle>
            <a:lvl1pPr marL="0" indent="0" algn="just">
              <a:lnSpc>
                <a:spcPct val="100000"/>
              </a:lnSpc>
              <a:buNone/>
              <a:defRPr sz="1400" b="0" i="0">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Quisque</a:t>
            </a:r>
            <a:r>
              <a:rPr lang="it-IT" dirty="0"/>
              <a:t> </a:t>
            </a:r>
            <a:r>
              <a:rPr lang="it-IT" dirty="0" err="1"/>
              <a:t>rutrum</a:t>
            </a:r>
            <a:r>
              <a:rPr lang="it-IT" dirty="0"/>
              <a:t>. </a:t>
            </a:r>
            <a:r>
              <a:rPr lang="it-IT" dirty="0" err="1"/>
              <a:t>Aenean</a:t>
            </a:r>
            <a:r>
              <a:rPr lang="it-IT" dirty="0"/>
              <a:t> </a:t>
            </a:r>
            <a:r>
              <a:rPr lang="it-IT" dirty="0" err="1"/>
              <a:t>imperdiet</a:t>
            </a:r>
            <a:r>
              <a:rPr lang="it-IT" dirty="0"/>
              <a:t>. </a:t>
            </a:r>
            <a:r>
              <a:rPr lang="it-IT" dirty="0" err="1"/>
              <a:t>Etiam</a:t>
            </a:r>
            <a:r>
              <a:rPr lang="it-IT" dirty="0"/>
              <a:t> </a:t>
            </a:r>
            <a:r>
              <a:rPr lang="it-IT" dirty="0" err="1"/>
              <a:t>ultricies</a:t>
            </a:r>
            <a:r>
              <a:rPr lang="it-IT" dirty="0"/>
              <a:t> </a:t>
            </a:r>
            <a:r>
              <a:rPr lang="it-IT" dirty="0" err="1"/>
              <a:t>nisi</a:t>
            </a:r>
            <a:r>
              <a:rPr lang="it-IT" dirty="0"/>
              <a:t> </a:t>
            </a:r>
            <a:r>
              <a:rPr lang="it-IT" dirty="0" err="1"/>
              <a:t>vel</a:t>
            </a:r>
            <a:r>
              <a:rPr lang="it-IT" dirty="0"/>
              <a:t> </a:t>
            </a:r>
            <a:r>
              <a:rPr lang="it-IT" dirty="0" err="1"/>
              <a:t>augue</a:t>
            </a:r>
            <a:r>
              <a:rPr lang="it-IT" dirty="0"/>
              <a:t>. </a:t>
            </a:r>
            <a:r>
              <a:rPr lang="it-IT" dirty="0" err="1"/>
              <a:t>Curabitur</a:t>
            </a:r>
            <a:r>
              <a:rPr lang="it-IT" dirty="0"/>
              <a:t> </a:t>
            </a:r>
            <a:r>
              <a:rPr lang="it-IT" dirty="0" err="1"/>
              <a:t>ullamcorper</a:t>
            </a:r>
            <a:r>
              <a:rPr lang="it-IT" dirty="0"/>
              <a:t> </a:t>
            </a:r>
            <a:r>
              <a:rPr lang="it-IT" dirty="0" err="1"/>
              <a:t>ultricies</a:t>
            </a:r>
            <a:r>
              <a:rPr lang="it-IT" dirty="0"/>
              <a:t> </a:t>
            </a:r>
            <a:r>
              <a:rPr lang="it-IT" dirty="0" err="1"/>
              <a:t>nisi</a:t>
            </a:r>
            <a:r>
              <a:rPr lang="it-IT" dirty="0"/>
              <a:t>. </a:t>
            </a:r>
            <a:r>
              <a:rPr lang="it-IT" dirty="0" err="1"/>
              <a:t>Nam</a:t>
            </a:r>
            <a:r>
              <a:rPr lang="it-IT" dirty="0"/>
              <a:t> </a:t>
            </a:r>
            <a:r>
              <a:rPr lang="it-IT" dirty="0" err="1"/>
              <a:t>eget</a:t>
            </a:r>
            <a:r>
              <a:rPr lang="it-IT" dirty="0"/>
              <a:t> </a:t>
            </a:r>
            <a:r>
              <a:rPr lang="it-IT" dirty="0" err="1"/>
              <a:t>dui</a:t>
            </a:r>
            <a:r>
              <a:rPr lang="it-IT" dirty="0"/>
              <a:t>. </a:t>
            </a:r>
            <a:r>
              <a:rPr lang="it-IT" dirty="0" err="1"/>
              <a:t>Etiam</a:t>
            </a:r>
            <a:r>
              <a:rPr lang="it-IT" dirty="0"/>
              <a:t> </a:t>
            </a:r>
            <a:r>
              <a:rPr lang="it-IT" dirty="0" err="1"/>
              <a:t>rhoncus</a:t>
            </a:r>
            <a:r>
              <a:rPr lang="it-IT" dirty="0"/>
              <a:t>. </a:t>
            </a:r>
            <a:r>
              <a:rPr lang="it-IT" dirty="0" err="1"/>
              <a:t>Maecenas</a:t>
            </a:r>
            <a:r>
              <a:rPr lang="it-IT" dirty="0"/>
              <a:t> </a:t>
            </a:r>
            <a:r>
              <a:rPr lang="it-IT" dirty="0" err="1"/>
              <a:t>tempus</a:t>
            </a:r>
            <a:r>
              <a:rPr lang="it-IT" dirty="0"/>
              <a:t>, </a:t>
            </a:r>
            <a:r>
              <a:rPr lang="it-IT" dirty="0" err="1"/>
              <a:t>tellus</a:t>
            </a:r>
            <a:r>
              <a:rPr lang="it-IT" dirty="0"/>
              <a:t> </a:t>
            </a:r>
            <a:r>
              <a:rPr lang="it-IT" dirty="0" err="1"/>
              <a:t>eget</a:t>
            </a:r>
            <a:r>
              <a:rPr lang="it-IT" dirty="0"/>
              <a:t> </a:t>
            </a:r>
            <a:r>
              <a:rPr lang="it-IT" dirty="0" err="1"/>
              <a:t>condimentum</a:t>
            </a:r>
            <a:r>
              <a:rPr lang="it-IT" dirty="0"/>
              <a:t> </a:t>
            </a:r>
            <a:r>
              <a:rPr lang="it-IT" dirty="0" err="1"/>
              <a:t>rhoncus</a:t>
            </a:r>
            <a:r>
              <a:rPr lang="it-IT" dirty="0"/>
              <a:t>, </a:t>
            </a:r>
            <a:r>
              <a:rPr lang="it-IT" dirty="0" err="1"/>
              <a:t>sem</a:t>
            </a:r>
            <a:r>
              <a:rPr lang="it-IT" dirty="0"/>
              <a:t> </a:t>
            </a:r>
            <a:r>
              <a:rPr lang="it-IT" dirty="0" err="1"/>
              <a:t>quam</a:t>
            </a:r>
            <a:r>
              <a:rPr lang="it-IT" dirty="0"/>
              <a:t> </a:t>
            </a:r>
            <a:r>
              <a:rPr lang="it-IT" dirty="0" err="1"/>
              <a:t>semper</a:t>
            </a:r>
            <a:r>
              <a:rPr lang="it-IT" dirty="0"/>
              <a:t> libero, </a:t>
            </a:r>
            <a:r>
              <a:rPr lang="it-IT" dirty="0" err="1"/>
              <a:t>sit</a:t>
            </a:r>
            <a:r>
              <a:rPr lang="it-IT" dirty="0"/>
              <a:t> </a:t>
            </a:r>
            <a:r>
              <a:rPr lang="it-IT" dirty="0" err="1"/>
              <a:t>amet</a:t>
            </a:r>
            <a:r>
              <a:rPr lang="it-IT" dirty="0"/>
              <a:t> </a:t>
            </a:r>
            <a:r>
              <a:rPr lang="it-IT" dirty="0" err="1"/>
              <a:t>adipiscing</a:t>
            </a:r>
            <a:r>
              <a:rPr lang="it-IT" dirty="0"/>
              <a:t> </a:t>
            </a:r>
            <a:r>
              <a:rPr lang="it-IT" dirty="0" err="1"/>
              <a:t>sem</a:t>
            </a:r>
            <a:r>
              <a:rPr lang="it-IT" dirty="0"/>
              <a:t> </a:t>
            </a: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Quisque</a:t>
            </a:r>
            <a:r>
              <a:rPr lang="it-IT" dirty="0"/>
              <a:t> </a:t>
            </a:r>
            <a:r>
              <a:rPr lang="it-IT" dirty="0" err="1"/>
              <a:t>rutrum</a:t>
            </a:r>
            <a:r>
              <a:rPr lang="it-IT" dirty="0"/>
              <a:t>. </a:t>
            </a:r>
            <a:r>
              <a:rPr lang="it-IT" dirty="0" err="1"/>
              <a:t>Aenean</a:t>
            </a:r>
            <a:r>
              <a:rPr lang="it-IT" dirty="0"/>
              <a:t> </a:t>
            </a:r>
            <a:r>
              <a:rPr lang="it-IT" dirty="0" err="1"/>
              <a:t>imperdiet</a:t>
            </a:r>
            <a:r>
              <a:rPr lang="it-IT" dirty="0"/>
              <a:t>. </a:t>
            </a:r>
            <a:r>
              <a:rPr lang="it-IT" dirty="0" err="1"/>
              <a:t>Etiam</a:t>
            </a:r>
            <a:r>
              <a:rPr lang="it-IT" dirty="0"/>
              <a:t> </a:t>
            </a:r>
            <a:r>
              <a:rPr lang="it-IT" dirty="0" err="1"/>
              <a:t>ultricies</a:t>
            </a:r>
            <a:r>
              <a:rPr lang="it-IT" dirty="0"/>
              <a:t> </a:t>
            </a:r>
            <a:r>
              <a:rPr lang="it-IT" dirty="0" err="1"/>
              <a:t>nisi</a:t>
            </a:r>
            <a:r>
              <a:rPr lang="it-IT" dirty="0"/>
              <a:t> </a:t>
            </a:r>
            <a:r>
              <a:rPr lang="it-IT" dirty="0" err="1"/>
              <a:t>vel</a:t>
            </a:r>
            <a:r>
              <a:rPr lang="it-IT" dirty="0"/>
              <a:t> </a:t>
            </a:r>
            <a:r>
              <a:rPr lang="it-IT" dirty="0" err="1"/>
              <a:t>augue</a:t>
            </a:r>
            <a:r>
              <a:rPr lang="it-IT" dirty="0"/>
              <a:t>. </a:t>
            </a:r>
            <a:r>
              <a:rPr lang="it-IT" dirty="0" err="1"/>
              <a:t>Curabitur</a:t>
            </a:r>
            <a:r>
              <a:rPr lang="it-IT" dirty="0"/>
              <a:t> </a:t>
            </a:r>
            <a:r>
              <a:rPr lang="it-IT" dirty="0" err="1"/>
              <a:t>ullamcorper</a:t>
            </a:r>
            <a:r>
              <a:rPr lang="it-IT" dirty="0"/>
              <a:t> </a:t>
            </a:r>
            <a:r>
              <a:rPr lang="it-IT" dirty="0" err="1"/>
              <a:t>ultricies</a:t>
            </a:r>
            <a:r>
              <a:rPr lang="it-IT" dirty="0"/>
              <a:t> </a:t>
            </a:r>
            <a:r>
              <a:rPr lang="it-IT" dirty="0" err="1"/>
              <a:t>nisi</a:t>
            </a:r>
            <a:r>
              <a:rPr lang="it-IT" dirty="0"/>
              <a:t>. </a:t>
            </a:r>
            <a:r>
              <a:rPr lang="it-IT" dirty="0" err="1"/>
              <a:t>Nam</a:t>
            </a:r>
            <a:r>
              <a:rPr lang="it-IT" dirty="0"/>
              <a:t> </a:t>
            </a:r>
            <a:r>
              <a:rPr lang="it-IT" dirty="0" err="1"/>
              <a:t>eget</a:t>
            </a:r>
            <a:r>
              <a:rPr lang="it-IT" dirty="0"/>
              <a:t> </a:t>
            </a:r>
            <a:r>
              <a:rPr lang="it-IT" dirty="0" err="1"/>
              <a:t>dui</a:t>
            </a:r>
            <a:r>
              <a:rPr lang="it-IT" dirty="0"/>
              <a:t>. </a:t>
            </a:r>
            <a:r>
              <a:rPr lang="it-IT" dirty="0" err="1"/>
              <a:t>Etiam</a:t>
            </a:r>
            <a:r>
              <a:rPr lang="it-IT" dirty="0"/>
              <a:t> </a:t>
            </a:r>
            <a:r>
              <a:rPr lang="it-IT" dirty="0" err="1"/>
              <a:t>rhoncus</a:t>
            </a:r>
            <a:r>
              <a:rPr lang="it-IT" dirty="0"/>
              <a:t>. </a:t>
            </a:r>
            <a:r>
              <a:rPr lang="it-IT" dirty="0" err="1"/>
              <a:t>Maecenas</a:t>
            </a:r>
            <a:r>
              <a:rPr lang="it-IT" dirty="0"/>
              <a:t> </a:t>
            </a:r>
            <a:r>
              <a:rPr lang="it-IT" dirty="0" err="1"/>
              <a:t>tempus</a:t>
            </a:r>
            <a:r>
              <a:rPr lang="it-IT" dirty="0"/>
              <a:t>, </a:t>
            </a:r>
            <a:r>
              <a:rPr lang="it-IT" dirty="0" err="1"/>
              <a:t>tellus</a:t>
            </a:r>
            <a:r>
              <a:rPr lang="it-IT" dirty="0"/>
              <a:t> </a:t>
            </a:r>
            <a:r>
              <a:rPr lang="it-IT" dirty="0" err="1"/>
              <a:t>eget</a:t>
            </a:r>
            <a:r>
              <a:rPr lang="it-IT" dirty="0"/>
              <a:t> </a:t>
            </a:r>
            <a:r>
              <a:rPr lang="it-IT" dirty="0" err="1"/>
              <a:t>condimentum</a:t>
            </a:r>
            <a:r>
              <a:rPr lang="it-IT" dirty="0"/>
              <a:t> </a:t>
            </a:r>
            <a:r>
              <a:rPr lang="it-IT" dirty="0" err="1"/>
              <a:t>rhoncus</a:t>
            </a:r>
            <a:r>
              <a:rPr lang="it-IT" dirty="0"/>
              <a:t>, </a:t>
            </a:r>
            <a:r>
              <a:rPr lang="it-IT" dirty="0" err="1"/>
              <a:t>sem</a:t>
            </a:r>
            <a:r>
              <a:rPr lang="it-IT" dirty="0"/>
              <a:t> </a:t>
            </a:r>
            <a:r>
              <a:rPr lang="it-IT" dirty="0" err="1"/>
              <a:t>quam</a:t>
            </a:r>
            <a:r>
              <a:rPr lang="it-IT" dirty="0"/>
              <a:t> </a:t>
            </a:r>
            <a:r>
              <a:rPr lang="it-IT" dirty="0" err="1"/>
              <a:t>semper</a:t>
            </a:r>
            <a:r>
              <a:rPr lang="it-IT" dirty="0"/>
              <a:t> libero, </a:t>
            </a:r>
            <a:r>
              <a:rPr lang="it-IT" dirty="0" err="1"/>
              <a:t>sit</a:t>
            </a:r>
            <a:r>
              <a:rPr lang="it-IT" dirty="0"/>
              <a:t> </a:t>
            </a:r>
            <a:r>
              <a:rPr lang="it-IT" dirty="0" err="1"/>
              <a:t>amet</a:t>
            </a:r>
            <a:r>
              <a:rPr lang="it-IT" dirty="0"/>
              <a:t> </a:t>
            </a:r>
            <a:r>
              <a:rPr lang="it-IT" dirty="0" err="1"/>
              <a:t>adipiscing</a:t>
            </a:r>
            <a:r>
              <a:rPr lang="it-IT" dirty="0"/>
              <a:t> </a:t>
            </a:r>
            <a:r>
              <a:rPr lang="it-IT" dirty="0" err="1"/>
              <a:t>sem</a:t>
            </a:r>
            <a:r>
              <a:rPr lang="it-IT" dirty="0"/>
              <a:t> </a:t>
            </a:r>
            <a:r>
              <a:rPr lang="it-IT" dirty="0" err="1"/>
              <a:t>neque</a:t>
            </a:r>
            <a:r>
              <a:rPr lang="it-IT" dirty="0"/>
              <a:t> </a:t>
            </a:r>
            <a:r>
              <a:rPr lang="it-IT" dirty="0" err="1"/>
              <a:t>sed</a:t>
            </a:r>
            <a:r>
              <a:rPr lang="it-IT" dirty="0"/>
              <a:t> </a:t>
            </a:r>
            <a:r>
              <a:rPr lang="it-IT" dirty="0" err="1"/>
              <a:t>ipsum</a:t>
            </a:r>
            <a:r>
              <a:rPr lang="it-IT" dirty="0"/>
              <a:t>. </a:t>
            </a:r>
            <a:r>
              <a:rPr lang="it-IT" dirty="0" err="1"/>
              <a:t>Nam</a:t>
            </a:r>
            <a:r>
              <a:rPr lang="it-IT" dirty="0"/>
              <a:t> </a:t>
            </a:r>
            <a:r>
              <a:rPr lang="it-IT" dirty="0" err="1"/>
              <a:t>quam</a:t>
            </a:r>
            <a:r>
              <a:rPr lang="it-IT" dirty="0"/>
              <a:t> </a:t>
            </a:r>
            <a:r>
              <a:rPr lang="it-IT" dirty="0" err="1"/>
              <a:t>nunc</a:t>
            </a:r>
            <a:r>
              <a:rPr lang="it-IT" dirty="0"/>
              <a:t>, </a:t>
            </a:r>
            <a:r>
              <a:rPr lang="it-IT" dirty="0" err="1"/>
              <a:t>blandit</a:t>
            </a:r>
            <a:r>
              <a:rPr lang="it-IT" dirty="0"/>
              <a:t> </a:t>
            </a:r>
            <a:r>
              <a:rPr lang="it-IT" dirty="0" err="1"/>
              <a:t>vel</a:t>
            </a:r>
            <a:r>
              <a:rPr lang="it-IT" dirty="0"/>
              <a:t>, </a:t>
            </a:r>
            <a:r>
              <a:rPr lang="it-IT" dirty="0" err="1"/>
              <a:t>luctus</a:t>
            </a:r>
            <a:r>
              <a:rPr lang="it-IT" dirty="0"/>
              <a:t> pulvinar, </a:t>
            </a:r>
            <a:r>
              <a:rPr lang="it-IT" dirty="0" err="1"/>
              <a:t>hendrerit</a:t>
            </a:r>
            <a:r>
              <a:rPr lang="it-IT" dirty="0"/>
              <a:t> id, </a:t>
            </a:r>
            <a:r>
              <a:rPr lang="it-IT" dirty="0" err="1"/>
              <a:t>lorem</a:t>
            </a:r>
            <a:r>
              <a:rPr lang="it-IT" dirty="0"/>
              <a:t>. </a:t>
            </a:r>
            <a:r>
              <a:rPr lang="it-IT" dirty="0" err="1"/>
              <a:t>Maecenas</a:t>
            </a:r>
            <a:r>
              <a:rPr lang="it-IT" dirty="0"/>
              <a:t> </a:t>
            </a:r>
            <a:r>
              <a:rPr lang="it-IT" dirty="0" err="1"/>
              <a:t>nec</a:t>
            </a:r>
            <a:r>
              <a:rPr lang="it-IT" dirty="0"/>
              <a:t> odio et ante </a:t>
            </a:r>
            <a:r>
              <a:rPr lang="it-IT" dirty="0" err="1"/>
              <a:t>tincidunt</a:t>
            </a:r>
            <a:r>
              <a:rPr lang="it-IT" dirty="0"/>
              <a:t> </a:t>
            </a:r>
            <a:r>
              <a:rPr lang="it-IT" dirty="0" err="1"/>
              <a:t>tempus</a:t>
            </a:r>
            <a:r>
              <a:rPr lang="it-IT" dirty="0"/>
              <a:t>. </a:t>
            </a:r>
            <a:r>
              <a:rPr lang="it-IT" dirty="0" err="1"/>
              <a:t>Donec</a:t>
            </a:r>
            <a:r>
              <a:rPr lang="it-IT" dirty="0"/>
              <a:t> vitae </a:t>
            </a:r>
            <a:r>
              <a:rPr lang="it-IT" dirty="0" err="1"/>
              <a:t>sapien</a:t>
            </a:r>
            <a:r>
              <a:rPr lang="it-IT" dirty="0"/>
              <a:t> ut libero </a:t>
            </a:r>
            <a:r>
              <a:rPr lang="it-IT" dirty="0" err="1"/>
              <a:t>venenatis</a:t>
            </a:r>
            <a:r>
              <a:rPr lang="it-IT" dirty="0"/>
              <a:t> </a:t>
            </a:r>
            <a:r>
              <a:rPr lang="it-IT" dirty="0" err="1"/>
              <a:t>faucibus</a:t>
            </a:r>
            <a:r>
              <a:rPr lang="it-IT" dirty="0"/>
              <a:t>. </a:t>
            </a:r>
            <a:r>
              <a:rPr lang="it-IT" dirty="0" err="1"/>
              <a:t>Nullam</a:t>
            </a:r>
            <a:r>
              <a:rPr lang="it-IT" dirty="0"/>
              <a:t> </a:t>
            </a:r>
            <a:r>
              <a:rPr lang="it-IT" dirty="0" err="1"/>
              <a:t>quis</a:t>
            </a:r>
            <a:r>
              <a:rPr lang="it-IT" dirty="0"/>
              <a:t> ante. </a:t>
            </a:r>
            <a:r>
              <a:rPr lang="it-IT" dirty="0" err="1"/>
              <a:t>Etiam</a:t>
            </a:r>
            <a:r>
              <a:rPr lang="it-IT" dirty="0"/>
              <a:t> </a:t>
            </a:r>
            <a:r>
              <a:rPr lang="it-IT" dirty="0" err="1"/>
              <a:t>sit</a:t>
            </a:r>
            <a:r>
              <a:rPr lang="it-IT" dirty="0"/>
              <a:t> </a:t>
            </a:r>
            <a:r>
              <a:rPr lang="it-IT" dirty="0" err="1"/>
              <a:t>amet</a:t>
            </a:r>
            <a:r>
              <a:rPr lang="it-IT" dirty="0"/>
              <a:t> orci </a:t>
            </a:r>
            <a:r>
              <a:rPr lang="it-IT" dirty="0" err="1"/>
              <a:t>eget</a:t>
            </a:r>
            <a:r>
              <a:rPr lang="it-IT" dirty="0"/>
              <a:t> eros </a:t>
            </a:r>
            <a:r>
              <a:rPr lang="it-IT" dirty="0" err="1"/>
              <a:t>faucibus</a:t>
            </a:r>
            <a:r>
              <a:rPr lang="it-IT" dirty="0"/>
              <a:t> </a:t>
            </a:r>
            <a:r>
              <a:rPr lang="it-IT" dirty="0" err="1"/>
              <a:t>tincidunt</a:t>
            </a:r>
            <a:r>
              <a:rPr lang="it-IT" dirty="0"/>
              <a:t>. </a:t>
            </a:r>
            <a:r>
              <a:rPr lang="it-IT" dirty="0" err="1"/>
              <a:t>Duis</a:t>
            </a:r>
            <a:r>
              <a:rPr lang="it-IT" dirty="0"/>
              <a:t> </a:t>
            </a:r>
            <a:r>
              <a:rPr lang="it-IT" dirty="0" err="1"/>
              <a:t>leo</a:t>
            </a:r>
            <a:r>
              <a:rPr lang="it-IT" dirty="0"/>
              <a:t>. </a:t>
            </a:r>
            <a:r>
              <a:rPr lang="it-IT" dirty="0" err="1"/>
              <a:t>Sed</a:t>
            </a:r>
            <a:r>
              <a:rPr lang="it-IT" dirty="0"/>
              <a:t> </a:t>
            </a:r>
            <a:r>
              <a:rPr lang="it-IT" dirty="0" err="1"/>
              <a:t>fringilla</a:t>
            </a:r>
            <a:r>
              <a:rPr lang="it-IT" dirty="0"/>
              <a:t> </a:t>
            </a:r>
            <a:r>
              <a:rPr lang="it-IT" dirty="0" err="1"/>
              <a:t>mauris</a:t>
            </a:r>
            <a:r>
              <a:rPr lang="it-IT" dirty="0"/>
              <a:t> </a:t>
            </a:r>
            <a:r>
              <a:rPr lang="it-IT" dirty="0" err="1"/>
              <a:t>sit</a:t>
            </a:r>
            <a:r>
              <a:rPr lang="it-IT" dirty="0"/>
              <a:t> </a:t>
            </a:r>
            <a:r>
              <a:rPr lang="it-IT" dirty="0" err="1"/>
              <a:t>amet</a:t>
            </a:r>
            <a:r>
              <a:rPr lang="it-IT" dirty="0"/>
              <a:t> </a:t>
            </a:r>
            <a:r>
              <a:rPr lang="it-IT" dirty="0" err="1"/>
              <a:t>nibh</a:t>
            </a:r>
            <a:r>
              <a:rPr lang="it-IT" dirty="0"/>
              <a:t>. </a:t>
            </a:r>
            <a:r>
              <a:rPr lang="it-IT" dirty="0" err="1"/>
              <a:t>Donec</a:t>
            </a:r>
            <a:r>
              <a:rPr lang="it-IT" dirty="0"/>
              <a:t> </a:t>
            </a:r>
            <a:r>
              <a:rPr lang="it-IT" dirty="0" err="1"/>
              <a:t>sodales</a:t>
            </a:r>
            <a:r>
              <a:rPr lang="it-IT" dirty="0"/>
              <a:t> </a:t>
            </a:r>
            <a:r>
              <a:rPr lang="it-IT" dirty="0" err="1"/>
              <a:t>sagittis</a:t>
            </a:r>
            <a:r>
              <a:rPr lang="it-IT" dirty="0"/>
              <a:t> magna. </a:t>
            </a:r>
            <a:r>
              <a:rPr lang="it-IT" dirty="0" err="1"/>
              <a:t>Sed</a:t>
            </a:r>
            <a:r>
              <a:rPr lang="it-IT" dirty="0"/>
              <a:t> </a:t>
            </a:r>
            <a:r>
              <a:rPr lang="it-IT" dirty="0" err="1"/>
              <a:t>consequat</a:t>
            </a:r>
            <a:r>
              <a:rPr lang="it-IT" dirty="0"/>
              <a:t>, </a:t>
            </a:r>
            <a:r>
              <a:rPr lang="it-IT" dirty="0" err="1"/>
              <a:t>leo</a:t>
            </a:r>
            <a:r>
              <a:rPr lang="it-IT" dirty="0"/>
              <a:t> </a:t>
            </a:r>
            <a:r>
              <a:rPr lang="it-IT" dirty="0" err="1"/>
              <a:t>eget</a:t>
            </a:r>
            <a:r>
              <a:rPr lang="it-IT" dirty="0"/>
              <a:t> </a:t>
            </a:r>
            <a:r>
              <a:rPr lang="it-IT" dirty="0" err="1"/>
              <a:t>bibendum</a:t>
            </a:r>
            <a:r>
              <a:rPr lang="it-IT" dirty="0"/>
              <a:t> </a:t>
            </a:r>
            <a:r>
              <a:rPr lang="it-IT" dirty="0" err="1"/>
              <a:t>sodales</a:t>
            </a:r>
            <a:r>
              <a:rPr lang="it-IT" dirty="0"/>
              <a:t>, </a:t>
            </a:r>
            <a:r>
              <a:rPr lang="it-IT" dirty="0" err="1"/>
              <a:t>augue</a:t>
            </a:r>
            <a:r>
              <a:rPr lang="it-IT" dirty="0"/>
              <a:t> </a:t>
            </a:r>
            <a:r>
              <a:rPr lang="it-IT" dirty="0" err="1"/>
              <a:t>velit</a:t>
            </a:r>
            <a:r>
              <a:rPr lang="it-IT" dirty="0"/>
              <a:t> cursus </a:t>
            </a:r>
            <a:r>
              <a:rPr lang="it-IT" dirty="0" err="1"/>
              <a:t>nunc</a:t>
            </a:r>
            <a:r>
              <a:rPr lang="it-IT" dirty="0"/>
              <a:t>. </a:t>
            </a:r>
            <a:r>
              <a:rPr lang="it-IT" dirty="0" err="1"/>
              <a:t>Donec</a:t>
            </a:r>
            <a:r>
              <a:rPr lang="it-IT" dirty="0"/>
              <a:t> vitae </a:t>
            </a:r>
            <a:r>
              <a:rPr lang="it-IT" dirty="0" err="1"/>
              <a:t>sapien</a:t>
            </a:r>
            <a:r>
              <a:rPr lang="it-IT" dirty="0"/>
              <a:t> ut libero </a:t>
            </a:r>
            <a:r>
              <a:rPr lang="it-IT" dirty="0" err="1"/>
              <a:t>venenatis</a:t>
            </a:r>
            <a:r>
              <a:rPr lang="it-IT" dirty="0"/>
              <a:t> </a:t>
            </a:r>
            <a:r>
              <a:rPr lang="it-IT" dirty="0" err="1"/>
              <a:t>faucibus</a:t>
            </a:r>
            <a:r>
              <a:rPr lang="it-IT" dirty="0"/>
              <a:t>. </a:t>
            </a:r>
            <a:r>
              <a:rPr lang="it-IT" dirty="0" err="1"/>
              <a:t>Nullam</a:t>
            </a:r>
            <a:r>
              <a:rPr lang="it-IT" dirty="0"/>
              <a:t> </a:t>
            </a:r>
            <a:r>
              <a:rPr lang="it-IT" dirty="0" err="1"/>
              <a:t>quis</a:t>
            </a:r>
            <a:r>
              <a:rPr lang="it-IT" dirty="0"/>
              <a:t> ante. </a:t>
            </a:r>
            <a:r>
              <a:rPr lang="it-IT" dirty="0" err="1"/>
              <a:t>Etiam</a:t>
            </a:r>
            <a:r>
              <a:rPr lang="it-IT" dirty="0"/>
              <a:t> </a:t>
            </a:r>
            <a:r>
              <a:rPr lang="it-IT" dirty="0" err="1"/>
              <a:t>sit</a:t>
            </a:r>
            <a:r>
              <a:rPr lang="it-IT" dirty="0"/>
              <a:t> </a:t>
            </a:r>
            <a:r>
              <a:rPr lang="it-IT" dirty="0" err="1"/>
              <a:t>amet</a:t>
            </a:r>
            <a:r>
              <a:rPr lang="it-IT" dirty="0"/>
              <a:t> orci </a:t>
            </a:r>
            <a:r>
              <a:rPr lang="it-IT" dirty="0" err="1"/>
              <a:t>eget</a:t>
            </a:r>
            <a:r>
              <a:rPr lang="it-IT" dirty="0"/>
              <a:t> eros </a:t>
            </a:r>
            <a:r>
              <a:rPr lang="it-IT" dirty="0" err="1"/>
              <a:t>faucibus</a:t>
            </a:r>
            <a:r>
              <a:rPr lang="it-IT" dirty="0"/>
              <a:t> </a:t>
            </a:r>
            <a:r>
              <a:rPr lang="it-IT" dirty="0" err="1"/>
              <a:t>tincidunt</a:t>
            </a:r>
            <a:r>
              <a:rPr lang="it-IT" dirty="0"/>
              <a:t>. </a:t>
            </a:r>
            <a:r>
              <a:rPr lang="it-IT" dirty="0" err="1"/>
              <a:t>Duis</a:t>
            </a:r>
            <a:r>
              <a:rPr lang="it-IT" dirty="0"/>
              <a:t> </a:t>
            </a:r>
            <a:r>
              <a:rPr lang="it-IT" dirty="0" err="1"/>
              <a:t>leo</a:t>
            </a:r>
            <a:r>
              <a:rPr lang="it-IT" dirty="0"/>
              <a:t>. </a:t>
            </a:r>
            <a:r>
              <a:rPr lang="it-IT" dirty="0" err="1"/>
              <a:t>Sed</a:t>
            </a:r>
            <a:r>
              <a:rPr lang="it-IT" dirty="0"/>
              <a:t> </a:t>
            </a:r>
            <a:r>
              <a:rPr lang="it-IT" dirty="0" err="1"/>
              <a:t>fringilla</a:t>
            </a:r>
            <a:r>
              <a:rPr lang="it-IT" dirty="0"/>
              <a:t> </a:t>
            </a:r>
            <a:r>
              <a:rPr lang="it-IT" dirty="0" err="1"/>
              <a:t>mauris</a:t>
            </a:r>
            <a:r>
              <a:rPr lang="it-IT" dirty="0"/>
              <a:t> </a:t>
            </a:r>
            <a:r>
              <a:rPr lang="it-IT" dirty="0" err="1"/>
              <a:t>sit</a:t>
            </a:r>
            <a:r>
              <a:rPr lang="it-IT" dirty="0"/>
              <a:t> </a:t>
            </a:r>
            <a:r>
              <a:rPr lang="it-IT" dirty="0" err="1"/>
              <a:t>amet</a:t>
            </a:r>
            <a:r>
              <a:rPr lang="it-IT" dirty="0"/>
              <a:t> </a:t>
            </a:r>
            <a:r>
              <a:rPr lang="it-IT" dirty="0" err="1"/>
              <a:t>nibh</a:t>
            </a:r>
            <a:r>
              <a:rPr lang="it-IT" dirty="0"/>
              <a:t>. </a:t>
            </a:r>
            <a:r>
              <a:rPr lang="it-IT" dirty="0" err="1"/>
              <a:t>Donec</a:t>
            </a:r>
            <a:r>
              <a:rPr lang="it-IT" dirty="0"/>
              <a:t> </a:t>
            </a:r>
            <a:r>
              <a:rPr lang="it-IT" dirty="0" err="1"/>
              <a:t>sodales</a:t>
            </a:r>
            <a:r>
              <a:rPr lang="it-IT" dirty="0"/>
              <a:t> </a:t>
            </a:r>
            <a:r>
              <a:rPr lang="it-IT" dirty="0" err="1"/>
              <a:t>sagittis</a:t>
            </a:r>
            <a:r>
              <a:rPr lang="it-IT" dirty="0"/>
              <a:t> magna. </a:t>
            </a:r>
            <a:r>
              <a:rPr lang="it-IT" dirty="0" err="1"/>
              <a:t>Sed</a:t>
            </a:r>
            <a:r>
              <a:rPr lang="it-IT" dirty="0"/>
              <a:t> </a:t>
            </a:r>
            <a:r>
              <a:rPr lang="it-IT" dirty="0" err="1"/>
              <a:t>consequat</a:t>
            </a:r>
            <a:r>
              <a:rPr lang="it-IT" dirty="0"/>
              <a:t>, </a:t>
            </a:r>
            <a:r>
              <a:rPr lang="it-IT" dirty="0" err="1"/>
              <a:t>leo</a:t>
            </a:r>
            <a:r>
              <a:rPr lang="it-IT" dirty="0"/>
              <a:t> </a:t>
            </a:r>
            <a:r>
              <a:rPr lang="it-IT" dirty="0" err="1"/>
              <a:t>eget</a:t>
            </a:r>
            <a:r>
              <a:rPr lang="it-IT" dirty="0"/>
              <a:t> </a:t>
            </a:r>
            <a:r>
              <a:rPr lang="it-IT" dirty="0" err="1"/>
              <a:t>bibendum</a:t>
            </a:r>
            <a:r>
              <a:rPr lang="it-IT" dirty="0"/>
              <a:t> </a:t>
            </a:r>
            <a:r>
              <a:rPr lang="it-IT" dirty="0" err="1"/>
              <a:t>sodales</a:t>
            </a:r>
            <a:r>
              <a:rPr lang="it-IT" dirty="0"/>
              <a:t>, </a:t>
            </a:r>
            <a:r>
              <a:rPr lang="it-IT" dirty="0" err="1"/>
              <a:t>augue</a:t>
            </a:r>
            <a:r>
              <a:rPr lang="it-IT" dirty="0"/>
              <a:t> </a:t>
            </a:r>
            <a:r>
              <a:rPr lang="it-IT" dirty="0" err="1"/>
              <a:t>velit</a:t>
            </a:r>
            <a:r>
              <a:rPr lang="it-IT" dirty="0"/>
              <a:t> cursus </a:t>
            </a:r>
            <a:r>
              <a:rPr lang="it-IT" dirty="0" err="1"/>
              <a:t>nunc</a:t>
            </a:r>
            <a:r>
              <a:rPr lang="it-IT" dirty="0"/>
              <a:t>,</a:t>
            </a:r>
          </a:p>
        </p:txBody>
      </p:sp>
    </p:spTree>
    <p:extLst>
      <p:ext uri="{BB962C8B-B14F-4D97-AF65-F5344CB8AC3E}">
        <p14:creationId xmlns:p14="http://schemas.microsoft.com/office/powerpoint/2010/main" val="35790281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esto 2 colon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0CAC00-D139-6D4B-BEDE-AD1E27A62102}"/>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A9DA3DF8-4F33-474D-8308-720C72AAE24E}"/>
              </a:ext>
            </a:extLst>
          </p:cNvPr>
          <p:cNvSpPr>
            <a:spLocks noGrp="1"/>
          </p:cNvSpPr>
          <p:nvPr>
            <p:ph type="sldNum" sz="quarter" idx="10"/>
          </p:nvPr>
        </p:nvSpPr>
        <p:spPr/>
        <p:txBody>
          <a:bodyPr/>
          <a:lstStyle/>
          <a:p>
            <a:fld id="{6AA0123C-0CB4-46BD-A79F-29DFF5C11F70}" type="slidenum">
              <a:rPr lang="it-IT" smtClean="0"/>
              <a:t>‹#›</a:t>
            </a:fld>
            <a:endParaRPr lang="it-IT"/>
          </a:p>
        </p:txBody>
      </p:sp>
      <p:sp>
        <p:nvSpPr>
          <p:cNvPr id="4" name="Segnaposto piè di pagina 3">
            <a:extLst>
              <a:ext uri="{FF2B5EF4-FFF2-40B4-BE49-F238E27FC236}">
                <a16:creationId xmlns:a16="http://schemas.microsoft.com/office/drawing/2014/main" id="{2357B2B9-C3AF-5F41-AB46-34A18C63D3E5}"/>
              </a:ext>
            </a:extLst>
          </p:cNvPr>
          <p:cNvSpPr>
            <a:spLocks noGrp="1"/>
          </p:cNvSpPr>
          <p:nvPr>
            <p:ph type="ftr" sz="quarter" idx="11"/>
          </p:nvPr>
        </p:nvSpPr>
        <p:spPr/>
        <p:txBody>
          <a:bodyPr/>
          <a:lstStyle/>
          <a:p>
            <a:endParaRPr lang="it-IT"/>
          </a:p>
        </p:txBody>
      </p:sp>
      <p:sp>
        <p:nvSpPr>
          <p:cNvPr id="8" name="Text Placeholder 7">
            <a:extLst>
              <a:ext uri="{FF2B5EF4-FFF2-40B4-BE49-F238E27FC236}">
                <a16:creationId xmlns:a16="http://schemas.microsoft.com/office/drawing/2014/main" id="{A89603D7-55A3-584F-80E6-896EBB783048}"/>
              </a:ext>
            </a:extLst>
          </p:cNvPr>
          <p:cNvSpPr>
            <a:spLocks noGrp="1"/>
          </p:cNvSpPr>
          <p:nvPr>
            <p:ph type="body" sz="quarter" idx="18" hasCustomPrompt="1"/>
          </p:nvPr>
        </p:nvSpPr>
        <p:spPr>
          <a:xfrm>
            <a:off x="227012" y="1243104"/>
            <a:ext cx="11737975" cy="359817"/>
          </a:xfrm>
          <a:prstGeom prst="rect">
            <a:avLst/>
          </a:prstGeom>
        </p:spPr>
        <p:txBody>
          <a:bodyPr vert="horz" lIns="0" tIns="40504" rIns="0" bIns="40504" anchor="ctr"/>
          <a:lstStyle>
            <a:lvl1pPr marL="0" indent="0" algn="l">
              <a:lnSpc>
                <a:spcPct val="100000"/>
              </a:lnSpc>
              <a:spcBef>
                <a:spcPts val="0"/>
              </a:spcBef>
              <a:buNone/>
              <a:defRPr sz="2400" b="0" i="0">
                <a:solidFill>
                  <a:schemeClr val="tx2"/>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7" name="Segnaposto testo 6">
            <a:extLst>
              <a:ext uri="{FF2B5EF4-FFF2-40B4-BE49-F238E27FC236}">
                <a16:creationId xmlns:a16="http://schemas.microsoft.com/office/drawing/2014/main" id="{F632FA5A-5E63-534A-8607-60D41B57F343}"/>
              </a:ext>
            </a:extLst>
          </p:cNvPr>
          <p:cNvSpPr>
            <a:spLocks noGrp="1"/>
          </p:cNvSpPr>
          <p:nvPr>
            <p:ph type="body" sz="quarter" idx="20" hasCustomPrompt="1"/>
          </p:nvPr>
        </p:nvSpPr>
        <p:spPr>
          <a:xfrm>
            <a:off x="227013" y="1817325"/>
            <a:ext cx="11737975" cy="4348526"/>
          </a:xfrm>
        </p:spPr>
        <p:txBody>
          <a:bodyPr lIns="183600" rIns="183600" numCol="2" spcCol="547200">
            <a:noAutofit/>
          </a:bodyPr>
          <a:lstStyle>
            <a:lvl1pPr marL="0" indent="0" algn="just">
              <a:buNone/>
              <a:defRPr sz="1400" b="0" i="0">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Quisque</a:t>
            </a:r>
            <a:r>
              <a:rPr lang="it-IT" dirty="0"/>
              <a:t> </a:t>
            </a:r>
            <a:r>
              <a:rPr lang="it-IT" dirty="0" err="1"/>
              <a:t>rutrum</a:t>
            </a:r>
            <a:r>
              <a:rPr lang="it-IT" dirty="0"/>
              <a:t>. </a:t>
            </a:r>
            <a:r>
              <a:rPr lang="it-IT" dirty="0" err="1"/>
              <a:t>Aenean</a:t>
            </a:r>
            <a:r>
              <a:rPr lang="it-IT" dirty="0"/>
              <a:t> </a:t>
            </a:r>
            <a:r>
              <a:rPr lang="it-IT" dirty="0" err="1"/>
              <a:t>imperdiet</a:t>
            </a:r>
            <a:r>
              <a:rPr lang="it-IT" dirty="0"/>
              <a:t>. </a:t>
            </a:r>
            <a:r>
              <a:rPr lang="it-IT" dirty="0" err="1"/>
              <a:t>Etiam</a:t>
            </a:r>
            <a:r>
              <a:rPr lang="it-IT" dirty="0"/>
              <a:t> </a:t>
            </a:r>
            <a:r>
              <a:rPr lang="it-IT" dirty="0" err="1"/>
              <a:t>ultricies</a:t>
            </a:r>
            <a:r>
              <a:rPr lang="it-IT" dirty="0"/>
              <a:t> </a:t>
            </a:r>
            <a:r>
              <a:rPr lang="it-IT" dirty="0" err="1"/>
              <a:t>nisi</a:t>
            </a:r>
            <a:r>
              <a:rPr lang="it-IT" dirty="0"/>
              <a:t> </a:t>
            </a:r>
            <a:r>
              <a:rPr lang="it-IT" dirty="0" err="1"/>
              <a:t>vel</a:t>
            </a:r>
            <a:r>
              <a:rPr lang="it-IT" dirty="0"/>
              <a:t> </a:t>
            </a:r>
            <a:r>
              <a:rPr lang="it-IT" dirty="0" err="1"/>
              <a:t>augue</a:t>
            </a:r>
            <a:r>
              <a:rPr lang="it-IT" dirty="0"/>
              <a:t>. </a:t>
            </a:r>
            <a:r>
              <a:rPr lang="it-IT" dirty="0" err="1"/>
              <a:t>Curabitur</a:t>
            </a:r>
            <a:r>
              <a:rPr lang="it-IT" dirty="0"/>
              <a:t> </a:t>
            </a:r>
            <a:r>
              <a:rPr lang="it-IT" dirty="0" err="1"/>
              <a:t>ullamcorper</a:t>
            </a:r>
            <a:r>
              <a:rPr lang="it-IT" dirty="0"/>
              <a:t> </a:t>
            </a:r>
            <a:r>
              <a:rPr lang="it-IT" dirty="0" err="1"/>
              <a:t>ultricies</a:t>
            </a:r>
            <a:r>
              <a:rPr lang="it-IT" dirty="0"/>
              <a:t> </a:t>
            </a:r>
            <a:r>
              <a:rPr lang="it-IT" dirty="0" err="1"/>
              <a:t>nisi</a:t>
            </a:r>
            <a:r>
              <a:rPr lang="it-IT" dirty="0"/>
              <a:t>. </a:t>
            </a:r>
            <a:r>
              <a:rPr lang="it-IT" dirty="0" err="1"/>
              <a:t>Nam</a:t>
            </a:r>
            <a:r>
              <a:rPr lang="it-IT" dirty="0"/>
              <a:t> </a:t>
            </a:r>
            <a:r>
              <a:rPr lang="it-IT" dirty="0" err="1"/>
              <a:t>eget</a:t>
            </a:r>
            <a:r>
              <a:rPr lang="it-IT" dirty="0"/>
              <a:t> </a:t>
            </a:r>
            <a:r>
              <a:rPr lang="it-IT" dirty="0" err="1"/>
              <a:t>dui</a:t>
            </a:r>
            <a:r>
              <a:rPr lang="it-IT" dirty="0"/>
              <a:t>. </a:t>
            </a:r>
            <a:r>
              <a:rPr lang="it-IT" dirty="0" err="1"/>
              <a:t>Etiam</a:t>
            </a:r>
            <a:r>
              <a:rPr lang="it-IT" dirty="0"/>
              <a:t> </a:t>
            </a:r>
            <a:r>
              <a:rPr lang="it-IT" dirty="0" err="1"/>
              <a:t>rhoncus</a:t>
            </a:r>
            <a:r>
              <a:rPr lang="it-IT" dirty="0"/>
              <a:t>. </a:t>
            </a:r>
            <a:r>
              <a:rPr lang="it-IT" dirty="0" err="1"/>
              <a:t>Maecenas</a:t>
            </a:r>
            <a:r>
              <a:rPr lang="it-IT" dirty="0"/>
              <a:t> </a:t>
            </a:r>
            <a:r>
              <a:rPr lang="it-IT" dirty="0" err="1"/>
              <a:t>tempus</a:t>
            </a:r>
            <a:r>
              <a:rPr lang="it-IT" dirty="0"/>
              <a:t>, </a:t>
            </a:r>
            <a:r>
              <a:rPr lang="it-IT" dirty="0" err="1"/>
              <a:t>tellus</a:t>
            </a:r>
            <a:r>
              <a:rPr lang="it-IT" dirty="0"/>
              <a:t> </a:t>
            </a:r>
            <a:r>
              <a:rPr lang="it-IT" dirty="0" err="1"/>
              <a:t>eget</a:t>
            </a:r>
            <a:r>
              <a:rPr lang="it-IT" dirty="0"/>
              <a:t> </a:t>
            </a:r>
            <a:r>
              <a:rPr lang="it-IT" dirty="0" err="1"/>
              <a:t>condimentum</a:t>
            </a:r>
            <a:r>
              <a:rPr lang="it-IT" dirty="0"/>
              <a:t> </a:t>
            </a:r>
            <a:r>
              <a:rPr lang="it-IT" dirty="0" err="1"/>
              <a:t>rhoncus</a:t>
            </a:r>
            <a:r>
              <a:rPr lang="it-IT" dirty="0"/>
              <a:t>, </a:t>
            </a:r>
            <a:r>
              <a:rPr lang="it-IT" dirty="0" err="1"/>
              <a:t>sem</a:t>
            </a:r>
            <a:r>
              <a:rPr lang="it-IT" dirty="0"/>
              <a:t> </a:t>
            </a:r>
            <a:r>
              <a:rPr lang="it-IT" dirty="0" err="1"/>
              <a:t>quam</a:t>
            </a:r>
            <a:r>
              <a:rPr lang="it-IT" dirty="0"/>
              <a:t> </a:t>
            </a:r>
            <a:r>
              <a:rPr lang="it-IT" dirty="0" err="1"/>
              <a:t>semper</a:t>
            </a:r>
            <a:r>
              <a:rPr lang="it-IT" dirty="0"/>
              <a:t> libero, </a:t>
            </a:r>
            <a:r>
              <a:rPr lang="it-IT" dirty="0" err="1"/>
              <a:t>sit</a:t>
            </a:r>
            <a:r>
              <a:rPr lang="it-IT" dirty="0"/>
              <a:t> </a:t>
            </a:r>
            <a:r>
              <a:rPr lang="it-IT" dirty="0" err="1"/>
              <a:t>amet</a:t>
            </a:r>
            <a:r>
              <a:rPr lang="it-IT" dirty="0"/>
              <a:t> </a:t>
            </a:r>
            <a:r>
              <a:rPr lang="it-IT" dirty="0" err="1"/>
              <a:t>adipiscing</a:t>
            </a:r>
            <a:r>
              <a:rPr lang="it-IT" dirty="0"/>
              <a:t> </a:t>
            </a:r>
            <a:r>
              <a:rPr lang="it-IT" dirty="0" err="1"/>
              <a:t>sem</a:t>
            </a:r>
            <a:r>
              <a:rPr lang="it-IT" dirty="0"/>
              <a:t> </a:t>
            </a: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Quisque</a:t>
            </a:r>
            <a:r>
              <a:rPr lang="it-IT" dirty="0"/>
              <a:t> </a:t>
            </a:r>
            <a:r>
              <a:rPr lang="it-IT" dirty="0" err="1"/>
              <a:t>rutrum</a:t>
            </a:r>
            <a:r>
              <a:rPr lang="it-IT" dirty="0"/>
              <a:t>. </a:t>
            </a:r>
            <a:r>
              <a:rPr lang="it-IT" dirty="0" err="1"/>
              <a:t>Aenean</a:t>
            </a:r>
            <a:r>
              <a:rPr lang="it-IT" dirty="0"/>
              <a:t> </a:t>
            </a:r>
            <a:r>
              <a:rPr lang="it-IT" dirty="0" err="1"/>
              <a:t>imperdiet</a:t>
            </a:r>
            <a:r>
              <a:rPr lang="it-IT" dirty="0"/>
              <a:t>. </a:t>
            </a:r>
            <a:r>
              <a:rPr lang="it-IT" dirty="0" err="1"/>
              <a:t>Etiam</a:t>
            </a:r>
            <a:r>
              <a:rPr lang="it-IT" dirty="0"/>
              <a:t> </a:t>
            </a:r>
            <a:r>
              <a:rPr lang="it-IT" dirty="0" err="1"/>
              <a:t>ultricies</a:t>
            </a:r>
            <a:r>
              <a:rPr lang="it-IT" dirty="0"/>
              <a:t> </a:t>
            </a:r>
            <a:r>
              <a:rPr lang="it-IT" dirty="0" err="1"/>
              <a:t>nisi</a:t>
            </a:r>
            <a:r>
              <a:rPr lang="it-IT" dirty="0"/>
              <a:t> </a:t>
            </a:r>
            <a:r>
              <a:rPr lang="it-IT" dirty="0" err="1"/>
              <a:t>vel</a:t>
            </a:r>
            <a:r>
              <a:rPr lang="it-IT" dirty="0"/>
              <a:t> </a:t>
            </a:r>
            <a:r>
              <a:rPr lang="it-IT" dirty="0" err="1"/>
              <a:t>augue</a:t>
            </a:r>
            <a:r>
              <a:rPr lang="it-IT" dirty="0"/>
              <a:t>. </a:t>
            </a:r>
            <a:r>
              <a:rPr lang="it-IT" dirty="0" err="1"/>
              <a:t>Curabitur</a:t>
            </a:r>
            <a:r>
              <a:rPr lang="it-IT" dirty="0"/>
              <a:t> </a:t>
            </a:r>
            <a:r>
              <a:rPr lang="it-IT" dirty="0" err="1"/>
              <a:t>ullamcorper</a:t>
            </a:r>
            <a:r>
              <a:rPr lang="it-IT" dirty="0"/>
              <a:t> </a:t>
            </a:r>
            <a:r>
              <a:rPr lang="it-IT" dirty="0" err="1"/>
              <a:t>ultricies</a:t>
            </a:r>
            <a:r>
              <a:rPr lang="it-IT" dirty="0"/>
              <a:t> </a:t>
            </a:r>
            <a:r>
              <a:rPr lang="it-IT" dirty="0" err="1"/>
              <a:t>nisi</a:t>
            </a:r>
            <a:r>
              <a:rPr lang="it-IT" dirty="0"/>
              <a:t>. </a:t>
            </a:r>
            <a:r>
              <a:rPr lang="it-IT" dirty="0" err="1"/>
              <a:t>Nam</a:t>
            </a:r>
            <a:r>
              <a:rPr lang="it-IT" dirty="0"/>
              <a:t> </a:t>
            </a:r>
            <a:r>
              <a:rPr lang="it-IT" dirty="0" err="1"/>
              <a:t>eget</a:t>
            </a:r>
            <a:r>
              <a:rPr lang="it-IT" dirty="0"/>
              <a:t> </a:t>
            </a:r>
            <a:r>
              <a:rPr lang="it-IT" dirty="0" err="1"/>
              <a:t>dui</a:t>
            </a:r>
            <a:r>
              <a:rPr lang="it-IT" dirty="0"/>
              <a:t>. </a:t>
            </a:r>
            <a:r>
              <a:rPr lang="it-IT" dirty="0" err="1"/>
              <a:t>Etiam</a:t>
            </a:r>
            <a:r>
              <a:rPr lang="it-IT" dirty="0"/>
              <a:t> </a:t>
            </a:r>
            <a:r>
              <a:rPr lang="it-IT" dirty="0" err="1"/>
              <a:t>rhoncus</a:t>
            </a:r>
            <a:r>
              <a:rPr lang="it-IT" dirty="0"/>
              <a:t>. </a:t>
            </a:r>
            <a:r>
              <a:rPr lang="it-IT" dirty="0" err="1"/>
              <a:t>Maecenas</a:t>
            </a:r>
            <a:r>
              <a:rPr lang="it-IT" dirty="0"/>
              <a:t> </a:t>
            </a:r>
            <a:r>
              <a:rPr lang="it-IT" dirty="0" err="1"/>
              <a:t>tempus</a:t>
            </a:r>
            <a:r>
              <a:rPr lang="it-IT" dirty="0"/>
              <a:t>, </a:t>
            </a:r>
            <a:r>
              <a:rPr lang="it-IT" dirty="0" err="1"/>
              <a:t>tellus</a:t>
            </a:r>
            <a:r>
              <a:rPr lang="it-IT" dirty="0"/>
              <a:t> </a:t>
            </a:r>
            <a:r>
              <a:rPr lang="it-IT" dirty="0" err="1"/>
              <a:t>eget</a:t>
            </a:r>
            <a:r>
              <a:rPr lang="it-IT" dirty="0"/>
              <a:t> </a:t>
            </a:r>
            <a:r>
              <a:rPr lang="it-IT" dirty="0" err="1"/>
              <a:t>condimentum</a:t>
            </a:r>
            <a:r>
              <a:rPr lang="it-IT" dirty="0"/>
              <a:t> </a:t>
            </a:r>
            <a:r>
              <a:rPr lang="it-IT" dirty="0" err="1"/>
              <a:t>rhoncus</a:t>
            </a:r>
            <a:r>
              <a:rPr lang="it-IT" dirty="0"/>
              <a:t>, </a:t>
            </a:r>
            <a:r>
              <a:rPr lang="it-IT" dirty="0" err="1"/>
              <a:t>sem</a:t>
            </a:r>
            <a:r>
              <a:rPr lang="it-IT" dirty="0"/>
              <a:t> </a:t>
            </a:r>
            <a:r>
              <a:rPr lang="it-IT" dirty="0" err="1"/>
              <a:t>quam</a:t>
            </a:r>
            <a:r>
              <a:rPr lang="it-IT" dirty="0"/>
              <a:t> </a:t>
            </a:r>
            <a:r>
              <a:rPr lang="it-IT" dirty="0" err="1"/>
              <a:t>semper</a:t>
            </a:r>
            <a:r>
              <a:rPr lang="it-IT" dirty="0"/>
              <a:t> libero, </a:t>
            </a:r>
            <a:r>
              <a:rPr lang="it-IT" dirty="0" err="1"/>
              <a:t>sit</a:t>
            </a:r>
            <a:r>
              <a:rPr lang="it-IT" dirty="0"/>
              <a:t> </a:t>
            </a:r>
            <a:r>
              <a:rPr lang="it-IT" dirty="0" err="1"/>
              <a:t>amet</a:t>
            </a:r>
            <a:r>
              <a:rPr lang="it-IT" dirty="0"/>
              <a:t> </a:t>
            </a:r>
            <a:r>
              <a:rPr lang="it-IT" dirty="0" err="1"/>
              <a:t>adipiscing</a:t>
            </a:r>
            <a:r>
              <a:rPr lang="it-IT" dirty="0"/>
              <a:t> </a:t>
            </a:r>
            <a:r>
              <a:rPr lang="it-IT" dirty="0" err="1"/>
              <a:t>sem</a:t>
            </a:r>
            <a:r>
              <a:rPr lang="it-IT" dirty="0"/>
              <a:t> </a:t>
            </a:r>
            <a:r>
              <a:rPr lang="it-IT" dirty="0" err="1"/>
              <a:t>neque</a:t>
            </a:r>
            <a:r>
              <a:rPr lang="it-IT" dirty="0"/>
              <a:t> </a:t>
            </a:r>
            <a:r>
              <a:rPr lang="it-IT" dirty="0" err="1"/>
              <a:t>sed</a:t>
            </a:r>
            <a:r>
              <a:rPr lang="it-IT" dirty="0"/>
              <a:t> </a:t>
            </a:r>
            <a:r>
              <a:rPr lang="it-IT" dirty="0" err="1"/>
              <a:t>ipsum</a:t>
            </a:r>
            <a:r>
              <a:rPr lang="it-IT" dirty="0"/>
              <a:t>. </a:t>
            </a:r>
            <a:r>
              <a:rPr lang="it-IT" dirty="0" err="1"/>
              <a:t>Nam</a:t>
            </a:r>
            <a:r>
              <a:rPr lang="it-IT" dirty="0"/>
              <a:t> </a:t>
            </a:r>
            <a:r>
              <a:rPr lang="it-IT" dirty="0" err="1"/>
              <a:t>quam</a:t>
            </a:r>
            <a:r>
              <a:rPr lang="it-IT" dirty="0"/>
              <a:t> </a:t>
            </a:r>
            <a:r>
              <a:rPr lang="it-IT" dirty="0" err="1"/>
              <a:t>nunc</a:t>
            </a:r>
            <a:r>
              <a:rPr lang="it-IT" dirty="0"/>
              <a:t>, </a:t>
            </a:r>
            <a:r>
              <a:rPr lang="it-IT" dirty="0" err="1"/>
              <a:t>blandit</a:t>
            </a:r>
            <a:r>
              <a:rPr lang="it-IT" dirty="0"/>
              <a:t> </a:t>
            </a:r>
            <a:r>
              <a:rPr lang="it-IT" dirty="0" err="1"/>
              <a:t>vel</a:t>
            </a:r>
            <a:r>
              <a:rPr lang="it-IT" dirty="0"/>
              <a:t>, </a:t>
            </a:r>
            <a:r>
              <a:rPr lang="it-IT" dirty="0" err="1"/>
              <a:t>luctus</a:t>
            </a:r>
            <a:r>
              <a:rPr lang="it-IT" dirty="0"/>
              <a:t> pulvinar, </a:t>
            </a:r>
            <a:r>
              <a:rPr lang="it-IT" dirty="0" err="1"/>
              <a:t>hendrerit</a:t>
            </a:r>
            <a:r>
              <a:rPr lang="it-IT" dirty="0"/>
              <a:t> id, </a:t>
            </a:r>
            <a:r>
              <a:rPr lang="it-IT" dirty="0" err="1"/>
              <a:t>lorem</a:t>
            </a:r>
            <a:r>
              <a:rPr lang="it-IT" dirty="0"/>
              <a:t>. </a:t>
            </a:r>
            <a:r>
              <a:rPr lang="it-IT" dirty="0" err="1"/>
              <a:t>Maecenas</a:t>
            </a:r>
            <a:r>
              <a:rPr lang="it-IT" dirty="0"/>
              <a:t> </a:t>
            </a:r>
            <a:r>
              <a:rPr lang="it-IT" dirty="0" err="1"/>
              <a:t>nec</a:t>
            </a:r>
            <a:r>
              <a:rPr lang="it-IT" dirty="0"/>
              <a:t> odio et ante </a:t>
            </a:r>
            <a:r>
              <a:rPr lang="it-IT" dirty="0" err="1"/>
              <a:t>tincidunt</a:t>
            </a:r>
            <a:r>
              <a:rPr lang="it-IT" dirty="0"/>
              <a:t> </a:t>
            </a:r>
            <a:r>
              <a:rPr lang="it-IT" dirty="0" err="1"/>
              <a:t>tempus</a:t>
            </a:r>
            <a:r>
              <a:rPr lang="it-IT" dirty="0"/>
              <a:t>. </a:t>
            </a:r>
            <a:r>
              <a:rPr lang="it-IT" dirty="0" err="1"/>
              <a:t>Donec</a:t>
            </a:r>
            <a:r>
              <a:rPr lang="it-IT" dirty="0"/>
              <a:t> vitae </a:t>
            </a:r>
            <a:r>
              <a:rPr lang="it-IT" dirty="0" err="1"/>
              <a:t>sapien</a:t>
            </a:r>
            <a:r>
              <a:rPr lang="it-IT" dirty="0"/>
              <a:t> ut libero </a:t>
            </a:r>
            <a:r>
              <a:rPr lang="it-IT" dirty="0" err="1"/>
              <a:t>venenatis</a:t>
            </a:r>
            <a:r>
              <a:rPr lang="it-IT" dirty="0"/>
              <a:t> </a:t>
            </a:r>
            <a:r>
              <a:rPr lang="it-IT" dirty="0" err="1"/>
              <a:t>faucibus</a:t>
            </a:r>
            <a:r>
              <a:rPr lang="it-IT" dirty="0"/>
              <a:t>. </a:t>
            </a:r>
            <a:r>
              <a:rPr lang="it-IT" dirty="0" err="1"/>
              <a:t>Nullam</a:t>
            </a:r>
            <a:r>
              <a:rPr lang="it-IT" dirty="0"/>
              <a:t> </a:t>
            </a:r>
            <a:r>
              <a:rPr lang="it-IT" dirty="0" err="1"/>
              <a:t>quis</a:t>
            </a:r>
            <a:r>
              <a:rPr lang="it-IT" dirty="0"/>
              <a:t> ante. </a:t>
            </a:r>
            <a:r>
              <a:rPr lang="it-IT" dirty="0" err="1"/>
              <a:t>Etiam</a:t>
            </a:r>
            <a:r>
              <a:rPr lang="it-IT" dirty="0"/>
              <a:t> </a:t>
            </a:r>
            <a:r>
              <a:rPr lang="it-IT" dirty="0" err="1"/>
              <a:t>sit</a:t>
            </a:r>
            <a:r>
              <a:rPr lang="it-IT" dirty="0"/>
              <a:t> </a:t>
            </a:r>
            <a:r>
              <a:rPr lang="it-IT" dirty="0" err="1"/>
              <a:t>amet</a:t>
            </a:r>
            <a:r>
              <a:rPr lang="it-IT" dirty="0"/>
              <a:t> orci </a:t>
            </a:r>
            <a:r>
              <a:rPr lang="it-IT" dirty="0" err="1"/>
              <a:t>eget</a:t>
            </a:r>
            <a:r>
              <a:rPr lang="it-IT" dirty="0"/>
              <a:t> eros </a:t>
            </a:r>
            <a:r>
              <a:rPr lang="it-IT" dirty="0" err="1"/>
              <a:t>faucibus</a:t>
            </a:r>
            <a:r>
              <a:rPr lang="it-IT" dirty="0"/>
              <a:t> </a:t>
            </a:r>
            <a:r>
              <a:rPr lang="it-IT" dirty="0" err="1"/>
              <a:t>tincidunt</a:t>
            </a:r>
            <a:r>
              <a:rPr lang="it-IT" dirty="0"/>
              <a:t>. </a:t>
            </a:r>
            <a:r>
              <a:rPr lang="it-IT" dirty="0" err="1"/>
              <a:t>Duis</a:t>
            </a:r>
            <a:r>
              <a:rPr lang="it-IT" dirty="0"/>
              <a:t> </a:t>
            </a:r>
            <a:r>
              <a:rPr lang="it-IT" dirty="0" err="1"/>
              <a:t>leo</a:t>
            </a:r>
            <a:r>
              <a:rPr lang="it-IT" dirty="0"/>
              <a:t>. </a:t>
            </a:r>
            <a:r>
              <a:rPr lang="it-IT" dirty="0" err="1"/>
              <a:t>Sed</a:t>
            </a:r>
            <a:r>
              <a:rPr lang="it-IT" dirty="0"/>
              <a:t> </a:t>
            </a:r>
            <a:r>
              <a:rPr lang="it-IT" dirty="0" err="1"/>
              <a:t>fringilla</a:t>
            </a:r>
            <a:r>
              <a:rPr lang="it-IT" dirty="0"/>
              <a:t> </a:t>
            </a:r>
            <a:r>
              <a:rPr lang="it-IT" dirty="0" err="1"/>
              <a:t>mauris</a:t>
            </a:r>
            <a:r>
              <a:rPr lang="it-IT" dirty="0"/>
              <a:t> </a:t>
            </a:r>
            <a:r>
              <a:rPr lang="it-IT" dirty="0" err="1"/>
              <a:t>sit</a:t>
            </a:r>
            <a:r>
              <a:rPr lang="it-IT" dirty="0"/>
              <a:t> </a:t>
            </a:r>
            <a:r>
              <a:rPr lang="it-IT" dirty="0" err="1"/>
              <a:t>amet</a:t>
            </a:r>
            <a:r>
              <a:rPr lang="it-IT" dirty="0"/>
              <a:t> </a:t>
            </a:r>
            <a:r>
              <a:rPr lang="it-IT" dirty="0" err="1"/>
              <a:t>nibh</a:t>
            </a:r>
            <a:r>
              <a:rPr lang="it-IT" dirty="0"/>
              <a:t>. </a:t>
            </a:r>
            <a:r>
              <a:rPr lang="it-IT" dirty="0" err="1"/>
              <a:t>Donec</a:t>
            </a:r>
            <a:r>
              <a:rPr lang="it-IT" dirty="0"/>
              <a:t> </a:t>
            </a:r>
            <a:r>
              <a:rPr lang="it-IT" dirty="0" err="1"/>
              <a:t>sodales</a:t>
            </a:r>
            <a:r>
              <a:rPr lang="it-IT" dirty="0"/>
              <a:t> </a:t>
            </a:r>
            <a:r>
              <a:rPr lang="it-IT" dirty="0" err="1"/>
              <a:t>sagittis</a:t>
            </a:r>
            <a:r>
              <a:rPr lang="it-IT" dirty="0"/>
              <a:t> magna. </a:t>
            </a:r>
            <a:r>
              <a:rPr lang="it-IT" dirty="0" err="1"/>
              <a:t>Sed</a:t>
            </a:r>
            <a:r>
              <a:rPr lang="it-IT" dirty="0"/>
              <a:t> </a:t>
            </a:r>
            <a:r>
              <a:rPr lang="it-IT" dirty="0" err="1"/>
              <a:t>consequat</a:t>
            </a:r>
            <a:r>
              <a:rPr lang="it-IT" dirty="0"/>
              <a:t>, </a:t>
            </a:r>
            <a:r>
              <a:rPr lang="it-IT" dirty="0" err="1"/>
              <a:t>leo</a:t>
            </a:r>
            <a:r>
              <a:rPr lang="it-IT" dirty="0"/>
              <a:t> </a:t>
            </a:r>
            <a:r>
              <a:rPr lang="it-IT" dirty="0" err="1"/>
              <a:t>eget</a:t>
            </a:r>
            <a:r>
              <a:rPr lang="it-IT" dirty="0"/>
              <a:t> </a:t>
            </a:r>
            <a:r>
              <a:rPr lang="it-IT" dirty="0" err="1"/>
              <a:t>bibendum</a:t>
            </a:r>
            <a:r>
              <a:rPr lang="it-IT" dirty="0"/>
              <a:t> </a:t>
            </a:r>
            <a:r>
              <a:rPr lang="it-IT" dirty="0" err="1"/>
              <a:t>sodales</a:t>
            </a:r>
            <a:r>
              <a:rPr lang="it-IT" dirty="0"/>
              <a:t>, </a:t>
            </a:r>
            <a:r>
              <a:rPr lang="it-IT" dirty="0" err="1"/>
              <a:t>augue</a:t>
            </a:r>
            <a:r>
              <a:rPr lang="it-IT" dirty="0"/>
              <a:t> </a:t>
            </a:r>
            <a:r>
              <a:rPr lang="it-IT" dirty="0" err="1"/>
              <a:t>velit</a:t>
            </a:r>
            <a:r>
              <a:rPr lang="it-IT" dirty="0"/>
              <a:t> cursus </a:t>
            </a:r>
            <a:r>
              <a:rPr lang="it-IT" dirty="0" err="1"/>
              <a:t>nunc</a:t>
            </a:r>
            <a:r>
              <a:rPr lang="it-IT" dirty="0"/>
              <a:t>. </a:t>
            </a:r>
            <a:r>
              <a:rPr lang="it-IT" dirty="0" err="1"/>
              <a:t>Donec</a:t>
            </a:r>
            <a:r>
              <a:rPr lang="it-IT" dirty="0"/>
              <a:t> vitae </a:t>
            </a:r>
            <a:r>
              <a:rPr lang="it-IT" dirty="0" err="1"/>
              <a:t>sapien</a:t>
            </a:r>
            <a:r>
              <a:rPr lang="it-IT" dirty="0"/>
              <a:t> ut libero </a:t>
            </a:r>
            <a:r>
              <a:rPr lang="it-IT" dirty="0" err="1"/>
              <a:t>venenatis</a:t>
            </a:r>
            <a:r>
              <a:rPr lang="it-IT" dirty="0"/>
              <a:t> </a:t>
            </a:r>
            <a:r>
              <a:rPr lang="it-IT" dirty="0" err="1"/>
              <a:t>faucibus</a:t>
            </a:r>
            <a:r>
              <a:rPr lang="it-IT" dirty="0"/>
              <a:t>. </a:t>
            </a:r>
            <a:r>
              <a:rPr lang="it-IT" dirty="0" err="1"/>
              <a:t>Nullam</a:t>
            </a:r>
            <a:r>
              <a:rPr lang="it-IT" dirty="0"/>
              <a:t> </a:t>
            </a:r>
            <a:r>
              <a:rPr lang="it-IT" dirty="0" err="1"/>
              <a:t>quis</a:t>
            </a:r>
            <a:r>
              <a:rPr lang="it-IT" dirty="0"/>
              <a:t> </a:t>
            </a:r>
            <a:r>
              <a:rPr lang="it-IT" dirty="0" err="1"/>
              <a:t>mauris</a:t>
            </a:r>
            <a:r>
              <a:rPr lang="it-IT" dirty="0"/>
              <a:t> </a:t>
            </a:r>
            <a:r>
              <a:rPr lang="it-IT" dirty="0" err="1"/>
              <a:t>sit</a:t>
            </a:r>
            <a:r>
              <a:rPr lang="it-IT" dirty="0"/>
              <a:t> </a:t>
            </a:r>
            <a:r>
              <a:rPr lang="it-IT" dirty="0" err="1"/>
              <a:t>amet</a:t>
            </a:r>
            <a:r>
              <a:rPr lang="it-IT" dirty="0"/>
              <a:t> </a:t>
            </a:r>
            <a:r>
              <a:rPr lang="it-IT" dirty="0" err="1"/>
              <a:t>velit</a:t>
            </a:r>
            <a:r>
              <a:rPr lang="it-IT" dirty="0"/>
              <a:t> cursus </a:t>
            </a:r>
            <a:r>
              <a:rPr lang="it-IT" dirty="0" err="1"/>
              <a:t>nunc</a:t>
            </a:r>
            <a:r>
              <a:rPr lang="it-IT" dirty="0"/>
              <a:t>,</a:t>
            </a:r>
          </a:p>
        </p:txBody>
      </p:sp>
    </p:spTree>
    <p:extLst>
      <p:ext uri="{BB962C8B-B14F-4D97-AF65-F5344CB8AC3E}">
        <p14:creationId xmlns:p14="http://schemas.microsoft.com/office/powerpoint/2010/main" val="19844208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esto 3 colon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0CAC00-D139-6D4B-BEDE-AD1E27A62102}"/>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A9DA3DF8-4F33-474D-8308-720C72AAE24E}"/>
              </a:ext>
            </a:extLst>
          </p:cNvPr>
          <p:cNvSpPr>
            <a:spLocks noGrp="1"/>
          </p:cNvSpPr>
          <p:nvPr>
            <p:ph type="sldNum" sz="quarter" idx="10"/>
          </p:nvPr>
        </p:nvSpPr>
        <p:spPr/>
        <p:txBody>
          <a:bodyPr/>
          <a:lstStyle/>
          <a:p>
            <a:fld id="{6AA0123C-0CB4-46BD-A79F-29DFF5C11F70}" type="slidenum">
              <a:rPr lang="it-IT" smtClean="0"/>
              <a:t>‹#›</a:t>
            </a:fld>
            <a:endParaRPr lang="it-IT"/>
          </a:p>
        </p:txBody>
      </p:sp>
      <p:sp>
        <p:nvSpPr>
          <p:cNvPr id="4" name="Segnaposto piè di pagina 3">
            <a:extLst>
              <a:ext uri="{FF2B5EF4-FFF2-40B4-BE49-F238E27FC236}">
                <a16:creationId xmlns:a16="http://schemas.microsoft.com/office/drawing/2014/main" id="{2357B2B9-C3AF-5F41-AB46-34A18C63D3E5}"/>
              </a:ext>
            </a:extLst>
          </p:cNvPr>
          <p:cNvSpPr>
            <a:spLocks noGrp="1"/>
          </p:cNvSpPr>
          <p:nvPr>
            <p:ph type="ftr" sz="quarter" idx="11"/>
          </p:nvPr>
        </p:nvSpPr>
        <p:spPr/>
        <p:txBody>
          <a:bodyPr/>
          <a:lstStyle/>
          <a:p>
            <a:endParaRPr lang="it-IT"/>
          </a:p>
        </p:txBody>
      </p:sp>
      <p:sp>
        <p:nvSpPr>
          <p:cNvPr id="8" name="Text Placeholder 7">
            <a:extLst>
              <a:ext uri="{FF2B5EF4-FFF2-40B4-BE49-F238E27FC236}">
                <a16:creationId xmlns:a16="http://schemas.microsoft.com/office/drawing/2014/main" id="{A89603D7-55A3-584F-80E6-896EBB783048}"/>
              </a:ext>
            </a:extLst>
          </p:cNvPr>
          <p:cNvSpPr>
            <a:spLocks noGrp="1"/>
          </p:cNvSpPr>
          <p:nvPr>
            <p:ph type="body" sz="quarter" idx="18" hasCustomPrompt="1"/>
          </p:nvPr>
        </p:nvSpPr>
        <p:spPr>
          <a:xfrm>
            <a:off x="227012" y="1243104"/>
            <a:ext cx="11737975" cy="359817"/>
          </a:xfrm>
          <a:prstGeom prst="rect">
            <a:avLst/>
          </a:prstGeom>
        </p:spPr>
        <p:txBody>
          <a:bodyPr vert="horz" lIns="0" tIns="40504" rIns="0" bIns="40504" anchor="ctr"/>
          <a:lstStyle>
            <a:lvl1pPr marL="0" indent="0" algn="l">
              <a:lnSpc>
                <a:spcPct val="100000"/>
              </a:lnSpc>
              <a:spcBef>
                <a:spcPts val="0"/>
              </a:spcBef>
              <a:buNone/>
              <a:defRPr sz="2400" b="0" i="0">
                <a:solidFill>
                  <a:schemeClr val="tx2"/>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7" name="Segnaposto testo 6">
            <a:extLst>
              <a:ext uri="{FF2B5EF4-FFF2-40B4-BE49-F238E27FC236}">
                <a16:creationId xmlns:a16="http://schemas.microsoft.com/office/drawing/2014/main" id="{F632FA5A-5E63-534A-8607-60D41B57F343}"/>
              </a:ext>
            </a:extLst>
          </p:cNvPr>
          <p:cNvSpPr>
            <a:spLocks noGrp="1"/>
          </p:cNvSpPr>
          <p:nvPr>
            <p:ph type="body" sz="quarter" idx="20" hasCustomPrompt="1"/>
          </p:nvPr>
        </p:nvSpPr>
        <p:spPr>
          <a:xfrm>
            <a:off x="227013" y="1817325"/>
            <a:ext cx="11737975" cy="4348525"/>
          </a:xfrm>
        </p:spPr>
        <p:txBody>
          <a:bodyPr lIns="183600" rIns="183600" numCol="3" spcCol="547200">
            <a:normAutofit/>
          </a:bodyPr>
          <a:lstStyle>
            <a:lvl1pPr marL="0" indent="0" algn="just">
              <a:lnSpc>
                <a:spcPct val="100000"/>
              </a:lnSpc>
              <a:buNone/>
              <a:defRPr sz="1400" b="0" i="0">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Quisque</a:t>
            </a:r>
            <a:r>
              <a:rPr lang="it-IT" dirty="0"/>
              <a:t> </a:t>
            </a:r>
            <a:r>
              <a:rPr lang="it-IT" dirty="0" err="1"/>
              <a:t>rutrum</a:t>
            </a:r>
            <a:r>
              <a:rPr lang="it-IT" dirty="0"/>
              <a:t>. </a:t>
            </a:r>
            <a:r>
              <a:rPr lang="it-IT" dirty="0" err="1"/>
              <a:t>Aenean</a:t>
            </a:r>
            <a:r>
              <a:rPr lang="it-IT" dirty="0"/>
              <a:t> </a:t>
            </a:r>
            <a:r>
              <a:rPr lang="it-IT" dirty="0" err="1"/>
              <a:t>imperdiet</a:t>
            </a:r>
            <a:r>
              <a:rPr lang="it-IT" dirty="0"/>
              <a:t>. </a:t>
            </a:r>
            <a:r>
              <a:rPr lang="it-IT" dirty="0" err="1"/>
              <a:t>Etiam</a:t>
            </a:r>
            <a:r>
              <a:rPr lang="it-IT" dirty="0"/>
              <a:t> </a:t>
            </a:r>
            <a:r>
              <a:rPr lang="it-IT" dirty="0" err="1"/>
              <a:t>ultricies</a:t>
            </a:r>
            <a:r>
              <a:rPr lang="it-IT" dirty="0"/>
              <a:t> </a:t>
            </a:r>
            <a:r>
              <a:rPr lang="it-IT" dirty="0" err="1"/>
              <a:t>nisi</a:t>
            </a:r>
            <a:r>
              <a:rPr lang="it-IT" dirty="0"/>
              <a:t> </a:t>
            </a:r>
            <a:r>
              <a:rPr lang="it-IT" dirty="0" err="1"/>
              <a:t>vel</a:t>
            </a:r>
            <a:r>
              <a:rPr lang="it-IT" dirty="0"/>
              <a:t> </a:t>
            </a:r>
            <a:r>
              <a:rPr lang="it-IT" dirty="0" err="1"/>
              <a:t>augue</a:t>
            </a:r>
            <a:r>
              <a:rPr lang="it-IT" dirty="0"/>
              <a:t>. </a:t>
            </a:r>
            <a:r>
              <a:rPr lang="it-IT" dirty="0" err="1"/>
              <a:t>Curabitur</a:t>
            </a:r>
            <a:r>
              <a:rPr lang="it-IT" dirty="0"/>
              <a:t> </a:t>
            </a:r>
            <a:r>
              <a:rPr lang="it-IT" dirty="0" err="1"/>
              <a:t>ullamcorper</a:t>
            </a:r>
            <a:r>
              <a:rPr lang="it-IT" dirty="0"/>
              <a:t> </a:t>
            </a:r>
            <a:r>
              <a:rPr lang="it-IT" dirty="0" err="1"/>
              <a:t>ultricies</a:t>
            </a:r>
            <a:r>
              <a:rPr lang="it-IT" dirty="0"/>
              <a:t> </a:t>
            </a:r>
            <a:r>
              <a:rPr lang="it-IT" dirty="0" err="1"/>
              <a:t>nisi</a:t>
            </a:r>
            <a:r>
              <a:rPr lang="it-IT" dirty="0"/>
              <a:t>. </a:t>
            </a:r>
            <a:r>
              <a:rPr lang="it-IT" dirty="0" err="1"/>
              <a:t>Nam</a:t>
            </a:r>
            <a:r>
              <a:rPr lang="it-IT" dirty="0"/>
              <a:t> </a:t>
            </a:r>
            <a:r>
              <a:rPr lang="it-IT" dirty="0" err="1"/>
              <a:t>eget</a:t>
            </a:r>
            <a:r>
              <a:rPr lang="it-IT" dirty="0"/>
              <a:t> </a:t>
            </a:r>
            <a:r>
              <a:rPr lang="it-IT" dirty="0" err="1"/>
              <a:t>dui</a:t>
            </a:r>
            <a:r>
              <a:rPr lang="it-IT" dirty="0"/>
              <a:t>. </a:t>
            </a:r>
            <a:r>
              <a:rPr lang="it-IT" dirty="0" err="1"/>
              <a:t>Etiam</a:t>
            </a:r>
            <a:r>
              <a:rPr lang="it-IT" dirty="0"/>
              <a:t> </a:t>
            </a:r>
            <a:r>
              <a:rPr lang="it-IT" dirty="0" err="1"/>
              <a:t>rhoncus</a:t>
            </a:r>
            <a:r>
              <a:rPr lang="it-IT" dirty="0"/>
              <a:t>. </a:t>
            </a:r>
            <a:r>
              <a:rPr lang="it-IT" dirty="0" err="1"/>
              <a:t>Maecenas</a:t>
            </a:r>
            <a:r>
              <a:rPr lang="it-IT" dirty="0"/>
              <a:t> </a:t>
            </a:r>
            <a:r>
              <a:rPr lang="it-IT" dirty="0" err="1"/>
              <a:t>tempus</a:t>
            </a:r>
            <a:r>
              <a:rPr lang="it-IT" dirty="0"/>
              <a:t>, </a:t>
            </a:r>
            <a:r>
              <a:rPr lang="it-IT" dirty="0" err="1"/>
              <a:t>tellus</a:t>
            </a:r>
            <a:r>
              <a:rPr lang="it-IT" dirty="0"/>
              <a:t> </a:t>
            </a:r>
            <a:r>
              <a:rPr lang="it-IT" dirty="0" err="1"/>
              <a:t>eget</a:t>
            </a:r>
            <a:r>
              <a:rPr lang="it-IT" dirty="0"/>
              <a:t> </a:t>
            </a:r>
            <a:r>
              <a:rPr lang="it-IT" dirty="0" err="1"/>
              <a:t>condimentum</a:t>
            </a:r>
            <a:r>
              <a:rPr lang="it-IT" dirty="0"/>
              <a:t> </a:t>
            </a:r>
            <a:r>
              <a:rPr lang="it-IT" dirty="0" err="1"/>
              <a:t>rhoncus</a:t>
            </a:r>
            <a:r>
              <a:rPr lang="it-IT" dirty="0"/>
              <a:t>, </a:t>
            </a:r>
            <a:r>
              <a:rPr lang="it-IT" dirty="0" err="1"/>
              <a:t>sem</a:t>
            </a:r>
            <a:r>
              <a:rPr lang="it-IT" dirty="0"/>
              <a:t> </a:t>
            </a:r>
            <a:r>
              <a:rPr lang="it-IT" dirty="0" err="1"/>
              <a:t>quam</a:t>
            </a:r>
            <a:r>
              <a:rPr lang="it-IT" dirty="0"/>
              <a:t> </a:t>
            </a:r>
            <a:r>
              <a:rPr lang="it-IT" dirty="0" err="1"/>
              <a:t>semper</a:t>
            </a:r>
            <a:r>
              <a:rPr lang="it-IT" dirty="0"/>
              <a:t> libero, </a:t>
            </a:r>
            <a:r>
              <a:rPr lang="it-IT" dirty="0" err="1"/>
              <a:t>sit</a:t>
            </a:r>
            <a:r>
              <a:rPr lang="it-IT" dirty="0"/>
              <a:t> </a:t>
            </a:r>
            <a:r>
              <a:rPr lang="it-IT" dirty="0" err="1"/>
              <a:t>amet</a:t>
            </a:r>
            <a:r>
              <a:rPr lang="it-IT" dirty="0"/>
              <a:t> </a:t>
            </a:r>
            <a:r>
              <a:rPr lang="it-IT" dirty="0" err="1"/>
              <a:t>adipiscing</a:t>
            </a:r>
            <a:r>
              <a:rPr lang="it-IT" dirty="0"/>
              <a:t> </a:t>
            </a:r>
            <a:r>
              <a:rPr lang="it-IT" dirty="0" err="1"/>
              <a:t>sem</a:t>
            </a:r>
            <a:r>
              <a:rPr lang="it-IT" dirty="0"/>
              <a:t> </a:t>
            </a: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Quisque</a:t>
            </a:r>
            <a:r>
              <a:rPr lang="it-IT" dirty="0"/>
              <a:t> </a:t>
            </a:r>
            <a:r>
              <a:rPr lang="it-IT" dirty="0" err="1"/>
              <a:t>rutrum</a:t>
            </a:r>
            <a:r>
              <a:rPr lang="it-IT" dirty="0"/>
              <a:t>. </a:t>
            </a:r>
            <a:r>
              <a:rPr lang="it-IT" dirty="0" err="1"/>
              <a:t>Aenean</a:t>
            </a:r>
            <a:r>
              <a:rPr lang="it-IT" dirty="0"/>
              <a:t> </a:t>
            </a:r>
            <a:r>
              <a:rPr lang="it-IT" dirty="0" err="1"/>
              <a:t>imperdiet</a:t>
            </a:r>
            <a:r>
              <a:rPr lang="it-IT" dirty="0"/>
              <a:t>. </a:t>
            </a:r>
            <a:r>
              <a:rPr lang="it-IT" dirty="0" err="1"/>
              <a:t>Etiam</a:t>
            </a:r>
            <a:r>
              <a:rPr lang="it-IT" dirty="0"/>
              <a:t> </a:t>
            </a:r>
            <a:r>
              <a:rPr lang="it-IT" dirty="0" err="1"/>
              <a:t>ultricies</a:t>
            </a:r>
            <a:r>
              <a:rPr lang="it-IT" dirty="0"/>
              <a:t> </a:t>
            </a:r>
            <a:r>
              <a:rPr lang="it-IT" dirty="0" err="1"/>
              <a:t>nisi</a:t>
            </a:r>
            <a:r>
              <a:rPr lang="it-IT" dirty="0"/>
              <a:t> </a:t>
            </a:r>
            <a:r>
              <a:rPr lang="it-IT" dirty="0" err="1"/>
              <a:t>vel</a:t>
            </a:r>
            <a:r>
              <a:rPr lang="it-IT" dirty="0"/>
              <a:t> </a:t>
            </a:r>
            <a:r>
              <a:rPr lang="it-IT" dirty="0" err="1"/>
              <a:t>augue</a:t>
            </a:r>
            <a:r>
              <a:rPr lang="it-IT" dirty="0"/>
              <a:t>. </a:t>
            </a:r>
            <a:r>
              <a:rPr lang="it-IT" dirty="0" err="1"/>
              <a:t>Curabitur</a:t>
            </a:r>
            <a:r>
              <a:rPr lang="it-IT" dirty="0"/>
              <a:t> </a:t>
            </a:r>
            <a:r>
              <a:rPr lang="it-IT" dirty="0" err="1"/>
              <a:t>ullamcorper</a:t>
            </a:r>
            <a:r>
              <a:rPr lang="it-IT" dirty="0"/>
              <a:t> </a:t>
            </a:r>
            <a:r>
              <a:rPr lang="it-IT" dirty="0" err="1"/>
              <a:t>ultricies</a:t>
            </a:r>
            <a:r>
              <a:rPr lang="it-IT" dirty="0"/>
              <a:t> </a:t>
            </a:r>
            <a:r>
              <a:rPr lang="it-IT" dirty="0" err="1"/>
              <a:t>nisi</a:t>
            </a:r>
            <a:r>
              <a:rPr lang="it-IT" dirty="0"/>
              <a:t>. </a:t>
            </a:r>
            <a:r>
              <a:rPr lang="it-IT" dirty="0" err="1"/>
              <a:t>Nam</a:t>
            </a:r>
            <a:r>
              <a:rPr lang="it-IT" dirty="0"/>
              <a:t> </a:t>
            </a:r>
            <a:r>
              <a:rPr lang="it-IT" dirty="0" err="1"/>
              <a:t>eget</a:t>
            </a:r>
            <a:r>
              <a:rPr lang="it-IT" dirty="0"/>
              <a:t> </a:t>
            </a:r>
            <a:r>
              <a:rPr lang="it-IT" dirty="0" err="1"/>
              <a:t>dui</a:t>
            </a:r>
            <a:r>
              <a:rPr lang="it-IT" dirty="0"/>
              <a:t>. </a:t>
            </a:r>
            <a:r>
              <a:rPr lang="it-IT" dirty="0" err="1"/>
              <a:t>Etiam</a:t>
            </a:r>
            <a:r>
              <a:rPr lang="it-IT" dirty="0"/>
              <a:t> </a:t>
            </a:r>
            <a:r>
              <a:rPr lang="it-IT" dirty="0" err="1"/>
              <a:t>rhoncus</a:t>
            </a:r>
            <a:r>
              <a:rPr lang="it-IT" dirty="0"/>
              <a:t>. </a:t>
            </a:r>
            <a:r>
              <a:rPr lang="it-IT" dirty="0" err="1"/>
              <a:t>Maecenas</a:t>
            </a:r>
            <a:r>
              <a:rPr lang="it-IT" dirty="0"/>
              <a:t> </a:t>
            </a:r>
            <a:r>
              <a:rPr lang="it-IT" dirty="0" err="1"/>
              <a:t>tempus</a:t>
            </a:r>
            <a:r>
              <a:rPr lang="it-IT" dirty="0"/>
              <a:t>, </a:t>
            </a:r>
            <a:r>
              <a:rPr lang="it-IT" dirty="0" err="1"/>
              <a:t>tellus</a:t>
            </a:r>
            <a:r>
              <a:rPr lang="it-IT" dirty="0"/>
              <a:t> </a:t>
            </a:r>
            <a:r>
              <a:rPr lang="it-IT" dirty="0" err="1"/>
              <a:t>eget</a:t>
            </a:r>
            <a:r>
              <a:rPr lang="it-IT" dirty="0"/>
              <a:t> </a:t>
            </a:r>
            <a:r>
              <a:rPr lang="it-IT" dirty="0" err="1"/>
              <a:t>condimentum</a:t>
            </a:r>
            <a:r>
              <a:rPr lang="it-IT" dirty="0"/>
              <a:t> </a:t>
            </a:r>
            <a:r>
              <a:rPr lang="it-IT" dirty="0" err="1"/>
              <a:t>rhoncus</a:t>
            </a:r>
            <a:r>
              <a:rPr lang="it-IT" dirty="0"/>
              <a:t>, </a:t>
            </a:r>
            <a:r>
              <a:rPr lang="it-IT" dirty="0" err="1"/>
              <a:t>sem</a:t>
            </a:r>
            <a:r>
              <a:rPr lang="it-IT" dirty="0"/>
              <a:t> </a:t>
            </a:r>
            <a:r>
              <a:rPr lang="it-IT" dirty="0" err="1"/>
              <a:t>quam</a:t>
            </a:r>
            <a:r>
              <a:rPr lang="it-IT" dirty="0"/>
              <a:t> </a:t>
            </a:r>
            <a:r>
              <a:rPr lang="it-IT" dirty="0" err="1"/>
              <a:t>semper</a:t>
            </a:r>
            <a:r>
              <a:rPr lang="it-IT" dirty="0"/>
              <a:t> libero, </a:t>
            </a:r>
            <a:r>
              <a:rPr lang="it-IT" dirty="0" err="1"/>
              <a:t>sit</a:t>
            </a:r>
            <a:r>
              <a:rPr lang="it-IT" dirty="0"/>
              <a:t> </a:t>
            </a:r>
            <a:r>
              <a:rPr lang="it-IT" dirty="0" err="1"/>
              <a:t>amet</a:t>
            </a:r>
            <a:r>
              <a:rPr lang="it-IT" dirty="0"/>
              <a:t> </a:t>
            </a:r>
            <a:r>
              <a:rPr lang="it-IT" dirty="0" err="1"/>
              <a:t>adipiscing</a:t>
            </a:r>
            <a:r>
              <a:rPr lang="it-IT" dirty="0"/>
              <a:t> </a:t>
            </a:r>
            <a:r>
              <a:rPr lang="it-IT" dirty="0" err="1"/>
              <a:t>sem</a:t>
            </a:r>
            <a:r>
              <a:rPr lang="it-IT" dirty="0"/>
              <a:t> </a:t>
            </a:r>
            <a:r>
              <a:rPr lang="it-IT" dirty="0" err="1"/>
              <a:t>neque</a:t>
            </a:r>
            <a:r>
              <a:rPr lang="it-IT" dirty="0"/>
              <a:t> </a:t>
            </a:r>
            <a:r>
              <a:rPr lang="it-IT" dirty="0" err="1"/>
              <a:t>sed</a:t>
            </a:r>
            <a:r>
              <a:rPr lang="it-IT" dirty="0"/>
              <a:t> </a:t>
            </a:r>
            <a:r>
              <a:rPr lang="it-IT" dirty="0" err="1"/>
              <a:t>ipsum</a:t>
            </a:r>
            <a:r>
              <a:rPr lang="it-IT" dirty="0"/>
              <a:t>. </a:t>
            </a:r>
            <a:r>
              <a:rPr lang="it-IT" dirty="0" err="1"/>
              <a:t>Nam</a:t>
            </a:r>
            <a:r>
              <a:rPr lang="it-IT" dirty="0"/>
              <a:t> </a:t>
            </a:r>
            <a:r>
              <a:rPr lang="it-IT" dirty="0" err="1"/>
              <a:t>quam</a:t>
            </a:r>
            <a:r>
              <a:rPr lang="it-IT" dirty="0"/>
              <a:t> </a:t>
            </a:r>
            <a:r>
              <a:rPr lang="it-IT" dirty="0" err="1"/>
              <a:t>nunc</a:t>
            </a:r>
            <a:r>
              <a:rPr lang="it-IT" dirty="0"/>
              <a:t>, </a:t>
            </a:r>
            <a:r>
              <a:rPr lang="it-IT" dirty="0" err="1"/>
              <a:t>blandit</a:t>
            </a:r>
            <a:r>
              <a:rPr lang="it-IT" dirty="0"/>
              <a:t> </a:t>
            </a:r>
            <a:r>
              <a:rPr lang="it-IT" dirty="0" err="1"/>
              <a:t>vel</a:t>
            </a:r>
            <a:r>
              <a:rPr lang="it-IT" dirty="0"/>
              <a:t>, </a:t>
            </a:r>
            <a:r>
              <a:rPr lang="it-IT" dirty="0" err="1"/>
              <a:t>luctus</a:t>
            </a:r>
            <a:r>
              <a:rPr lang="it-IT" dirty="0"/>
              <a:t> pulvinar, </a:t>
            </a:r>
            <a:r>
              <a:rPr lang="it-IT" dirty="0" err="1"/>
              <a:t>hendrerit</a:t>
            </a:r>
            <a:r>
              <a:rPr lang="it-IT" dirty="0"/>
              <a:t> id, </a:t>
            </a:r>
            <a:r>
              <a:rPr lang="it-IT" dirty="0" err="1"/>
              <a:t>lorem</a:t>
            </a:r>
            <a:r>
              <a:rPr lang="it-IT" dirty="0"/>
              <a:t>. </a:t>
            </a:r>
            <a:r>
              <a:rPr lang="it-IT" dirty="0" err="1"/>
              <a:t>Maecenas</a:t>
            </a:r>
            <a:r>
              <a:rPr lang="it-IT" dirty="0"/>
              <a:t> </a:t>
            </a:r>
            <a:r>
              <a:rPr lang="it-IT" dirty="0" err="1"/>
              <a:t>nec</a:t>
            </a:r>
            <a:r>
              <a:rPr lang="it-IT" dirty="0"/>
              <a:t> odio et ante </a:t>
            </a:r>
            <a:r>
              <a:rPr lang="it-IT" dirty="0" err="1"/>
              <a:t>tincidunt</a:t>
            </a:r>
            <a:r>
              <a:rPr lang="it-IT" dirty="0"/>
              <a:t> </a:t>
            </a:r>
            <a:r>
              <a:rPr lang="it-IT" dirty="0" err="1"/>
              <a:t>tempus</a:t>
            </a:r>
            <a:r>
              <a:rPr lang="it-IT" dirty="0"/>
              <a:t>. </a:t>
            </a:r>
            <a:r>
              <a:rPr lang="it-IT" dirty="0" err="1"/>
              <a:t>Donec</a:t>
            </a:r>
            <a:r>
              <a:rPr lang="it-IT" dirty="0"/>
              <a:t> vitae </a:t>
            </a:r>
            <a:r>
              <a:rPr lang="it-IT" dirty="0" err="1"/>
              <a:t>sapien</a:t>
            </a:r>
            <a:r>
              <a:rPr lang="it-IT" dirty="0"/>
              <a:t> ut libero </a:t>
            </a:r>
            <a:r>
              <a:rPr lang="it-IT" dirty="0" err="1"/>
              <a:t>venenatis</a:t>
            </a:r>
            <a:r>
              <a:rPr lang="it-IT" dirty="0"/>
              <a:t> </a:t>
            </a:r>
            <a:r>
              <a:rPr lang="it-IT" dirty="0" err="1"/>
              <a:t>faucibus</a:t>
            </a:r>
            <a:r>
              <a:rPr lang="it-IT" dirty="0"/>
              <a:t>. </a:t>
            </a:r>
            <a:r>
              <a:rPr lang="it-IT" dirty="0" err="1"/>
              <a:t>Nullam</a:t>
            </a:r>
            <a:r>
              <a:rPr lang="it-IT" dirty="0"/>
              <a:t> </a:t>
            </a:r>
            <a:r>
              <a:rPr lang="it-IT" dirty="0" err="1"/>
              <a:t>quis</a:t>
            </a:r>
            <a:r>
              <a:rPr lang="it-IT" dirty="0"/>
              <a:t> ante. </a:t>
            </a:r>
            <a:r>
              <a:rPr lang="it-IT" dirty="0" err="1"/>
              <a:t>Etiam</a:t>
            </a:r>
            <a:r>
              <a:rPr lang="it-IT" dirty="0"/>
              <a:t> </a:t>
            </a:r>
            <a:r>
              <a:rPr lang="it-IT" dirty="0" err="1"/>
              <a:t>sit</a:t>
            </a:r>
            <a:r>
              <a:rPr lang="it-IT" dirty="0"/>
              <a:t> </a:t>
            </a:r>
            <a:r>
              <a:rPr lang="it-IT" dirty="0" err="1"/>
              <a:t>amet</a:t>
            </a:r>
            <a:r>
              <a:rPr lang="it-IT" dirty="0"/>
              <a:t> orci </a:t>
            </a:r>
            <a:r>
              <a:rPr lang="it-IT" dirty="0" err="1"/>
              <a:t>eget</a:t>
            </a:r>
            <a:r>
              <a:rPr lang="it-IT" dirty="0"/>
              <a:t> eros </a:t>
            </a:r>
            <a:r>
              <a:rPr lang="it-IT" dirty="0" err="1"/>
              <a:t>faucibus</a:t>
            </a:r>
            <a:r>
              <a:rPr lang="it-IT" dirty="0"/>
              <a:t> </a:t>
            </a:r>
            <a:r>
              <a:rPr lang="it-IT" dirty="0" err="1"/>
              <a:t>tincidunt</a:t>
            </a:r>
            <a:r>
              <a:rPr lang="it-IT" dirty="0"/>
              <a:t>. </a:t>
            </a:r>
            <a:r>
              <a:rPr lang="it-IT" dirty="0" err="1"/>
              <a:t>Duis</a:t>
            </a:r>
            <a:r>
              <a:rPr lang="it-IT" dirty="0"/>
              <a:t> </a:t>
            </a:r>
            <a:r>
              <a:rPr lang="it-IT" dirty="0" err="1"/>
              <a:t>leo</a:t>
            </a:r>
            <a:r>
              <a:rPr lang="it-IT" dirty="0"/>
              <a:t>. </a:t>
            </a:r>
            <a:r>
              <a:rPr lang="it-IT" dirty="0" err="1"/>
              <a:t>Sed</a:t>
            </a:r>
            <a:r>
              <a:rPr lang="it-IT" dirty="0"/>
              <a:t> </a:t>
            </a:r>
            <a:r>
              <a:rPr lang="it-IT" dirty="0" err="1"/>
              <a:t>fringilla</a:t>
            </a:r>
            <a:r>
              <a:rPr lang="it-IT" dirty="0"/>
              <a:t> </a:t>
            </a:r>
            <a:r>
              <a:rPr lang="it-IT" dirty="0" err="1"/>
              <a:t>mauris</a:t>
            </a:r>
            <a:r>
              <a:rPr lang="it-IT" dirty="0"/>
              <a:t> </a:t>
            </a:r>
            <a:r>
              <a:rPr lang="it-IT" dirty="0" err="1"/>
              <a:t>sit</a:t>
            </a:r>
            <a:r>
              <a:rPr lang="it-IT" dirty="0"/>
              <a:t> </a:t>
            </a:r>
            <a:r>
              <a:rPr lang="it-IT" dirty="0" err="1"/>
              <a:t>amet</a:t>
            </a:r>
            <a:r>
              <a:rPr lang="it-IT" dirty="0"/>
              <a:t> </a:t>
            </a:r>
            <a:r>
              <a:rPr lang="it-IT" dirty="0" err="1"/>
              <a:t>nibh</a:t>
            </a:r>
            <a:r>
              <a:rPr lang="it-IT" dirty="0"/>
              <a:t>. </a:t>
            </a:r>
            <a:r>
              <a:rPr lang="it-IT" dirty="0" err="1"/>
              <a:t>Donec</a:t>
            </a:r>
            <a:r>
              <a:rPr lang="it-IT" dirty="0"/>
              <a:t> </a:t>
            </a:r>
            <a:r>
              <a:rPr lang="it-IT" dirty="0" err="1"/>
              <a:t>sodales</a:t>
            </a:r>
            <a:r>
              <a:rPr lang="it-IT" dirty="0"/>
              <a:t> </a:t>
            </a:r>
            <a:r>
              <a:rPr lang="it-IT" dirty="0" err="1"/>
              <a:t>sagittis</a:t>
            </a:r>
            <a:r>
              <a:rPr lang="it-IT" dirty="0"/>
              <a:t> magna. </a:t>
            </a:r>
            <a:r>
              <a:rPr lang="it-IT" dirty="0" err="1"/>
              <a:t>Sed</a:t>
            </a:r>
            <a:r>
              <a:rPr lang="it-IT" dirty="0"/>
              <a:t> </a:t>
            </a:r>
            <a:r>
              <a:rPr lang="it-IT" dirty="0" err="1"/>
              <a:t>consequat</a:t>
            </a:r>
            <a:r>
              <a:rPr lang="it-IT" dirty="0"/>
              <a:t>, </a:t>
            </a:r>
            <a:r>
              <a:rPr lang="it-IT" dirty="0" err="1"/>
              <a:t>leo</a:t>
            </a:r>
            <a:r>
              <a:rPr lang="it-IT" dirty="0"/>
              <a:t> </a:t>
            </a:r>
            <a:r>
              <a:rPr lang="it-IT" dirty="0" err="1"/>
              <a:t>eget</a:t>
            </a:r>
            <a:r>
              <a:rPr lang="it-IT" dirty="0"/>
              <a:t> </a:t>
            </a:r>
            <a:r>
              <a:rPr lang="it-IT" dirty="0" err="1"/>
              <a:t>bibendum</a:t>
            </a:r>
            <a:r>
              <a:rPr lang="it-IT" dirty="0"/>
              <a:t> </a:t>
            </a:r>
            <a:r>
              <a:rPr lang="it-IT" dirty="0" err="1"/>
              <a:t>sodales</a:t>
            </a:r>
            <a:r>
              <a:rPr lang="it-IT" dirty="0"/>
              <a:t>, </a:t>
            </a:r>
            <a:r>
              <a:rPr lang="it-IT" dirty="0" err="1"/>
              <a:t>amet</a:t>
            </a:r>
            <a:r>
              <a:rPr lang="it-IT" dirty="0"/>
              <a:t> </a:t>
            </a:r>
            <a:r>
              <a:rPr lang="it-IT" dirty="0" err="1"/>
              <a:t>nibh</a:t>
            </a:r>
            <a:r>
              <a:rPr lang="it-IT" dirty="0"/>
              <a:t>. </a:t>
            </a:r>
            <a:r>
              <a:rPr lang="it-IT" dirty="0" err="1"/>
              <a:t>Donec</a:t>
            </a:r>
            <a:r>
              <a:rPr lang="it-IT" dirty="0"/>
              <a:t> </a:t>
            </a:r>
            <a:r>
              <a:rPr lang="it-IT" dirty="0" err="1"/>
              <a:t>sodales</a:t>
            </a:r>
            <a:r>
              <a:rPr lang="it-IT" dirty="0"/>
              <a:t> </a:t>
            </a:r>
            <a:r>
              <a:rPr lang="it-IT" dirty="0" err="1"/>
              <a:t>sagittis</a:t>
            </a:r>
            <a:r>
              <a:rPr lang="it-IT" dirty="0"/>
              <a:t> magna. </a:t>
            </a:r>
            <a:r>
              <a:rPr lang="it-IT" dirty="0" err="1"/>
              <a:t>Sed</a:t>
            </a:r>
            <a:r>
              <a:rPr lang="it-IT" dirty="0"/>
              <a:t> </a:t>
            </a:r>
            <a:r>
              <a:rPr lang="it-IT" dirty="0" err="1"/>
              <a:t>consequat</a:t>
            </a:r>
            <a:r>
              <a:rPr lang="it-IT" dirty="0"/>
              <a:t>, </a:t>
            </a:r>
            <a:r>
              <a:rPr lang="it-IT" dirty="0" err="1"/>
              <a:t>leo</a:t>
            </a:r>
            <a:r>
              <a:rPr lang="it-IT" dirty="0"/>
              <a:t> </a:t>
            </a:r>
            <a:r>
              <a:rPr lang="it-IT" dirty="0" err="1"/>
              <a:t>eget</a:t>
            </a:r>
            <a:r>
              <a:rPr lang="it-IT" dirty="0"/>
              <a:t> </a:t>
            </a:r>
            <a:r>
              <a:rPr lang="it-IT" dirty="0" err="1"/>
              <a:t>bibendum</a:t>
            </a:r>
            <a:r>
              <a:rPr lang="it-IT" dirty="0"/>
              <a:t> </a:t>
            </a:r>
            <a:r>
              <a:rPr lang="it-IT" dirty="0" err="1"/>
              <a:t>sodales</a:t>
            </a:r>
            <a:r>
              <a:rPr lang="it-IT" dirty="0"/>
              <a:t>, </a:t>
            </a:r>
            <a:r>
              <a:rPr lang="it-IT" dirty="0" err="1"/>
              <a:t>augue</a:t>
            </a:r>
            <a:r>
              <a:rPr lang="it-IT" dirty="0"/>
              <a:t> </a:t>
            </a:r>
            <a:r>
              <a:rPr lang="it-IT" dirty="0" err="1"/>
              <a:t>velit</a:t>
            </a:r>
            <a:r>
              <a:rPr lang="it-IT" dirty="0"/>
              <a:t> cursus </a:t>
            </a:r>
            <a:r>
              <a:rPr lang="it-IT" dirty="0" err="1"/>
              <a:t>nunc</a:t>
            </a:r>
            <a:r>
              <a:rPr lang="it-IT" dirty="0"/>
              <a:t>,</a:t>
            </a:r>
          </a:p>
        </p:txBody>
      </p:sp>
    </p:spTree>
    <p:extLst>
      <p:ext uri="{BB962C8B-B14F-4D97-AF65-F5344CB8AC3E}">
        <p14:creationId xmlns:p14="http://schemas.microsoft.com/office/powerpoint/2010/main" val="183035760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esto 2 colonne separat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0CAC00-D139-6D4B-BEDE-AD1E27A62102}"/>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A9DA3DF8-4F33-474D-8308-720C72AAE24E}"/>
              </a:ext>
            </a:extLst>
          </p:cNvPr>
          <p:cNvSpPr>
            <a:spLocks noGrp="1"/>
          </p:cNvSpPr>
          <p:nvPr>
            <p:ph type="sldNum" sz="quarter" idx="10"/>
          </p:nvPr>
        </p:nvSpPr>
        <p:spPr/>
        <p:txBody>
          <a:bodyPr/>
          <a:lstStyle/>
          <a:p>
            <a:fld id="{6AA0123C-0CB4-46BD-A79F-29DFF5C11F70}" type="slidenum">
              <a:rPr lang="it-IT" smtClean="0"/>
              <a:t>‹#›</a:t>
            </a:fld>
            <a:endParaRPr lang="it-IT"/>
          </a:p>
        </p:txBody>
      </p:sp>
      <p:sp>
        <p:nvSpPr>
          <p:cNvPr id="4" name="Segnaposto piè di pagina 3">
            <a:extLst>
              <a:ext uri="{FF2B5EF4-FFF2-40B4-BE49-F238E27FC236}">
                <a16:creationId xmlns:a16="http://schemas.microsoft.com/office/drawing/2014/main" id="{2357B2B9-C3AF-5F41-AB46-34A18C63D3E5}"/>
              </a:ext>
            </a:extLst>
          </p:cNvPr>
          <p:cNvSpPr>
            <a:spLocks noGrp="1"/>
          </p:cNvSpPr>
          <p:nvPr>
            <p:ph type="ftr" sz="quarter" idx="11"/>
          </p:nvPr>
        </p:nvSpPr>
        <p:spPr/>
        <p:txBody>
          <a:bodyPr/>
          <a:lstStyle/>
          <a:p>
            <a:endParaRPr lang="it-IT"/>
          </a:p>
        </p:txBody>
      </p:sp>
      <p:sp>
        <p:nvSpPr>
          <p:cNvPr id="6" name="Segnaposto testo 5">
            <a:extLst>
              <a:ext uri="{FF2B5EF4-FFF2-40B4-BE49-F238E27FC236}">
                <a16:creationId xmlns:a16="http://schemas.microsoft.com/office/drawing/2014/main" id="{DF7A7C39-CD21-CF46-986F-EC2922E3C7B6}"/>
              </a:ext>
            </a:extLst>
          </p:cNvPr>
          <p:cNvSpPr>
            <a:spLocks noGrp="1"/>
          </p:cNvSpPr>
          <p:nvPr>
            <p:ph type="body" sz="quarter" idx="12" hasCustomPrompt="1"/>
          </p:nvPr>
        </p:nvSpPr>
        <p:spPr>
          <a:xfrm>
            <a:off x="227013" y="2177143"/>
            <a:ext cx="5868987" cy="3988707"/>
          </a:xfrm>
        </p:spPr>
        <p:txBody>
          <a:bodyPr lIns="183600" rIns="183600">
            <a:normAutofit/>
          </a:bodyPr>
          <a:lstStyle>
            <a:lvl1pPr marL="12700" indent="0" algn="just">
              <a:lnSpc>
                <a:spcPct val="100000"/>
              </a:lnSpc>
              <a:buNone/>
              <a:tabLst/>
              <a:defRPr sz="1400" b="0" i="0">
                <a:solidFill>
                  <a:schemeClr val="tx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Quisque</a:t>
            </a:r>
            <a:r>
              <a:rPr lang="it-IT" dirty="0"/>
              <a:t> </a:t>
            </a:r>
            <a:r>
              <a:rPr lang="it-IT" dirty="0" err="1"/>
              <a:t>rutrum</a:t>
            </a:r>
            <a:r>
              <a:rPr lang="it-IT" dirty="0"/>
              <a:t>. </a:t>
            </a:r>
            <a:r>
              <a:rPr lang="it-IT" dirty="0" err="1"/>
              <a:t>Aenean</a:t>
            </a:r>
            <a:r>
              <a:rPr lang="it-IT" dirty="0"/>
              <a:t> </a:t>
            </a:r>
            <a:r>
              <a:rPr lang="it-IT" dirty="0" err="1"/>
              <a:t>imperdiet</a:t>
            </a:r>
            <a:r>
              <a:rPr lang="it-IT" dirty="0"/>
              <a:t>. </a:t>
            </a:r>
            <a:r>
              <a:rPr lang="it-IT" dirty="0" err="1"/>
              <a:t>Etiam</a:t>
            </a:r>
            <a:r>
              <a:rPr lang="it-IT" dirty="0"/>
              <a:t> </a:t>
            </a:r>
            <a:r>
              <a:rPr lang="it-IT" dirty="0" err="1"/>
              <a:t>ultricies</a:t>
            </a:r>
            <a:r>
              <a:rPr lang="it-IT" dirty="0"/>
              <a:t> </a:t>
            </a:r>
            <a:r>
              <a:rPr lang="it-IT" dirty="0" err="1"/>
              <a:t>nisi</a:t>
            </a:r>
            <a:r>
              <a:rPr lang="it-IT" dirty="0"/>
              <a:t> </a:t>
            </a:r>
            <a:r>
              <a:rPr lang="it-IT" dirty="0" err="1"/>
              <a:t>vel</a:t>
            </a:r>
            <a:r>
              <a:rPr lang="it-IT" dirty="0"/>
              <a:t> </a:t>
            </a:r>
            <a:r>
              <a:rPr lang="it-IT" dirty="0" err="1"/>
              <a:t>augue</a:t>
            </a:r>
            <a:r>
              <a:rPr lang="it-IT" dirty="0"/>
              <a:t>. </a:t>
            </a:r>
            <a:r>
              <a:rPr lang="it-IT" dirty="0" err="1"/>
              <a:t>Curabitur</a:t>
            </a:r>
            <a:r>
              <a:rPr lang="it-IT" dirty="0"/>
              <a:t> </a:t>
            </a:r>
            <a:r>
              <a:rPr lang="it-IT" dirty="0" err="1"/>
              <a:t>ullamcorper</a:t>
            </a:r>
            <a:r>
              <a:rPr lang="it-IT" dirty="0"/>
              <a:t> </a:t>
            </a:r>
            <a:r>
              <a:rPr lang="it-IT" dirty="0" err="1"/>
              <a:t>ultricies</a:t>
            </a:r>
            <a:r>
              <a:rPr lang="it-IT" dirty="0"/>
              <a:t> </a:t>
            </a:r>
            <a:r>
              <a:rPr lang="it-IT" dirty="0" err="1"/>
              <a:t>nisi</a:t>
            </a:r>
            <a:r>
              <a:rPr lang="it-IT" dirty="0"/>
              <a:t>. </a:t>
            </a:r>
            <a:r>
              <a:rPr lang="it-IT" dirty="0" err="1"/>
              <a:t>Nam</a:t>
            </a:r>
            <a:r>
              <a:rPr lang="it-IT" dirty="0"/>
              <a:t> </a:t>
            </a:r>
            <a:r>
              <a:rPr lang="it-IT" dirty="0" err="1"/>
              <a:t>eget</a:t>
            </a:r>
            <a:r>
              <a:rPr lang="it-IT" dirty="0"/>
              <a:t> </a:t>
            </a:r>
            <a:r>
              <a:rPr lang="it-IT" dirty="0" err="1"/>
              <a:t>dui</a:t>
            </a:r>
            <a:r>
              <a:rPr lang="it-IT" dirty="0"/>
              <a:t>. </a:t>
            </a:r>
            <a:r>
              <a:rPr lang="it-IT" dirty="0" err="1"/>
              <a:t>Etiam</a:t>
            </a:r>
            <a:r>
              <a:rPr lang="it-IT" dirty="0"/>
              <a:t> </a:t>
            </a:r>
            <a:r>
              <a:rPr lang="it-IT" dirty="0" err="1"/>
              <a:t>rhoncus</a:t>
            </a:r>
            <a:r>
              <a:rPr lang="it-IT" dirty="0"/>
              <a:t>. </a:t>
            </a:r>
            <a:r>
              <a:rPr lang="it-IT" dirty="0" err="1"/>
              <a:t>Maecenas</a:t>
            </a:r>
            <a:r>
              <a:rPr lang="it-IT" dirty="0"/>
              <a:t> </a:t>
            </a:r>
            <a:r>
              <a:rPr lang="it-IT" dirty="0" err="1"/>
              <a:t>tempus</a:t>
            </a:r>
            <a:r>
              <a:rPr lang="it-IT" dirty="0"/>
              <a:t>, </a:t>
            </a:r>
            <a:r>
              <a:rPr lang="it-IT" dirty="0" err="1"/>
              <a:t>tellus</a:t>
            </a:r>
            <a:r>
              <a:rPr lang="it-IT" dirty="0"/>
              <a:t> </a:t>
            </a:r>
            <a:r>
              <a:rPr lang="it-IT" dirty="0" err="1"/>
              <a:t>eget</a:t>
            </a:r>
            <a:r>
              <a:rPr lang="it-IT" dirty="0"/>
              <a:t> </a:t>
            </a:r>
            <a:r>
              <a:rPr lang="it-IT" dirty="0" err="1"/>
              <a:t>condimentum</a:t>
            </a:r>
            <a:r>
              <a:rPr lang="it-IT" dirty="0"/>
              <a:t> </a:t>
            </a:r>
            <a:r>
              <a:rPr lang="it-IT" dirty="0" err="1"/>
              <a:t>rhoncus</a:t>
            </a:r>
            <a:r>
              <a:rPr lang="it-IT" dirty="0"/>
              <a:t>, </a:t>
            </a:r>
            <a:r>
              <a:rPr lang="it-IT" dirty="0" err="1"/>
              <a:t>sem</a:t>
            </a:r>
            <a:r>
              <a:rPr lang="it-IT" dirty="0"/>
              <a:t> </a:t>
            </a:r>
            <a:r>
              <a:rPr lang="it-IT" dirty="0" err="1"/>
              <a:t>quam</a:t>
            </a:r>
            <a:r>
              <a:rPr lang="it-IT" dirty="0"/>
              <a:t> </a:t>
            </a:r>
            <a:r>
              <a:rPr lang="it-IT" dirty="0" err="1"/>
              <a:t>semper</a:t>
            </a:r>
            <a:r>
              <a:rPr lang="it-IT" dirty="0"/>
              <a:t> libero, </a:t>
            </a:r>
            <a:r>
              <a:rPr lang="it-IT" dirty="0" err="1"/>
              <a:t>sit</a:t>
            </a:r>
            <a:r>
              <a:rPr lang="it-IT" dirty="0"/>
              <a:t> </a:t>
            </a:r>
            <a:r>
              <a:rPr lang="it-IT" dirty="0" err="1"/>
              <a:t>amet</a:t>
            </a:r>
            <a:r>
              <a:rPr lang="it-IT" dirty="0"/>
              <a:t> </a:t>
            </a:r>
            <a:r>
              <a:rPr lang="it-IT" dirty="0" err="1"/>
              <a:t>adipiscing</a:t>
            </a:r>
            <a:r>
              <a:rPr lang="it-IT" dirty="0"/>
              <a:t> </a:t>
            </a:r>
            <a:r>
              <a:rPr lang="it-IT" dirty="0" err="1"/>
              <a:t>sem</a:t>
            </a:r>
            <a:r>
              <a:rPr lang="it-IT" dirty="0"/>
              <a:t> </a:t>
            </a:r>
            <a:r>
              <a:rPr lang="it-IT" dirty="0" err="1"/>
              <a:t>neque</a:t>
            </a:r>
            <a:r>
              <a:rPr lang="it-IT" dirty="0"/>
              <a:t> </a:t>
            </a:r>
            <a:r>
              <a:rPr lang="it-IT" dirty="0" err="1"/>
              <a:t>sed</a:t>
            </a:r>
            <a:r>
              <a:rPr lang="it-IT" dirty="0"/>
              <a:t> </a:t>
            </a:r>
            <a:r>
              <a:rPr lang="it-IT" dirty="0" err="1"/>
              <a:t>ipsum</a:t>
            </a:r>
            <a:r>
              <a:rPr lang="it-IT" dirty="0"/>
              <a:t>. </a:t>
            </a:r>
            <a:r>
              <a:rPr lang="it-IT" dirty="0" err="1"/>
              <a:t>Nam</a:t>
            </a:r>
            <a:r>
              <a:rPr lang="it-IT" dirty="0"/>
              <a:t> </a:t>
            </a:r>
            <a:r>
              <a:rPr lang="it-IT" dirty="0" err="1"/>
              <a:t>quam</a:t>
            </a:r>
            <a:r>
              <a:rPr lang="it-IT" dirty="0"/>
              <a:t> </a:t>
            </a:r>
            <a:r>
              <a:rPr lang="it-IT" dirty="0" err="1"/>
              <a:t>nunc</a:t>
            </a:r>
            <a:r>
              <a:rPr lang="it-IT" dirty="0"/>
              <a:t>, </a:t>
            </a:r>
            <a:r>
              <a:rPr lang="it-IT" dirty="0" err="1"/>
              <a:t>blandit</a:t>
            </a:r>
            <a:r>
              <a:rPr lang="it-IT" dirty="0"/>
              <a:t> </a:t>
            </a:r>
            <a:r>
              <a:rPr lang="it-IT" dirty="0" err="1"/>
              <a:t>vel</a:t>
            </a:r>
            <a:r>
              <a:rPr lang="it-IT" dirty="0"/>
              <a:t>, </a:t>
            </a:r>
            <a:r>
              <a:rPr lang="it-IT" dirty="0" err="1"/>
              <a:t>luctus</a:t>
            </a:r>
            <a:r>
              <a:rPr lang="it-IT" dirty="0"/>
              <a:t> pulvinar, </a:t>
            </a:r>
            <a:r>
              <a:rPr lang="it-IT" dirty="0" err="1"/>
              <a:t>hendrerit</a:t>
            </a:r>
            <a:r>
              <a:rPr lang="it-IT" dirty="0"/>
              <a:t> id, </a:t>
            </a:r>
            <a:r>
              <a:rPr lang="it-IT" dirty="0" err="1"/>
              <a:t>lorem</a:t>
            </a:r>
            <a:r>
              <a:rPr lang="it-IT" dirty="0"/>
              <a:t>. Cras </a:t>
            </a:r>
            <a:r>
              <a:rPr lang="it-IT" dirty="0" err="1"/>
              <a:t>ultricies</a:t>
            </a:r>
            <a:r>
              <a:rPr lang="it-IT" dirty="0"/>
              <a:t> mi </a:t>
            </a:r>
            <a:r>
              <a:rPr lang="it-IT" dirty="0" err="1"/>
              <a:t>eu</a:t>
            </a:r>
            <a:r>
              <a:rPr lang="it-IT" dirty="0"/>
              <a:t> </a:t>
            </a:r>
            <a:r>
              <a:rPr lang="it-IT" dirty="0" err="1"/>
              <a:t>turpis</a:t>
            </a:r>
            <a:r>
              <a:rPr lang="it-IT" dirty="0"/>
              <a:t> </a:t>
            </a:r>
            <a:r>
              <a:rPr lang="it-IT" dirty="0" err="1"/>
              <a:t>hendrerit</a:t>
            </a:r>
            <a:r>
              <a:rPr lang="it-IT" dirty="0"/>
              <a:t> </a:t>
            </a:r>
            <a:r>
              <a:rPr lang="it-IT" dirty="0" err="1"/>
              <a:t>fringilla</a:t>
            </a:r>
            <a:r>
              <a:rPr lang="it-IT" dirty="0"/>
              <a:t>. </a:t>
            </a:r>
            <a:r>
              <a:rPr lang="it-IT" dirty="0" err="1"/>
              <a:t>Vestibulum</a:t>
            </a:r>
            <a:r>
              <a:rPr lang="it-IT" dirty="0"/>
              <a:t> ante </a:t>
            </a:r>
            <a:r>
              <a:rPr lang="it-IT" dirty="0" err="1"/>
              <a:t>ipsum</a:t>
            </a:r>
            <a:r>
              <a:rPr lang="it-IT" dirty="0"/>
              <a:t> primis in </a:t>
            </a:r>
            <a:r>
              <a:rPr lang="it-IT" dirty="0" err="1"/>
              <a:t>faucibus</a:t>
            </a:r>
            <a:r>
              <a:rPr lang="it-IT" dirty="0"/>
              <a:t> orci </a:t>
            </a:r>
            <a:r>
              <a:rPr lang="it-IT" dirty="0" err="1"/>
              <a:t>luctus</a:t>
            </a:r>
            <a:r>
              <a:rPr lang="it-IT" dirty="0"/>
              <a:t> et </a:t>
            </a:r>
            <a:r>
              <a:rPr lang="it-IT" dirty="0" err="1"/>
              <a:t>ultrices</a:t>
            </a:r>
            <a:r>
              <a:rPr lang="it-IT" dirty="0"/>
              <a:t> </a:t>
            </a:r>
            <a:r>
              <a:rPr lang="it-IT" dirty="0" err="1"/>
              <a:t>posuere</a:t>
            </a:r>
            <a:r>
              <a:rPr lang="it-IT" dirty="0"/>
              <a:t> </a:t>
            </a:r>
            <a:r>
              <a:rPr lang="it-IT" dirty="0" err="1"/>
              <a:t>cubilia</a:t>
            </a:r>
            <a:r>
              <a:rPr lang="it-IT" dirty="0"/>
              <a:t> </a:t>
            </a:r>
            <a:r>
              <a:rPr lang="it-IT" dirty="0" err="1"/>
              <a:t>Curae</a:t>
            </a:r>
            <a:r>
              <a:rPr lang="it-IT" dirty="0"/>
              <a:t>.</a:t>
            </a:r>
          </a:p>
        </p:txBody>
      </p:sp>
      <p:sp>
        <p:nvSpPr>
          <p:cNvPr id="8" name="Text Placeholder 7">
            <a:extLst>
              <a:ext uri="{FF2B5EF4-FFF2-40B4-BE49-F238E27FC236}">
                <a16:creationId xmlns:a16="http://schemas.microsoft.com/office/drawing/2014/main" id="{A89603D7-55A3-584F-80E6-896EBB783048}"/>
              </a:ext>
            </a:extLst>
          </p:cNvPr>
          <p:cNvSpPr>
            <a:spLocks noGrp="1"/>
          </p:cNvSpPr>
          <p:nvPr>
            <p:ph type="body" sz="quarter" idx="18" hasCustomPrompt="1"/>
          </p:nvPr>
        </p:nvSpPr>
        <p:spPr>
          <a:xfrm>
            <a:off x="227012" y="1243104"/>
            <a:ext cx="11737975" cy="359817"/>
          </a:xfrm>
          <a:prstGeom prst="rect">
            <a:avLst/>
          </a:prstGeom>
        </p:spPr>
        <p:txBody>
          <a:bodyPr vert="horz" lIns="0" tIns="40504" rIns="0" bIns="40504" anchor="ctr"/>
          <a:lstStyle>
            <a:lvl1pPr marL="0" indent="0" algn="l">
              <a:lnSpc>
                <a:spcPct val="100000"/>
              </a:lnSpc>
              <a:spcBef>
                <a:spcPts val="0"/>
              </a:spcBef>
              <a:buNone/>
              <a:defRPr sz="2400" b="0" i="0">
                <a:solidFill>
                  <a:schemeClr val="tx2"/>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9" name="Text Placeholder 7">
            <a:extLst>
              <a:ext uri="{FF2B5EF4-FFF2-40B4-BE49-F238E27FC236}">
                <a16:creationId xmlns:a16="http://schemas.microsoft.com/office/drawing/2014/main" id="{5B948F05-F075-1946-8966-B0DA7D0F2EC3}"/>
              </a:ext>
            </a:extLst>
          </p:cNvPr>
          <p:cNvSpPr>
            <a:spLocks noGrp="1"/>
          </p:cNvSpPr>
          <p:nvPr>
            <p:ph type="body" sz="quarter" idx="19" hasCustomPrompt="1"/>
          </p:nvPr>
        </p:nvSpPr>
        <p:spPr>
          <a:xfrm>
            <a:off x="227011" y="1794844"/>
            <a:ext cx="11737975" cy="190376"/>
          </a:xfrm>
          <a:prstGeom prst="rect">
            <a:avLst/>
          </a:prstGeom>
        </p:spPr>
        <p:txBody>
          <a:bodyPr vert="horz" lIns="0" tIns="40504" rIns="0" bIns="40504" anchor="ctr">
            <a:normAutofit/>
          </a:bodyPr>
          <a:lstStyle>
            <a:lvl1pPr marL="0" indent="0" algn="l">
              <a:lnSpc>
                <a:spcPct val="100000"/>
              </a:lnSpc>
              <a:spcBef>
                <a:spcPts val="0"/>
              </a:spcBef>
              <a:spcAft>
                <a:spcPts val="0"/>
              </a:spcAft>
              <a:buNone/>
              <a:defRPr sz="1600" b="0" i="1">
                <a:solidFill>
                  <a:schemeClr val="accent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es-ES_tradnl" dirty="0" err="1"/>
              <a:t>Sottotitolo</a:t>
            </a:r>
            <a:r>
              <a:rPr lang="es-ES_tradnl" dirty="0"/>
              <a:t> </a:t>
            </a:r>
            <a:r>
              <a:rPr lang="es-ES_tradnl" dirty="0" err="1"/>
              <a:t>Esempio</a:t>
            </a:r>
            <a:endParaRPr lang="es-ES_tradnl" dirty="0"/>
          </a:p>
        </p:txBody>
      </p:sp>
      <p:sp>
        <p:nvSpPr>
          <p:cNvPr id="10" name="Segnaposto testo 5">
            <a:extLst>
              <a:ext uri="{FF2B5EF4-FFF2-40B4-BE49-F238E27FC236}">
                <a16:creationId xmlns:a16="http://schemas.microsoft.com/office/drawing/2014/main" id="{0C4F95D1-6E13-4842-8E45-6556662CB089}"/>
              </a:ext>
            </a:extLst>
          </p:cNvPr>
          <p:cNvSpPr>
            <a:spLocks noGrp="1"/>
          </p:cNvSpPr>
          <p:nvPr>
            <p:ph type="body" sz="quarter" idx="20" hasCustomPrompt="1"/>
          </p:nvPr>
        </p:nvSpPr>
        <p:spPr>
          <a:xfrm>
            <a:off x="6096001" y="2177143"/>
            <a:ext cx="5868988" cy="3988707"/>
          </a:xfrm>
        </p:spPr>
        <p:txBody>
          <a:bodyPr lIns="183600" rIns="183600">
            <a:normAutofit/>
          </a:bodyPr>
          <a:lstStyle>
            <a:lvl1pPr marL="12700" indent="0" algn="just">
              <a:lnSpc>
                <a:spcPct val="100000"/>
              </a:lnSpc>
              <a:buNone/>
              <a:tabLst/>
              <a:defRPr sz="1400" b="0" i="0">
                <a:solidFill>
                  <a:schemeClr val="tx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Quisque</a:t>
            </a:r>
            <a:r>
              <a:rPr lang="it-IT" dirty="0"/>
              <a:t> </a:t>
            </a:r>
            <a:r>
              <a:rPr lang="it-IT" dirty="0" err="1"/>
              <a:t>rutrum</a:t>
            </a:r>
            <a:r>
              <a:rPr lang="it-IT" dirty="0"/>
              <a:t>. </a:t>
            </a:r>
            <a:r>
              <a:rPr lang="it-IT" dirty="0" err="1"/>
              <a:t>Aenean</a:t>
            </a:r>
            <a:r>
              <a:rPr lang="it-IT" dirty="0"/>
              <a:t> </a:t>
            </a:r>
            <a:r>
              <a:rPr lang="it-IT" dirty="0" err="1"/>
              <a:t>imperdiet</a:t>
            </a:r>
            <a:r>
              <a:rPr lang="it-IT" dirty="0"/>
              <a:t>. </a:t>
            </a:r>
            <a:r>
              <a:rPr lang="it-IT" dirty="0" err="1"/>
              <a:t>Etiam</a:t>
            </a:r>
            <a:r>
              <a:rPr lang="it-IT" dirty="0"/>
              <a:t> </a:t>
            </a:r>
            <a:r>
              <a:rPr lang="it-IT" dirty="0" err="1"/>
              <a:t>ultricies</a:t>
            </a:r>
            <a:r>
              <a:rPr lang="it-IT" dirty="0"/>
              <a:t> </a:t>
            </a:r>
            <a:r>
              <a:rPr lang="it-IT" dirty="0" err="1"/>
              <a:t>nisi</a:t>
            </a:r>
            <a:r>
              <a:rPr lang="it-IT" dirty="0"/>
              <a:t> </a:t>
            </a:r>
            <a:r>
              <a:rPr lang="it-IT" dirty="0" err="1"/>
              <a:t>vel</a:t>
            </a:r>
            <a:r>
              <a:rPr lang="it-IT" dirty="0"/>
              <a:t> </a:t>
            </a:r>
            <a:r>
              <a:rPr lang="it-IT" dirty="0" err="1"/>
              <a:t>augue</a:t>
            </a:r>
            <a:r>
              <a:rPr lang="it-IT" dirty="0"/>
              <a:t>. </a:t>
            </a:r>
            <a:r>
              <a:rPr lang="it-IT" dirty="0" err="1"/>
              <a:t>Curabitur</a:t>
            </a:r>
            <a:r>
              <a:rPr lang="it-IT" dirty="0"/>
              <a:t> </a:t>
            </a:r>
            <a:r>
              <a:rPr lang="it-IT" dirty="0" err="1"/>
              <a:t>ullamcorper</a:t>
            </a:r>
            <a:r>
              <a:rPr lang="it-IT" dirty="0"/>
              <a:t> </a:t>
            </a:r>
            <a:r>
              <a:rPr lang="it-IT" dirty="0" err="1"/>
              <a:t>ultricies</a:t>
            </a:r>
            <a:r>
              <a:rPr lang="it-IT" dirty="0"/>
              <a:t> </a:t>
            </a:r>
            <a:r>
              <a:rPr lang="it-IT" dirty="0" err="1"/>
              <a:t>nisi</a:t>
            </a:r>
            <a:r>
              <a:rPr lang="it-IT" dirty="0"/>
              <a:t>. </a:t>
            </a:r>
            <a:r>
              <a:rPr lang="it-IT" dirty="0" err="1"/>
              <a:t>Nam</a:t>
            </a:r>
            <a:r>
              <a:rPr lang="it-IT" dirty="0"/>
              <a:t> </a:t>
            </a:r>
            <a:r>
              <a:rPr lang="it-IT" dirty="0" err="1"/>
              <a:t>eget</a:t>
            </a:r>
            <a:r>
              <a:rPr lang="it-IT" dirty="0"/>
              <a:t> </a:t>
            </a:r>
            <a:r>
              <a:rPr lang="it-IT" dirty="0" err="1"/>
              <a:t>dui</a:t>
            </a:r>
            <a:r>
              <a:rPr lang="it-IT" dirty="0"/>
              <a:t>. </a:t>
            </a:r>
            <a:r>
              <a:rPr lang="it-IT" dirty="0" err="1"/>
              <a:t>Etiam</a:t>
            </a:r>
            <a:r>
              <a:rPr lang="it-IT" dirty="0"/>
              <a:t> </a:t>
            </a:r>
            <a:r>
              <a:rPr lang="it-IT" dirty="0" err="1"/>
              <a:t>rhoncus</a:t>
            </a:r>
            <a:r>
              <a:rPr lang="it-IT" dirty="0"/>
              <a:t>. </a:t>
            </a:r>
            <a:r>
              <a:rPr lang="it-IT" dirty="0" err="1"/>
              <a:t>Maecenas</a:t>
            </a:r>
            <a:r>
              <a:rPr lang="it-IT" dirty="0"/>
              <a:t> </a:t>
            </a:r>
            <a:r>
              <a:rPr lang="it-IT" dirty="0" err="1"/>
              <a:t>tempus</a:t>
            </a:r>
            <a:r>
              <a:rPr lang="it-IT" dirty="0"/>
              <a:t>, </a:t>
            </a:r>
            <a:r>
              <a:rPr lang="it-IT" dirty="0" err="1"/>
              <a:t>tellus</a:t>
            </a:r>
            <a:r>
              <a:rPr lang="it-IT" dirty="0"/>
              <a:t> </a:t>
            </a:r>
            <a:r>
              <a:rPr lang="it-IT" dirty="0" err="1"/>
              <a:t>eget</a:t>
            </a:r>
            <a:r>
              <a:rPr lang="it-IT" dirty="0"/>
              <a:t> </a:t>
            </a:r>
            <a:r>
              <a:rPr lang="it-IT" dirty="0" err="1"/>
              <a:t>condimentum</a:t>
            </a:r>
            <a:r>
              <a:rPr lang="it-IT" dirty="0"/>
              <a:t> </a:t>
            </a:r>
            <a:r>
              <a:rPr lang="it-IT" dirty="0" err="1"/>
              <a:t>rhoncus</a:t>
            </a:r>
            <a:r>
              <a:rPr lang="it-IT" dirty="0"/>
              <a:t>, </a:t>
            </a:r>
            <a:r>
              <a:rPr lang="it-IT" dirty="0" err="1"/>
              <a:t>sem</a:t>
            </a:r>
            <a:r>
              <a:rPr lang="it-IT" dirty="0"/>
              <a:t> </a:t>
            </a:r>
            <a:r>
              <a:rPr lang="it-IT" dirty="0" err="1"/>
              <a:t>quam</a:t>
            </a:r>
            <a:r>
              <a:rPr lang="it-IT" dirty="0"/>
              <a:t> </a:t>
            </a:r>
            <a:r>
              <a:rPr lang="it-IT" dirty="0" err="1"/>
              <a:t>semper</a:t>
            </a:r>
            <a:r>
              <a:rPr lang="it-IT" dirty="0"/>
              <a:t> libero, </a:t>
            </a:r>
            <a:r>
              <a:rPr lang="it-IT" dirty="0" err="1"/>
              <a:t>sit</a:t>
            </a:r>
            <a:r>
              <a:rPr lang="it-IT" dirty="0"/>
              <a:t> </a:t>
            </a:r>
            <a:r>
              <a:rPr lang="it-IT" dirty="0" err="1"/>
              <a:t>amet</a:t>
            </a:r>
            <a:r>
              <a:rPr lang="it-IT" dirty="0"/>
              <a:t> </a:t>
            </a:r>
            <a:r>
              <a:rPr lang="it-IT" dirty="0" err="1"/>
              <a:t>adipiscing</a:t>
            </a:r>
            <a:r>
              <a:rPr lang="it-IT" dirty="0"/>
              <a:t> </a:t>
            </a:r>
            <a:r>
              <a:rPr lang="it-IT" dirty="0" err="1"/>
              <a:t>sem</a:t>
            </a:r>
            <a:r>
              <a:rPr lang="it-IT" dirty="0"/>
              <a:t> </a:t>
            </a:r>
            <a:r>
              <a:rPr lang="it-IT" dirty="0" err="1"/>
              <a:t>neque</a:t>
            </a:r>
            <a:r>
              <a:rPr lang="it-IT" dirty="0"/>
              <a:t> </a:t>
            </a:r>
            <a:r>
              <a:rPr lang="it-IT" dirty="0" err="1"/>
              <a:t>sed</a:t>
            </a:r>
            <a:r>
              <a:rPr lang="it-IT" dirty="0"/>
              <a:t> </a:t>
            </a:r>
            <a:r>
              <a:rPr lang="it-IT" dirty="0" err="1"/>
              <a:t>ipsum</a:t>
            </a:r>
            <a:r>
              <a:rPr lang="it-IT" dirty="0"/>
              <a:t>. </a:t>
            </a:r>
            <a:r>
              <a:rPr lang="it-IT" dirty="0" err="1"/>
              <a:t>Nam</a:t>
            </a:r>
            <a:r>
              <a:rPr lang="it-IT" dirty="0"/>
              <a:t> </a:t>
            </a:r>
            <a:r>
              <a:rPr lang="it-IT" dirty="0" err="1"/>
              <a:t>quam</a:t>
            </a:r>
            <a:r>
              <a:rPr lang="it-IT" dirty="0"/>
              <a:t> </a:t>
            </a:r>
            <a:r>
              <a:rPr lang="it-IT" dirty="0" err="1"/>
              <a:t>nunc</a:t>
            </a:r>
            <a:r>
              <a:rPr lang="it-IT" dirty="0"/>
              <a:t>, </a:t>
            </a:r>
            <a:r>
              <a:rPr lang="it-IT" dirty="0" err="1"/>
              <a:t>blandit</a:t>
            </a:r>
            <a:r>
              <a:rPr lang="it-IT" dirty="0"/>
              <a:t> </a:t>
            </a:r>
            <a:r>
              <a:rPr lang="it-IT" dirty="0" err="1"/>
              <a:t>vel</a:t>
            </a:r>
            <a:r>
              <a:rPr lang="it-IT" dirty="0"/>
              <a:t>, </a:t>
            </a:r>
            <a:r>
              <a:rPr lang="it-IT" dirty="0" err="1"/>
              <a:t>luctus</a:t>
            </a:r>
            <a:r>
              <a:rPr lang="it-IT" dirty="0"/>
              <a:t> pulvinar, </a:t>
            </a:r>
            <a:r>
              <a:rPr lang="it-IT" dirty="0" err="1"/>
              <a:t>hendrerit</a:t>
            </a:r>
            <a:r>
              <a:rPr lang="it-IT" dirty="0"/>
              <a:t> id, </a:t>
            </a:r>
            <a:r>
              <a:rPr lang="it-IT" dirty="0" err="1"/>
              <a:t>lorem</a:t>
            </a:r>
            <a:r>
              <a:rPr lang="it-IT" dirty="0"/>
              <a:t>. Cras </a:t>
            </a:r>
            <a:r>
              <a:rPr lang="it-IT" dirty="0" err="1"/>
              <a:t>ultricies</a:t>
            </a:r>
            <a:r>
              <a:rPr lang="it-IT" dirty="0"/>
              <a:t> mi </a:t>
            </a:r>
            <a:r>
              <a:rPr lang="it-IT" dirty="0" err="1"/>
              <a:t>eu</a:t>
            </a:r>
            <a:r>
              <a:rPr lang="it-IT" dirty="0"/>
              <a:t> </a:t>
            </a:r>
            <a:r>
              <a:rPr lang="it-IT" dirty="0" err="1"/>
              <a:t>turpis</a:t>
            </a:r>
            <a:r>
              <a:rPr lang="it-IT" dirty="0"/>
              <a:t> </a:t>
            </a:r>
            <a:r>
              <a:rPr lang="it-IT" dirty="0" err="1"/>
              <a:t>hendrerit</a:t>
            </a:r>
            <a:r>
              <a:rPr lang="it-IT" dirty="0"/>
              <a:t> </a:t>
            </a:r>
            <a:r>
              <a:rPr lang="it-IT" dirty="0" err="1"/>
              <a:t>fringilla</a:t>
            </a:r>
            <a:r>
              <a:rPr lang="it-IT" dirty="0"/>
              <a:t>. </a:t>
            </a:r>
            <a:r>
              <a:rPr lang="it-IT" dirty="0" err="1"/>
              <a:t>Vestibulum</a:t>
            </a:r>
            <a:r>
              <a:rPr lang="it-IT" dirty="0"/>
              <a:t> ante </a:t>
            </a:r>
            <a:r>
              <a:rPr lang="it-IT" dirty="0" err="1"/>
              <a:t>ipsum</a:t>
            </a:r>
            <a:r>
              <a:rPr lang="it-IT" dirty="0"/>
              <a:t> primis in </a:t>
            </a:r>
            <a:r>
              <a:rPr lang="it-IT" dirty="0" err="1"/>
              <a:t>faucibus</a:t>
            </a:r>
            <a:r>
              <a:rPr lang="it-IT" dirty="0"/>
              <a:t> orci </a:t>
            </a:r>
            <a:r>
              <a:rPr lang="it-IT" dirty="0" err="1"/>
              <a:t>luctus</a:t>
            </a:r>
            <a:r>
              <a:rPr lang="it-IT" dirty="0"/>
              <a:t> et </a:t>
            </a:r>
            <a:r>
              <a:rPr lang="it-IT" dirty="0" err="1"/>
              <a:t>ultrices</a:t>
            </a:r>
            <a:r>
              <a:rPr lang="it-IT" dirty="0"/>
              <a:t> </a:t>
            </a:r>
            <a:r>
              <a:rPr lang="it-IT" dirty="0" err="1"/>
              <a:t>posuere</a:t>
            </a:r>
            <a:r>
              <a:rPr lang="it-IT" dirty="0"/>
              <a:t> </a:t>
            </a:r>
            <a:r>
              <a:rPr lang="it-IT" dirty="0" err="1"/>
              <a:t>cubilia</a:t>
            </a:r>
            <a:r>
              <a:rPr lang="it-IT" dirty="0"/>
              <a:t> </a:t>
            </a:r>
            <a:r>
              <a:rPr lang="it-IT" dirty="0" err="1"/>
              <a:t>Curae</a:t>
            </a:r>
            <a:r>
              <a:rPr lang="it-IT" dirty="0"/>
              <a:t>.</a:t>
            </a:r>
          </a:p>
        </p:txBody>
      </p:sp>
    </p:spTree>
    <p:extLst>
      <p:ext uri="{BB962C8B-B14F-4D97-AF65-F5344CB8AC3E}">
        <p14:creationId xmlns:p14="http://schemas.microsoft.com/office/powerpoint/2010/main" val="41455134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5_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6A5A2F-6992-584C-86AE-76127DD7BF3D}"/>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C3E758A1-9E96-A941-BC02-875A784291AA}"/>
              </a:ext>
            </a:extLst>
          </p:cNvPr>
          <p:cNvSpPr>
            <a:spLocks noGrp="1"/>
          </p:cNvSpPr>
          <p:nvPr>
            <p:ph type="sldNum" sz="quarter" idx="10"/>
          </p:nvPr>
        </p:nvSpPr>
        <p:spPr/>
        <p:txBody>
          <a:bodyPr/>
          <a:lstStyle/>
          <a:p>
            <a:fld id="{6AA0123C-0CB4-46BD-A79F-29DFF5C11F70}" type="slidenum">
              <a:rPr lang="it-IT" smtClean="0"/>
              <a:t>‹#›</a:t>
            </a:fld>
            <a:endParaRPr lang="it-IT"/>
          </a:p>
        </p:txBody>
      </p:sp>
      <p:sp>
        <p:nvSpPr>
          <p:cNvPr id="4" name="Segnaposto piè di pagina 3">
            <a:extLst>
              <a:ext uri="{FF2B5EF4-FFF2-40B4-BE49-F238E27FC236}">
                <a16:creationId xmlns:a16="http://schemas.microsoft.com/office/drawing/2014/main" id="{8C902CDB-6168-AD44-97CD-138A0688AE78}"/>
              </a:ext>
            </a:extLst>
          </p:cNvPr>
          <p:cNvSpPr>
            <a:spLocks noGrp="1"/>
          </p:cNvSpPr>
          <p:nvPr>
            <p:ph type="ftr" sz="quarter" idx="11"/>
          </p:nvPr>
        </p:nvSpPr>
        <p:spPr/>
        <p:txBody>
          <a:bodyPr/>
          <a:lstStyle/>
          <a:p>
            <a:endParaRPr lang="it-IT"/>
          </a:p>
        </p:txBody>
      </p:sp>
      <p:sp>
        <p:nvSpPr>
          <p:cNvPr id="6" name="Segnaposto grafico 5">
            <a:extLst>
              <a:ext uri="{FF2B5EF4-FFF2-40B4-BE49-F238E27FC236}">
                <a16:creationId xmlns:a16="http://schemas.microsoft.com/office/drawing/2014/main" id="{FAEBEA25-ED66-3D4B-94AA-1671DC626363}"/>
              </a:ext>
            </a:extLst>
          </p:cNvPr>
          <p:cNvSpPr>
            <a:spLocks noGrp="1"/>
          </p:cNvSpPr>
          <p:nvPr>
            <p:ph type="chart" sz="quarter" idx="12"/>
          </p:nvPr>
        </p:nvSpPr>
        <p:spPr>
          <a:xfrm>
            <a:off x="227013" y="1233488"/>
            <a:ext cx="11737975" cy="4932362"/>
          </a:xfrm>
        </p:spPr>
        <p:txBody>
          <a:bodyPr/>
          <a:lstStyle/>
          <a:p>
            <a:r>
              <a:rPr lang="en-US"/>
              <a:t>Click icon to add chart</a:t>
            </a:r>
            <a:endParaRPr lang="it-IT"/>
          </a:p>
        </p:txBody>
      </p:sp>
    </p:spTree>
    <p:extLst>
      <p:ext uri="{BB962C8B-B14F-4D97-AF65-F5344CB8AC3E}">
        <p14:creationId xmlns:p14="http://schemas.microsoft.com/office/powerpoint/2010/main" val="33015474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7_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4869EA-1A1C-0742-8245-1CC154C6E14E}"/>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C3636C86-D7FB-9448-96C8-092F35A2210A}"/>
              </a:ext>
            </a:extLst>
          </p:cNvPr>
          <p:cNvSpPr>
            <a:spLocks noGrp="1"/>
          </p:cNvSpPr>
          <p:nvPr>
            <p:ph type="sldNum" sz="quarter" idx="10"/>
          </p:nvPr>
        </p:nvSpPr>
        <p:spPr/>
        <p:txBody>
          <a:bodyPr/>
          <a:lstStyle/>
          <a:p>
            <a:fld id="{6AA0123C-0CB4-46BD-A79F-29DFF5C11F70}" type="slidenum">
              <a:rPr lang="it-IT" smtClean="0"/>
              <a:t>‹#›</a:t>
            </a:fld>
            <a:endParaRPr lang="it-IT"/>
          </a:p>
        </p:txBody>
      </p:sp>
      <p:sp>
        <p:nvSpPr>
          <p:cNvPr id="4" name="Segnaposto piè di pagina 3">
            <a:extLst>
              <a:ext uri="{FF2B5EF4-FFF2-40B4-BE49-F238E27FC236}">
                <a16:creationId xmlns:a16="http://schemas.microsoft.com/office/drawing/2014/main" id="{0FFD71E5-0216-C84C-B599-3C5509C6BD41}"/>
              </a:ext>
            </a:extLst>
          </p:cNvPr>
          <p:cNvSpPr>
            <a:spLocks noGrp="1"/>
          </p:cNvSpPr>
          <p:nvPr>
            <p:ph type="ftr" sz="quarter" idx="11"/>
          </p:nvPr>
        </p:nvSpPr>
        <p:spPr/>
        <p:txBody>
          <a:bodyPr/>
          <a:lstStyle/>
          <a:p>
            <a:endParaRPr lang="it-IT"/>
          </a:p>
        </p:txBody>
      </p:sp>
      <p:sp>
        <p:nvSpPr>
          <p:cNvPr id="5" name="Chart Placeholder 25">
            <a:extLst>
              <a:ext uri="{FF2B5EF4-FFF2-40B4-BE49-F238E27FC236}">
                <a16:creationId xmlns:a16="http://schemas.microsoft.com/office/drawing/2014/main" id="{9500D113-0A8E-2D40-8A25-22B465107905}"/>
              </a:ext>
            </a:extLst>
          </p:cNvPr>
          <p:cNvSpPr>
            <a:spLocks noGrp="1"/>
          </p:cNvSpPr>
          <p:nvPr>
            <p:ph type="chart" sz="quarter" idx="14"/>
          </p:nvPr>
        </p:nvSpPr>
        <p:spPr>
          <a:xfrm>
            <a:off x="5295899" y="1575621"/>
            <a:ext cx="5936655" cy="4281199"/>
          </a:xfrm>
        </p:spPr>
        <p:txBody>
          <a:bodyPr>
            <a:normAutofit/>
          </a:bodyPr>
          <a:lstStyle>
            <a:lvl1pPr>
              <a:defRPr sz="1400"/>
            </a:lvl1pPr>
          </a:lstStyle>
          <a:p>
            <a:r>
              <a:rPr lang="en-US"/>
              <a:t>Click icon to add chart</a:t>
            </a:r>
            <a:endParaRPr lang="en-JM" dirty="0"/>
          </a:p>
        </p:txBody>
      </p:sp>
      <p:sp>
        <p:nvSpPr>
          <p:cNvPr id="6" name="Text Placeholder 18">
            <a:extLst>
              <a:ext uri="{FF2B5EF4-FFF2-40B4-BE49-F238E27FC236}">
                <a16:creationId xmlns:a16="http://schemas.microsoft.com/office/drawing/2014/main" id="{2100EB8A-E2BE-6B4A-A9BF-F4184AE460DF}"/>
              </a:ext>
            </a:extLst>
          </p:cNvPr>
          <p:cNvSpPr>
            <a:spLocks noGrp="1"/>
          </p:cNvSpPr>
          <p:nvPr>
            <p:ph type="body" sz="quarter" idx="15" hasCustomPrompt="1"/>
          </p:nvPr>
        </p:nvSpPr>
        <p:spPr>
          <a:xfrm>
            <a:off x="784574" y="1575622"/>
            <a:ext cx="3321877" cy="248153"/>
          </a:xfrm>
        </p:spPr>
        <p:txBody>
          <a:bodyPr>
            <a:noAutofit/>
          </a:bodyPr>
          <a:lstStyle>
            <a:lvl1pPr marL="0" indent="0">
              <a:buFontTx/>
              <a:buNone/>
              <a:defRPr sz="1800" b="1" i="0">
                <a:solidFill>
                  <a:schemeClr val="accent1"/>
                </a:solidFill>
                <a:latin typeface="Arial" panose="020B0604020202020204" pitchFamily="34" charset="0"/>
                <a:cs typeface="Arial" panose="020B0604020202020204" pitchFamily="34" charset="0"/>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JM" dirty="0"/>
              <a:t>LOREM IPSUM DOLOR</a:t>
            </a:r>
          </a:p>
        </p:txBody>
      </p:sp>
      <p:sp>
        <p:nvSpPr>
          <p:cNvPr id="7" name="Text Placeholder 20">
            <a:extLst>
              <a:ext uri="{FF2B5EF4-FFF2-40B4-BE49-F238E27FC236}">
                <a16:creationId xmlns:a16="http://schemas.microsoft.com/office/drawing/2014/main" id="{8EA25814-2D28-EA4F-8FA1-31AB7578EDEE}"/>
              </a:ext>
            </a:extLst>
          </p:cNvPr>
          <p:cNvSpPr>
            <a:spLocks noGrp="1"/>
          </p:cNvSpPr>
          <p:nvPr>
            <p:ph type="body" sz="quarter" idx="16"/>
          </p:nvPr>
        </p:nvSpPr>
        <p:spPr>
          <a:xfrm>
            <a:off x="784574" y="1823775"/>
            <a:ext cx="4108638" cy="1100004"/>
          </a:xfrm>
        </p:spPr>
        <p:txBody>
          <a:bodyPr>
            <a:normAutofit/>
          </a:bodyPr>
          <a:lstStyle>
            <a:lvl1pPr marL="0" indent="0">
              <a:spcBef>
                <a:spcPts val="0"/>
              </a:spcBef>
              <a:buFontTx/>
              <a:buNone/>
              <a:defRPr sz="1200" b="0" i="0">
                <a:solidFill>
                  <a:schemeClr val="bg1"/>
                </a:solidFill>
                <a:latin typeface="Arial" pitchFamily="34" charset="0"/>
                <a:cs typeface="Arial"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6" name="Text Placeholder 18">
            <a:extLst>
              <a:ext uri="{FF2B5EF4-FFF2-40B4-BE49-F238E27FC236}">
                <a16:creationId xmlns:a16="http://schemas.microsoft.com/office/drawing/2014/main" id="{C94D3B82-4BAF-884D-ABCB-308539224803}"/>
              </a:ext>
            </a:extLst>
          </p:cNvPr>
          <p:cNvSpPr>
            <a:spLocks noGrp="1"/>
          </p:cNvSpPr>
          <p:nvPr>
            <p:ph type="body" sz="quarter" idx="17" hasCustomPrompt="1"/>
          </p:nvPr>
        </p:nvSpPr>
        <p:spPr>
          <a:xfrm>
            <a:off x="784574" y="3047855"/>
            <a:ext cx="3321877" cy="248153"/>
          </a:xfrm>
        </p:spPr>
        <p:txBody>
          <a:bodyPr>
            <a:noAutofit/>
          </a:bodyPr>
          <a:lstStyle>
            <a:lvl1pPr marL="0" indent="0">
              <a:buFontTx/>
              <a:buNone/>
              <a:defRPr sz="1800" b="1" i="0">
                <a:solidFill>
                  <a:schemeClr val="accent1"/>
                </a:solidFill>
                <a:latin typeface="Arial" panose="020B0604020202020204" pitchFamily="34" charset="0"/>
                <a:cs typeface="Arial" panose="020B0604020202020204" pitchFamily="34" charset="0"/>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JM" dirty="0"/>
              <a:t>LOREM IPSUM DOLOR</a:t>
            </a:r>
          </a:p>
        </p:txBody>
      </p:sp>
      <p:sp>
        <p:nvSpPr>
          <p:cNvPr id="17" name="Text Placeholder 20">
            <a:extLst>
              <a:ext uri="{FF2B5EF4-FFF2-40B4-BE49-F238E27FC236}">
                <a16:creationId xmlns:a16="http://schemas.microsoft.com/office/drawing/2014/main" id="{1D2E6A64-EBD8-E042-AD3B-92FEE93D643C}"/>
              </a:ext>
            </a:extLst>
          </p:cNvPr>
          <p:cNvSpPr>
            <a:spLocks noGrp="1"/>
          </p:cNvSpPr>
          <p:nvPr>
            <p:ph type="body" sz="quarter" idx="18"/>
          </p:nvPr>
        </p:nvSpPr>
        <p:spPr>
          <a:xfrm>
            <a:off x="784574" y="3296008"/>
            <a:ext cx="4108638" cy="1100004"/>
          </a:xfrm>
        </p:spPr>
        <p:txBody>
          <a:bodyPr>
            <a:normAutofit/>
          </a:bodyPr>
          <a:lstStyle>
            <a:lvl1pPr marL="0" indent="0">
              <a:spcBef>
                <a:spcPts val="0"/>
              </a:spcBef>
              <a:buFontTx/>
              <a:buNone/>
              <a:defRPr sz="1200" b="0" i="0">
                <a:solidFill>
                  <a:schemeClr val="bg1"/>
                </a:solidFill>
                <a:latin typeface="Arial" pitchFamily="34" charset="0"/>
                <a:cs typeface="Arial"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8" name="Text Placeholder 18">
            <a:extLst>
              <a:ext uri="{FF2B5EF4-FFF2-40B4-BE49-F238E27FC236}">
                <a16:creationId xmlns:a16="http://schemas.microsoft.com/office/drawing/2014/main" id="{7A8FCF45-B89D-8B4C-BD93-E71B6457CD33}"/>
              </a:ext>
            </a:extLst>
          </p:cNvPr>
          <p:cNvSpPr>
            <a:spLocks noGrp="1"/>
          </p:cNvSpPr>
          <p:nvPr>
            <p:ph type="body" sz="quarter" idx="19" hasCustomPrompt="1"/>
          </p:nvPr>
        </p:nvSpPr>
        <p:spPr>
          <a:xfrm>
            <a:off x="784574" y="4508664"/>
            <a:ext cx="3321877" cy="248153"/>
          </a:xfrm>
        </p:spPr>
        <p:txBody>
          <a:bodyPr>
            <a:noAutofit/>
          </a:bodyPr>
          <a:lstStyle>
            <a:lvl1pPr marL="0" indent="0">
              <a:buFontTx/>
              <a:buNone/>
              <a:defRPr sz="1800" b="1" i="0">
                <a:solidFill>
                  <a:schemeClr val="accent1"/>
                </a:solidFill>
                <a:latin typeface="Arial" panose="020B0604020202020204" pitchFamily="34" charset="0"/>
                <a:cs typeface="Arial" panose="020B0604020202020204" pitchFamily="34" charset="0"/>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JM" dirty="0"/>
              <a:t>LOREM IPSUM DOLOR</a:t>
            </a:r>
          </a:p>
        </p:txBody>
      </p:sp>
      <p:sp>
        <p:nvSpPr>
          <p:cNvPr id="19" name="Text Placeholder 20">
            <a:extLst>
              <a:ext uri="{FF2B5EF4-FFF2-40B4-BE49-F238E27FC236}">
                <a16:creationId xmlns:a16="http://schemas.microsoft.com/office/drawing/2014/main" id="{6485BFD4-F391-EC4B-9CBA-EA1BE92AFE0E}"/>
              </a:ext>
            </a:extLst>
          </p:cNvPr>
          <p:cNvSpPr>
            <a:spLocks noGrp="1"/>
          </p:cNvSpPr>
          <p:nvPr>
            <p:ph type="body" sz="quarter" idx="20"/>
          </p:nvPr>
        </p:nvSpPr>
        <p:spPr>
          <a:xfrm>
            <a:off x="784574" y="4756817"/>
            <a:ext cx="4108638" cy="1100004"/>
          </a:xfrm>
        </p:spPr>
        <p:txBody>
          <a:bodyPr>
            <a:normAutofit/>
          </a:bodyPr>
          <a:lstStyle>
            <a:lvl1pPr marL="0" indent="0">
              <a:spcBef>
                <a:spcPts val="0"/>
              </a:spcBef>
              <a:buFontTx/>
              <a:buNone/>
              <a:defRPr sz="1200" b="0" i="0">
                <a:solidFill>
                  <a:schemeClr val="bg1"/>
                </a:solidFill>
                <a:latin typeface="Arial" pitchFamily="34" charset="0"/>
                <a:cs typeface="Arial"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Tree>
    <p:extLst>
      <p:ext uri="{BB962C8B-B14F-4D97-AF65-F5344CB8AC3E}">
        <p14:creationId xmlns:p14="http://schemas.microsoft.com/office/powerpoint/2010/main" val="32212025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1_LOGO">
    <p:spTree>
      <p:nvGrpSpPr>
        <p:cNvPr id="1" name=""/>
        <p:cNvGrpSpPr/>
        <p:nvPr/>
      </p:nvGrpSpPr>
      <p:grpSpPr>
        <a:xfrm>
          <a:off x="0" y="0"/>
          <a:ext cx="0" cy="0"/>
          <a:chOff x="0" y="0"/>
          <a:chExt cx="0" cy="0"/>
        </a:xfrm>
      </p:grpSpPr>
      <p:sp>
        <p:nvSpPr>
          <p:cNvPr id="3" name="Rettangolo 2">
            <a:extLst>
              <a:ext uri="{FF2B5EF4-FFF2-40B4-BE49-F238E27FC236}">
                <a16:creationId xmlns:a16="http://schemas.microsoft.com/office/drawing/2014/main" id="{2C0242C9-A629-0C4A-AA6C-4376DAEE6495}"/>
              </a:ext>
            </a:extLst>
          </p:cNvPr>
          <p:cNvSpPr/>
          <p:nvPr/>
        </p:nvSpPr>
        <p:spPr>
          <a:xfrm>
            <a:off x="0" y="0"/>
            <a:ext cx="12192000" cy="6858000"/>
          </a:xfrm>
          <a:prstGeom prst="rect">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p>
        </p:txBody>
      </p:sp>
      <p:pic>
        <p:nvPicPr>
          <p:cNvPr id="4" name="Immagine 3">
            <a:extLst>
              <a:ext uri="{FF2B5EF4-FFF2-40B4-BE49-F238E27FC236}">
                <a16:creationId xmlns:a16="http://schemas.microsoft.com/office/drawing/2014/main" id="{00BEC248-4EE6-914A-863F-33EC9AEAACF5}"/>
              </a:ext>
            </a:extLst>
          </p:cNvPr>
          <p:cNvPicPr>
            <a:picLocks noChangeAspect="1"/>
          </p:cNvPicPr>
          <p:nvPr/>
        </p:nvPicPr>
        <p:blipFill>
          <a:blip r:embed="rId2"/>
          <a:stretch>
            <a:fillRect/>
          </a:stretch>
        </p:blipFill>
        <p:spPr>
          <a:xfrm>
            <a:off x="4928763" y="2771661"/>
            <a:ext cx="2334474" cy="1314678"/>
          </a:xfrm>
          <a:prstGeom prst="rect">
            <a:avLst/>
          </a:prstGeom>
        </p:spPr>
      </p:pic>
    </p:spTree>
    <p:extLst>
      <p:ext uri="{BB962C8B-B14F-4D97-AF65-F5344CB8AC3E}">
        <p14:creationId xmlns:p14="http://schemas.microsoft.com/office/powerpoint/2010/main" val="378588180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2_LOGO">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AB308ADF-3E63-1A45-A55C-C2563A1FD6BB}"/>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4" name="Immagine 3">
            <a:extLst>
              <a:ext uri="{FF2B5EF4-FFF2-40B4-BE49-F238E27FC236}">
                <a16:creationId xmlns:a16="http://schemas.microsoft.com/office/drawing/2014/main" id="{A7A6A10C-2DA7-B540-88F5-17593C5DFCAC}"/>
              </a:ext>
            </a:extLst>
          </p:cNvPr>
          <p:cNvPicPr>
            <a:picLocks noChangeAspect="1"/>
          </p:cNvPicPr>
          <p:nvPr/>
        </p:nvPicPr>
        <p:blipFill>
          <a:blip r:embed="rId2"/>
          <a:stretch>
            <a:fillRect/>
          </a:stretch>
        </p:blipFill>
        <p:spPr>
          <a:xfrm>
            <a:off x="4928763" y="2771661"/>
            <a:ext cx="2334474" cy="1314678"/>
          </a:xfrm>
          <a:prstGeom prst="rect">
            <a:avLst/>
          </a:prstGeom>
        </p:spPr>
      </p:pic>
    </p:spTree>
    <p:extLst>
      <p:ext uri="{BB962C8B-B14F-4D97-AF65-F5344CB8AC3E}">
        <p14:creationId xmlns:p14="http://schemas.microsoft.com/office/powerpoint/2010/main" val="153183589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4_Layout personalizzato">
    <p:bg>
      <p:bgRef idx="1001">
        <a:schemeClr val="bg1"/>
      </p:bgRef>
    </p:bg>
    <p:spTree>
      <p:nvGrpSpPr>
        <p:cNvPr id="1" name=""/>
        <p:cNvGrpSpPr/>
        <p:nvPr/>
      </p:nvGrpSpPr>
      <p:grpSpPr>
        <a:xfrm>
          <a:off x="0" y="0"/>
          <a:ext cx="0" cy="0"/>
          <a:chOff x="0" y="0"/>
          <a:chExt cx="0" cy="0"/>
        </a:xfrm>
      </p:grpSpPr>
      <p:sp>
        <p:nvSpPr>
          <p:cNvPr id="5" name="Shape 2525">
            <a:extLst>
              <a:ext uri="{FF2B5EF4-FFF2-40B4-BE49-F238E27FC236}">
                <a16:creationId xmlns:a16="http://schemas.microsoft.com/office/drawing/2014/main" id="{73CCC572-6027-3844-866A-3D40DAF8323F}"/>
              </a:ext>
            </a:extLst>
          </p:cNvPr>
          <p:cNvSpPr/>
          <p:nvPr/>
        </p:nvSpPr>
        <p:spPr>
          <a:xfrm>
            <a:off x="510109" y="489066"/>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 name="Shape 2526">
            <a:extLst>
              <a:ext uri="{FF2B5EF4-FFF2-40B4-BE49-F238E27FC236}">
                <a16:creationId xmlns:a16="http://schemas.microsoft.com/office/drawing/2014/main" id="{549EEF38-E887-F245-809B-E708704D757C}"/>
              </a:ext>
            </a:extLst>
          </p:cNvPr>
          <p:cNvSpPr/>
          <p:nvPr/>
        </p:nvSpPr>
        <p:spPr>
          <a:xfrm>
            <a:off x="1576631" y="489066"/>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 name="Shape 2527">
            <a:extLst>
              <a:ext uri="{FF2B5EF4-FFF2-40B4-BE49-F238E27FC236}">
                <a16:creationId xmlns:a16="http://schemas.microsoft.com/office/drawing/2014/main" id="{F8CB60E7-ADF0-6340-B398-D307A94CFDBF}"/>
              </a:ext>
            </a:extLst>
          </p:cNvPr>
          <p:cNvSpPr/>
          <p:nvPr/>
        </p:nvSpPr>
        <p:spPr>
          <a:xfrm>
            <a:off x="2643153" y="489066"/>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4236" y="10309"/>
                </a:moveTo>
                <a:lnTo>
                  <a:pt x="12694" y="10309"/>
                </a:lnTo>
                <a:cubicBezTo>
                  <a:pt x="12516" y="9622"/>
                  <a:pt x="11979" y="9084"/>
                  <a:pt x="11291" y="8906"/>
                </a:cubicBezTo>
                <a:lnTo>
                  <a:pt x="11291" y="5400"/>
                </a:lnTo>
                <a:cubicBezTo>
                  <a:pt x="11291" y="5129"/>
                  <a:pt x="11071" y="4909"/>
                  <a:pt x="10800" y="4909"/>
                </a:cubicBezTo>
                <a:cubicBezTo>
                  <a:pt x="10529" y="4909"/>
                  <a:pt x="10309" y="5129"/>
                  <a:pt x="10309" y="5400"/>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4236" y="11291"/>
                </a:lnTo>
                <a:cubicBezTo>
                  <a:pt x="14507" y="11291"/>
                  <a:pt x="14727" y="11072"/>
                  <a:pt x="14727" y="10800"/>
                </a:cubicBezTo>
                <a:cubicBezTo>
                  <a:pt x="14727" y="10529"/>
                  <a:pt x="14507" y="10309"/>
                  <a:pt x="14236" y="10309"/>
                </a:cubicBezTo>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0800" y="18655"/>
                </a:moveTo>
                <a:cubicBezTo>
                  <a:pt x="6462" y="18655"/>
                  <a:pt x="2945" y="15138"/>
                  <a:pt x="2945" y="10800"/>
                </a:cubicBezTo>
                <a:cubicBezTo>
                  <a:pt x="2945" y="6462"/>
                  <a:pt x="6462" y="2945"/>
                  <a:pt x="10800" y="2945"/>
                </a:cubicBezTo>
                <a:cubicBezTo>
                  <a:pt x="15138" y="2945"/>
                  <a:pt x="18655" y="6462"/>
                  <a:pt x="18655" y="10800"/>
                </a:cubicBezTo>
                <a:cubicBezTo>
                  <a:pt x="18655" y="15138"/>
                  <a:pt x="15138" y="18655"/>
                  <a:pt x="10800" y="18655"/>
                </a:cubicBezTo>
                <a:moveTo>
                  <a:pt x="10800" y="1964"/>
                </a:moveTo>
                <a:cubicBezTo>
                  <a:pt x="5920" y="1964"/>
                  <a:pt x="1964" y="5920"/>
                  <a:pt x="1964" y="10800"/>
                </a:cubicBezTo>
                <a:cubicBezTo>
                  <a:pt x="1964" y="15680"/>
                  <a:pt x="5920" y="19636"/>
                  <a:pt x="10800" y="19636"/>
                </a:cubicBezTo>
                <a:cubicBezTo>
                  <a:pt x="15680" y="19636"/>
                  <a:pt x="19636" y="15680"/>
                  <a:pt x="19636" y="10800"/>
                </a:cubicBezTo>
                <a:cubicBezTo>
                  <a:pt x="19636" y="5920"/>
                  <a:pt x="15680" y="1964"/>
                  <a:pt x="10800" y="1964"/>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 name="Shape 2528">
            <a:extLst>
              <a:ext uri="{FF2B5EF4-FFF2-40B4-BE49-F238E27FC236}">
                <a16:creationId xmlns:a16="http://schemas.microsoft.com/office/drawing/2014/main" id="{39AEB8F5-6847-D147-AD5D-9E466F4F5AAD}"/>
              </a:ext>
            </a:extLst>
          </p:cNvPr>
          <p:cNvSpPr/>
          <p:nvPr/>
        </p:nvSpPr>
        <p:spPr>
          <a:xfrm>
            <a:off x="3713953" y="489066"/>
            <a:ext cx="214556" cy="295014"/>
          </a:xfrm>
          <a:custGeom>
            <a:avLst/>
            <a:gdLst/>
            <a:ahLst/>
            <a:cxnLst>
              <a:cxn ang="0">
                <a:pos x="wd2" y="hd2"/>
              </a:cxn>
              <a:cxn ang="5400000">
                <a:pos x="wd2" y="hd2"/>
              </a:cxn>
              <a:cxn ang="10800000">
                <a:pos x="wd2" y="hd2"/>
              </a:cxn>
              <a:cxn ang="16200000">
                <a:pos x="wd2" y="hd2"/>
              </a:cxn>
            </a:cxnLst>
            <a:rect l="0" t="0" r="r" b="b"/>
            <a:pathLst>
              <a:path w="21600" h="21600" extrusionOk="0">
                <a:moveTo>
                  <a:pt x="20250" y="19636"/>
                </a:moveTo>
                <a:cubicBezTo>
                  <a:pt x="20250" y="20178"/>
                  <a:pt x="19645" y="20618"/>
                  <a:pt x="18900" y="20618"/>
                </a:cubicBezTo>
                <a:lnTo>
                  <a:pt x="2700" y="20618"/>
                </a:lnTo>
                <a:cubicBezTo>
                  <a:pt x="1955" y="20618"/>
                  <a:pt x="1350" y="20178"/>
                  <a:pt x="1350" y="19636"/>
                </a:cubicBezTo>
                <a:lnTo>
                  <a:pt x="1350" y="10800"/>
                </a:lnTo>
                <a:cubicBezTo>
                  <a:pt x="1350" y="10258"/>
                  <a:pt x="1955" y="9818"/>
                  <a:pt x="2700" y="9818"/>
                </a:cubicBezTo>
                <a:lnTo>
                  <a:pt x="18900" y="9818"/>
                </a:lnTo>
                <a:cubicBezTo>
                  <a:pt x="19645" y="9818"/>
                  <a:pt x="20250" y="10258"/>
                  <a:pt x="20250" y="10800"/>
                </a:cubicBezTo>
                <a:cubicBezTo>
                  <a:pt x="20250" y="10800"/>
                  <a:pt x="20250" y="19636"/>
                  <a:pt x="20250" y="19636"/>
                </a:cubicBezTo>
                <a:close/>
                <a:moveTo>
                  <a:pt x="4050" y="5891"/>
                </a:moveTo>
                <a:cubicBezTo>
                  <a:pt x="4050" y="3180"/>
                  <a:pt x="7072" y="982"/>
                  <a:pt x="10800" y="982"/>
                </a:cubicBezTo>
                <a:cubicBezTo>
                  <a:pt x="14528" y="982"/>
                  <a:pt x="17550" y="3180"/>
                  <a:pt x="17550" y="5891"/>
                </a:cubicBezTo>
                <a:lnTo>
                  <a:pt x="17550" y="8836"/>
                </a:lnTo>
                <a:lnTo>
                  <a:pt x="4050" y="8836"/>
                </a:lnTo>
                <a:cubicBezTo>
                  <a:pt x="4050" y="8836"/>
                  <a:pt x="4050" y="5891"/>
                  <a:pt x="4050" y="5891"/>
                </a:cubicBezTo>
                <a:close/>
                <a:moveTo>
                  <a:pt x="18900" y="8836"/>
                </a:moveTo>
                <a:lnTo>
                  <a:pt x="18900" y="5891"/>
                </a:lnTo>
                <a:cubicBezTo>
                  <a:pt x="18900" y="2638"/>
                  <a:pt x="15273" y="0"/>
                  <a:pt x="10800" y="0"/>
                </a:cubicBezTo>
                <a:cubicBezTo>
                  <a:pt x="6327" y="0"/>
                  <a:pt x="2700" y="2638"/>
                  <a:pt x="2700" y="5891"/>
                </a:cubicBezTo>
                <a:lnTo>
                  <a:pt x="2700" y="8836"/>
                </a:lnTo>
                <a:cubicBezTo>
                  <a:pt x="1209" y="8836"/>
                  <a:pt x="0" y="9716"/>
                  <a:pt x="0" y="10800"/>
                </a:cubicBezTo>
                <a:lnTo>
                  <a:pt x="0" y="19636"/>
                </a:lnTo>
                <a:cubicBezTo>
                  <a:pt x="0" y="20721"/>
                  <a:pt x="1209" y="21600"/>
                  <a:pt x="2700" y="21600"/>
                </a:cubicBezTo>
                <a:lnTo>
                  <a:pt x="18900" y="21600"/>
                </a:lnTo>
                <a:cubicBezTo>
                  <a:pt x="20391" y="21600"/>
                  <a:pt x="21600" y="20721"/>
                  <a:pt x="21600" y="19636"/>
                </a:cubicBezTo>
                <a:lnTo>
                  <a:pt x="21600" y="10800"/>
                </a:lnTo>
                <a:cubicBezTo>
                  <a:pt x="21600" y="9716"/>
                  <a:pt x="20391" y="8836"/>
                  <a:pt x="18900" y="8836"/>
                </a:cubicBezTo>
                <a:moveTo>
                  <a:pt x="11475" y="15573"/>
                </a:moveTo>
                <a:lnTo>
                  <a:pt x="11475" y="16200"/>
                </a:lnTo>
                <a:cubicBezTo>
                  <a:pt x="11475" y="16472"/>
                  <a:pt x="11172" y="16691"/>
                  <a:pt x="10800" y="16691"/>
                </a:cubicBezTo>
                <a:cubicBezTo>
                  <a:pt x="10428" y="16691"/>
                  <a:pt x="10125" y="16472"/>
                  <a:pt x="10125" y="16200"/>
                </a:cubicBezTo>
                <a:lnTo>
                  <a:pt x="10125" y="15573"/>
                </a:lnTo>
                <a:cubicBezTo>
                  <a:pt x="9723" y="15403"/>
                  <a:pt x="9450" y="15090"/>
                  <a:pt x="9450" y="14727"/>
                </a:cubicBezTo>
                <a:cubicBezTo>
                  <a:pt x="9450" y="14186"/>
                  <a:pt x="10055" y="13745"/>
                  <a:pt x="10800" y="13745"/>
                </a:cubicBezTo>
                <a:cubicBezTo>
                  <a:pt x="11545" y="13745"/>
                  <a:pt x="12150" y="14186"/>
                  <a:pt x="12150" y="14727"/>
                </a:cubicBezTo>
                <a:cubicBezTo>
                  <a:pt x="12150" y="15090"/>
                  <a:pt x="11876" y="15403"/>
                  <a:pt x="11475" y="15573"/>
                </a:cubicBezTo>
                <a:moveTo>
                  <a:pt x="10800" y="12764"/>
                </a:moveTo>
                <a:cubicBezTo>
                  <a:pt x="9309" y="12764"/>
                  <a:pt x="8100" y="13643"/>
                  <a:pt x="8100" y="14727"/>
                </a:cubicBezTo>
                <a:cubicBezTo>
                  <a:pt x="8100" y="15232"/>
                  <a:pt x="8369" y="15687"/>
                  <a:pt x="8798" y="16034"/>
                </a:cubicBezTo>
                <a:cubicBezTo>
                  <a:pt x="8789" y="16089"/>
                  <a:pt x="8775" y="16144"/>
                  <a:pt x="8775" y="16200"/>
                </a:cubicBezTo>
                <a:cubicBezTo>
                  <a:pt x="8775" y="17014"/>
                  <a:pt x="9681" y="17673"/>
                  <a:pt x="10800" y="17673"/>
                </a:cubicBezTo>
                <a:cubicBezTo>
                  <a:pt x="11919" y="17673"/>
                  <a:pt x="12825" y="17014"/>
                  <a:pt x="12825" y="16200"/>
                </a:cubicBezTo>
                <a:cubicBezTo>
                  <a:pt x="12825" y="16144"/>
                  <a:pt x="12810" y="16089"/>
                  <a:pt x="12802" y="16034"/>
                </a:cubicBezTo>
                <a:cubicBezTo>
                  <a:pt x="13231" y="15686"/>
                  <a:pt x="13500" y="15232"/>
                  <a:pt x="13500" y="14727"/>
                </a:cubicBezTo>
                <a:cubicBezTo>
                  <a:pt x="13500" y="13643"/>
                  <a:pt x="12291" y="12764"/>
                  <a:pt x="10800" y="12764"/>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 name="Shape 2529">
            <a:extLst>
              <a:ext uri="{FF2B5EF4-FFF2-40B4-BE49-F238E27FC236}">
                <a16:creationId xmlns:a16="http://schemas.microsoft.com/office/drawing/2014/main" id="{4A8C7921-8FF1-E641-B8C4-1CEEF619FA1D}"/>
              </a:ext>
            </a:extLst>
          </p:cNvPr>
          <p:cNvSpPr/>
          <p:nvPr/>
        </p:nvSpPr>
        <p:spPr>
          <a:xfrm>
            <a:off x="4780475" y="489066"/>
            <a:ext cx="214556" cy="295014"/>
          </a:xfrm>
          <a:custGeom>
            <a:avLst/>
            <a:gdLst/>
            <a:ahLst/>
            <a:cxnLst>
              <a:cxn ang="0">
                <a:pos x="wd2" y="hd2"/>
              </a:cxn>
              <a:cxn ang="5400000">
                <a:pos x="wd2" y="hd2"/>
              </a:cxn>
              <a:cxn ang="10800000">
                <a:pos x="wd2" y="hd2"/>
              </a:cxn>
              <a:cxn ang="16200000">
                <a:pos x="wd2" y="hd2"/>
              </a:cxn>
            </a:cxnLst>
            <a:rect l="0" t="0" r="r" b="b"/>
            <a:pathLst>
              <a:path w="21600" h="21600" extrusionOk="0">
                <a:moveTo>
                  <a:pt x="11475" y="15573"/>
                </a:moveTo>
                <a:lnTo>
                  <a:pt x="11475" y="16200"/>
                </a:lnTo>
                <a:cubicBezTo>
                  <a:pt x="11475" y="16471"/>
                  <a:pt x="11172" y="16691"/>
                  <a:pt x="10800" y="16691"/>
                </a:cubicBezTo>
                <a:cubicBezTo>
                  <a:pt x="10428" y="16691"/>
                  <a:pt x="10125" y="16471"/>
                  <a:pt x="10125" y="16200"/>
                </a:cubicBezTo>
                <a:lnTo>
                  <a:pt x="10125" y="15573"/>
                </a:lnTo>
                <a:cubicBezTo>
                  <a:pt x="9723" y="15403"/>
                  <a:pt x="9450" y="15090"/>
                  <a:pt x="9450" y="14727"/>
                </a:cubicBezTo>
                <a:cubicBezTo>
                  <a:pt x="9450" y="14185"/>
                  <a:pt x="10055" y="13745"/>
                  <a:pt x="10800" y="13745"/>
                </a:cubicBezTo>
                <a:cubicBezTo>
                  <a:pt x="11545" y="13745"/>
                  <a:pt x="12150" y="14185"/>
                  <a:pt x="12150" y="14727"/>
                </a:cubicBezTo>
                <a:cubicBezTo>
                  <a:pt x="12150" y="15090"/>
                  <a:pt x="11876" y="15403"/>
                  <a:pt x="11475" y="15573"/>
                </a:cubicBezTo>
                <a:moveTo>
                  <a:pt x="10800" y="12764"/>
                </a:moveTo>
                <a:cubicBezTo>
                  <a:pt x="9309" y="12764"/>
                  <a:pt x="8100" y="13643"/>
                  <a:pt x="8100" y="14727"/>
                </a:cubicBezTo>
                <a:cubicBezTo>
                  <a:pt x="8100" y="15232"/>
                  <a:pt x="8369" y="15686"/>
                  <a:pt x="8798" y="16034"/>
                </a:cubicBezTo>
                <a:cubicBezTo>
                  <a:pt x="8789" y="16089"/>
                  <a:pt x="8775" y="16143"/>
                  <a:pt x="8775" y="16200"/>
                </a:cubicBezTo>
                <a:cubicBezTo>
                  <a:pt x="8775" y="17014"/>
                  <a:pt x="9681" y="17673"/>
                  <a:pt x="10800" y="17673"/>
                </a:cubicBezTo>
                <a:cubicBezTo>
                  <a:pt x="11919" y="17673"/>
                  <a:pt x="12825" y="17014"/>
                  <a:pt x="12825" y="16200"/>
                </a:cubicBezTo>
                <a:cubicBezTo>
                  <a:pt x="12825" y="16143"/>
                  <a:pt x="12810" y="16089"/>
                  <a:pt x="12802" y="16034"/>
                </a:cubicBezTo>
                <a:cubicBezTo>
                  <a:pt x="13231" y="15687"/>
                  <a:pt x="13500" y="15232"/>
                  <a:pt x="13500" y="14727"/>
                </a:cubicBezTo>
                <a:cubicBezTo>
                  <a:pt x="13500" y="13643"/>
                  <a:pt x="12291" y="12764"/>
                  <a:pt x="10800" y="12764"/>
                </a:cubicBezTo>
                <a:moveTo>
                  <a:pt x="20250" y="19636"/>
                </a:moveTo>
                <a:cubicBezTo>
                  <a:pt x="20250" y="20179"/>
                  <a:pt x="19645" y="20618"/>
                  <a:pt x="18900" y="20618"/>
                </a:cubicBezTo>
                <a:lnTo>
                  <a:pt x="2700" y="20618"/>
                </a:lnTo>
                <a:cubicBezTo>
                  <a:pt x="1955" y="20618"/>
                  <a:pt x="1350" y="20179"/>
                  <a:pt x="1350" y="19636"/>
                </a:cubicBezTo>
                <a:lnTo>
                  <a:pt x="1350" y="10800"/>
                </a:lnTo>
                <a:cubicBezTo>
                  <a:pt x="1350" y="10258"/>
                  <a:pt x="1955" y="9818"/>
                  <a:pt x="2700" y="9818"/>
                </a:cubicBezTo>
                <a:lnTo>
                  <a:pt x="18900" y="9818"/>
                </a:lnTo>
                <a:cubicBezTo>
                  <a:pt x="19645" y="9818"/>
                  <a:pt x="20250" y="10258"/>
                  <a:pt x="20250" y="10800"/>
                </a:cubicBezTo>
                <a:cubicBezTo>
                  <a:pt x="20250" y="10800"/>
                  <a:pt x="20250" y="19636"/>
                  <a:pt x="20250" y="19636"/>
                </a:cubicBezTo>
                <a:close/>
                <a:moveTo>
                  <a:pt x="18900" y="8836"/>
                </a:moveTo>
                <a:lnTo>
                  <a:pt x="18900" y="5891"/>
                </a:lnTo>
                <a:cubicBezTo>
                  <a:pt x="18900" y="2638"/>
                  <a:pt x="15273" y="0"/>
                  <a:pt x="10800" y="0"/>
                </a:cubicBezTo>
                <a:cubicBezTo>
                  <a:pt x="6327" y="0"/>
                  <a:pt x="2700" y="2638"/>
                  <a:pt x="2700" y="5891"/>
                </a:cubicBezTo>
                <a:cubicBezTo>
                  <a:pt x="2700" y="6162"/>
                  <a:pt x="3003" y="6382"/>
                  <a:pt x="3375" y="6382"/>
                </a:cubicBezTo>
                <a:cubicBezTo>
                  <a:pt x="3747" y="6382"/>
                  <a:pt x="4050" y="6162"/>
                  <a:pt x="4050" y="5891"/>
                </a:cubicBezTo>
                <a:cubicBezTo>
                  <a:pt x="4050" y="3180"/>
                  <a:pt x="7072" y="982"/>
                  <a:pt x="10800" y="982"/>
                </a:cubicBezTo>
                <a:cubicBezTo>
                  <a:pt x="14528" y="982"/>
                  <a:pt x="17550" y="3180"/>
                  <a:pt x="17550" y="5891"/>
                </a:cubicBezTo>
                <a:lnTo>
                  <a:pt x="17550" y="8836"/>
                </a:lnTo>
                <a:lnTo>
                  <a:pt x="2700" y="8836"/>
                </a:lnTo>
                <a:cubicBezTo>
                  <a:pt x="1209" y="8836"/>
                  <a:pt x="0" y="9716"/>
                  <a:pt x="0" y="10800"/>
                </a:cubicBezTo>
                <a:lnTo>
                  <a:pt x="0" y="19636"/>
                </a:lnTo>
                <a:cubicBezTo>
                  <a:pt x="0" y="20721"/>
                  <a:pt x="1209" y="21600"/>
                  <a:pt x="2700" y="21600"/>
                </a:cubicBezTo>
                <a:lnTo>
                  <a:pt x="18900" y="21600"/>
                </a:lnTo>
                <a:cubicBezTo>
                  <a:pt x="20391" y="21600"/>
                  <a:pt x="21600" y="20721"/>
                  <a:pt x="21600" y="19636"/>
                </a:cubicBezTo>
                <a:lnTo>
                  <a:pt x="21600" y="10800"/>
                </a:lnTo>
                <a:cubicBezTo>
                  <a:pt x="21600" y="9716"/>
                  <a:pt x="20391" y="8836"/>
                  <a:pt x="18900" y="8836"/>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 name="Shape 2530">
            <a:extLst>
              <a:ext uri="{FF2B5EF4-FFF2-40B4-BE49-F238E27FC236}">
                <a16:creationId xmlns:a16="http://schemas.microsoft.com/office/drawing/2014/main" id="{246F63E5-44BD-8E45-B6E4-DA552103E6C3}"/>
              </a:ext>
            </a:extLst>
          </p:cNvPr>
          <p:cNvSpPr/>
          <p:nvPr/>
        </p:nvSpPr>
        <p:spPr>
          <a:xfrm>
            <a:off x="5845571" y="489074"/>
            <a:ext cx="241375" cy="295024"/>
          </a:xfrm>
          <a:custGeom>
            <a:avLst/>
            <a:gdLst/>
            <a:ahLst/>
            <a:cxnLst>
              <a:cxn ang="0">
                <a:pos x="wd2" y="hd2"/>
              </a:cxn>
              <a:cxn ang="5400000">
                <a:pos x="wd2" y="hd2"/>
              </a:cxn>
              <a:cxn ang="10800000">
                <a:pos x="wd2" y="hd2"/>
              </a:cxn>
              <a:cxn ang="16200000">
                <a:pos x="wd2" y="hd2"/>
              </a:cxn>
            </a:cxnLst>
            <a:rect l="0" t="0" r="r" b="b"/>
            <a:pathLst>
              <a:path w="21600" h="21600" extrusionOk="0">
                <a:moveTo>
                  <a:pt x="20400" y="19636"/>
                </a:moveTo>
                <a:cubicBezTo>
                  <a:pt x="20400" y="20178"/>
                  <a:pt x="19862" y="20617"/>
                  <a:pt x="19200" y="20617"/>
                </a:cubicBezTo>
                <a:lnTo>
                  <a:pt x="6000" y="20617"/>
                </a:lnTo>
                <a:lnTo>
                  <a:pt x="6000" y="982"/>
                </a:lnTo>
                <a:lnTo>
                  <a:pt x="13200" y="982"/>
                </a:lnTo>
                <a:lnTo>
                  <a:pt x="13200" y="6872"/>
                </a:lnTo>
                <a:lnTo>
                  <a:pt x="15600" y="4909"/>
                </a:lnTo>
                <a:lnTo>
                  <a:pt x="18000" y="6872"/>
                </a:lnTo>
                <a:lnTo>
                  <a:pt x="18000" y="982"/>
                </a:lnTo>
                <a:lnTo>
                  <a:pt x="19200" y="982"/>
                </a:lnTo>
                <a:cubicBezTo>
                  <a:pt x="19862" y="982"/>
                  <a:pt x="20400" y="1422"/>
                  <a:pt x="20400" y="1964"/>
                </a:cubicBezTo>
                <a:cubicBezTo>
                  <a:pt x="20400" y="1964"/>
                  <a:pt x="20400" y="19636"/>
                  <a:pt x="20400" y="19636"/>
                </a:cubicBezTo>
                <a:close/>
                <a:moveTo>
                  <a:pt x="4800" y="20617"/>
                </a:moveTo>
                <a:lnTo>
                  <a:pt x="2400" y="20617"/>
                </a:lnTo>
                <a:cubicBezTo>
                  <a:pt x="1738" y="20617"/>
                  <a:pt x="1200" y="20178"/>
                  <a:pt x="1200" y="19636"/>
                </a:cubicBezTo>
                <a:lnTo>
                  <a:pt x="1200" y="1964"/>
                </a:lnTo>
                <a:cubicBezTo>
                  <a:pt x="1200" y="1422"/>
                  <a:pt x="1738" y="982"/>
                  <a:pt x="2400" y="982"/>
                </a:cubicBezTo>
                <a:lnTo>
                  <a:pt x="4800" y="982"/>
                </a:lnTo>
                <a:cubicBezTo>
                  <a:pt x="4800" y="982"/>
                  <a:pt x="4800" y="20617"/>
                  <a:pt x="4800" y="20617"/>
                </a:cubicBezTo>
                <a:close/>
                <a:moveTo>
                  <a:pt x="14400" y="982"/>
                </a:moveTo>
                <a:lnTo>
                  <a:pt x="16800" y="982"/>
                </a:lnTo>
                <a:lnTo>
                  <a:pt x="16800" y="4418"/>
                </a:lnTo>
                <a:lnTo>
                  <a:pt x="15600" y="3436"/>
                </a:lnTo>
                <a:lnTo>
                  <a:pt x="14400" y="4418"/>
                </a:lnTo>
                <a:cubicBezTo>
                  <a:pt x="14400" y="4418"/>
                  <a:pt x="14400" y="982"/>
                  <a:pt x="14400" y="982"/>
                </a:cubicBezTo>
                <a:close/>
                <a:moveTo>
                  <a:pt x="19200" y="0"/>
                </a:moveTo>
                <a:lnTo>
                  <a:pt x="2400" y="0"/>
                </a:lnTo>
                <a:cubicBezTo>
                  <a:pt x="1075" y="0"/>
                  <a:pt x="0" y="879"/>
                  <a:pt x="0" y="1964"/>
                </a:cubicBezTo>
                <a:lnTo>
                  <a:pt x="0" y="19636"/>
                </a:lnTo>
                <a:cubicBezTo>
                  <a:pt x="0" y="20720"/>
                  <a:pt x="1075" y="21600"/>
                  <a:pt x="2400" y="21600"/>
                </a:cubicBezTo>
                <a:lnTo>
                  <a:pt x="19200" y="21600"/>
                </a:lnTo>
                <a:cubicBezTo>
                  <a:pt x="20525" y="21600"/>
                  <a:pt x="21600" y="20720"/>
                  <a:pt x="21600" y="19636"/>
                </a:cubicBezTo>
                <a:lnTo>
                  <a:pt x="21600" y="1964"/>
                </a:lnTo>
                <a:cubicBezTo>
                  <a:pt x="21600" y="879"/>
                  <a:pt x="20525" y="0"/>
                  <a:pt x="192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 name="Shape 2531">
            <a:extLst>
              <a:ext uri="{FF2B5EF4-FFF2-40B4-BE49-F238E27FC236}">
                <a16:creationId xmlns:a16="http://schemas.microsoft.com/office/drawing/2014/main" id="{517302BB-FFDD-654A-94FE-291B2927A0C0}"/>
              </a:ext>
            </a:extLst>
          </p:cNvPr>
          <p:cNvSpPr/>
          <p:nvPr/>
        </p:nvSpPr>
        <p:spPr>
          <a:xfrm>
            <a:off x="6912093" y="489067"/>
            <a:ext cx="241375" cy="295013"/>
          </a:xfrm>
          <a:custGeom>
            <a:avLst/>
            <a:gdLst/>
            <a:ahLst/>
            <a:cxnLst>
              <a:cxn ang="0">
                <a:pos x="wd2" y="hd2"/>
              </a:cxn>
              <a:cxn ang="5400000">
                <a:pos x="wd2" y="hd2"/>
              </a:cxn>
              <a:cxn ang="10800000">
                <a:pos x="wd2" y="hd2"/>
              </a:cxn>
              <a:cxn ang="16200000">
                <a:pos x="wd2" y="hd2"/>
              </a:cxn>
            </a:cxnLst>
            <a:rect l="0" t="0" r="r" b="b"/>
            <a:pathLst>
              <a:path w="21600" h="21600" extrusionOk="0">
                <a:moveTo>
                  <a:pt x="20400" y="19636"/>
                </a:moveTo>
                <a:cubicBezTo>
                  <a:pt x="20400" y="20179"/>
                  <a:pt x="19862" y="20618"/>
                  <a:pt x="19200" y="20618"/>
                </a:cubicBezTo>
                <a:lnTo>
                  <a:pt x="7200" y="20618"/>
                </a:lnTo>
                <a:lnTo>
                  <a:pt x="7200" y="982"/>
                </a:lnTo>
                <a:lnTo>
                  <a:pt x="19200" y="982"/>
                </a:lnTo>
                <a:cubicBezTo>
                  <a:pt x="19862" y="982"/>
                  <a:pt x="20400" y="1422"/>
                  <a:pt x="20400" y="1964"/>
                </a:cubicBezTo>
                <a:cubicBezTo>
                  <a:pt x="20400" y="1964"/>
                  <a:pt x="20400" y="19636"/>
                  <a:pt x="20400" y="19636"/>
                </a:cubicBezTo>
                <a:close/>
                <a:moveTo>
                  <a:pt x="6000" y="20618"/>
                </a:moveTo>
                <a:lnTo>
                  <a:pt x="3600" y="20618"/>
                </a:lnTo>
                <a:cubicBezTo>
                  <a:pt x="2937" y="20618"/>
                  <a:pt x="2400" y="20179"/>
                  <a:pt x="2400" y="19636"/>
                </a:cubicBezTo>
                <a:lnTo>
                  <a:pt x="2400" y="18655"/>
                </a:lnTo>
                <a:lnTo>
                  <a:pt x="3000" y="18655"/>
                </a:lnTo>
                <a:cubicBezTo>
                  <a:pt x="3332" y="18655"/>
                  <a:pt x="3600" y="18435"/>
                  <a:pt x="3600" y="18164"/>
                </a:cubicBezTo>
                <a:cubicBezTo>
                  <a:pt x="3600" y="17893"/>
                  <a:pt x="3332" y="17673"/>
                  <a:pt x="3000" y="17673"/>
                </a:cubicBezTo>
                <a:lnTo>
                  <a:pt x="2400" y="17673"/>
                </a:lnTo>
                <a:lnTo>
                  <a:pt x="2400" y="15709"/>
                </a:lnTo>
                <a:lnTo>
                  <a:pt x="3000" y="15709"/>
                </a:lnTo>
                <a:cubicBezTo>
                  <a:pt x="3332" y="15709"/>
                  <a:pt x="3600" y="15490"/>
                  <a:pt x="3600" y="15218"/>
                </a:cubicBezTo>
                <a:cubicBezTo>
                  <a:pt x="3600" y="14947"/>
                  <a:pt x="3332" y="14727"/>
                  <a:pt x="3000" y="14727"/>
                </a:cubicBezTo>
                <a:lnTo>
                  <a:pt x="2400" y="14727"/>
                </a:lnTo>
                <a:lnTo>
                  <a:pt x="2400" y="12764"/>
                </a:lnTo>
                <a:lnTo>
                  <a:pt x="3000" y="12764"/>
                </a:lnTo>
                <a:cubicBezTo>
                  <a:pt x="3332" y="12764"/>
                  <a:pt x="3600" y="12544"/>
                  <a:pt x="3600" y="12273"/>
                </a:cubicBezTo>
                <a:cubicBezTo>
                  <a:pt x="3600" y="12002"/>
                  <a:pt x="3332" y="11782"/>
                  <a:pt x="3000" y="11782"/>
                </a:cubicBezTo>
                <a:lnTo>
                  <a:pt x="2400" y="11782"/>
                </a:lnTo>
                <a:lnTo>
                  <a:pt x="2400" y="9818"/>
                </a:lnTo>
                <a:lnTo>
                  <a:pt x="3000" y="9818"/>
                </a:lnTo>
                <a:cubicBezTo>
                  <a:pt x="3332" y="9818"/>
                  <a:pt x="3600" y="9599"/>
                  <a:pt x="3600" y="9327"/>
                </a:cubicBezTo>
                <a:cubicBezTo>
                  <a:pt x="3600" y="9056"/>
                  <a:pt x="3332" y="8836"/>
                  <a:pt x="3000" y="8836"/>
                </a:cubicBezTo>
                <a:lnTo>
                  <a:pt x="2400" y="8836"/>
                </a:lnTo>
                <a:lnTo>
                  <a:pt x="2400" y="6873"/>
                </a:lnTo>
                <a:lnTo>
                  <a:pt x="3000" y="6873"/>
                </a:lnTo>
                <a:cubicBezTo>
                  <a:pt x="3332" y="6873"/>
                  <a:pt x="3600" y="6653"/>
                  <a:pt x="3600" y="6382"/>
                </a:cubicBezTo>
                <a:cubicBezTo>
                  <a:pt x="3600" y="6111"/>
                  <a:pt x="3332" y="5891"/>
                  <a:pt x="3000" y="5891"/>
                </a:cubicBezTo>
                <a:lnTo>
                  <a:pt x="2400" y="5891"/>
                </a:lnTo>
                <a:lnTo>
                  <a:pt x="2400" y="3927"/>
                </a:lnTo>
                <a:lnTo>
                  <a:pt x="3000" y="3927"/>
                </a:lnTo>
                <a:cubicBezTo>
                  <a:pt x="3332" y="3927"/>
                  <a:pt x="3600" y="3708"/>
                  <a:pt x="3600" y="3436"/>
                </a:cubicBezTo>
                <a:cubicBezTo>
                  <a:pt x="3600" y="3166"/>
                  <a:pt x="3332" y="2945"/>
                  <a:pt x="3000" y="2945"/>
                </a:cubicBezTo>
                <a:lnTo>
                  <a:pt x="2400" y="2945"/>
                </a:lnTo>
                <a:lnTo>
                  <a:pt x="2400" y="1964"/>
                </a:lnTo>
                <a:cubicBezTo>
                  <a:pt x="2400" y="1422"/>
                  <a:pt x="2937" y="982"/>
                  <a:pt x="3600" y="982"/>
                </a:cubicBezTo>
                <a:lnTo>
                  <a:pt x="6000" y="982"/>
                </a:lnTo>
                <a:cubicBezTo>
                  <a:pt x="6000" y="982"/>
                  <a:pt x="6000" y="20618"/>
                  <a:pt x="6000" y="20618"/>
                </a:cubicBezTo>
                <a:close/>
                <a:moveTo>
                  <a:pt x="19200" y="0"/>
                </a:moveTo>
                <a:lnTo>
                  <a:pt x="3600" y="0"/>
                </a:lnTo>
                <a:cubicBezTo>
                  <a:pt x="2275" y="0"/>
                  <a:pt x="1200" y="879"/>
                  <a:pt x="1200" y="1964"/>
                </a:cubicBezTo>
                <a:lnTo>
                  <a:pt x="1200" y="2945"/>
                </a:lnTo>
                <a:lnTo>
                  <a:pt x="600" y="2945"/>
                </a:lnTo>
                <a:cubicBezTo>
                  <a:pt x="268" y="2945"/>
                  <a:pt x="0" y="3166"/>
                  <a:pt x="0" y="3436"/>
                </a:cubicBezTo>
                <a:cubicBezTo>
                  <a:pt x="0" y="3708"/>
                  <a:pt x="268" y="3927"/>
                  <a:pt x="600" y="3927"/>
                </a:cubicBezTo>
                <a:lnTo>
                  <a:pt x="1200" y="3927"/>
                </a:lnTo>
                <a:lnTo>
                  <a:pt x="1200" y="5891"/>
                </a:lnTo>
                <a:lnTo>
                  <a:pt x="600" y="5891"/>
                </a:lnTo>
                <a:cubicBezTo>
                  <a:pt x="268" y="5891"/>
                  <a:pt x="0" y="6111"/>
                  <a:pt x="0" y="6382"/>
                </a:cubicBezTo>
                <a:cubicBezTo>
                  <a:pt x="0" y="6653"/>
                  <a:pt x="268" y="6873"/>
                  <a:pt x="600" y="6873"/>
                </a:cubicBezTo>
                <a:lnTo>
                  <a:pt x="1200" y="6873"/>
                </a:lnTo>
                <a:lnTo>
                  <a:pt x="1200" y="8836"/>
                </a:lnTo>
                <a:lnTo>
                  <a:pt x="600" y="8836"/>
                </a:lnTo>
                <a:cubicBezTo>
                  <a:pt x="268" y="8836"/>
                  <a:pt x="0" y="9056"/>
                  <a:pt x="0" y="9327"/>
                </a:cubicBezTo>
                <a:cubicBezTo>
                  <a:pt x="0" y="9599"/>
                  <a:pt x="268" y="9818"/>
                  <a:pt x="600" y="9818"/>
                </a:cubicBezTo>
                <a:lnTo>
                  <a:pt x="1200" y="9818"/>
                </a:lnTo>
                <a:lnTo>
                  <a:pt x="1200" y="11782"/>
                </a:lnTo>
                <a:lnTo>
                  <a:pt x="600" y="11782"/>
                </a:lnTo>
                <a:cubicBezTo>
                  <a:pt x="268" y="11782"/>
                  <a:pt x="0" y="12002"/>
                  <a:pt x="0" y="12273"/>
                </a:cubicBezTo>
                <a:cubicBezTo>
                  <a:pt x="0" y="12544"/>
                  <a:pt x="268" y="12764"/>
                  <a:pt x="600" y="12764"/>
                </a:cubicBezTo>
                <a:lnTo>
                  <a:pt x="1200" y="12764"/>
                </a:lnTo>
                <a:lnTo>
                  <a:pt x="1200" y="14727"/>
                </a:lnTo>
                <a:lnTo>
                  <a:pt x="600" y="14727"/>
                </a:lnTo>
                <a:cubicBezTo>
                  <a:pt x="268" y="14727"/>
                  <a:pt x="0" y="14947"/>
                  <a:pt x="0" y="15218"/>
                </a:cubicBezTo>
                <a:cubicBezTo>
                  <a:pt x="0" y="15490"/>
                  <a:pt x="268" y="15709"/>
                  <a:pt x="600" y="15709"/>
                </a:cubicBezTo>
                <a:lnTo>
                  <a:pt x="1200" y="15709"/>
                </a:lnTo>
                <a:lnTo>
                  <a:pt x="1200" y="17673"/>
                </a:lnTo>
                <a:lnTo>
                  <a:pt x="600" y="17673"/>
                </a:lnTo>
                <a:cubicBezTo>
                  <a:pt x="268" y="17673"/>
                  <a:pt x="0" y="17893"/>
                  <a:pt x="0" y="18164"/>
                </a:cubicBezTo>
                <a:cubicBezTo>
                  <a:pt x="0" y="18435"/>
                  <a:pt x="268" y="18655"/>
                  <a:pt x="600" y="18655"/>
                </a:cubicBezTo>
                <a:lnTo>
                  <a:pt x="1200" y="18655"/>
                </a:lnTo>
                <a:lnTo>
                  <a:pt x="1200" y="19636"/>
                </a:lnTo>
                <a:cubicBezTo>
                  <a:pt x="1200" y="20721"/>
                  <a:pt x="2275" y="21600"/>
                  <a:pt x="3600" y="21600"/>
                </a:cubicBezTo>
                <a:lnTo>
                  <a:pt x="19200" y="21600"/>
                </a:lnTo>
                <a:cubicBezTo>
                  <a:pt x="20525" y="21600"/>
                  <a:pt x="21600" y="20721"/>
                  <a:pt x="21600" y="19636"/>
                </a:cubicBezTo>
                <a:lnTo>
                  <a:pt x="21600" y="1964"/>
                </a:lnTo>
                <a:cubicBezTo>
                  <a:pt x="21600" y="879"/>
                  <a:pt x="20525" y="0"/>
                  <a:pt x="192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 name="Shape 2532">
            <a:extLst>
              <a:ext uri="{FF2B5EF4-FFF2-40B4-BE49-F238E27FC236}">
                <a16:creationId xmlns:a16="http://schemas.microsoft.com/office/drawing/2014/main" id="{AF0B4E75-623B-E04D-A9E3-7DEA52EDDE5A}"/>
              </a:ext>
            </a:extLst>
          </p:cNvPr>
          <p:cNvSpPr/>
          <p:nvPr/>
        </p:nvSpPr>
        <p:spPr>
          <a:xfrm>
            <a:off x="7978615" y="489067"/>
            <a:ext cx="241375" cy="295013"/>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6"/>
                </a:moveTo>
                <a:cubicBezTo>
                  <a:pt x="20400" y="20179"/>
                  <a:pt x="19862" y="20618"/>
                  <a:pt x="19200" y="20618"/>
                </a:cubicBezTo>
                <a:lnTo>
                  <a:pt x="2400" y="20618"/>
                </a:lnTo>
                <a:cubicBezTo>
                  <a:pt x="1737" y="20618"/>
                  <a:pt x="1200" y="20179"/>
                  <a:pt x="1200" y="19636"/>
                </a:cubicBezTo>
                <a:lnTo>
                  <a:pt x="1200" y="1964"/>
                </a:lnTo>
                <a:cubicBezTo>
                  <a:pt x="1200" y="1422"/>
                  <a:pt x="1737" y="982"/>
                  <a:pt x="2400" y="982"/>
                </a:cubicBezTo>
                <a:lnTo>
                  <a:pt x="13200" y="982"/>
                </a:lnTo>
                <a:lnTo>
                  <a:pt x="13200" y="5891"/>
                </a:lnTo>
                <a:cubicBezTo>
                  <a:pt x="13200" y="6433"/>
                  <a:pt x="13738" y="6873"/>
                  <a:pt x="14400" y="6873"/>
                </a:cubicBezTo>
                <a:lnTo>
                  <a:pt x="20400" y="6873"/>
                </a:lnTo>
                <a:cubicBezTo>
                  <a:pt x="20400" y="6873"/>
                  <a:pt x="20400" y="19636"/>
                  <a:pt x="20400" y="19636"/>
                </a:cubicBezTo>
                <a:close/>
                <a:moveTo>
                  <a:pt x="156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5400"/>
                </a:lnTo>
                <a:cubicBezTo>
                  <a:pt x="21600" y="5400"/>
                  <a:pt x="15600" y="0"/>
                  <a:pt x="15600" y="0"/>
                </a:cubicBezTo>
                <a:close/>
                <a:moveTo>
                  <a:pt x="4800" y="8836"/>
                </a:moveTo>
                <a:cubicBezTo>
                  <a:pt x="4800" y="9108"/>
                  <a:pt x="5068" y="9327"/>
                  <a:pt x="5400" y="9327"/>
                </a:cubicBezTo>
                <a:lnTo>
                  <a:pt x="16200" y="9327"/>
                </a:lnTo>
                <a:cubicBezTo>
                  <a:pt x="16532" y="9327"/>
                  <a:pt x="16800" y="9108"/>
                  <a:pt x="16800" y="8836"/>
                </a:cubicBezTo>
                <a:cubicBezTo>
                  <a:pt x="16800" y="8566"/>
                  <a:pt x="16532" y="8345"/>
                  <a:pt x="16200" y="8345"/>
                </a:cubicBezTo>
                <a:lnTo>
                  <a:pt x="5400" y="8345"/>
                </a:lnTo>
                <a:cubicBezTo>
                  <a:pt x="5068" y="8345"/>
                  <a:pt x="4800" y="8566"/>
                  <a:pt x="4800" y="8836"/>
                </a:cubicBezTo>
                <a:moveTo>
                  <a:pt x="16200" y="12273"/>
                </a:moveTo>
                <a:lnTo>
                  <a:pt x="5400" y="12273"/>
                </a:lnTo>
                <a:cubicBezTo>
                  <a:pt x="5068" y="12273"/>
                  <a:pt x="4800" y="12493"/>
                  <a:pt x="4800" y="12764"/>
                </a:cubicBezTo>
                <a:cubicBezTo>
                  <a:pt x="4800" y="13035"/>
                  <a:pt x="5068" y="13255"/>
                  <a:pt x="5400" y="13255"/>
                </a:cubicBezTo>
                <a:lnTo>
                  <a:pt x="16200" y="13255"/>
                </a:lnTo>
                <a:cubicBezTo>
                  <a:pt x="16532" y="13255"/>
                  <a:pt x="16800" y="13035"/>
                  <a:pt x="16800" y="12764"/>
                </a:cubicBezTo>
                <a:cubicBezTo>
                  <a:pt x="16800" y="12493"/>
                  <a:pt x="16532" y="12273"/>
                  <a:pt x="16200" y="12273"/>
                </a:cubicBezTo>
                <a:moveTo>
                  <a:pt x="5400" y="5400"/>
                </a:moveTo>
                <a:lnTo>
                  <a:pt x="8400" y="5400"/>
                </a:lnTo>
                <a:cubicBezTo>
                  <a:pt x="8732" y="5400"/>
                  <a:pt x="9000" y="5181"/>
                  <a:pt x="9000" y="4909"/>
                </a:cubicBezTo>
                <a:cubicBezTo>
                  <a:pt x="9000" y="4638"/>
                  <a:pt x="8732" y="4418"/>
                  <a:pt x="8400" y="4418"/>
                </a:cubicBezTo>
                <a:lnTo>
                  <a:pt x="5400" y="4418"/>
                </a:lnTo>
                <a:cubicBezTo>
                  <a:pt x="5068" y="4418"/>
                  <a:pt x="4800" y="4638"/>
                  <a:pt x="4800" y="4909"/>
                </a:cubicBezTo>
                <a:cubicBezTo>
                  <a:pt x="4800" y="5181"/>
                  <a:pt x="5068" y="5400"/>
                  <a:pt x="5400" y="5400"/>
                </a:cubicBezTo>
                <a:moveTo>
                  <a:pt x="12600" y="16200"/>
                </a:moveTo>
                <a:lnTo>
                  <a:pt x="5400" y="16200"/>
                </a:lnTo>
                <a:cubicBezTo>
                  <a:pt x="5068" y="16200"/>
                  <a:pt x="4800" y="16420"/>
                  <a:pt x="4800" y="16691"/>
                </a:cubicBezTo>
                <a:cubicBezTo>
                  <a:pt x="4800" y="16962"/>
                  <a:pt x="5068" y="17182"/>
                  <a:pt x="5400" y="17182"/>
                </a:cubicBezTo>
                <a:lnTo>
                  <a:pt x="12600" y="17182"/>
                </a:lnTo>
                <a:cubicBezTo>
                  <a:pt x="12932" y="17182"/>
                  <a:pt x="13200" y="16962"/>
                  <a:pt x="13200" y="16691"/>
                </a:cubicBezTo>
                <a:cubicBezTo>
                  <a:pt x="13200" y="16420"/>
                  <a:pt x="12932" y="16200"/>
                  <a:pt x="12600" y="162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3" name="Shape 2533">
            <a:extLst>
              <a:ext uri="{FF2B5EF4-FFF2-40B4-BE49-F238E27FC236}">
                <a16:creationId xmlns:a16="http://schemas.microsoft.com/office/drawing/2014/main" id="{4567CC9E-46AC-0043-BE96-51229743199C}"/>
              </a:ext>
            </a:extLst>
          </p:cNvPr>
          <p:cNvSpPr/>
          <p:nvPr/>
        </p:nvSpPr>
        <p:spPr>
          <a:xfrm>
            <a:off x="9045138" y="489067"/>
            <a:ext cx="241375" cy="295013"/>
          </a:xfrm>
          <a:custGeom>
            <a:avLst/>
            <a:gdLst/>
            <a:ahLst/>
            <a:cxnLst>
              <a:cxn ang="0">
                <a:pos x="wd2" y="hd2"/>
              </a:cxn>
              <a:cxn ang="5400000">
                <a:pos x="wd2" y="hd2"/>
              </a:cxn>
              <a:cxn ang="10800000">
                <a:pos x="wd2" y="hd2"/>
              </a:cxn>
              <a:cxn ang="16200000">
                <a:pos x="wd2" y="hd2"/>
              </a:cxn>
            </a:cxnLst>
            <a:rect l="0" t="0" r="r" b="b"/>
            <a:pathLst>
              <a:path w="21600" h="21600" extrusionOk="0">
                <a:moveTo>
                  <a:pt x="10800" y="8836"/>
                </a:moveTo>
                <a:lnTo>
                  <a:pt x="10800" y="5967"/>
                </a:lnTo>
                <a:lnTo>
                  <a:pt x="13929" y="8836"/>
                </a:lnTo>
                <a:cubicBezTo>
                  <a:pt x="13929" y="8836"/>
                  <a:pt x="10800" y="8836"/>
                  <a:pt x="10800" y="8836"/>
                </a:cubicBezTo>
                <a:close/>
                <a:moveTo>
                  <a:pt x="14400" y="19636"/>
                </a:moveTo>
                <a:cubicBezTo>
                  <a:pt x="14400" y="20179"/>
                  <a:pt x="13862" y="20618"/>
                  <a:pt x="13200" y="20618"/>
                </a:cubicBezTo>
                <a:lnTo>
                  <a:pt x="2400" y="20618"/>
                </a:lnTo>
                <a:cubicBezTo>
                  <a:pt x="1738" y="20618"/>
                  <a:pt x="1200" y="20179"/>
                  <a:pt x="1200" y="19636"/>
                </a:cubicBezTo>
                <a:lnTo>
                  <a:pt x="1200" y="6873"/>
                </a:lnTo>
                <a:cubicBezTo>
                  <a:pt x="1200" y="6331"/>
                  <a:pt x="1738" y="5891"/>
                  <a:pt x="2400" y="5891"/>
                </a:cubicBezTo>
                <a:lnTo>
                  <a:pt x="9600" y="5891"/>
                </a:lnTo>
                <a:lnTo>
                  <a:pt x="9600" y="8836"/>
                </a:lnTo>
                <a:cubicBezTo>
                  <a:pt x="9600" y="9378"/>
                  <a:pt x="10138" y="9818"/>
                  <a:pt x="10800" y="9818"/>
                </a:cubicBezTo>
                <a:lnTo>
                  <a:pt x="14400" y="9818"/>
                </a:lnTo>
                <a:cubicBezTo>
                  <a:pt x="14400" y="9818"/>
                  <a:pt x="14400" y="19636"/>
                  <a:pt x="14400" y="19636"/>
                </a:cubicBezTo>
                <a:close/>
                <a:moveTo>
                  <a:pt x="2400" y="4909"/>
                </a:moveTo>
                <a:cubicBezTo>
                  <a:pt x="1075" y="4909"/>
                  <a:pt x="0" y="5788"/>
                  <a:pt x="0" y="6873"/>
                </a:cubicBezTo>
                <a:lnTo>
                  <a:pt x="0" y="19636"/>
                </a:lnTo>
                <a:cubicBezTo>
                  <a:pt x="0" y="20721"/>
                  <a:pt x="1075" y="21600"/>
                  <a:pt x="2400" y="21600"/>
                </a:cubicBezTo>
                <a:lnTo>
                  <a:pt x="13200" y="21600"/>
                </a:lnTo>
                <a:cubicBezTo>
                  <a:pt x="14525" y="21600"/>
                  <a:pt x="15600" y="20721"/>
                  <a:pt x="15600" y="19636"/>
                </a:cubicBezTo>
                <a:lnTo>
                  <a:pt x="15600" y="8836"/>
                </a:lnTo>
                <a:lnTo>
                  <a:pt x="11400" y="4909"/>
                </a:lnTo>
                <a:cubicBezTo>
                  <a:pt x="11400" y="4909"/>
                  <a:pt x="2400" y="4909"/>
                  <a:pt x="2400" y="4909"/>
                </a:cubicBezTo>
                <a:close/>
                <a:moveTo>
                  <a:pt x="16800" y="3927"/>
                </a:moveTo>
                <a:lnTo>
                  <a:pt x="16800" y="1058"/>
                </a:lnTo>
                <a:lnTo>
                  <a:pt x="19929" y="3927"/>
                </a:lnTo>
                <a:cubicBezTo>
                  <a:pt x="19929" y="3927"/>
                  <a:pt x="16800" y="3927"/>
                  <a:pt x="16800" y="3927"/>
                </a:cubicBezTo>
                <a:close/>
                <a:moveTo>
                  <a:pt x="17400" y="0"/>
                </a:moveTo>
                <a:lnTo>
                  <a:pt x="8400" y="0"/>
                </a:lnTo>
                <a:cubicBezTo>
                  <a:pt x="7075" y="0"/>
                  <a:pt x="6000" y="879"/>
                  <a:pt x="6000" y="1964"/>
                </a:cubicBezTo>
                <a:lnTo>
                  <a:pt x="6000" y="3436"/>
                </a:lnTo>
                <a:cubicBezTo>
                  <a:pt x="6000" y="3708"/>
                  <a:pt x="6268" y="3927"/>
                  <a:pt x="6600" y="3927"/>
                </a:cubicBezTo>
                <a:cubicBezTo>
                  <a:pt x="6932" y="3927"/>
                  <a:pt x="7200" y="3708"/>
                  <a:pt x="7200" y="3436"/>
                </a:cubicBezTo>
                <a:lnTo>
                  <a:pt x="7200" y="1964"/>
                </a:lnTo>
                <a:cubicBezTo>
                  <a:pt x="7200" y="1422"/>
                  <a:pt x="7738" y="982"/>
                  <a:pt x="8400" y="982"/>
                </a:cubicBezTo>
                <a:lnTo>
                  <a:pt x="15600" y="982"/>
                </a:lnTo>
                <a:lnTo>
                  <a:pt x="15600" y="3927"/>
                </a:lnTo>
                <a:cubicBezTo>
                  <a:pt x="15600" y="4469"/>
                  <a:pt x="16138" y="4909"/>
                  <a:pt x="16800" y="4909"/>
                </a:cubicBezTo>
                <a:lnTo>
                  <a:pt x="20400" y="4909"/>
                </a:lnTo>
                <a:lnTo>
                  <a:pt x="20400" y="14727"/>
                </a:lnTo>
                <a:cubicBezTo>
                  <a:pt x="20400" y="15269"/>
                  <a:pt x="19862" y="15709"/>
                  <a:pt x="19200" y="15709"/>
                </a:cubicBezTo>
                <a:lnTo>
                  <a:pt x="17400" y="15709"/>
                </a:lnTo>
                <a:cubicBezTo>
                  <a:pt x="17068" y="15709"/>
                  <a:pt x="16800" y="15929"/>
                  <a:pt x="16800" y="16200"/>
                </a:cubicBezTo>
                <a:cubicBezTo>
                  <a:pt x="16800" y="16472"/>
                  <a:pt x="17068" y="16691"/>
                  <a:pt x="17400" y="16691"/>
                </a:cubicBezTo>
                <a:lnTo>
                  <a:pt x="19200" y="16691"/>
                </a:lnTo>
                <a:cubicBezTo>
                  <a:pt x="20525" y="16691"/>
                  <a:pt x="21600" y="15812"/>
                  <a:pt x="21600" y="14727"/>
                </a:cubicBezTo>
                <a:lnTo>
                  <a:pt x="21600" y="3927"/>
                </a:lnTo>
                <a:cubicBezTo>
                  <a:pt x="21600" y="3927"/>
                  <a:pt x="17400" y="0"/>
                  <a:pt x="17400" y="0"/>
                </a:cubicBezTo>
                <a:close/>
                <a:moveTo>
                  <a:pt x="3600" y="12273"/>
                </a:moveTo>
                <a:cubicBezTo>
                  <a:pt x="3600" y="12544"/>
                  <a:pt x="3868" y="12764"/>
                  <a:pt x="4200" y="12764"/>
                </a:cubicBezTo>
                <a:lnTo>
                  <a:pt x="11400" y="12764"/>
                </a:lnTo>
                <a:cubicBezTo>
                  <a:pt x="11732" y="12764"/>
                  <a:pt x="12000" y="12544"/>
                  <a:pt x="12000" y="12273"/>
                </a:cubicBezTo>
                <a:cubicBezTo>
                  <a:pt x="12000" y="12002"/>
                  <a:pt x="11732" y="11782"/>
                  <a:pt x="11400" y="11782"/>
                </a:cubicBezTo>
                <a:lnTo>
                  <a:pt x="4200" y="11782"/>
                </a:lnTo>
                <a:cubicBezTo>
                  <a:pt x="3868" y="11782"/>
                  <a:pt x="3600" y="12002"/>
                  <a:pt x="3600" y="12273"/>
                </a:cubicBezTo>
                <a:moveTo>
                  <a:pt x="4200" y="9818"/>
                </a:moveTo>
                <a:lnTo>
                  <a:pt x="6600" y="9818"/>
                </a:lnTo>
                <a:cubicBezTo>
                  <a:pt x="6932" y="9818"/>
                  <a:pt x="7200" y="9599"/>
                  <a:pt x="7200" y="9327"/>
                </a:cubicBezTo>
                <a:cubicBezTo>
                  <a:pt x="7200" y="9056"/>
                  <a:pt x="6932" y="8836"/>
                  <a:pt x="6600" y="8836"/>
                </a:cubicBezTo>
                <a:lnTo>
                  <a:pt x="4200" y="8836"/>
                </a:lnTo>
                <a:cubicBezTo>
                  <a:pt x="3868" y="8836"/>
                  <a:pt x="3600" y="9056"/>
                  <a:pt x="3600" y="9327"/>
                </a:cubicBezTo>
                <a:cubicBezTo>
                  <a:pt x="3600" y="9599"/>
                  <a:pt x="3868" y="9818"/>
                  <a:pt x="4200" y="9818"/>
                </a:cubicBezTo>
                <a:moveTo>
                  <a:pt x="9000" y="17673"/>
                </a:moveTo>
                <a:lnTo>
                  <a:pt x="4200" y="17673"/>
                </a:lnTo>
                <a:cubicBezTo>
                  <a:pt x="3868" y="17673"/>
                  <a:pt x="3600" y="17893"/>
                  <a:pt x="3600" y="18164"/>
                </a:cubicBezTo>
                <a:cubicBezTo>
                  <a:pt x="3600" y="18435"/>
                  <a:pt x="3868" y="18655"/>
                  <a:pt x="4200" y="18655"/>
                </a:cubicBezTo>
                <a:lnTo>
                  <a:pt x="9000" y="18655"/>
                </a:lnTo>
                <a:cubicBezTo>
                  <a:pt x="9332" y="18655"/>
                  <a:pt x="9600" y="18435"/>
                  <a:pt x="9600" y="18164"/>
                </a:cubicBezTo>
                <a:cubicBezTo>
                  <a:pt x="9600" y="17893"/>
                  <a:pt x="9332" y="17673"/>
                  <a:pt x="9000" y="17673"/>
                </a:cubicBezTo>
                <a:moveTo>
                  <a:pt x="11400" y="14727"/>
                </a:moveTo>
                <a:lnTo>
                  <a:pt x="4200" y="14727"/>
                </a:lnTo>
                <a:cubicBezTo>
                  <a:pt x="3868" y="14727"/>
                  <a:pt x="3600" y="14947"/>
                  <a:pt x="3600" y="15218"/>
                </a:cubicBezTo>
                <a:cubicBezTo>
                  <a:pt x="3600" y="15490"/>
                  <a:pt x="3868" y="15709"/>
                  <a:pt x="4200" y="15709"/>
                </a:cubicBezTo>
                <a:lnTo>
                  <a:pt x="11400" y="15709"/>
                </a:lnTo>
                <a:cubicBezTo>
                  <a:pt x="11732" y="15709"/>
                  <a:pt x="12000" y="15490"/>
                  <a:pt x="12000" y="15218"/>
                </a:cubicBezTo>
                <a:cubicBezTo>
                  <a:pt x="12000" y="14947"/>
                  <a:pt x="11732" y="14727"/>
                  <a:pt x="11400" y="14727"/>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4" name="Shape 2534">
            <a:extLst>
              <a:ext uri="{FF2B5EF4-FFF2-40B4-BE49-F238E27FC236}">
                <a16:creationId xmlns:a16="http://schemas.microsoft.com/office/drawing/2014/main" id="{E813689B-E03C-1F47-99AC-FDB571E162B4}"/>
              </a:ext>
            </a:extLst>
          </p:cNvPr>
          <p:cNvSpPr/>
          <p:nvPr/>
        </p:nvSpPr>
        <p:spPr>
          <a:xfrm>
            <a:off x="10111660" y="489074"/>
            <a:ext cx="241375" cy="295024"/>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6"/>
                </a:moveTo>
                <a:cubicBezTo>
                  <a:pt x="20400" y="20178"/>
                  <a:pt x="19862" y="20617"/>
                  <a:pt x="19200" y="20617"/>
                </a:cubicBezTo>
                <a:lnTo>
                  <a:pt x="2400" y="20617"/>
                </a:lnTo>
                <a:cubicBezTo>
                  <a:pt x="1738" y="20617"/>
                  <a:pt x="1200" y="20178"/>
                  <a:pt x="1200" y="19636"/>
                </a:cubicBezTo>
                <a:lnTo>
                  <a:pt x="1200" y="1964"/>
                </a:lnTo>
                <a:cubicBezTo>
                  <a:pt x="1200" y="1422"/>
                  <a:pt x="1738" y="982"/>
                  <a:pt x="2400" y="982"/>
                </a:cubicBezTo>
                <a:lnTo>
                  <a:pt x="13200" y="982"/>
                </a:lnTo>
                <a:lnTo>
                  <a:pt x="13200" y="5891"/>
                </a:lnTo>
                <a:cubicBezTo>
                  <a:pt x="13200" y="6433"/>
                  <a:pt x="13738" y="6872"/>
                  <a:pt x="14400" y="6872"/>
                </a:cubicBezTo>
                <a:lnTo>
                  <a:pt x="20400" y="6872"/>
                </a:lnTo>
                <a:cubicBezTo>
                  <a:pt x="20400" y="6872"/>
                  <a:pt x="20400" y="19636"/>
                  <a:pt x="20400" y="19636"/>
                </a:cubicBezTo>
                <a:close/>
                <a:moveTo>
                  <a:pt x="15600" y="0"/>
                </a:moveTo>
                <a:lnTo>
                  <a:pt x="2400" y="0"/>
                </a:lnTo>
                <a:cubicBezTo>
                  <a:pt x="1075" y="0"/>
                  <a:pt x="0" y="879"/>
                  <a:pt x="0" y="1964"/>
                </a:cubicBezTo>
                <a:lnTo>
                  <a:pt x="0" y="19636"/>
                </a:lnTo>
                <a:cubicBezTo>
                  <a:pt x="0" y="20720"/>
                  <a:pt x="1075" y="21600"/>
                  <a:pt x="2400" y="21600"/>
                </a:cubicBezTo>
                <a:lnTo>
                  <a:pt x="19200" y="21600"/>
                </a:lnTo>
                <a:cubicBezTo>
                  <a:pt x="20525" y="21600"/>
                  <a:pt x="21600" y="20720"/>
                  <a:pt x="21600" y="19636"/>
                </a:cubicBezTo>
                <a:lnTo>
                  <a:pt x="21600" y="5400"/>
                </a:lnTo>
                <a:cubicBezTo>
                  <a:pt x="21600" y="5400"/>
                  <a:pt x="15600" y="0"/>
                  <a:pt x="15600" y="0"/>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5" name="Shape 2535">
            <a:extLst>
              <a:ext uri="{FF2B5EF4-FFF2-40B4-BE49-F238E27FC236}">
                <a16:creationId xmlns:a16="http://schemas.microsoft.com/office/drawing/2014/main" id="{4AD93F9F-E981-DB4C-9739-4E9893214F44}"/>
              </a:ext>
            </a:extLst>
          </p:cNvPr>
          <p:cNvSpPr/>
          <p:nvPr/>
        </p:nvSpPr>
        <p:spPr>
          <a:xfrm>
            <a:off x="512960" y="1555597"/>
            <a:ext cx="241375" cy="295024"/>
          </a:xfrm>
          <a:custGeom>
            <a:avLst/>
            <a:gdLst/>
            <a:ahLst/>
            <a:cxnLst>
              <a:cxn ang="0">
                <a:pos x="wd2" y="hd2"/>
              </a:cxn>
              <a:cxn ang="5400000">
                <a:pos x="wd2" y="hd2"/>
              </a:cxn>
              <a:cxn ang="10800000">
                <a:pos x="wd2" y="hd2"/>
              </a:cxn>
              <a:cxn ang="16200000">
                <a:pos x="wd2" y="hd2"/>
              </a:cxn>
            </a:cxnLst>
            <a:rect l="0" t="0" r="r" b="b"/>
            <a:pathLst>
              <a:path w="21600" h="21600" extrusionOk="0">
                <a:moveTo>
                  <a:pt x="10800" y="8836"/>
                </a:moveTo>
                <a:lnTo>
                  <a:pt x="10800" y="5966"/>
                </a:lnTo>
                <a:lnTo>
                  <a:pt x="13928" y="8836"/>
                </a:lnTo>
                <a:cubicBezTo>
                  <a:pt x="13928" y="8836"/>
                  <a:pt x="10800" y="8836"/>
                  <a:pt x="10800" y="8836"/>
                </a:cubicBezTo>
                <a:close/>
                <a:moveTo>
                  <a:pt x="14400" y="19636"/>
                </a:moveTo>
                <a:cubicBezTo>
                  <a:pt x="14400" y="20178"/>
                  <a:pt x="13862" y="20617"/>
                  <a:pt x="13200" y="20617"/>
                </a:cubicBezTo>
                <a:lnTo>
                  <a:pt x="2400" y="20617"/>
                </a:lnTo>
                <a:cubicBezTo>
                  <a:pt x="1738" y="20617"/>
                  <a:pt x="1200" y="20178"/>
                  <a:pt x="1200" y="19636"/>
                </a:cubicBezTo>
                <a:lnTo>
                  <a:pt x="1200" y="6872"/>
                </a:lnTo>
                <a:cubicBezTo>
                  <a:pt x="1200" y="6331"/>
                  <a:pt x="1738" y="5891"/>
                  <a:pt x="2400" y="5891"/>
                </a:cubicBezTo>
                <a:lnTo>
                  <a:pt x="9600" y="5891"/>
                </a:lnTo>
                <a:lnTo>
                  <a:pt x="9600" y="8836"/>
                </a:lnTo>
                <a:cubicBezTo>
                  <a:pt x="9600" y="9378"/>
                  <a:pt x="10138" y="9818"/>
                  <a:pt x="10800" y="9818"/>
                </a:cubicBezTo>
                <a:lnTo>
                  <a:pt x="14400" y="9818"/>
                </a:lnTo>
                <a:cubicBezTo>
                  <a:pt x="14400" y="9818"/>
                  <a:pt x="14400" y="19636"/>
                  <a:pt x="14400" y="19636"/>
                </a:cubicBezTo>
                <a:close/>
                <a:moveTo>
                  <a:pt x="2400" y="4909"/>
                </a:moveTo>
                <a:cubicBezTo>
                  <a:pt x="1075" y="4909"/>
                  <a:pt x="0" y="5788"/>
                  <a:pt x="0" y="6872"/>
                </a:cubicBezTo>
                <a:lnTo>
                  <a:pt x="0" y="19636"/>
                </a:lnTo>
                <a:cubicBezTo>
                  <a:pt x="0" y="20720"/>
                  <a:pt x="1075" y="21600"/>
                  <a:pt x="2400" y="21600"/>
                </a:cubicBezTo>
                <a:lnTo>
                  <a:pt x="13200" y="21600"/>
                </a:lnTo>
                <a:cubicBezTo>
                  <a:pt x="14525" y="21600"/>
                  <a:pt x="15600" y="20720"/>
                  <a:pt x="15600" y="19636"/>
                </a:cubicBezTo>
                <a:lnTo>
                  <a:pt x="15600" y="8836"/>
                </a:lnTo>
                <a:lnTo>
                  <a:pt x="11400" y="4909"/>
                </a:lnTo>
                <a:cubicBezTo>
                  <a:pt x="11400" y="4909"/>
                  <a:pt x="2400" y="4909"/>
                  <a:pt x="2400" y="4909"/>
                </a:cubicBezTo>
                <a:close/>
                <a:moveTo>
                  <a:pt x="16800" y="3927"/>
                </a:moveTo>
                <a:lnTo>
                  <a:pt x="16800" y="1058"/>
                </a:lnTo>
                <a:lnTo>
                  <a:pt x="19928" y="3927"/>
                </a:lnTo>
                <a:cubicBezTo>
                  <a:pt x="19928" y="3927"/>
                  <a:pt x="16800" y="3927"/>
                  <a:pt x="16800" y="3927"/>
                </a:cubicBezTo>
                <a:close/>
                <a:moveTo>
                  <a:pt x="17400" y="0"/>
                </a:moveTo>
                <a:lnTo>
                  <a:pt x="8400" y="0"/>
                </a:lnTo>
                <a:cubicBezTo>
                  <a:pt x="7075" y="0"/>
                  <a:pt x="6000" y="879"/>
                  <a:pt x="6000" y="1964"/>
                </a:cubicBezTo>
                <a:lnTo>
                  <a:pt x="6000" y="3436"/>
                </a:lnTo>
                <a:cubicBezTo>
                  <a:pt x="6000" y="3708"/>
                  <a:pt x="6269" y="3927"/>
                  <a:pt x="6600" y="3927"/>
                </a:cubicBezTo>
                <a:cubicBezTo>
                  <a:pt x="6931" y="3927"/>
                  <a:pt x="7200" y="3708"/>
                  <a:pt x="7200" y="3436"/>
                </a:cubicBezTo>
                <a:lnTo>
                  <a:pt x="7200" y="1964"/>
                </a:lnTo>
                <a:cubicBezTo>
                  <a:pt x="7200" y="1422"/>
                  <a:pt x="7738" y="982"/>
                  <a:pt x="8400" y="982"/>
                </a:cubicBezTo>
                <a:lnTo>
                  <a:pt x="15600" y="982"/>
                </a:lnTo>
                <a:lnTo>
                  <a:pt x="15600" y="3927"/>
                </a:lnTo>
                <a:cubicBezTo>
                  <a:pt x="15600" y="4469"/>
                  <a:pt x="16138" y="4909"/>
                  <a:pt x="16800" y="4909"/>
                </a:cubicBezTo>
                <a:lnTo>
                  <a:pt x="20400" y="4909"/>
                </a:lnTo>
                <a:lnTo>
                  <a:pt x="20400" y="14727"/>
                </a:lnTo>
                <a:cubicBezTo>
                  <a:pt x="20400" y="15269"/>
                  <a:pt x="19862" y="15709"/>
                  <a:pt x="19200" y="15709"/>
                </a:cubicBezTo>
                <a:lnTo>
                  <a:pt x="17400" y="15709"/>
                </a:lnTo>
                <a:cubicBezTo>
                  <a:pt x="17069" y="15709"/>
                  <a:pt x="16800" y="15929"/>
                  <a:pt x="16800" y="16199"/>
                </a:cubicBezTo>
                <a:cubicBezTo>
                  <a:pt x="16800" y="16471"/>
                  <a:pt x="17069" y="16690"/>
                  <a:pt x="17400" y="16690"/>
                </a:cubicBezTo>
                <a:lnTo>
                  <a:pt x="19200" y="16690"/>
                </a:lnTo>
                <a:cubicBezTo>
                  <a:pt x="20525" y="16690"/>
                  <a:pt x="21600" y="15811"/>
                  <a:pt x="21600" y="14727"/>
                </a:cubicBezTo>
                <a:lnTo>
                  <a:pt x="21600" y="3927"/>
                </a:lnTo>
                <a:cubicBezTo>
                  <a:pt x="21600" y="3927"/>
                  <a:pt x="17400" y="0"/>
                  <a:pt x="17400" y="0"/>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6" name="Shape 2536">
            <a:extLst>
              <a:ext uri="{FF2B5EF4-FFF2-40B4-BE49-F238E27FC236}">
                <a16:creationId xmlns:a16="http://schemas.microsoft.com/office/drawing/2014/main" id="{ABFA369A-24C2-9C45-81B8-105788C0EDB4}"/>
              </a:ext>
            </a:extLst>
          </p:cNvPr>
          <p:cNvSpPr/>
          <p:nvPr/>
        </p:nvSpPr>
        <p:spPr>
          <a:xfrm>
            <a:off x="1576631" y="1555588"/>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4418" y="11782"/>
                </a:moveTo>
                <a:lnTo>
                  <a:pt x="14236" y="11782"/>
                </a:lnTo>
                <a:cubicBezTo>
                  <a:pt x="14507" y="11782"/>
                  <a:pt x="14727" y="11562"/>
                  <a:pt x="14727" y="11291"/>
                </a:cubicBezTo>
                <a:cubicBezTo>
                  <a:pt x="14727" y="11020"/>
                  <a:pt x="14507" y="10800"/>
                  <a:pt x="14236" y="10800"/>
                </a:cubicBezTo>
                <a:lnTo>
                  <a:pt x="4418" y="10800"/>
                </a:lnTo>
                <a:cubicBezTo>
                  <a:pt x="4147" y="10800"/>
                  <a:pt x="3927" y="11020"/>
                  <a:pt x="3927" y="11291"/>
                </a:cubicBezTo>
                <a:cubicBezTo>
                  <a:pt x="3927" y="11562"/>
                  <a:pt x="4147" y="11782"/>
                  <a:pt x="4418" y="11782"/>
                </a:cubicBezTo>
                <a:moveTo>
                  <a:pt x="20618" y="20618"/>
                </a:moveTo>
                <a:lnTo>
                  <a:pt x="5891" y="20618"/>
                </a:lnTo>
                <a:lnTo>
                  <a:pt x="5891" y="16200"/>
                </a:lnTo>
                <a:cubicBezTo>
                  <a:pt x="5891" y="15929"/>
                  <a:pt x="5671" y="15709"/>
                  <a:pt x="5400" y="15709"/>
                </a:cubicBezTo>
                <a:lnTo>
                  <a:pt x="982" y="15709"/>
                </a:lnTo>
                <a:lnTo>
                  <a:pt x="982" y="982"/>
                </a:lnTo>
                <a:lnTo>
                  <a:pt x="20618" y="982"/>
                </a:lnTo>
                <a:cubicBezTo>
                  <a:pt x="20618" y="982"/>
                  <a:pt x="20618" y="20618"/>
                  <a:pt x="20618" y="20618"/>
                </a:cubicBezTo>
                <a:close/>
                <a:moveTo>
                  <a:pt x="4909" y="20127"/>
                </a:moveTo>
                <a:lnTo>
                  <a:pt x="1473" y="16691"/>
                </a:lnTo>
                <a:lnTo>
                  <a:pt x="4909" y="16691"/>
                </a:lnTo>
                <a:cubicBezTo>
                  <a:pt x="4909" y="16691"/>
                  <a:pt x="4909" y="20127"/>
                  <a:pt x="4909" y="20127"/>
                </a:cubicBezTo>
                <a:close/>
                <a:moveTo>
                  <a:pt x="20618" y="0"/>
                </a:moveTo>
                <a:lnTo>
                  <a:pt x="982" y="0"/>
                </a:lnTo>
                <a:cubicBezTo>
                  <a:pt x="440" y="0"/>
                  <a:pt x="0" y="440"/>
                  <a:pt x="0" y="982"/>
                </a:cubicBezTo>
                <a:lnTo>
                  <a:pt x="0" y="16691"/>
                </a:lnTo>
                <a:lnTo>
                  <a:pt x="4909" y="21600"/>
                </a:lnTo>
                <a:lnTo>
                  <a:pt x="20618" y="21600"/>
                </a:lnTo>
                <a:cubicBezTo>
                  <a:pt x="21160" y="21600"/>
                  <a:pt x="21600" y="21161"/>
                  <a:pt x="21600" y="20618"/>
                </a:cubicBezTo>
                <a:lnTo>
                  <a:pt x="21600" y="982"/>
                </a:lnTo>
                <a:cubicBezTo>
                  <a:pt x="21600" y="440"/>
                  <a:pt x="21160" y="0"/>
                  <a:pt x="20618" y="0"/>
                </a:cubicBezTo>
                <a:moveTo>
                  <a:pt x="4418" y="8836"/>
                </a:moveTo>
                <a:lnTo>
                  <a:pt x="17182" y="8836"/>
                </a:lnTo>
                <a:cubicBezTo>
                  <a:pt x="17453" y="8836"/>
                  <a:pt x="17673" y="8617"/>
                  <a:pt x="17673" y="8345"/>
                </a:cubicBezTo>
                <a:cubicBezTo>
                  <a:pt x="17673" y="8075"/>
                  <a:pt x="17453" y="7855"/>
                  <a:pt x="17182" y="7855"/>
                </a:cubicBezTo>
                <a:lnTo>
                  <a:pt x="4418" y="7855"/>
                </a:lnTo>
                <a:cubicBezTo>
                  <a:pt x="4147" y="7855"/>
                  <a:pt x="3927" y="8075"/>
                  <a:pt x="3927" y="8345"/>
                </a:cubicBezTo>
                <a:cubicBezTo>
                  <a:pt x="3927" y="8617"/>
                  <a:pt x="4147" y="8836"/>
                  <a:pt x="4418" y="8836"/>
                </a:cubicBezTo>
                <a:moveTo>
                  <a:pt x="4418" y="5891"/>
                </a:moveTo>
                <a:lnTo>
                  <a:pt x="10309" y="5891"/>
                </a:lnTo>
                <a:cubicBezTo>
                  <a:pt x="10580" y="5891"/>
                  <a:pt x="10800" y="5672"/>
                  <a:pt x="10800" y="5400"/>
                </a:cubicBezTo>
                <a:cubicBezTo>
                  <a:pt x="10800" y="5129"/>
                  <a:pt x="10580" y="4909"/>
                  <a:pt x="10309" y="4909"/>
                </a:cubicBezTo>
                <a:lnTo>
                  <a:pt x="4418" y="4909"/>
                </a:lnTo>
                <a:cubicBezTo>
                  <a:pt x="4147" y="4909"/>
                  <a:pt x="3927" y="5129"/>
                  <a:pt x="3927" y="5400"/>
                </a:cubicBezTo>
                <a:cubicBezTo>
                  <a:pt x="3927" y="5672"/>
                  <a:pt x="4147" y="5891"/>
                  <a:pt x="4418" y="5891"/>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7" name="Shape 2537">
            <a:extLst>
              <a:ext uri="{FF2B5EF4-FFF2-40B4-BE49-F238E27FC236}">
                <a16:creationId xmlns:a16="http://schemas.microsoft.com/office/drawing/2014/main" id="{ED821BCD-C1BE-234E-A624-0A6B38129CFE}"/>
              </a:ext>
            </a:extLst>
          </p:cNvPr>
          <p:cNvSpPr/>
          <p:nvPr/>
        </p:nvSpPr>
        <p:spPr>
          <a:xfrm>
            <a:off x="2646005" y="1555589"/>
            <a:ext cx="241375" cy="295013"/>
          </a:xfrm>
          <a:custGeom>
            <a:avLst/>
            <a:gdLst/>
            <a:ahLst/>
            <a:cxnLst>
              <a:cxn ang="0">
                <a:pos x="wd2" y="hd2"/>
              </a:cxn>
              <a:cxn ang="5400000">
                <a:pos x="wd2" y="hd2"/>
              </a:cxn>
              <a:cxn ang="10800000">
                <a:pos x="wd2" y="hd2"/>
              </a:cxn>
              <a:cxn ang="16200000">
                <a:pos x="wd2" y="hd2"/>
              </a:cxn>
            </a:cxnLst>
            <a:rect l="0" t="0" r="r" b="b"/>
            <a:pathLst>
              <a:path w="21600" h="21600" extrusionOk="0">
                <a:moveTo>
                  <a:pt x="14400" y="13745"/>
                </a:moveTo>
                <a:lnTo>
                  <a:pt x="3600" y="13745"/>
                </a:lnTo>
                <a:cubicBezTo>
                  <a:pt x="3269" y="13745"/>
                  <a:pt x="3000" y="13966"/>
                  <a:pt x="3000" y="14236"/>
                </a:cubicBezTo>
                <a:cubicBezTo>
                  <a:pt x="3000" y="14508"/>
                  <a:pt x="3269" y="14727"/>
                  <a:pt x="3600" y="14727"/>
                </a:cubicBezTo>
                <a:lnTo>
                  <a:pt x="14400" y="14727"/>
                </a:lnTo>
                <a:cubicBezTo>
                  <a:pt x="14731" y="14727"/>
                  <a:pt x="15000" y="14508"/>
                  <a:pt x="15000" y="14236"/>
                </a:cubicBezTo>
                <a:cubicBezTo>
                  <a:pt x="15000" y="13966"/>
                  <a:pt x="14731" y="13745"/>
                  <a:pt x="14400" y="13745"/>
                </a:cubicBezTo>
                <a:moveTo>
                  <a:pt x="3000" y="11291"/>
                </a:moveTo>
                <a:cubicBezTo>
                  <a:pt x="3000" y="11562"/>
                  <a:pt x="3269" y="11782"/>
                  <a:pt x="3600" y="11782"/>
                </a:cubicBezTo>
                <a:lnTo>
                  <a:pt x="18000" y="11782"/>
                </a:lnTo>
                <a:cubicBezTo>
                  <a:pt x="18331" y="11782"/>
                  <a:pt x="18600" y="11562"/>
                  <a:pt x="18600" y="11291"/>
                </a:cubicBezTo>
                <a:cubicBezTo>
                  <a:pt x="18600" y="11020"/>
                  <a:pt x="18331" y="10800"/>
                  <a:pt x="18000" y="10800"/>
                </a:cubicBezTo>
                <a:lnTo>
                  <a:pt x="3600" y="10800"/>
                </a:lnTo>
                <a:cubicBezTo>
                  <a:pt x="3269" y="10800"/>
                  <a:pt x="3000" y="11020"/>
                  <a:pt x="3000" y="11291"/>
                </a:cubicBezTo>
                <a:moveTo>
                  <a:pt x="20400" y="20618"/>
                </a:moveTo>
                <a:lnTo>
                  <a:pt x="6600" y="20618"/>
                </a:lnTo>
                <a:lnTo>
                  <a:pt x="1200" y="16200"/>
                </a:lnTo>
                <a:lnTo>
                  <a:pt x="1200" y="2945"/>
                </a:lnTo>
                <a:lnTo>
                  <a:pt x="4200" y="2945"/>
                </a:lnTo>
                <a:lnTo>
                  <a:pt x="4200" y="4418"/>
                </a:lnTo>
                <a:cubicBezTo>
                  <a:pt x="4200" y="4690"/>
                  <a:pt x="4469" y="4909"/>
                  <a:pt x="4800" y="4909"/>
                </a:cubicBezTo>
                <a:cubicBezTo>
                  <a:pt x="5131" y="4909"/>
                  <a:pt x="5400" y="4690"/>
                  <a:pt x="5400" y="4418"/>
                </a:cubicBezTo>
                <a:lnTo>
                  <a:pt x="5400" y="2945"/>
                </a:lnTo>
                <a:lnTo>
                  <a:pt x="6600" y="2945"/>
                </a:lnTo>
                <a:lnTo>
                  <a:pt x="6600" y="4418"/>
                </a:lnTo>
                <a:cubicBezTo>
                  <a:pt x="6600" y="4690"/>
                  <a:pt x="6869" y="4909"/>
                  <a:pt x="7200" y="4909"/>
                </a:cubicBezTo>
                <a:cubicBezTo>
                  <a:pt x="7531" y="4909"/>
                  <a:pt x="7800" y="4690"/>
                  <a:pt x="7800" y="4418"/>
                </a:cubicBezTo>
                <a:lnTo>
                  <a:pt x="7800" y="2945"/>
                </a:lnTo>
                <a:lnTo>
                  <a:pt x="9000" y="2945"/>
                </a:lnTo>
                <a:lnTo>
                  <a:pt x="9000" y="4418"/>
                </a:lnTo>
                <a:cubicBezTo>
                  <a:pt x="9000" y="4690"/>
                  <a:pt x="9269" y="4909"/>
                  <a:pt x="9600" y="4909"/>
                </a:cubicBezTo>
                <a:cubicBezTo>
                  <a:pt x="9931" y="4909"/>
                  <a:pt x="10200" y="4690"/>
                  <a:pt x="10200" y="4418"/>
                </a:cubicBezTo>
                <a:lnTo>
                  <a:pt x="10200" y="2945"/>
                </a:lnTo>
                <a:lnTo>
                  <a:pt x="11400" y="2945"/>
                </a:lnTo>
                <a:lnTo>
                  <a:pt x="11400" y="4418"/>
                </a:lnTo>
                <a:cubicBezTo>
                  <a:pt x="11400" y="4690"/>
                  <a:pt x="11669" y="4909"/>
                  <a:pt x="12000" y="4909"/>
                </a:cubicBezTo>
                <a:cubicBezTo>
                  <a:pt x="12331" y="4909"/>
                  <a:pt x="12600" y="4690"/>
                  <a:pt x="12600" y="4418"/>
                </a:cubicBezTo>
                <a:lnTo>
                  <a:pt x="12600" y="2945"/>
                </a:lnTo>
                <a:lnTo>
                  <a:pt x="13800" y="2945"/>
                </a:lnTo>
                <a:lnTo>
                  <a:pt x="13800" y="4418"/>
                </a:lnTo>
                <a:cubicBezTo>
                  <a:pt x="13800" y="4690"/>
                  <a:pt x="14069" y="4909"/>
                  <a:pt x="14400" y="4909"/>
                </a:cubicBezTo>
                <a:cubicBezTo>
                  <a:pt x="14731" y="4909"/>
                  <a:pt x="15000" y="4690"/>
                  <a:pt x="15000" y="4418"/>
                </a:cubicBezTo>
                <a:lnTo>
                  <a:pt x="15000" y="2945"/>
                </a:lnTo>
                <a:lnTo>
                  <a:pt x="16200" y="2945"/>
                </a:lnTo>
                <a:lnTo>
                  <a:pt x="16200" y="4418"/>
                </a:lnTo>
                <a:cubicBezTo>
                  <a:pt x="16200" y="4690"/>
                  <a:pt x="16469" y="4909"/>
                  <a:pt x="16800" y="4909"/>
                </a:cubicBezTo>
                <a:cubicBezTo>
                  <a:pt x="17131" y="4909"/>
                  <a:pt x="17400" y="4690"/>
                  <a:pt x="17400" y="4418"/>
                </a:cubicBezTo>
                <a:lnTo>
                  <a:pt x="17400" y="2945"/>
                </a:lnTo>
                <a:lnTo>
                  <a:pt x="20400" y="2945"/>
                </a:lnTo>
                <a:cubicBezTo>
                  <a:pt x="20400" y="2945"/>
                  <a:pt x="20400" y="20618"/>
                  <a:pt x="20400" y="20618"/>
                </a:cubicBezTo>
                <a:close/>
                <a:moveTo>
                  <a:pt x="1200" y="20618"/>
                </a:moveTo>
                <a:lnTo>
                  <a:pt x="1200" y="17673"/>
                </a:lnTo>
                <a:lnTo>
                  <a:pt x="4800" y="20618"/>
                </a:lnTo>
                <a:cubicBezTo>
                  <a:pt x="4800" y="20618"/>
                  <a:pt x="1200" y="20618"/>
                  <a:pt x="1200" y="20618"/>
                </a:cubicBezTo>
                <a:close/>
                <a:moveTo>
                  <a:pt x="20400" y="1964"/>
                </a:moveTo>
                <a:lnTo>
                  <a:pt x="17400" y="1964"/>
                </a:lnTo>
                <a:lnTo>
                  <a:pt x="17400" y="491"/>
                </a:lnTo>
                <a:cubicBezTo>
                  <a:pt x="17400" y="220"/>
                  <a:pt x="17131" y="0"/>
                  <a:pt x="16800" y="0"/>
                </a:cubicBezTo>
                <a:cubicBezTo>
                  <a:pt x="16469" y="0"/>
                  <a:pt x="16200" y="220"/>
                  <a:pt x="16200" y="491"/>
                </a:cubicBezTo>
                <a:lnTo>
                  <a:pt x="16200" y="1964"/>
                </a:lnTo>
                <a:lnTo>
                  <a:pt x="15000" y="1964"/>
                </a:lnTo>
                <a:lnTo>
                  <a:pt x="15000" y="491"/>
                </a:lnTo>
                <a:cubicBezTo>
                  <a:pt x="15000" y="220"/>
                  <a:pt x="14731" y="0"/>
                  <a:pt x="14400" y="0"/>
                </a:cubicBezTo>
                <a:cubicBezTo>
                  <a:pt x="14069" y="0"/>
                  <a:pt x="13800" y="220"/>
                  <a:pt x="13800" y="491"/>
                </a:cubicBezTo>
                <a:lnTo>
                  <a:pt x="13800" y="1964"/>
                </a:lnTo>
                <a:lnTo>
                  <a:pt x="12600" y="1964"/>
                </a:lnTo>
                <a:lnTo>
                  <a:pt x="12600" y="491"/>
                </a:lnTo>
                <a:cubicBezTo>
                  <a:pt x="12600" y="220"/>
                  <a:pt x="12331" y="0"/>
                  <a:pt x="12000" y="0"/>
                </a:cubicBezTo>
                <a:cubicBezTo>
                  <a:pt x="11669" y="0"/>
                  <a:pt x="11400" y="220"/>
                  <a:pt x="11400" y="491"/>
                </a:cubicBezTo>
                <a:lnTo>
                  <a:pt x="11400" y="1964"/>
                </a:lnTo>
                <a:lnTo>
                  <a:pt x="10200" y="1964"/>
                </a:lnTo>
                <a:lnTo>
                  <a:pt x="10200" y="491"/>
                </a:lnTo>
                <a:cubicBezTo>
                  <a:pt x="10200" y="220"/>
                  <a:pt x="9931" y="0"/>
                  <a:pt x="9600" y="0"/>
                </a:cubicBezTo>
                <a:cubicBezTo>
                  <a:pt x="9269" y="0"/>
                  <a:pt x="9000" y="220"/>
                  <a:pt x="9000" y="491"/>
                </a:cubicBezTo>
                <a:lnTo>
                  <a:pt x="9000" y="1964"/>
                </a:lnTo>
                <a:lnTo>
                  <a:pt x="7800" y="1964"/>
                </a:lnTo>
                <a:lnTo>
                  <a:pt x="7800" y="491"/>
                </a:lnTo>
                <a:cubicBezTo>
                  <a:pt x="7800" y="220"/>
                  <a:pt x="7531" y="0"/>
                  <a:pt x="7200" y="0"/>
                </a:cubicBezTo>
                <a:cubicBezTo>
                  <a:pt x="6869" y="0"/>
                  <a:pt x="6600" y="220"/>
                  <a:pt x="6600" y="491"/>
                </a:cubicBezTo>
                <a:lnTo>
                  <a:pt x="6600" y="1964"/>
                </a:lnTo>
                <a:lnTo>
                  <a:pt x="5400" y="1964"/>
                </a:lnTo>
                <a:lnTo>
                  <a:pt x="5400" y="491"/>
                </a:lnTo>
                <a:cubicBezTo>
                  <a:pt x="5400" y="220"/>
                  <a:pt x="5131" y="0"/>
                  <a:pt x="4800" y="0"/>
                </a:cubicBezTo>
                <a:cubicBezTo>
                  <a:pt x="4469" y="0"/>
                  <a:pt x="4200" y="220"/>
                  <a:pt x="4200" y="491"/>
                </a:cubicBezTo>
                <a:lnTo>
                  <a:pt x="4200" y="1964"/>
                </a:lnTo>
                <a:lnTo>
                  <a:pt x="1200" y="1964"/>
                </a:lnTo>
                <a:cubicBezTo>
                  <a:pt x="538" y="1964"/>
                  <a:pt x="0" y="2404"/>
                  <a:pt x="0" y="2945"/>
                </a:cubicBezTo>
                <a:lnTo>
                  <a:pt x="0" y="20618"/>
                </a:lnTo>
                <a:cubicBezTo>
                  <a:pt x="0" y="21161"/>
                  <a:pt x="538" y="21600"/>
                  <a:pt x="1200" y="21600"/>
                </a:cubicBezTo>
                <a:lnTo>
                  <a:pt x="20400" y="21600"/>
                </a:lnTo>
                <a:cubicBezTo>
                  <a:pt x="21062" y="21600"/>
                  <a:pt x="21600" y="21161"/>
                  <a:pt x="21600" y="20618"/>
                </a:cubicBezTo>
                <a:lnTo>
                  <a:pt x="21600" y="2945"/>
                </a:lnTo>
                <a:cubicBezTo>
                  <a:pt x="21600" y="2404"/>
                  <a:pt x="21062" y="1964"/>
                  <a:pt x="20400" y="1964"/>
                </a:cubicBezTo>
                <a:moveTo>
                  <a:pt x="3600" y="8836"/>
                </a:moveTo>
                <a:lnTo>
                  <a:pt x="10800" y="8836"/>
                </a:lnTo>
                <a:cubicBezTo>
                  <a:pt x="11131" y="8836"/>
                  <a:pt x="11400" y="8617"/>
                  <a:pt x="11400" y="8345"/>
                </a:cubicBezTo>
                <a:cubicBezTo>
                  <a:pt x="11400" y="8075"/>
                  <a:pt x="11131" y="7855"/>
                  <a:pt x="10800" y="7855"/>
                </a:cubicBezTo>
                <a:lnTo>
                  <a:pt x="3600" y="7855"/>
                </a:lnTo>
                <a:cubicBezTo>
                  <a:pt x="3269" y="7855"/>
                  <a:pt x="3000" y="8075"/>
                  <a:pt x="3000" y="8345"/>
                </a:cubicBezTo>
                <a:cubicBezTo>
                  <a:pt x="3000" y="8617"/>
                  <a:pt x="3269" y="8836"/>
                  <a:pt x="3600" y="8836"/>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8" name="Shape 2538">
            <a:extLst>
              <a:ext uri="{FF2B5EF4-FFF2-40B4-BE49-F238E27FC236}">
                <a16:creationId xmlns:a16="http://schemas.microsoft.com/office/drawing/2014/main" id="{43E02ACF-D2D3-4C43-904F-2CF46BC21BA3}"/>
              </a:ext>
            </a:extLst>
          </p:cNvPr>
          <p:cNvSpPr/>
          <p:nvPr/>
        </p:nvSpPr>
        <p:spPr>
          <a:xfrm>
            <a:off x="3712527" y="1555589"/>
            <a:ext cx="241375" cy="295013"/>
          </a:xfrm>
          <a:custGeom>
            <a:avLst/>
            <a:gdLst/>
            <a:ahLst/>
            <a:cxnLst>
              <a:cxn ang="0">
                <a:pos x="wd2" y="hd2"/>
              </a:cxn>
              <a:cxn ang="5400000">
                <a:pos x="wd2" y="hd2"/>
              </a:cxn>
              <a:cxn ang="10800000">
                <a:pos x="wd2" y="hd2"/>
              </a:cxn>
              <a:cxn ang="16200000">
                <a:pos x="wd2" y="hd2"/>
              </a:cxn>
            </a:cxnLst>
            <a:rect l="0" t="0" r="r" b="b"/>
            <a:pathLst>
              <a:path w="21600" h="21600" extrusionOk="0">
                <a:moveTo>
                  <a:pt x="20400" y="5891"/>
                </a:moveTo>
                <a:lnTo>
                  <a:pt x="1200" y="5891"/>
                </a:lnTo>
                <a:lnTo>
                  <a:pt x="1200" y="3927"/>
                </a:lnTo>
                <a:lnTo>
                  <a:pt x="6000" y="3927"/>
                </a:lnTo>
                <a:cubicBezTo>
                  <a:pt x="6000" y="4469"/>
                  <a:pt x="6538" y="4909"/>
                  <a:pt x="7200" y="4909"/>
                </a:cubicBezTo>
                <a:lnTo>
                  <a:pt x="14400" y="4909"/>
                </a:lnTo>
                <a:cubicBezTo>
                  <a:pt x="15062" y="4909"/>
                  <a:pt x="15600" y="4469"/>
                  <a:pt x="15600" y="3927"/>
                </a:cubicBezTo>
                <a:lnTo>
                  <a:pt x="20400" y="3927"/>
                </a:lnTo>
                <a:cubicBezTo>
                  <a:pt x="20400" y="3927"/>
                  <a:pt x="20400" y="5891"/>
                  <a:pt x="20400" y="5891"/>
                </a:cubicBezTo>
                <a:close/>
                <a:moveTo>
                  <a:pt x="20400" y="20618"/>
                </a:moveTo>
                <a:lnTo>
                  <a:pt x="1200" y="20618"/>
                </a:lnTo>
                <a:lnTo>
                  <a:pt x="1200" y="6873"/>
                </a:lnTo>
                <a:lnTo>
                  <a:pt x="20400" y="6873"/>
                </a:lnTo>
                <a:cubicBezTo>
                  <a:pt x="20400" y="6873"/>
                  <a:pt x="20400" y="20618"/>
                  <a:pt x="20400" y="20618"/>
                </a:cubicBezTo>
                <a:close/>
                <a:moveTo>
                  <a:pt x="7200" y="1964"/>
                </a:moveTo>
                <a:lnTo>
                  <a:pt x="14400" y="1964"/>
                </a:lnTo>
                <a:lnTo>
                  <a:pt x="14400" y="3927"/>
                </a:lnTo>
                <a:lnTo>
                  <a:pt x="7200" y="3927"/>
                </a:lnTo>
                <a:cubicBezTo>
                  <a:pt x="7200" y="3927"/>
                  <a:pt x="7200" y="1964"/>
                  <a:pt x="7200" y="1964"/>
                </a:cubicBezTo>
                <a:close/>
                <a:moveTo>
                  <a:pt x="20400" y="2945"/>
                </a:moveTo>
                <a:lnTo>
                  <a:pt x="15600" y="2945"/>
                </a:lnTo>
                <a:lnTo>
                  <a:pt x="15600" y="1964"/>
                </a:lnTo>
                <a:cubicBezTo>
                  <a:pt x="15600" y="1422"/>
                  <a:pt x="15062" y="982"/>
                  <a:pt x="14400" y="982"/>
                </a:cubicBezTo>
                <a:lnTo>
                  <a:pt x="12000" y="982"/>
                </a:lnTo>
                <a:cubicBezTo>
                  <a:pt x="12000" y="440"/>
                  <a:pt x="11462" y="0"/>
                  <a:pt x="10800" y="0"/>
                </a:cubicBezTo>
                <a:cubicBezTo>
                  <a:pt x="10138" y="0"/>
                  <a:pt x="9600" y="440"/>
                  <a:pt x="9600" y="982"/>
                </a:cubicBezTo>
                <a:lnTo>
                  <a:pt x="7200" y="982"/>
                </a:lnTo>
                <a:cubicBezTo>
                  <a:pt x="6538" y="982"/>
                  <a:pt x="6000" y="1422"/>
                  <a:pt x="6000" y="1964"/>
                </a:cubicBezTo>
                <a:lnTo>
                  <a:pt x="6000" y="2945"/>
                </a:lnTo>
                <a:lnTo>
                  <a:pt x="1200" y="2945"/>
                </a:lnTo>
                <a:cubicBezTo>
                  <a:pt x="538" y="2945"/>
                  <a:pt x="0" y="3386"/>
                  <a:pt x="0" y="3927"/>
                </a:cubicBezTo>
                <a:lnTo>
                  <a:pt x="0" y="20618"/>
                </a:lnTo>
                <a:cubicBezTo>
                  <a:pt x="0" y="21160"/>
                  <a:pt x="538" y="21600"/>
                  <a:pt x="1200" y="21600"/>
                </a:cubicBezTo>
                <a:lnTo>
                  <a:pt x="20400" y="21600"/>
                </a:lnTo>
                <a:cubicBezTo>
                  <a:pt x="21062" y="21600"/>
                  <a:pt x="21600" y="21160"/>
                  <a:pt x="21600" y="20618"/>
                </a:cubicBezTo>
                <a:lnTo>
                  <a:pt x="21600" y="3927"/>
                </a:lnTo>
                <a:cubicBezTo>
                  <a:pt x="21600" y="3386"/>
                  <a:pt x="21062" y="2945"/>
                  <a:pt x="20400" y="2945"/>
                </a:cubicBezTo>
                <a:moveTo>
                  <a:pt x="4200" y="16691"/>
                </a:moveTo>
                <a:lnTo>
                  <a:pt x="15000" y="16691"/>
                </a:lnTo>
                <a:cubicBezTo>
                  <a:pt x="15331" y="16691"/>
                  <a:pt x="15600" y="16472"/>
                  <a:pt x="15600" y="16200"/>
                </a:cubicBezTo>
                <a:cubicBezTo>
                  <a:pt x="15600" y="15929"/>
                  <a:pt x="15331" y="15709"/>
                  <a:pt x="15000" y="15709"/>
                </a:cubicBezTo>
                <a:lnTo>
                  <a:pt x="4200" y="15709"/>
                </a:lnTo>
                <a:cubicBezTo>
                  <a:pt x="3869" y="15709"/>
                  <a:pt x="3600" y="15929"/>
                  <a:pt x="3600" y="16200"/>
                </a:cubicBezTo>
                <a:cubicBezTo>
                  <a:pt x="3600" y="16472"/>
                  <a:pt x="3869" y="16691"/>
                  <a:pt x="4200" y="16691"/>
                </a:cubicBezTo>
                <a:moveTo>
                  <a:pt x="4200" y="13745"/>
                </a:moveTo>
                <a:lnTo>
                  <a:pt x="17400" y="13745"/>
                </a:lnTo>
                <a:cubicBezTo>
                  <a:pt x="17731" y="13745"/>
                  <a:pt x="18000" y="13526"/>
                  <a:pt x="18000" y="13255"/>
                </a:cubicBezTo>
                <a:cubicBezTo>
                  <a:pt x="18000" y="12984"/>
                  <a:pt x="17731" y="12764"/>
                  <a:pt x="17400" y="12764"/>
                </a:cubicBezTo>
                <a:lnTo>
                  <a:pt x="4200" y="12764"/>
                </a:lnTo>
                <a:cubicBezTo>
                  <a:pt x="3869" y="12764"/>
                  <a:pt x="3600" y="12984"/>
                  <a:pt x="3600" y="13255"/>
                </a:cubicBezTo>
                <a:cubicBezTo>
                  <a:pt x="3600" y="13526"/>
                  <a:pt x="3869" y="13745"/>
                  <a:pt x="4200" y="13745"/>
                </a:cubicBezTo>
                <a:moveTo>
                  <a:pt x="4200" y="10800"/>
                </a:moveTo>
                <a:lnTo>
                  <a:pt x="11400" y="10800"/>
                </a:lnTo>
                <a:cubicBezTo>
                  <a:pt x="11731" y="10800"/>
                  <a:pt x="12000" y="10581"/>
                  <a:pt x="12000" y="10309"/>
                </a:cubicBezTo>
                <a:cubicBezTo>
                  <a:pt x="12000" y="10038"/>
                  <a:pt x="11731" y="9818"/>
                  <a:pt x="11400" y="9818"/>
                </a:cubicBezTo>
                <a:lnTo>
                  <a:pt x="4200" y="9818"/>
                </a:lnTo>
                <a:cubicBezTo>
                  <a:pt x="3869" y="9818"/>
                  <a:pt x="3600" y="10038"/>
                  <a:pt x="3600" y="10309"/>
                </a:cubicBezTo>
                <a:cubicBezTo>
                  <a:pt x="3600" y="10581"/>
                  <a:pt x="3869" y="10800"/>
                  <a:pt x="4200" y="108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9" name="Shape 2539">
            <a:extLst>
              <a:ext uri="{FF2B5EF4-FFF2-40B4-BE49-F238E27FC236}">
                <a16:creationId xmlns:a16="http://schemas.microsoft.com/office/drawing/2014/main" id="{CDFDC6E8-5387-C14D-AD16-0A0DFD9F983A}"/>
              </a:ext>
            </a:extLst>
          </p:cNvPr>
          <p:cNvSpPr/>
          <p:nvPr/>
        </p:nvSpPr>
        <p:spPr>
          <a:xfrm>
            <a:off x="4776197" y="1560580"/>
            <a:ext cx="295014" cy="201146"/>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0" name="Shape 2540">
            <a:extLst>
              <a:ext uri="{FF2B5EF4-FFF2-40B4-BE49-F238E27FC236}">
                <a16:creationId xmlns:a16="http://schemas.microsoft.com/office/drawing/2014/main" id="{47F9BDCF-F788-6248-AFCE-168D9C820DAF}"/>
              </a:ext>
            </a:extLst>
          </p:cNvPr>
          <p:cNvSpPr/>
          <p:nvPr/>
        </p:nvSpPr>
        <p:spPr>
          <a:xfrm>
            <a:off x="5842720" y="1555588"/>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1" name="Shape 2541">
            <a:extLst>
              <a:ext uri="{FF2B5EF4-FFF2-40B4-BE49-F238E27FC236}">
                <a16:creationId xmlns:a16="http://schemas.microsoft.com/office/drawing/2014/main" id="{449ED65D-6295-8D41-A654-EAF87D3F1057}"/>
              </a:ext>
            </a:extLst>
          </p:cNvPr>
          <p:cNvSpPr/>
          <p:nvPr/>
        </p:nvSpPr>
        <p:spPr>
          <a:xfrm>
            <a:off x="6912093" y="1558440"/>
            <a:ext cx="241375" cy="241375"/>
          </a:xfrm>
          <a:custGeom>
            <a:avLst/>
            <a:gdLst/>
            <a:ahLst/>
            <a:cxnLst>
              <a:cxn ang="0">
                <a:pos x="wd2" y="hd2"/>
              </a:cxn>
              <a:cxn ang="5400000">
                <a:pos x="wd2" y="hd2"/>
              </a:cxn>
              <a:cxn ang="10800000">
                <a:pos x="wd2" y="hd2"/>
              </a:cxn>
              <a:cxn ang="16200000">
                <a:pos x="wd2" y="hd2"/>
              </a:cxn>
            </a:cxnLst>
            <a:rect l="0" t="0" r="r" b="b"/>
            <a:pathLst>
              <a:path w="21600" h="21600" extrusionOk="0">
                <a:moveTo>
                  <a:pt x="11648" y="10800"/>
                </a:moveTo>
                <a:lnTo>
                  <a:pt x="21424" y="1024"/>
                </a:lnTo>
                <a:cubicBezTo>
                  <a:pt x="21533" y="916"/>
                  <a:pt x="21600" y="766"/>
                  <a:pt x="21600" y="600"/>
                </a:cubicBezTo>
                <a:cubicBezTo>
                  <a:pt x="21600" y="269"/>
                  <a:pt x="21332" y="0"/>
                  <a:pt x="21000" y="0"/>
                </a:cubicBezTo>
                <a:cubicBezTo>
                  <a:pt x="20835" y="0"/>
                  <a:pt x="20685" y="67"/>
                  <a:pt x="20576" y="176"/>
                </a:cubicBezTo>
                <a:lnTo>
                  <a:pt x="10800" y="9952"/>
                </a:lnTo>
                <a:lnTo>
                  <a:pt x="1024" y="176"/>
                </a:lnTo>
                <a:cubicBezTo>
                  <a:pt x="916" y="67"/>
                  <a:pt x="766" y="0"/>
                  <a:pt x="600" y="0"/>
                </a:cubicBezTo>
                <a:cubicBezTo>
                  <a:pt x="268" y="0"/>
                  <a:pt x="0" y="269"/>
                  <a:pt x="0" y="600"/>
                </a:cubicBezTo>
                <a:cubicBezTo>
                  <a:pt x="0" y="766"/>
                  <a:pt x="67" y="916"/>
                  <a:pt x="176" y="1025"/>
                </a:cubicBezTo>
                <a:lnTo>
                  <a:pt x="9952" y="10800"/>
                </a:lnTo>
                <a:lnTo>
                  <a:pt x="176" y="20576"/>
                </a:lnTo>
                <a:cubicBezTo>
                  <a:pt x="67" y="20684"/>
                  <a:pt x="0" y="20834"/>
                  <a:pt x="0" y="21000"/>
                </a:cubicBezTo>
                <a:cubicBezTo>
                  <a:pt x="0" y="21332"/>
                  <a:pt x="268" y="21600"/>
                  <a:pt x="600" y="21600"/>
                </a:cubicBezTo>
                <a:cubicBezTo>
                  <a:pt x="766" y="21600"/>
                  <a:pt x="916" y="21533"/>
                  <a:pt x="1024" y="21424"/>
                </a:cubicBezTo>
                <a:lnTo>
                  <a:pt x="10800" y="11648"/>
                </a:lnTo>
                <a:lnTo>
                  <a:pt x="20576" y="21424"/>
                </a:lnTo>
                <a:cubicBezTo>
                  <a:pt x="20685" y="21533"/>
                  <a:pt x="20835" y="21600"/>
                  <a:pt x="21000" y="21600"/>
                </a:cubicBezTo>
                <a:cubicBezTo>
                  <a:pt x="21332" y="21600"/>
                  <a:pt x="21600" y="21332"/>
                  <a:pt x="21600" y="21000"/>
                </a:cubicBezTo>
                <a:cubicBezTo>
                  <a:pt x="21600" y="20834"/>
                  <a:pt x="21533" y="20684"/>
                  <a:pt x="21424" y="20576"/>
                </a:cubicBezTo>
                <a:cubicBezTo>
                  <a:pt x="21424" y="20576"/>
                  <a:pt x="11648" y="10800"/>
                  <a:pt x="11648" y="10800"/>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2" name="Shape 2542">
            <a:extLst>
              <a:ext uri="{FF2B5EF4-FFF2-40B4-BE49-F238E27FC236}">
                <a16:creationId xmlns:a16="http://schemas.microsoft.com/office/drawing/2014/main" id="{A59295B9-56E2-554F-AC74-40B2DAFBF4C8}"/>
              </a:ext>
            </a:extLst>
          </p:cNvPr>
          <p:cNvSpPr/>
          <p:nvPr/>
        </p:nvSpPr>
        <p:spPr>
          <a:xfrm>
            <a:off x="7975764" y="1555588"/>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8655" y="4909"/>
                </a:moveTo>
                <a:lnTo>
                  <a:pt x="19636" y="4909"/>
                </a:lnTo>
                <a:lnTo>
                  <a:pt x="19636" y="3927"/>
                </a:lnTo>
                <a:lnTo>
                  <a:pt x="18655" y="3927"/>
                </a:lnTo>
                <a:cubicBezTo>
                  <a:pt x="18655" y="3927"/>
                  <a:pt x="18655" y="4909"/>
                  <a:pt x="18655" y="4909"/>
                </a:cubicBezTo>
                <a:close/>
                <a:moveTo>
                  <a:pt x="19636" y="12764"/>
                </a:moveTo>
                <a:lnTo>
                  <a:pt x="18655" y="12764"/>
                </a:lnTo>
                <a:lnTo>
                  <a:pt x="18655" y="13745"/>
                </a:lnTo>
                <a:lnTo>
                  <a:pt x="19636" y="13745"/>
                </a:lnTo>
                <a:cubicBezTo>
                  <a:pt x="19636" y="13745"/>
                  <a:pt x="19636" y="12764"/>
                  <a:pt x="19636" y="12764"/>
                </a:cubicBezTo>
                <a:close/>
                <a:moveTo>
                  <a:pt x="18655" y="2945"/>
                </a:moveTo>
                <a:lnTo>
                  <a:pt x="19636" y="2945"/>
                </a:lnTo>
                <a:lnTo>
                  <a:pt x="19636" y="1964"/>
                </a:lnTo>
                <a:lnTo>
                  <a:pt x="18655" y="1964"/>
                </a:lnTo>
                <a:cubicBezTo>
                  <a:pt x="18655" y="1964"/>
                  <a:pt x="18655" y="2945"/>
                  <a:pt x="18655" y="2945"/>
                </a:cubicBezTo>
                <a:close/>
                <a:moveTo>
                  <a:pt x="20618" y="10309"/>
                </a:moveTo>
                <a:lnTo>
                  <a:pt x="17673" y="10309"/>
                </a:lnTo>
                <a:lnTo>
                  <a:pt x="17673" y="982"/>
                </a:lnTo>
                <a:lnTo>
                  <a:pt x="19636" y="982"/>
                </a:lnTo>
                <a:cubicBezTo>
                  <a:pt x="20178" y="982"/>
                  <a:pt x="20618" y="1422"/>
                  <a:pt x="20618" y="1964"/>
                </a:cubicBezTo>
                <a:cubicBezTo>
                  <a:pt x="20618" y="1964"/>
                  <a:pt x="20618" y="10309"/>
                  <a:pt x="20618" y="10309"/>
                </a:cubicBezTo>
                <a:close/>
                <a:moveTo>
                  <a:pt x="20618" y="19636"/>
                </a:moveTo>
                <a:cubicBezTo>
                  <a:pt x="20618" y="20178"/>
                  <a:pt x="20178" y="20618"/>
                  <a:pt x="19636" y="20618"/>
                </a:cubicBezTo>
                <a:lnTo>
                  <a:pt x="17673" y="20618"/>
                </a:lnTo>
                <a:lnTo>
                  <a:pt x="17673" y="11291"/>
                </a:lnTo>
                <a:lnTo>
                  <a:pt x="20618" y="11291"/>
                </a:lnTo>
                <a:cubicBezTo>
                  <a:pt x="20618" y="11291"/>
                  <a:pt x="20618" y="19636"/>
                  <a:pt x="20618" y="19636"/>
                </a:cubicBezTo>
                <a:close/>
                <a:moveTo>
                  <a:pt x="16691" y="10309"/>
                </a:moveTo>
                <a:lnTo>
                  <a:pt x="4909" y="10309"/>
                </a:lnTo>
                <a:lnTo>
                  <a:pt x="4909" y="982"/>
                </a:lnTo>
                <a:lnTo>
                  <a:pt x="16691" y="982"/>
                </a:lnTo>
                <a:cubicBezTo>
                  <a:pt x="16691" y="982"/>
                  <a:pt x="16691" y="10309"/>
                  <a:pt x="16691" y="10309"/>
                </a:cubicBezTo>
                <a:close/>
                <a:moveTo>
                  <a:pt x="16691" y="20618"/>
                </a:moveTo>
                <a:lnTo>
                  <a:pt x="4909" y="20618"/>
                </a:lnTo>
                <a:lnTo>
                  <a:pt x="4909" y="11291"/>
                </a:lnTo>
                <a:lnTo>
                  <a:pt x="16691" y="11291"/>
                </a:lnTo>
                <a:cubicBezTo>
                  <a:pt x="16691" y="11291"/>
                  <a:pt x="16691" y="20618"/>
                  <a:pt x="16691" y="20618"/>
                </a:cubicBezTo>
                <a:close/>
                <a:moveTo>
                  <a:pt x="3927" y="10309"/>
                </a:moveTo>
                <a:lnTo>
                  <a:pt x="982" y="10309"/>
                </a:lnTo>
                <a:lnTo>
                  <a:pt x="982" y="1964"/>
                </a:lnTo>
                <a:cubicBezTo>
                  <a:pt x="982" y="1422"/>
                  <a:pt x="1421" y="982"/>
                  <a:pt x="1964" y="982"/>
                </a:cubicBezTo>
                <a:lnTo>
                  <a:pt x="3927" y="982"/>
                </a:lnTo>
                <a:cubicBezTo>
                  <a:pt x="3927" y="982"/>
                  <a:pt x="3927" y="10309"/>
                  <a:pt x="3927" y="10309"/>
                </a:cubicBezTo>
                <a:close/>
                <a:moveTo>
                  <a:pt x="3927" y="20618"/>
                </a:moveTo>
                <a:lnTo>
                  <a:pt x="1964" y="20618"/>
                </a:lnTo>
                <a:cubicBezTo>
                  <a:pt x="1421" y="20618"/>
                  <a:pt x="982" y="20178"/>
                  <a:pt x="982" y="19636"/>
                </a:cubicBezTo>
                <a:lnTo>
                  <a:pt x="982" y="11291"/>
                </a:lnTo>
                <a:lnTo>
                  <a:pt x="3927" y="11291"/>
                </a:lnTo>
                <a:cubicBezTo>
                  <a:pt x="3927" y="11291"/>
                  <a:pt x="3927" y="20618"/>
                  <a:pt x="3927" y="20618"/>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9636" y="14727"/>
                </a:moveTo>
                <a:lnTo>
                  <a:pt x="18655" y="14727"/>
                </a:lnTo>
                <a:lnTo>
                  <a:pt x="18655" y="15709"/>
                </a:lnTo>
                <a:lnTo>
                  <a:pt x="19636" y="15709"/>
                </a:lnTo>
                <a:cubicBezTo>
                  <a:pt x="19636" y="15709"/>
                  <a:pt x="19636" y="14727"/>
                  <a:pt x="19636" y="14727"/>
                </a:cubicBezTo>
                <a:close/>
                <a:moveTo>
                  <a:pt x="18655" y="6873"/>
                </a:moveTo>
                <a:lnTo>
                  <a:pt x="19636" y="6873"/>
                </a:lnTo>
                <a:lnTo>
                  <a:pt x="19636" y="5891"/>
                </a:lnTo>
                <a:lnTo>
                  <a:pt x="18655" y="5891"/>
                </a:lnTo>
                <a:cubicBezTo>
                  <a:pt x="18655" y="5891"/>
                  <a:pt x="18655" y="6873"/>
                  <a:pt x="18655" y="6873"/>
                </a:cubicBezTo>
                <a:close/>
                <a:moveTo>
                  <a:pt x="18655" y="8836"/>
                </a:moveTo>
                <a:lnTo>
                  <a:pt x="19636" y="8836"/>
                </a:lnTo>
                <a:lnTo>
                  <a:pt x="19636" y="7855"/>
                </a:lnTo>
                <a:lnTo>
                  <a:pt x="18655" y="7855"/>
                </a:lnTo>
                <a:cubicBezTo>
                  <a:pt x="18655" y="7855"/>
                  <a:pt x="18655" y="8836"/>
                  <a:pt x="18655" y="8836"/>
                </a:cubicBezTo>
                <a:close/>
                <a:moveTo>
                  <a:pt x="19636" y="16691"/>
                </a:moveTo>
                <a:lnTo>
                  <a:pt x="18655" y="16691"/>
                </a:lnTo>
                <a:lnTo>
                  <a:pt x="18655" y="17673"/>
                </a:lnTo>
                <a:lnTo>
                  <a:pt x="19636" y="17673"/>
                </a:lnTo>
                <a:cubicBezTo>
                  <a:pt x="19636" y="17673"/>
                  <a:pt x="19636" y="16691"/>
                  <a:pt x="19636" y="16691"/>
                </a:cubicBezTo>
                <a:close/>
                <a:moveTo>
                  <a:pt x="19636" y="18655"/>
                </a:moveTo>
                <a:lnTo>
                  <a:pt x="18655" y="18655"/>
                </a:lnTo>
                <a:lnTo>
                  <a:pt x="18655" y="19636"/>
                </a:lnTo>
                <a:lnTo>
                  <a:pt x="19636" y="19636"/>
                </a:lnTo>
                <a:cubicBezTo>
                  <a:pt x="19636" y="19636"/>
                  <a:pt x="19636" y="18655"/>
                  <a:pt x="19636" y="18655"/>
                </a:cubicBezTo>
                <a:close/>
                <a:moveTo>
                  <a:pt x="2945" y="18655"/>
                </a:moveTo>
                <a:lnTo>
                  <a:pt x="1964" y="18655"/>
                </a:lnTo>
                <a:lnTo>
                  <a:pt x="1964" y="19636"/>
                </a:lnTo>
                <a:lnTo>
                  <a:pt x="2945" y="19636"/>
                </a:lnTo>
                <a:cubicBezTo>
                  <a:pt x="2945" y="19636"/>
                  <a:pt x="2945" y="18655"/>
                  <a:pt x="2945" y="18655"/>
                </a:cubicBezTo>
                <a:close/>
                <a:moveTo>
                  <a:pt x="2945" y="16691"/>
                </a:moveTo>
                <a:lnTo>
                  <a:pt x="1964" y="16691"/>
                </a:lnTo>
                <a:lnTo>
                  <a:pt x="1964" y="17673"/>
                </a:lnTo>
                <a:lnTo>
                  <a:pt x="2945" y="17673"/>
                </a:lnTo>
                <a:cubicBezTo>
                  <a:pt x="2945" y="17673"/>
                  <a:pt x="2945" y="16691"/>
                  <a:pt x="2945" y="16691"/>
                </a:cubicBezTo>
                <a:close/>
                <a:moveTo>
                  <a:pt x="1964" y="2945"/>
                </a:moveTo>
                <a:lnTo>
                  <a:pt x="2945" y="2945"/>
                </a:lnTo>
                <a:lnTo>
                  <a:pt x="2945" y="1964"/>
                </a:lnTo>
                <a:lnTo>
                  <a:pt x="1964" y="1964"/>
                </a:lnTo>
                <a:cubicBezTo>
                  <a:pt x="1964" y="1964"/>
                  <a:pt x="1964" y="2945"/>
                  <a:pt x="1964" y="2945"/>
                </a:cubicBezTo>
                <a:close/>
                <a:moveTo>
                  <a:pt x="2945" y="14727"/>
                </a:moveTo>
                <a:lnTo>
                  <a:pt x="1964" y="14727"/>
                </a:lnTo>
                <a:lnTo>
                  <a:pt x="1964" y="15709"/>
                </a:lnTo>
                <a:lnTo>
                  <a:pt x="2945" y="15709"/>
                </a:lnTo>
                <a:cubicBezTo>
                  <a:pt x="2945" y="15709"/>
                  <a:pt x="2945" y="14727"/>
                  <a:pt x="2945" y="14727"/>
                </a:cubicBezTo>
                <a:close/>
                <a:moveTo>
                  <a:pt x="2945" y="12764"/>
                </a:moveTo>
                <a:lnTo>
                  <a:pt x="1964" y="12764"/>
                </a:lnTo>
                <a:lnTo>
                  <a:pt x="1964" y="13745"/>
                </a:lnTo>
                <a:lnTo>
                  <a:pt x="2945" y="13745"/>
                </a:lnTo>
                <a:cubicBezTo>
                  <a:pt x="2945" y="13745"/>
                  <a:pt x="2945" y="12764"/>
                  <a:pt x="2945" y="12764"/>
                </a:cubicBezTo>
                <a:close/>
                <a:moveTo>
                  <a:pt x="1964" y="6873"/>
                </a:moveTo>
                <a:lnTo>
                  <a:pt x="2945" y="6873"/>
                </a:lnTo>
                <a:lnTo>
                  <a:pt x="2945" y="5891"/>
                </a:lnTo>
                <a:lnTo>
                  <a:pt x="1964" y="5891"/>
                </a:lnTo>
                <a:cubicBezTo>
                  <a:pt x="1964" y="5891"/>
                  <a:pt x="1964" y="6873"/>
                  <a:pt x="1964" y="6873"/>
                </a:cubicBezTo>
                <a:close/>
                <a:moveTo>
                  <a:pt x="1964" y="4909"/>
                </a:moveTo>
                <a:lnTo>
                  <a:pt x="2945" y="4909"/>
                </a:lnTo>
                <a:lnTo>
                  <a:pt x="2945" y="3927"/>
                </a:lnTo>
                <a:lnTo>
                  <a:pt x="1964" y="3927"/>
                </a:lnTo>
                <a:cubicBezTo>
                  <a:pt x="1964" y="3927"/>
                  <a:pt x="1964" y="4909"/>
                  <a:pt x="1964" y="4909"/>
                </a:cubicBezTo>
                <a:close/>
                <a:moveTo>
                  <a:pt x="1964" y="8836"/>
                </a:moveTo>
                <a:lnTo>
                  <a:pt x="2945" y="8836"/>
                </a:lnTo>
                <a:lnTo>
                  <a:pt x="2945" y="7855"/>
                </a:lnTo>
                <a:lnTo>
                  <a:pt x="1964" y="7855"/>
                </a:lnTo>
                <a:cubicBezTo>
                  <a:pt x="1964" y="7855"/>
                  <a:pt x="1964" y="8836"/>
                  <a:pt x="1964" y="8836"/>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3" name="Shape 2543">
            <a:extLst>
              <a:ext uri="{FF2B5EF4-FFF2-40B4-BE49-F238E27FC236}">
                <a16:creationId xmlns:a16="http://schemas.microsoft.com/office/drawing/2014/main" id="{A2B49C10-D4EF-DD43-AE38-FAA01DD4C65F}"/>
              </a:ext>
            </a:extLst>
          </p:cNvPr>
          <p:cNvSpPr/>
          <p:nvPr/>
        </p:nvSpPr>
        <p:spPr>
          <a:xfrm>
            <a:off x="9042286" y="1555588"/>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5709" y="18655"/>
                </a:moveTo>
                <a:lnTo>
                  <a:pt x="14727" y="18655"/>
                </a:lnTo>
                <a:lnTo>
                  <a:pt x="14727" y="19636"/>
                </a:lnTo>
                <a:lnTo>
                  <a:pt x="15709" y="19636"/>
                </a:lnTo>
                <a:cubicBezTo>
                  <a:pt x="15709" y="19636"/>
                  <a:pt x="15709" y="18655"/>
                  <a:pt x="15709" y="18655"/>
                </a:cubicBezTo>
                <a:close/>
                <a:moveTo>
                  <a:pt x="15709" y="14727"/>
                </a:moveTo>
                <a:lnTo>
                  <a:pt x="14727" y="14727"/>
                </a:lnTo>
                <a:lnTo>
                  <a:pt x="14727" y="15709"/>
                </a:lnTo>
                <a:lnTo>
                  <a:pt x="15709" y="15709"/>
                </a:lnTo>
                <a:cubicBezTo>
                  <a:pt x="15709" y="15709"/>
                  <a:pt x="15709" y="14727"/>
                  <a:pt x="15709" y="14727"/>
                </a:cubicBezTo>
                <a:close/>
                <a:moveTo>
                  <a:pt x="14727" y="10800"/>
                </a:moveTo>
                <a:lnTo>
                  <a:pt x="15709" y="10800"/>
                </a:lnTo>
                <a:lnTo>
                  <a:pt x="15709" y="9818"/>
                </a:lnTo>
                <a:lnTo>
                  <a:pt x="14727" y="9818"/>
                </a:lnTo>
                <a:cubicBezTo>
                  <a:pt x="14727" y="9818"/>
                  <a:pt x="14727" y="10800"/>
                  <a:pt x="14727" y="10800"/>
                </a:cubicBezTo>
                <a:close/>
                <a:moveTo>
                  <a:pt x="15709" y="16691"/>
                </a:moveTo>
                <a:lnTo>
                  <a:pt x="14727" y="16691"/>
                </a:lnTo>
                <a:lnTo>
                  <a:pt x="14727" y="17673"/>
                </a:lnTo>
                <a:lnTo>
                  <a:pt x="15709" y="17673"/>
                </a:lnTo>
                <a:cubicBezTo>
                  <a:pt x="15709" y="17673"/>
                  <a:pt x="15709" y="16691"/>
                  <a:pt x="15709" y="16691"/>
                </a:cubicBezTo>
                <a:close/>
                <a:moveTo>
                  <a:pt x="14727" y="8836"/>
                </a:moveTo>
                <a:lnTo>
                  <a:pt x="15709" y="8836"/>
                </a:lnTo>
                <a:lnTo>
                  <a:pt x="15709" y="7855"/>
                </a:lnTo>
                <a:lnTo>
                  <a:pt x="14727" y="7855"/>
                </a:lnTo>
                <a:cubicBezTo>
                  <a:pt x="14727" y="7855"/>
                  <a:pt x="14727" y="8836"/>
                  <a:pt x="14727" y="8836"/>
                </a:cubicBezTo>
                <a:close/>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1"/>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14727" y="6873"/>
                </a:moveTo>
                <a:lnTo>
                  <a:pt x="15709" y="6873"/>
                </a:lnTo>
                <a:lnTo>
                  <a:pt x="15709" y="5891"/>
                </a:lnTo>
                <a:lnTo>
                  <a:pt x="14727" y="5891"/>
                </a:lnTo>
                <a:cubicBezTo>
                  <a:pt x="14727" y="5891"/>
                  <a:pt x="14727" y="6873"/>
                  <a:pt x="14727" y="6873"/>
                </a:cubicBezTo>
                <a:close/>
                <a:moveTo>
                  <a:pt x="16691" y="12273"/>
                </a:moveTo>
                <a:lnTo>
                  <a:pt x="13745" y="12273"/>
                </a:lnTo>
                <a:lnTo>
                  <a:pt x="13745" y="4909"/>
                </a:lnTo>
                <a:lnTo>
                  <a:pt x="15709" y="4909"/>
                </a:lnTo>
                <a:cubicBezTo>
                  <a:pt x="16251" y="4909"/>
                  <a:pt x="16691" y="5349"/>
                  <a:pt x="16691" y="5891"/>
                </a:cubicBezTo>
                <a:cubicBezTo>
                  <a:pt x="16691" y="5891"/>
                  <a:pt x="16691" y="12273"/>
                  <a:pt x="16691" y="12273"/>
                </a:cubicBezTo>
                <a:close/>
                <a:moveTo>
                  <a:pt x="16691" y="19636"/>
                </a:moveTo>
                <a:cubicBezTo>
                  <a:pt x="16691" y="20178"/>
                  <a:pt x="16251" y="20618"/>
                  <a:pt x="15709" y="20618"/>
                </a:cubicBezTo>
                <a:lnTo>
                  <a:pt x="13745" y="20618"/>
                </a:lnTo>
                <a:lnTo>
                  <a:pt x="13745" y="13255"/>
                </a:lnTo>
                <a:lnTo>
                  <a:pt x="16691" y="13255"/>
                </a:lnTo>
                <a:cubicBezTo>
                  <a:pt x="16691" y="13255"/>
                  <a:pt x="16691" y="19636"/>
                  <a:pt x="16691" y="19636"/>
                </a:cubicBezTo>
                <a:close/>
                <a:moveTo>
                  <a:pt x="12764" y="12273"/>
                </a:moveTo>
                <a:lnTo>
                  <a:pt x="4909" y="12273"/>
                </a:lnTo>
                <a:lnTo>
                  <a:pt x="4909" y="4909"/>
                </a:lnTo>
                <a:lnTo>
                  <a:pt x="12764" y="4909"/>
                </a:lnTo>
                <a:cubicBezTo>
                  <a:pt x="12764" y="4909"/>
                  <a:pt x="12764" y="12273"/>
                  <a:pt x="12764" y="12273"/>
                </a:cubicBezTo>
                <a:close/>
                <a:moveTo>
                  <a:pt x="12764" y="20618"/>
                </a:moveTo>
                <a:lnTo>
                  <a:pt x="4909" y="20618"/>
                </a:lnTo>
                <a:lnTo>
                  <a:pt x="4909" y="13255"/>
                </a:lnTo>
                <a:lnTo>
                  <a:pt x="12764" y="13255"/>
                </a:lnTo>
                <a:cubicBezTo>
                  <a:pt x="12764" y="13255"/>
                  <a:pt x="12764" y="20618"/>
                  <a:pt x="12764" y="20618"/>
                </a:cubicBezTo>
                <a:close/>
                <a:moveTo>
                  <a:pt x="3927" y="12273"/>
                </a:moveTo>
                <a:lnTo>
                  <a:pt x="982" y="12273"/>
                </a:lnTo>
                <a:lnTo>
                  <a:pt x="982" y="5891"/>
                </a:lnTo>
                <a:cubicBezTo>
                  <a:pt x="982" y="5349"/>
                  <a:pt x="1422" y="4909"/>
                  <a:pt x="1964" y="4909"/>
                </a:cubicBezTo>
                <a:lnTo>
                  <a:pt x="3927" y="4909"/>
                </a:lnTo>
                <a:cubicBezTo>
                  <a:pt x="3927" y="4909"/>
                  <a:pt x="3927" y="12273"/>
                  <a:pt x="3927" y="12273"/>
                </a:cubicBezTo>
                <a:close/>
                <a:moveTo>
                  <a:pt x="3927" y="20618"/>
                </a:moveTo>
                <a:lnTo>
                  <a:pt x="1964" y="20618"/>
                </a:lnTo>
                <a:cubicBezTo>
                  <a:pt x="1422" y="20618"/>
                  <a:pt x="982" y="20178"/>
                  <a:pt x="982" y="19636"/>
                </a:cubicBezTo>
                <a:lnTo>
                  <a:pt x="982" y="13255"/>
                </a:lnTo>
                <a:lnTo>
                  <a:pt x="3927" y="13255"/>
                </a:lnTo>
                <a:cubicBezTo>
                  <a:pt x="3927" y="13255"/>
                  <a:pt x="3927" y="20618"/>
                  <a:pt x="3927" y="20618"/>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moveTo>
                  <a:pt x="1964" y="8836"/>
                </a:moveTo>
                <a:lnTo>
                  <a:pt x="2945" y="8836"/>
                </a:lnTo>
                <a:lnTo>
                  <a:pt x="2945" y="7855"/>
                </a:lnTo>
                <a:lnTo>
                  <a:pt x="1964" y="7855"/>
                </a:lnTo>
                <a:cubicBezTo>
                  <a:pt x="1964" y="7855"/>
                  <a:pt x="1964" y="8836"/>
                  <a:pt x="1964" y="8836"/>
                </a:cubicBezTo>
                <a:close/>
                <a:moveTo>
                  <a:pt x="1964" y="10800"/>
                </a:moveTo>
                <a:lnTo>
                  <a:pt x="2945" y="10800"/>
                </a:lnTo>
                <a:lnTo>
                  <a:pt x="2945" y="9818"/>
                </a:lnTo>
                <a:lnTo>
                  <a:pt x="1964" y="9818"/>
                </a:lnTo>
                <a:cubicBezTo>
                  <a:pt x="1964" y="9818"/>
                  <a:pt x="1964" y="10800"/>
                  <a:pt x="1964" y="10800"/>
                </a:cubicBezTo>
                <a:close/>
                <a:moveTo>
                  <a:pt x="2945" y="16691"/>
                </a:moveTo>
                <a:lnTo>
                  <a:pt x="1964" y="16691"/>
                </a:lnTo>
                <a:lnTo>
                  <a:pt x="1964" y="17673"/>
                </a:lnTo>
                <a:lnTo>
                  <a:pt x="2945" y="17673"/>
                </a:lnTo>
                <a:cubicBezTo>
                  <a:pt x="2945" y="17673"/>
                  <a:pt x="2945" y="16691"/>
                  <a:pt x="2945" y="16691"/>
                </a:cubicBezTo>
                <a:close/>
                <a:moveTo>
                  <a:pt x="1964" y="6873"/>
                </a:moveTo>
                <a:lnTo>
                  <a:pt x="2945" y="6873"/>
                </a:lnTo>
                <a:lnTo>
                  <a:pt x="2945" y="5891"/>
                </a:lnTo>
                <a:lnTo>
                  <a:pt x="1964" y="5891"/>
                </a:lnTo>
                <a:cubicBezTo>
                  <a:pt x="1964" y="5891"/>
                  <a:pt x="1964" y="6873"/>
                  <a:pt x="1964" y="6873"/>
                </a:cubicBezTo>
                <a:close/>
                <a:moveTo>
                  <a:pt x="2945" y="14727"/>
                </a:moveTo>
                <a:lnTo>
                  <a:pt x="1964" y="14727"/>
                </a:lnTo>
                <a:lnTo>
                  <a:pt x="1964" y="15709"/>
                </a:lnTo>
                <a:lnTo>
                  <a:pt x="2945" y="15709"/>
                </a:lnTo>
                <a:cubicBezTo>
                  <a:pt x="2945" y="15709"/>
                  <a:pt x="2945" y="14727"/>
                  <a:pt x="2945" y="14727"/>
                </a:cubicBezTo>
                <a:close/>
                <a:moveTo>
                  <a:pt x="2945" y="18655"/>
                </a:moveTo>
                <a:lnTo>
                  <a:pt x="1964" y="18655"/>
                </a:lnTo>
                <a:lnTo>
                  <a:pt x="1964" y="19636"/>
                </a:lnTo>
                <a:lnTo>
                  <a:pt x="2945" y="19636"/>
                </a:lnTo>
                <a:cubicBezTo>
                  <a:pt x="2945" y="19636"/>
                  <a:pt x="2945" y="18655"/>
                  <a:pt x="2945" y="18655"/>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4" name="Shape 2544">
            <a:extLst>
              <a:ext uri="{FF2B5EF4-FFF2-40B4-BE49-F238E27FC236}">
                <a16:creationId xmlns:a16="http://schemas.microsoft.com/office/drawing/2014/main" id="{DFE27F94-E369-CF40-BCBB-FAA3D961A51E}"/>
              </a:ext>
            </a:extLst>
          </p:cNvPr>
          <p:cNvSpPr/>
          <p:nvPr/>
        </p:nvSpPr>
        <p:spPr>
          <a:xfrm>
            <a:off x="10108808" y="1555588"/>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8836" y="8255"/>
                </a:moveTo>
                <a:lnTo>
                  <a:pt x="12837" y="10800"/>
                </a:lnTo>
                <a:lnTo>
                  <a:pt x="8836" y="13345"/>
                </a:lnTo>
                <a:cubicBezTo>
                  <a:pt x="8836" y="13345"/>
                  <a:pt x="8836" y="8255"/>
                  <a:pt x="8836" y="8255"/>
                </a:cubicBezTo>
                <a:close/>
                <a:moveTo>
                  <a:pt x="8345" y="14727"/>
                </a:moveTo>
                <a:cubicBezTo>
                  <a:pt x="8461" y="14727"/>
                  <a:pt x="8564" y="14681"/>
                  <a:pt x="8647" y="14614"/>
                </a:cubicBezTo>
                <a:lnTo>
                  <a:pt x="8652" y="14620"/>
                </a:lnTo>
                <a:lnTo>
                  <a:pt x="14052" y="11184"/>
                </a:lnTo>
                <a:lnTo>
                  <a:pt x="14047" y="11178"/>
                </a:lnTo>
                <a:cubicBezTo>
                  <a:pt x="14160" y="11088"/>
                  <a:pt x="14236" y="10955"/>
                  <a:pt x="14236" y="10800"/>
                </a:cubicBezTo>
                <a:cubicBezTo>
                  <a:pt x="14236" y="10645"/>
                  <a:pt x="14160" y="10512"/>
                  <a:pt x="14047" y="10422"/>
                </a:cubicBezTo>
                <a:lnTo>
                  <a:pt x="14052" y="10417"/>
                </a:lnTo>
                <a:lnTo>
                  <a:pt x="8652" y="6980"/>
                </a:lnTo>
                <a:lnTo>
                  <a:pt x="8647" y="6986"/>
                </a:lnTo>
                <a:cubicBezTo>
                  <a:pt x="8564" y="6919"/>
                  <a:pt x="8461" y="6873"/>
                  <a:pt x="8345" y="6873"/>
                </a:cubicBezTo>
                <a:cubicBezTo>
                  <a:pt x="8074" y="6873"/>
                  <a:pt x="7855" y="7093"/>
                  <a:pt x="7855" y="7364"/>
                </a:cubicBezTo>
                <a:lnTo>
                  <a:pt x="7855" y="14236"/>
                </a:lnTo>
                <a:cubicBezTo>
                  <a:pt x="7855" y="14507"/>
                  <a:pt x="8074" y="14727"/>
                  <a:pt x="8345" y="14727"/>
                </a:cubicBezTo>
                <a:moveTo>
                  <a:pt x="19636" y="18655"/>
                </a:moveTo>
                <a:lnTo>
                  <a:pt x="18655" y="18655"/>
                </a:lnTo>
                <a:lnTo>
                  <a:pt x="18655" y="19636"/>
                </a:lnTo>
                <a:lnTo>
                  <a:pt x="19636" y="19636"/>
                </a:lnTo>
                <a:cubicBezTo>
                  <a:pt x="19636" y="19636"/>
                  <a:pt x="19636" y="18655"/>
                  <a:pt x="19636" y="18655"/>
                </a:cubicBezTo>
                <a:close/>
                <a:moveTo>
                  <a:pt x="19636" y="14727"/>
                </a:moveTo>
                <a:lnTo>
                  <a:pt x="18655" y="14727"/>
                </a:lnTo>
                <a:lnTo>
                  <a:pt x="18655" y="15709"/>
                </a:lnTo>
                <a:lnTo>
                  <a:pt x="19636" y="15709"/>
                </a:lnTo>
                <a:cubicBezTo>
                  <a:pt x="19636" y="15709"/>
                  <a:pt x="19636" y="14727"/>
                  <a:pt x="19636" y="14727"/>
                </a:cubicBezTo>
                <a:close/>
                <a:moveTo>
                  <a:pt x="19636" y="12764"/>
                </a:moveTo>
                <a:lnTo>
                  <a:pt x="18655" y="12764"/>
                </a:lnTo>
                <a:lnTo>
                  <a:pt x="18655" y="13745"/>
                </a:lnTo>
                <a:lnTo>
                  <a:pt x="19636" y="13745"/>
                </a:lnTo>
                <a:cubicBezTo>
                  <a:pt x="19636" y="13745"/>
                  <a:pt x="19636" y="12764"/>
                  <a:pt x="19636" y="12764"/>
                </a:cubicBezTo>
                <a:close/>
                <a:moveTo>
                  <a:pt x="19636" y="16691"/>
                </a:moveTo>
                <a:lnTo>
                  <a:pt x="18655" y="16691"/>
                </a:lnTo>
                <a:lnTo>
                  <a:pt x="18655" y="17673"/>
                </a:lnTo>
                <a:lnTo>
                  <a:pt x="19636" y="17673"/>
                </a:lnTo>
                <a:cubicBezTo>
                  <a:pt x="19636" y="17673"/>
                  <a:pt x="19636" y="16691"/>
                  <a:pt x="19636" y="16691"/>
                </a:cubicBezTo>
                <a:close/>
                <a:moveTo>
                  <a:pt x="18655" y="2945"/>
                </a:moveTo>
                <a:lnTo>
                  <a:pt x="19636" y="2945"/>
                </a:lnTo>
                <a:lnTo>
                  <a:pt x="19636" y="1964"/>
                </a:lnTo>
                <a:lnTo>
                  <a:pt x="18655" y="1964"/>
                </a:lnTo>
                <a:cubicBezTo>
                  <a:pt x="18655" y="1964"/>
                  <a:pt x="18655" y="2945"/>
                  <a:pt x="18655" y="2945"/>
                </a:cubicBezTo>
                <a:close/>
                <a:moveTo>
                  <a:pt x="20618" y="10309"/>
                </a:moveTo>
                <a:lnTo>
                  <a:pt x="17673" y="10309"/>
                </a:lnTo>
                <a:lnTo>
                  <a:pt x="17673" y="982"/>
                </a:lnTo>
                <a:lnTo>
                  <a:pt x="19636" y="982"/>
                </a:lnTo>
                <a:cubicBezTo>
                  <a:pt x="20178" y="982"/>
                  <a:pt x="20618" y="1421"/>
                  <a:pt x="20618" y="1964"/>
                </a:cubicBezTo>
                <a:cubicBezTo>
                  <a:pt x="20618" y="1964"/>
                  <a:pt x="20618" y="10309"/>
                  <a:pt x="20618" y="10309"/>
                </a:cubicBezTo>
                <a:close/>
                <a:moveTo>
                  <a:pt x="20618" y="19636"/>
                </a:moveTo>
                <a:cubicBezTo>
                  <a:pt x="20618" y="20178"/>
                  <a:pt x="20178" y="20618"/>
                  <a:pt x="19636" y="20618"/>
                </a:cubicBezTo>
                <a:lnTo>
                  <a:pt x="17673" y="20618"/>
                </a:lnTo>
                <a:lnTo>
                  <a:pt x="17673" y="11291"/>
                </a:lnTo>
                <a:lnTo>
                  <a:pt x="20618" y="11291"/>
                </a:lnTo>
                <a:cubicBezTo>
                  <a:pt x="20618" y="11291"/>
                  <a:pt x="20618" y="19636"/>
                  <a:pt x="20618" y="19636"/>
                </a:cubicBezTo>
                <a:close/>
                <a:moveTo>
                  <a:pt x="16691" y="20618"/>
                </a:moveTo>
                <a:lnTo>
                  <a:pt x="4909" y="20618"/>
                </a:lnTo>
                <a:lnTo>
                  <a:pt x="4909" y="982"/>
                </a:lnTo>
                <a:lnTo>
                  <a:pt x="16691" y="982"/>
                </a:lnTo>
                <a:cubicBezTo>
                  <a:pt x="16691" y="982"/>
                  <a:pt x="16691" y="20618"/>
                  <a:pt x="16691" y="20618"/>
                </a:cubicBezTo>
                <a:close/>
                <a:moveTo>
                  <a:pt x="3927" y="10309"/>
                </a:moveTo>
                <a:lnTo>
                  <a:pt x="982" y="10309"/>
                </a:lnTo>
                <a:lnTo>
                  <a:pt x="982" y="1964"/>
                </a:lnTo>
                <a:cubicBezTo>
                  <a:pt x="982" y="1421"/>
                  <a:pt x="1422" y="982"/>
                  <a:pt x="1964" y="982"/>
                </a:cubicBezTo>
                <a:lnTo>
                  <a:pt x="3927" y="982"/>
                </a:lnTo>
                <a:cubicBezTo>
                  <a:pt x="3927" y="982"/>
                  <a:pt x="3927" y="10309"/>
                  <a:pt x="3927" y="10309"/>
                </a:cubicBezTo>
                <a:close/>
                <a:moveTo>
                  <a:pt x="3927" y="20618"/>
                </a:moveTo>
                <a:lnTo>
                  <a:pt x="1964" y="20618"/>
                </a:lnTo>
                <a:cubicBezTo>
                  <a:pt x="1422" y="20618"/>
                  <a:pt x="982" y="20178"/>
                  <a:pt x="982" y="19636"/>
                </a:cubicBezTo>
                <a:lnTo>
                  <a:pt x="982" y="11291"/>
                </a:lnTo>
                <a:lnTo>
                  <a:pt x="3927" y="11291"/>
                </a:lnTo>
                <a:cubicBezTo>
                  <a:pt x="3927" y="11291"/>
                  <a:pt x="3927" y="20618"/>
                  <a:pt x="3927" y="20618"/>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8655" y="8836"/>
                </a:moveTo>
                <a:lnTo>
                  <a:pt x="19636" y="8836"/>
                </a:lnTo>
                <a:lnTo>
                  <a:pt x="19636" y="7855"/>
                </a:lnTo>
                <a:lnTo>
                  <a:pt x="18655" y="7855"/>
                </a:lnTo>
                <a:cubicBezTo>
                  <a:pt x="18655" y="7855"/>
                  <a:pt x="18655" y="8836"/>
                  <a:pt x="18655" y="8836"/>
                </a:cubicBezTo>
                <a:close/>
                <a:moveTo>
                  <a:pt x="18655" y="6873"/>
                </a:moveTo>
                <a:lnTo>
                  <a:pt x="19636" y="6873"/>
                </a:lnTo>
                <a:lnTo>
                  <a:pt x="19636" y="5891"/>
                </a:lnTo>
                <a:lnTo>
                  <a:pt x="18655" y="5891"/>
                </a:lnTo>
                <a:cubicBezTo>
                  <a:pt x="18655" y="5891"/>
                  <a:pt x="18655" y="6873"/>
                  <a:pt x="18655" y="6873"/>
                </a:cubicBezTo>
                <a:close/>
                <a:moveTo>
                  <a:pt x="18655" y="4909"/>
                </a:moveTo>
                <a:lnTo>
                  <a:pt x="19636" y="4909"/>
                </a:lnTo>
                <a:lnTo>
                  <a:pt x="19636" y="3927"/>
                </a:lnTo>
                <a:lnTo>
                  <a:pt x="18655" y="3927"/>
                </a:lnTo>
                <a:cubicBezTo>
                  <a:pt x="18655" y="3927"/>
                  <a:pt x="18655" y="4909"/>
                  <a:pt x="18655" y="4909"/>
                </a:cubicBezTo>
                <a:close/>
                <a:moveTo>
                  <a:pt x="1964" y="2945"/>
                </a:moveTo>
                <a:lnTo>
                  <a:pt x="2945" y="2945"/>
                </a:lnTo>
                <a:lnTo>
                  <a:pt x="2945" y="1964"/>
                </a:lnTo>
                <a:lnTo>
                  <a:pt x="1964" y="1964"/>
                </a:lnTo>
                <a:cubicBezTo>
                  <a:pt x="1964" y="1964"/>
                  <a:pt x="1964" y="2945"/>
                  <a:pt x="1964" y="2945"/>
                </a:cubicBezTo>
                <a:close/>
                <a:moveTo>
                  <a:pt x="1964" y="8836"/>
                </a:moveTo>
                <a:lnTo>
                  <a:pt x="2945" y="8836"/>
                </a:lnTo>
                <a:lnTo>
                  <a:pt x="2945" y="7855"/>
                </a:lnTo>
                <a:lnTo>
                  <a:pt x="1964" y="7855"/>
                </a:lnTo>
                <a:cubicBezTo>
                  <a:pt x="1964" y="7855"/>
                  <a:pt x="1964" y="8836"/>
                  <a:pt x="1964" y="8836"/>
                </a:cubicBezTo>
                <a:close/>
                <a:moveTo>
                  <a:pt x="2945" y="16691"/>
                </a:moveTo>
                <a:lnTo>
                  <a:pt x="1964" y="16691"/>
                </a:lnTo>
                <a:lnTo>
                  <a:pt x="1964" y="17673"/>
                </a:lnTo>
                <a:lnTo>
                  <a:pt x="2945" y="17673"/>
                </a:lnTo>
                <a:cubicBezTo>
                  <a:pt x="2945" y="17673"/>
                  <a:pt x="2945" y="16691"/>
                  <a:pt x="2945" y="16691"/>
                </a:cubicBezTo>
                <a:close/>
                <a:moveTo>
                  <a:pt x="2945" y="12764"/>
                </a:moveTo>
                <a:lnTo>
                  <a:pt x="1964" y="12764"/>
                </a:lnTo>
                <a:lnTo>
                  <a:pt x="1964" y="13745"/>
                </a:lnTo>
                <a:lnTo>
                  <a:pt x="2945" y="13745"/>
                </a:lnTo>
                <a:cubicBezTo>
                  <a:pt x="2945" y="13745"/>
                  <a:pt x="2945" y="12764"/>
                  <a:pt x="2945" y="12764"/>
                </a:cubicBezTo>
                <a:close/>
                <a:moveTo>
                  <a:pt x="2945" y="14727"/>
                </a:moveTo>
                <a:lnTo>
                  <a:pt x="1964" y="14727"/>
                </a:lnTo>
                <a:lnTo>
                  <a:pt x="1964" y="15709"/>
                </a:lnTo>
                <a:lnTo>
                  <a:pt x="2945" y="15709"/>
                </a:lnTo>
                <a:cubicBezTo>
                  <a:pt x="2945" y="15709"/>
                  <a:pt x="2945" y="14727"/>
                  <a:pt x="2945" y="14727"/>
                </a:cubicBezTo>
                <a:close/>
                <a:moveTo>
                  <a:pt x="2945" y="18655"/>
                </a:moveTo>
                <a:lnTo>
                  <a:pt x="1964" y="18655"/>
                </a:lnTo>
                <a:lnTo>
                  <a:pt x="1964" y="19636"/>
                </a:lnTo>
                <a:lnTo>
                  <a:pt x="2945" y="19636"/>
                </a:lnTo>
                <a:cubicBezTo>
                  <a:pt x="2945" y="19636"/>
                  <a:pt x="2945" y="18655"/>
                  <a:pt x="2945" y="18655"/>
                </a:cubicBezTo>
                <a:close/>
                <a:moveTo>
                  <a:pt x="1964" y="6873"/>
                </a:moveTo>
                <a:lnTo>
                  <a:pt x="2945" y="6873"/>
                </a:lnTo>
                <a:lnTo>
                  <a:pt x="2945" y="5891"/>
                </a:lnTo>
                <a:lnTo>
                  <a:pt x="1964" y="5891"/>
                </a:lnTo>
                <a:cubicBezTo>
                  <a:pt x="1964" y="5891"/>
                  <a:pt x="1964" y="6873"/>
                  <a:pt x="1964" y="6873"/>
                </a:cubicBezTo>
                <a:close/>
                <a:moveTo>
                  <a:pt x="1964" y="4909"/>
                </a:moveTo>
                <a:lnTo>
                  <a:pt x="2945" y="4909"/>
                </a:lnTo>
                <a:lnTo>
                  <a:pt x="2945" y="3927"/>
                </a:lnTo>
                <a:lnTo>
                  <a:pt x="1964" y="3927"/>
                </a:lnTo>
                <a:cubicBezTo>
                  <a:pt x="1964" y="3927"/>
                  <a:pt x="1964" y="4909"/>
                  <a:pt x="1964" y="4909"/>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 name="Shape 2545">
            <a:extLst>
              <a:ext uri="{FF2B5EF4-FFF2-40B4-BE49-F238E27FC236}">
                <a16:creationId xmlns:a16="http://schemas.microsoft.com/office/drawing/2014/main" id="{70FC64A1-DBE2-BA41-8B51-420C84853854}"/>
              </a:ext>
            </a:extLst>
          </p:cNvPr>
          <p:cNvSpPr/>
          <p:nvPr/>
        </p:nvSpPr>
        <p:spPr>
          <a:xfrm>
            <a:off x="510109" y="2622110"/>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20619"/>
                </a:moveTo>
                <a:cubicBezTo>
                  <a:pt x="5377" y="20619"/>
                  <a:pt x="982" y="16223"/>
                  <a:pt x="982" y="10800"/>
                </a:cubicBezTo>
                <a:cubicBezTo>
                  <a:pt x="982" y="5378"/>
                  <a:pt x="5377" y="982"/>
                  <a:pt x="10800" y="982"/>
                </a:cubicBezTo>
                <a:cubicBezTo>
                  <a:pt x="13336" y="982"/>
                  <a:pt x="15638" y="1950"/>
                  <a:pt x="17377" y="3529"/>
                </a:cubicBezTo>
                <a:lnTo>
                  <a:pt x="10453" y="10453"/>
                </a:lnTo>
                <a:cubicBezTo>
                  <a:pt x="10364" y="10542"/>
                  <a:pt x="10309" y="10665"/>
                  <a:pt x="10309" y="10800"/>
                </a:cubicBezTo>
                <a:cubicBezTo>
                  <a:pt x="10309" y="11072"/>
                  <a:pt x="10529" y="11291"/>
                  <a:pt x="10800" y="11291"/>
                </a:cubicBezTo>
                <a:lnTo>
                  <a:pt x="20594" y="11291"/>
                </a:lnTo>
                <a:cubicBezTo>
                  <a:pt x="20336" y="16484"/>
                  <a:pt x="16057" y="20619"/>
                  <a:pt x="10800" y="20619"/>
                </a:cubicBezTo>
                <a:moveTo>
                  <a:pt x="20594" y="10309"/>
                </a:moveTo>
                <a:lnTo>
                  <a:pt x="11985" y="10309"/>
                </a:lnTo>
                <a:lnTo>
                  <a:pt x="18071" y="4223"/>
                </a:lnTo>
                <a:cubicBezTo>
                  <a:pt x="19541" y="5852"/>
                  <a:pt x="20477" y="7971"/>
                  <a:pt x="20594" y="10309"/>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 name="Shape 2546">
            <a:extLst>
              <a:ext uri="{FF2B5EF4-FFF2-40B4-BE49-F238E27FC236}">
                <a16:creationId xmlns:a16="http://schemas.microsoft.com/office/drawing/2014/main" id="{8DC94443-79EE-AA43-B902-6CE0A6FCF231}"/>
              </a:ext>
            </a:extLst>
          </p:cNvPr>
          <p:cNvSpPr/>
          <p:nvPr/>
        </p:nvSpPr>
        <p:spPr>
          <a:xfrm>
            <a:off x="1576631" y="2624962"/>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7" name="Shape 2547">
            <a:extLst>
              <a:ext uri="{FF2B5EF4-FFF2-40B4-BE49-F238E27FC236}">
                <a16:creationId xmlns:a16="http://schemas.microsoft.com/office/drawing/2014/main" id="{2CEDFFF5-1200-C949-BDB0-96D10DBE10B7}"/>
              </a:ext>
            </a:extLst>
          </p:cNvPr>
          <p:cNvSpPr/>
          <p:nvPr/>
        </p:nvSpPr>
        <p:spPr>
          <a:xfrm>
            <a:off x="2643153" y="2622110"/>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8" name="Shape 2548">
            <a:extLst>
              <a:ext uri="{FF2B5EF4-FFF2-40B4-BE49-F238E27FC236}">
                <a16:creationId xmlns:a16="http://schemas.microsoft.com/office/drawing/2014/main" id="{F5C67027-DADB-4249-AA95-CBACF59F2880}"/>
              </a:ext>
            </a:extLst>
          </p:cNvPr>
          <p:cNvSpPr/>
          <p:nvPr/>
        </p:nvSpPr>
        <p:spPr>
          <a:xfrm>
            <a:off x="3709675" y="2634231"/>
            <a:ext cx="295014" cy="67049"/>
          </a:xfrm>
          <a:custGeom>
            <a:avLst/>
            <a:gdLst/>
            <a:ahLst/>
            <a:cxnLst>
              <a:cxn ang="0">
                <a:pos x="wd2" y="hd2"/>
              </a:cxn>
              <a:cxn ang="5400000">
                <a:pos x="wd2" y="hd2"/>
              </a:cxn>
              <a:cxn ang="10800000">
                <a:pos x="wd2" y="hd2"/>
              </a:cxn>
              <a:cxn ang="16200000">
                <a:pos x="wd2" y="hd2"/>
              </a:cxn>
            </a:cxnLst>
            <a:rect l="0" t="0" r="r" b="b"/>
            <a:pathLst>
              <a:path w="21600" h="21600" extrusionOk="0">
                <a:moveTo>
                  <a:pt x="19145" y="17280"/>
                </a:moveTo>
                <a:cubicBezTo>
                  <a:pt x="18332" y="17280"/>
                  <a:pt x="17673" y="14380"/>
                  <a:pt x="17673" y="10800"/>
                </a:cubicBezTo>
                <a:cubicBezTo>
                  <a:pt x="17673" y="7224"/>
                  <a:pt x="18332" y="4320"/>
                  <a:pt x="19145" y="4320"/>
                </a:cubicBezTo>
                <a:cubicBezTo>
                  <a:pt x="19959" y="4320"/>
                  <a:pt x="20618" y="7224"/>
                  <a:pt x="20618" y="10800"/>
                </a:cubicBezTo>
                <a:cubicBezTo>
                  <a:pt x="20618" y="14380"/>
                  <a:pt x="19959" y="17280"/>
                  <a:pt x="19145" y="17280"/>
                </a:cubicBezTo>
                <a:moveTo>
                  <a:pt x="19145" y="0"/>
                </a:moveTo>
                <a:cubicBezTo>
                  <a:pt x="17790" y="0"/>
                  <a:pt x="16691" y="4837"/>
                  <a:pt x="16691" y="10800"/>
                </a:cubicBezTo>
                <a:cubicBezTo>
                  <a:pt x="16691" y="16766"/>
                  <a:pt x="17790" y="21600"/>
                  <a:pt x="19145" y="21600"/>
                </a:cubicBezTo>
                <a:cubicBezTo>
                  <a:pt x="20501" y="21600"/>
                  <a:pt x="21600" y="16766"/>
                  <a:pt x="21600" y="10800"/>
                </a:cubicBezTo>
                <a:cubicBezTo>
                  <a:pt x="21600" y="4837"/>
                  <a:pt x="20501" y="0"/>
                  <a:pt x="19145" y="0"/>
                </a:cubicBezTo>
                <a:moveTo>
                  <a:pt x="10800" y="17280"/>
                </a:moveTo>
                <a:cubicBezTo>
                  <a:pt x="9986" y="17280"/>
                  <a:pt x="9327" y="14380"/>
                  <a:pt x="9327" y="10800"/>
                </a:cubicBezTo>
                <a:cubicBezTo>
                  <a:pt x="9327" y="7224"/>
                  <a:pt x="9986" y="4320"/>
                  <a:pt x="10800" y="4320"/>
                </a:cubicBezTo>
                <a:cubicBezTo>
                  <a:pt x="11614" y="4320"/>
                  <a:pt x="12273" y="7224"/>
                  <a:pt x="12273" y="10800"/>
                </a:cubicBezTo>
                <a:cubicBezTo>
                  <a:pt x="12273" y="14380"/>
                  <a:pt x="11614" y="17280"/>
                  <a:pt x="10800" y="17280"/>
                </a:cubicBezTo>
                <a:moveTo>
                  <a:pt x="10800" y="0"/>
                </a:moveTo>
                <a:cubicBezTo>
                  <a:pt x="9444" y="0"/>
                  <a:pt x="8345" y="4837"/>
                  <a:pt x="8345" y="10800"/>
                </a:cubicBezTo>
                <a:cubicBezTo>
                  <a:pt x="8345" y="16766"/>
                  <a:pt x="9444" y="21600"/>
                  <a:pt x="10800" y="21600"/>
                </a:cubicBezTo>
                <a:cubicBezTo>
                  <a:pt x="12156" y="21600"/>
                  <a:pt x="13255" y="16766"/>
                  <a:pt x="13255" y="10800"/>
                </a:cubicBezTo>
                <a:cubicBezTo>
                  <a:pt x="13255" y="4837"/>
                  <a:pt x="12156" y="0"/>
                  <a:pt x="10800" y="0"/>
                </a:cubicBezTo>
                <a:moveTo>
                  <a:pt x="2455" y="17280"/>
                </a:moveTo>
                <a:cubicBezTo>
                  <a:pt x="1641" y="17280"/>
                  <a:pt x="982" y="14380"/>
                  <a:pt x="982" y="10800"/>
                </a:cubicBezTo>
                <a:cubicBezTo>
                  <a:pt x="982" y="7224"/>
                  <a:pt x="1641" y="4320"/>
                  <a:pt x="2455" y="4320"/>
                </a:cubicBezTo>
                <a:cubicBezTo>
                  <a:pt x="3268" y="4320"/>
                  <a:pt x="3927" y="7224"/>
                  <a:pt x="3927" y="10800"/>
                </a:cubicBezTo>
                <a:cubicBezTo>
                  <a:pt x="3927" y="14380"/>
                  <a:pt x="3268" y="17280"/>
                  <a:pt x="2455" y="17280"/>
                </a:cubicBezTo>
                <a:moveTo>
                  <a:pt x="2455" y="0"/>
                </a:moveTo>
                <a:cubicBezTo>
                  <a:pt x="1099" y="0"/>
                  <a:pt x="0" y="4837"/>
                  <a:pt x="0" y="10800"/>
                </a:cubicBezTo>
                <a:cubicBezTo>
                  <a:pt x="0" y="16766"/>
                  <a:pt x="1099" y="21600"/>
                  <a:pt x="2455" y="21600"/>
                </a:cubicBezTo>
                <a:cubicBezTo>
                  <a:pt x="3811" y="21600"/>
                  <a:pt x="4909" y="16766"/>
                  <a:pt x="4909" y="10800"/>
                </a:cubicBezTo>
                <a:cubicBezTo>
                  <a:pt x="4909" y="4837"/>
                  <a:pt x="3811" y="0"/>
                  <a:pt x="2455"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9" name="Shape 2549">
            <a:extLst>
              <a:ext uri="{FF2B5EF4-FFF2-40B4-BE49-F238E27FC236}">
                <a16:creationId xmlns:a16="http://schemas.microsoft.com/office/drawing/2014/main" id="{9F77ADA9-839A-A54F-8294-0DD37F804119}"/>
              </a:ext>
            </a:extLst>
          </p:cNvPr>
          <p:cNvSpPr/>
          <p:nvPr/>
        </p:nvSpPr>
        <p:spPr>
          <a:xfrm>
            <a:off x="4776197" y="2622110"/>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0800" y="11291"/>
                </a:moveTo>
                <a:cubicBezTo>
                  <a:pt x="10529" y="11291"/>
                  <a:pt x="10309" y="11072"/>
                  <a:pt x="10309" y="10800"/>
                </a:cubicBezTo>
                <a:cubicBezTo>
                  <a:pt x="10309" y="10529"/>
                  <a:pt x="10529" y="10309"/>
                  <a:pt x="10800" y="10309"/>
                </a:cubicBezTo>
                <a:cubicBezTo>
                  <a:pt x="11071" y="10309"/>
                  <a:pt x="11291" y="10529"/>
                  <a:pt x="11291" y="10800"/>
                </a:cubicBezTo>
                <a:cubicBezTo>
                  <a:pt x="11291" y="11072"/>
                  <a:pt x="11071" y="11291"/>
                  <a:pt x="10800" y="11291"/>
                </a:cubicBezTo>
                <a:moveTo>
                  <a:pt x="10800" y="9327"/>
                </a:moveTo>
                <a:cubicBezTo>
                  <a:pt x="9986" y="9327"/>
                  <a:pt x="9327" y="9987"/>
                  <a:pt x="9327" y="10800"/>
                </a:cubicBezTo>
                <a:cubicBezTo>
                  <a:pt x="9327" y="11614"/>
                  <a:pt x="9986" y="12273"/>
                  <a:pt x="10800" y="12273"/>
                </a:cubicBezTo>
                <a:cubicBezTo>
                  <a:pt x="11614" y="12273"/>
                  <a:pt x="12273" y="11614"/>
                  <a:pt x="12273" y="10800"/>
                </a:cubicBezTo>
                <a:cubicBezTo>
                  <a:pt x="12273" y="9987"/>
                  <a:pt x="11614" y="9327"/>
                  <a:pt x="10800" y="9327"/>
                </a:cubicBezTo>
                <a:moveTo>
                  <a:pt x="5400" y="11291"/>
                </a:moveTo>
                <a:cubicBezTo>
                  <a:pt x="5129" y="11291"/>
                  <a:pt x="4909" y="11072"/>
                  <a:pt x="4909" y="10800"/>
                </a:cubicBezTo>
                <a:cubicBezTo>
                  <a:pt x="4909" y="10529"/>
                  <a:pt x="5129" y="10309"/>
                  <a:pt x="5400" y="10309"/>
                </a:cubicBezTo>
                <a:cubicBezTo>
                  <a:pt x="5671" y="10309"/>
                  <a:pt x="5891" y="10529"/>
                  <a:pt x="5891" y="10800"/>
                </a:cubicBezTo>
                <a:cubicBezTo>
                  <a:pt x="5891" y="11072"/>
                  <a:pt x="5671" y="11291"/>
                  <a:pt x="5400" y="11291"/>
                </a:cubicBezTo>
                <a:moveTo>
                  <a:pt x="5400" y="9327"/>
                </a:moveTo>
                <a:cubicBezTo>
                  <a:pt x="4586" y="9327"/>
                  <a:pt x="3927" y="9987"/>
                  <a:pt x="3927" y="10800"/>
                </a:cubicBezTo>
                <a:cubicBezTo>
                  <a:pt x="3927" y="11614"/>
                  <a:pt x="4586" y="12273"/>
                  <a:pt x="5400" y="12273"/>
                </a:cubicBezTo>
                <a:cubicBezTo>
                  <a:pt x="6214" y="12273"/>
                  <a:pt x="6873" y="11614"/>
                  <a:pt x="6873" y="10800"/>
                </a:cubicBezTo>
                <a:cubicBezTo>
                  <a:pt x="6873" y="9987"/>
                  <a:pt x="6214" y="9327"/>
                  <a:pt x="5400" y="9327"/>
                </a:cubicBezTo>
                <a:moveTo>
                  <a:pt x="16200" y="11291"/>
                </a:moveTo>
                <a:cubicBezTo>
                  <a:pt x="15929" y="11291"/>
                  <a:pt x="15709" y="11072"/>
                  <a:pt x="15709" y="10800"/>
                </a:cubicBezTo>
                <a:cubicBezTo>
                  <a:pt x="15709" y="10529"/>
                  <a:pt x="15929" y="10309"/>
                  <a:pt x="16200" y="10309"/>
                </a:cubicBezTo>
                <a:cubicBezTo>
                  <a:pt x="16471" y="10309"/>
                  <a:pt x="16691" y="10529"/>
                  <a:pt x="16691" y="10800"/>
                </a:cubicBezTo>
                <a:cubicBezTo>
                  <a:pt x="16691" y="11072"/>
                  <a:pt x="16471" y="11291"/>
                  <a:pt x="16200" y="11291"/>
                </a:cubicBezTo>
                <a:moveTo>
                  <a:pt x="16200" y="9327"/>
                </a:moveTo>
                <a:cubicBezTo>
                  <a:pt x="15386" y="9327"/>
                  <a:pt x="14727" y="9987"/>
                  <a:pt x="14727" y="10800"/>
                </a:cubicBezTo>
                <a:cubicBezTo>
                  <a:pt x="14727" y="11614"/>
                  <a:pt x="15386" y="12273"/>
                  <a:pt x="16200" y="12273"/>
                </a:cubicBezTo>
                <a:cubicBezTo>
                  <a:pt x="17014" y="12273"/>
                  <a:pt x="17673" y="11614"/>
                  <a:pt x="17673" y="10800"/>
                </a:cubicBezTo>
                <a:cubicBezTo>
                  <a:pt x="17673" y="9987"/>
                  <a:pt x="17014" y="9327"/>
                  <a:pt x="16200" y="9327"/>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0" name="Shape 2550">
            <a:extLst>
              <a:ext uri="{FF2B5EF4-FFF2-40B4-BE49-F238E27FC236}">
                <a16:creationId xmlns:a16="http://schemas.microsoft.com/office/drawing/2014/main" id="{3E0AA1B4-08E8-234C-9343-3A54741FE277}"/>
              </a:ext>
            </a:extLst>
          </p:cNvPr>
          <p:cNvSpPr/>
          <p:nvPr/>
        </p:nvSpPr>
        <p:spPr>
          <a:xfrm>
            <a:off x="5842720" y="2622110"/>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21109" y="7364"/>
                </a:moveTo>
                <a:cubicBezTo>
                  <a:pt x="20838" y="7364"/>
                  <a:pt x="20618" y="7584"/>
                  <a:pt x="20618" y="7855"/>
                </a:cubicBezTo>
                <a:lnTo>
                  <a:pt x="20618" y="18655"/>
                </a:lnTo>
                <a:cubicBezTo>
                  <a:pt x="20618" y="19739"/>
                  <a:pt x="19739" y="20618"/>
                  <a:pt x="18655" y="20618"/>
                </a:cubicBezTo>
                <a:lnTo>
                  <a:pt x="2945" y="20618"/>
                </a:lnTo>
                <a:cubicBezTo>
                  <a:pt x="1861" y="20618"/>
                  <a:pt x="982" y="19739"/>
                  <a:pt x="982" y="18655"/>
                </a:cubicBezTo>
                <a:lnTo>
                  <a:pt x="982" y="2945"/>
                </a:lnTo>
                <a:cubicBezTo>
                  <a:pt x="982" y="1861"/>
                  <a:pt x="1861" y="982"/>
                  <a:pt x="2945" y="982"/>
                </a:cubicBezTo>
                <a:lnTo>
                  <a:pt x="13745" y="982"/>
                </a:lnTo>
                <a:cubicBezTo>
                  <a:pt x="14017" y="982"/>
                  <a:pt x="14236" y="762"/>
                  <a:pt x="14236" y="491"/>
                </a:cubicBezTo>
                <a:cubicBezTo>
                  <a:pt x="14236" y="220"/>
                  <a:pt x="14017" y="0"/>
                  <a:pt x="13745" y="0"/>
                </a:cubicBezTo>
                <a:lnTo>
                  <a:pt x="2945" y="0"/>
                </a:lnTo>
                <a:cubicBezTo>
                  <a:pt x="1318" y="0"/>
                  <a:pt x="0" y="1319"/>
                  <a:pt x="0" y="2945"/>
                </a:cubicBezTo>
                <a:lnTo>
                  <a:pt x="0" y="18655"/>
                </a:lnTo>
                <a:cubicBezTo>
                  <a:pt x="0" y="20282"/>
                  <a:pt x="1318" y="21600"/>
                  <a:pt x="2945" y="21600"/>
                </a:cubicBezTo>
                <a:lnTo>
                  <a:pt x="18655" y="21600"/>
                </a:lnTo>
                <a:cubicBezTo>
                  <a:pt x="20282" y="21600"/>
                  <a:pt x="21600" y="20282"/>
                  <a:pt x="21600" y="18655"/>
                </a:cubicBezTo>
                <a:lnTo>
                  <a:pt x="21600" y="7855"/>
                </a:lnTo>
                <a:cubicBezTo>
                  <a:pt x="21600" y="7584"/>
                  <a:pt x="21380" y="7364"/>
                  <a:pt x="21109" y="7364"/>
                </a:cubicBezTo>
                <a:moveTo>
                  <a:pt x="7006" y="12764"/>
                </a:moveTo>
                <a:lnTo>
                  <a:pt x="8836" y="12764"/>
                </a:lnTo>
                <a:lnTo>
                  <a:pt x="8836" y="14594"/>
                </a:lnTo>
                <a:lnTo>
                  <a:pt x="6627" y="14973"/>
                </a:lnTo>
                <a:cubicBezTo>
                  <a:pt x="6627" y="14973"/>
                  <a:pt x="7006" y="12764"/>
                  <a:pt x="7006" y="12764"/>
                </a:cubicBezTo>
                <a:close/>
                <a:moveTo>
                  <a:pt x="16775" y="2742"/>
                </a:moveTo>
                <a:lnTo>
                  <a:pt x="18858" y="4825"/>
                </a:lnTo>
                <a:lnTo>
                  <a:pt x="9818" y="13865"/>
                </a:lnTo>
                <a:lnTo>
                  <a:pt x="9818" y="11782"/>
                </a:lnTo>
                <a:lnTo>
                  <a:pt x="7736" y="11782"/>
                </a:lnTo>
                <a:cubicBezTo>
                  <a:pt x="7736" y="11782"/>
                  <a:pt x="16775" y="2742"/>
                  <a:pt x="16775" y="2742"/>
                </a:cubicBezTo>
                <a:close/>
                <a:moveTo>
                  <a:pt x="18104" y="1414"/>
                </a:moveTo>
                <a:cubicBezTo>
                  <a:pt x="18371" y="1147"/>
                  <a:pt x="18739" y="982"/>
                  <a:pt x="19145" y="982"/>
                </a:cubicBezTo>
                <a:cubicBezTo>
                  <a:pt x="19959" y="982"/>
                  <a:pt x="20618" y="1642"/>
                  <a:pt x="20618" y="2455"/>
                </a:cubicBezTo>
                <a:cubicBezTo>
                  <a:pt x="20618" y="2861"/>
                  <a:pt x="20453" y="3230"/>
                  <a:pt x="20187" y="3496"/>
                </a:cubicBezTo>
                <a:lnTo>
                  <a:pt x="19552" y="4131"/>
                </a:lnTo>
                <a:lnTo>
                  <a:pt x="17469" y="2048"/>
                </a:lnTo>
                <a:cubicBezTo>
                  <a:pt x="17469" y="2048"/>
                  <a:pt x="18104" y="1414"/>
                  <a:pt x="18104" y="1414"/>
                </a:cubicBezTo>
                <a:close/>
                <a:moveTo>
                  <a:pt x="5400" y="16200"/>
                </a:moveTo>
                <a:lnTo>
                  <a:pt x="9590" y="15481"/>
                </a:lnTo>
                <a:lnTo>
                  <a:pt x="20881" y="4190"/>
                </a:lnTo>
                <a:cubicBezTo>
                  <a:pt x="21325" y="3746"/>
                  <a:pt x="21600" y="3133"/>
                  <a:pt x="21600" y="2455"/>
                </a:cubicBezTo>
                <a:cubicBezTo>
                  <a:pt x="21600" y="1099"/>
                  <a:pt x="20501" y="0"/>
                  <a:pt x="19145" y="0"/>
                </a:cubicBezTo>
                <a:cubicBezTo>
                  <a:pt x="18468" y="0"/>
                  <a:pt x="17854" y="275"/>
                  <a:pt x="17410" y="719"/>
                </a:cubicBezTo>
                <a:lnTo>
                  <a:pt x="6119" y="12010"/>
                </a:lnTo>
                <a:cubicBezTo>
                  <a:pt x="6119" y="12010"/>
                  <a:pt x="5400" y="16200"/>
                  <a:pt x="5400" y="16200"/>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1" name="Shape 2551">
            <a:extLst>
              <a:ext uri="{FF2B5EF4-FFF2-40B4-BE49-F238E27FC236}">
                <a16:creationId xmlns:a16="http://schemas.microsoft.com/office/drawing/2014/main" id="{1DDD1985-31DE-FB42-BF66-16C058B6C7CD}"/>
              </a:ext>
            </a:extLst>
          </p:cNvPr>
          <p:cNvSpPr/>
          <p:nvPr/>
        </p:nvSpPr>
        <p:spPr>
          <a:xfrm>
            <a:off x="6909242" y="2622110"/>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9755" y="6010"/>
                </a:moveTo>
                <a:lnTo>
                  <a:pt x="18630" y="7136"/>
                </a:lnTo>
                <a:lnTo>
                  <a:pt x="14465" y="2970"/>
                </a:lnTo>
                <a:lnTo>
                  <a:pt x="15590" y="1845"/>
                </a:lnTo>
                <a:cubicBezTo>
                  <a:pt x="15590" y="1845"/>
                  <a:pt x="16391" y="982"/>
                  <a:pt x="17673" y="982"/>
                </a:cubicBezTo>
                <a:cubicBezTo>
                  <a:pt x="19300" y="982"/>
                  <a:pt x="20618" y="2300"/>
                  <a:pt x="20618" y="3927"/>
                </a:cubicBezTo>
                <a:cubicBezTo>
                  <a:pt x="20618" y="4741"/>
                  <a:pt x="20288" y="5477"/>
                  <a:pt x="19755" y="6010"/>
                </a:cubicBezTo>
                <a:moveTo>
                  <a:pt x="7364" y="18402"/>
                </a:moveTo>
                <a:lnTo>
                  <a:pt x="7364" y="14727"/>
                </a:lnTo>
                <a:cubicBezTo>
                  <a:pt x="7364" y="14456"/>
                  <a:pt x="7144" y="14236"/>
                  <a:pt x="6873" y="14236"/>
                </a:cubicBezTo>
                <a:lnTo>
                  <a:pt x="3198" y="14236"/>
                </a:lnTo>
                <a:lnTo>
                  <a:pt x="13770" y="3665"/>
                </a:lnTo>
                <a:lnTo>
                  <a:pt x="17935" y="7830"/>
                </a:lnTo>
                <a:cubicBezTo>
                  <a:pt x="17935" y="7830"/>
                  <a:pt x="7364" y="18402"/>
                  <a:pt x="7364" y="18402"/>
                </a:cubicBezTo>
                <a:close/>
                <a:moveTo>
                  <a:pt x="6382" y="19042"/>
                </a:moveTo>
                <a:lnTo>
                  <a:pt x="2945" y="19845"/>
                </a:lnTo>
                <a:lnTo>
                  <a:pt x="2945" y="18655"/>
                </a:lnTo>
                <a:lnTo>
                  <a:pt x="1755" y="18655"/>
                </a:lnTo>
                <a:lnTo>
                  <a:pt x="2558" y="15218"/>
                </a:lnTo>
                <a:lnTo>
                  <a:pt x="6382" y="15218"/>
                </a:lnTo>
                <a:cubicBezTo>
                  <a:pt x="6382" y="15218"/>
                  <a:pt x="6382" y="19042"/>
                  <a:pt x="6382" y="19042"/>
                </a:cubicBezTo>
                <a:close/>
                <a:moveTo>
                  <a:pt x="17673" y="0"/>
                </a:moveTo>
                <a:cubicBezTo>
                  <a:pt x="16588" y="0"/>
                  <a:pt x="15606" y="439"/>
                  <a:pt x="14896" y="1151"/>
                </a:cubicBezTo>
                <a:lnTo>
                  <a:pt x="1641" y="14405"/>
                </a:lnTo>
                <a:lnTo>
                  <a:pt x="0" y="21600"/>
                </a:lnTo>
                <a:lnTo>
                  <a:pt x="7195" y="19959"/>
                </a:lnTo>
                <a:lnTo>
                  <a:pt x="20449" y="6704"/>
                </a:lnTo>
                <a:cubicBezTo>
                  <a:pt x="21160" y="5994"/>
                  <a:pt x="21600" y="5012"/>
                  <a:pt x="21600" y="3927"/>
                </a:cubicBezTo>
                <a:cubicBezTo>
                  <a:pt x="21600" y="1758"/>
                  <a:pt x="19842" y="0"/>
                  <a:pt x="17673"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2" name="Shape 2552">
            <a:extLst>
              <a:ext uri="{FF2B5EF4-FFF2-40B4-BE49-F238E27FC236}">
                <a16:creationId xmlns:a16="http://schemas.microsoft.com/office/drawing/2014/main" id="{D9E58ACD-51F5-E149-93D1-3C5DAC18341F}"/>
              </a:ext>
            </a:extLst>
          </p:cNvPr>
          <p:cNvSpPr/>
          <p:nvPr/>
        </p:nvSpPr>
        <p:spPr>
          <a:xfrm>
            <a:off x="7975764" y="2623536"/>
            <a:ext cx="295014" cy="268195"/>
          </a:xfrm>
          <a:custGeom>
            <a:avLst/>
            <a:gdLst/>
            <a:ahLst/>
            <a:cxnLst>
              <a:cxn ang="0">
                <a:pos x="wd2" y="hd2"/>
              </a:cxn>
              <a:cxn ang="5400000">
                <a:pos x="wd2" y="hd2"/>
              </a:cxn>
              <a:cxn ang="10800000">
                <a:pos x="wd2" y="hd2"/>
              </a:cxn>
              <a:cxn ang="16200000">
                <a:pos x="wd2" y="hd2"/>
              </a:cxn>
            </a:cxnLst>
            <a:rect l="0" t="0" r="r" b="b"/>
            <a:pathLst>
              <a:path w="21600" h="21600" extrusionOk="0">
                <a:moveTo>
                  <a:pt x="10800" y="18360"/>
                </a:moveTo>
                <a:cubicBezTo>
                  <a:pt x="9864" y="18360"/>
                  <a:pt x="8922" y="18237"/>
                  <a:pt x="7998" y="17995"/>
                </a:cubicBezTo>
                <a:cubicBezTo>
                  <a:pt x="7923" y="17975"/>
                  <a:pt x="7846" y="17965"/>
                  <a:pt x="7770" y="17965"/>
                </a:cubicBezTo>
                <a:cubicBezTo>
                  <a:pt x="7646" y="17965"/>
                  <a:pt x="7522" y="17991"/>
                  <a:pt x="7406" y="18043"/>
                </a:cubicBezTo>
                <a:lnTo>
                  <a:pt x="3352" y="19826"/>
                </a:lnTo>
                <a:lnTo>
                  <a:pt x="4013" y="16735"/>
                </a:lnTo>
                <a:cubicBezTo>
                  <a:pt x="4098" y="16339"/>
                  <a:pt x="3972" y="15924"/>
                  <a:pt x="3689" y="15662"/>
                </a:cubicBezTo>
                <a:cubicBezTo>
                  <a:pt x="1944" y="14045"/>
                  <a:pt x="982" y="11934"/>
                  <a:pt x="982" y="9720"/>
                </a:cubicBezTo>
                <a:cubicBezTo>
                  <a:pt x="982" y="4956"/>
                  <a:pt x="5387" y="1080"/>
                  <a:pt x="10800" y="1080"/>
                </a:cubicBezTo>
                <a:cubicBezTo>
                  <a:pt x="16214" y="1080"/>
                  <a:pt x="20618" y="4956"/>
                  <a:pt x="20618" y="9720"/>
                </a:cubicBezTo>
                <a:cubicBezTo>
                  <a:pt x="20618" y="14484"/>
                  <a:pt x="16214" y="18360"/>
                  <a:pt x="10800" y="18360"/>
                </a:cubicBezTo>
                <a:moveTo>
                  <a:pt x="10800" y="0"/>
                </a:moveTo>
                <a:cubicBezTo>
                  <a:pt x="4835" y="0"/>
                  <a:pt x="0" y="4352"/>
                  <a:pt x="0" y="9720"/>
                </a:cubicBezTo>
                <a:cubicBezTo>
                  <a:pt x="0" y="12353"/>
                  <a:pt x="1168" y="14738"/>
                  <a:pt x="3057" y="16488"/>
                </a:cubicBezTo>
                <a:lnTo>
                  <a:pt x="1964" y="21600"/>
                </a:lnTo>
                <a:lnTo>
                  <a:pt x="7770" y="19046"/>
                </a:lnTo>
                <a:cubicBezTo>
                  <a:pt x="8732" y="19298"/>
                  <a:pt x="9747" y="19440"/>
                  <a:pt x="10800" y="19440"/>
                </a:cubicBezTo>
                <a:cubicBezTo>
                  <a:pt x="16765" y="19440"/>
                  <a:pt x="21600" y="15089"/>
                  <a:pt x="21600" y="9720"/>
                </a:cubicBezTo>
                <a:cubicBezTo>
                  <a:pt x="21600" y="4352"/>
                  <a:pt x="16765"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3" name="Shape 2553">
            <a:extLst>
              <a:ext uri="{FF2B5EF4-FFF2-40B4-BE49-F238E27FC236}">
                <a16:creationId xmlns:a16="http://schemas.microsoft.com/office/drawing/2014/main" id="{6DC14127-9EC4-5D42-83F7-9B97A143A500}"/>
              </a:ext>
            </a:extLst>
          </p:cNvPr>
          <p:cNvSpPr/>
          <p:nvPr/>
        </p:nvSpPr>
        <p:spPr>
          <a:xfrm>
            <a:off x="9042286" y="2623536"/>
            <a:ext cx="295014" cy="268195"/>
          </a:xfrm>
          <a:custGeom>
            <a:avLst/>
            <a:gdLst/>
            <a:ahLst/>
            <a:cxnLst>
              <a:cxn ang="0">
                <a:pos x="wd2" y="hd2"/>
              </a:cxn>
              <a:cxn ang="5400000">
                <a:pos x="wd2" y="hd2"/>
              </a:cxn>
              <a:cxn ang="10800000">
                <a:pos x="wd2" y="hd2"/>
              </a:cxn>
              <a:cxn ang="16200000">
                <a:pos x="wd2" y="hd2"/>
              </a:cxn>
            </a:cxnLst>
            <a:rect l="0" t="0" r="r" b="b"/>
            <a:pathLst>
              <a:path w="21600" h="21600" extrusionOk="0">
                <a:moveTo>
                  <a:pt x="15709" y="8100"/>
                </a:moveTo>
                <a:cubicBezTo>
                  <a:pt x="14896" y="8100"/>
                  <a:pt x="14236" y="8826"/>
                  <a:pt x="14236" y="9720"/>
                </a:cubicBezTo>
                <a:cubicBezTo>
                  <a:pt x="14236" y="10615"/>
                  <a:pt x="14896" y="11340"/>
                  <a:pt x="15709" y="11340"/>
                </a:cubicBezTo>
                <a:cubicBezTo>
                  <a:pt x="16522" y="11340"/>
                  <a:pt x="17182" y="10615"/>
                  <a:pt x="17182" y="9720"/>
                </a:cubicBezTo>
                <a:cubicBezTo>
                  <a:pt x="17182" y="8826"/>
                  <a:pt x="16522" y="8100"/>
                  <a:pt x="15709" y="8100"/>
                </a:cubicBezTo>
                <a:moveTo>
                  <a:pt x="10800" y="18360"/>
                </a:moveTo>
                <a:cubicBezTo>
                  <a:pt x="9864" y="18360"/>
                  <a:pt x="8922" y="18237"/>
                  <a:pt x="7998" y="17995"/>
                </a:cubicBezTo>
                <a:cubicBezTo>
                  <a:pt x="7923" y="17975"/>
                  <a:pt x="7846" y="17965"/>
                  <a:pt x="7770" y="17965"/>
                </a:cubicBezTo>
                <a:cubicBezTo>
                  <a:pt x="7646" y="17965"/>
                  <a:pt x="7522" y="17991"/>
                  <a:pt x="7406" y="18043"/>
                </a:cubicBezTo>
                <a:lnTo>
                  <a:pt x="3352" y="19826"/>
                </a:lnTo>
                <a:lnTo>
                  <a:pt x="4013" y="16735"/>
                </a:lnTo>
                <a:cubicBezTo>
                  <a:pt x="4098" y="16339"/>
                  <a:pt x="3972" y="15924"/>
                  <a:pt x="3689" y="15662"/>
                </a:cubicBezTo>
                <a:cubicBezTo>
                  <a:pt x="1944" y="14045"/>
                  <a:pt x="982" y="11934"/>
                  <a:pt x="982" y="9720"/>
                </a:cubicBezTo>
                <a:cubicBezTo>
                  <a:pt x="982" y="4956"/>
                  <a:pt x="5387" y="1080"/>
                  <a:pt x="10800" y="1080"/>
                </a:cubicBezTo>
                <a:cubicBezTo>
                  <a:pt x="16214" y="1080"/>
                  <a:pt x="20618" y="4956"/>
                  <a:pt x="20618" y="9720"/>
                </a:cubicBezTo>
                <a:cubicBezTo>
                  <a:pt x="20618" y="14484"/>
                  <a:pt x="16214" y="18360"/>
                  <a:pt x="10800" y="18360"/>
                </a:cubicBezTo>
                <a:moveTo>
                  <a:pt x="10800" y="0"/>
                </a:moveTo>
                <a:cubicBezTo>
                  <a:pt x="4835" y="0"/>
                  <a:pt x="0" y="4352"/>
                  <a:pt x="0" y="9720"/>
                </a:cubicBezTo>
                <a:cubicBezTo>
                  <a:pt x="0" y="12353"/>
                  <a:pt x="1168" y="14738"/>
                  <a:pt x="3057" y="16488"/>
                </a:cubicBezTo>
                <a:lnTo>
                  <a:pt x="1964" y="21600"/>
                </a:lnTo>
                <a:lnTo>
                  <a:pt x="7770" y="19046"/>
                </a:lnTo>
                <a:cubicBezTo>
                  <a:pt x="8732" y="19298"/>
                  <a:pt x="9747" y="19440"/>
                  <a:pt x="10800" y="19440"/>
                </a:cubicBezTo>
                <a:cubicBezTo>
                  <a:pt x="16765" y="19440"/>
                  <a:pt x="21600" y="15089"/>
                  <a:pt x="21600" y="9720"/>
                </a:cubicBezTo>
                <a:cubicBezTo>
                  <a:pt x="21600" y="4352"/>
                  <a:pt x="16765" y="0"/>
                  <a:pt x="10800" y="0"/>
                </a:cubicBezTo>
                <a:moveTo>
                  <a:pt x="10800" y="8100"/>
                </a:moveTo>
                <a:cubicBezTo>
                  <a:pt x="9987" y="8100"/>
                  <a:pt x="9327" y="8826"/>
                  <a:pt x="9327" y="9720"/>
                </a:cubicBezTo>
                <a:cubicBezTo>
                  <a:pt x="9327" y="10615"/>
                  <a:pt x="9987" y="11340"/>
                  <a:pt x="10800" y="11340"/>
                </a:cubicBezTo>
                <a:cubicBezTo>
                  <a:pt x="11613" y="11340"/>
                  <a:pt x="12273" y="10615"/>
                  <a:pt x="12273" y="9720"/>
                </a:cubicBezTo>
                <a:cubicBezTo>
                  <a:pt x="12273" y="8826"/>
                  <a:pt x="11613" y="8100"/>
                  <a:pt x="10800" y="8100"/>
                </a:cubicBezTo>
                <a:moveTo>
                  <a:pt x="5891" y="8100"/>
                </a:moveTo>
                <a:cubicBezTo>
                  <a:pt x="5078" y="8100"/>
                  <a:pt x="4418" y="8826"/>
                  <a:pt x="4418" y="9720"/>
                </a:cubicBezTo>
                <a:cubicBezTo>
                  <a:pt x="4418" y="10615"/>
                  <a:pt x="5078" y="11340"/>
                  <a:pt x="5891" y="11340"/>
                </a:cubicBezTo>
                <a:cubicBezTo>
                  <a:pt x="6704" y="11340"/>
                  <a:pt x="7364" y="10615"/>
                  <a:pt x="7364" y="9720"/>
                </a:cubicBezTo>
                <a:cubicBezTo>
                  <a:pt x="7364" y="8826"/>
                  <a:pt x="6704" y="8100"/>
                  <a:pt x="5891" y="81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4" name="Shape 2554">
            <a:extLst>
              <a:ext uri="{FF2B5EF4-FFF2-40B4-BE49-F238E27FC236}">
                <a16:creationId xmlns:a16="http://schemas.microsoft.com/office/drawing/2014/main" id="{CC086C72-4963-FF46-BCA0-40415935DA5E}"/>
              </a:ext>
            </a:extLst>
          </p:cNvPr>
          <p:cNvSpPr/>
          <p:nvPr/>
        </p:nvSpPr>
        <p:spPr>
          <a:xfrm>
            <a:off x="10108808" y="2623536"/>
            <a:ext cx="295014" cy="268195"/>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5" name="Shape 2555">
            <a:extLst>
              <a:ext uri="{FF2B5EF4-FFF2-40B4-BE49-F238E27FC236}">
                <a16:creationId xmlns:a16="http://schemas.microsoft.com/office/drawing/2014/main" id="{34CE2472-0D0C-6344-B702-30AFBF5EBE28}"/>
              </a:ext>
            </a:extLst>
          </p:cNvPr>
          <p:cNvSpPr/>
          <p:nvPr/>
        </p:nvSpPr>
        <p:spPr>
          <a:xfrm>
            <a:off x="510109" y="3688633"/>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4221" y="3527"/>
                </a:lnTo>
                <a:cubicBezTo>
                  <a:pt x="5963" y="1950"/>
                  <a:pt x="8265" y="982"/>
                  <a:pt x="10800" y="982"/>
                </a:cubicBezTo>
                <a:cubicBezTo>
                  <a:pt x="16223" y="982"/>
                  <a:pt x="20618" y="5377"/>
                  <a:pt x="20618" y="10800"/>
                </a:cubicBezTo>
                <a:cubicBezTo>
                  <a:pt x="20618" y="13335"/>
                  <a:pt x="19650" y="15637"/>
                  <a:pt x="18073" y="17379"/>
                </a:cubicBezTo>
                <a:moveTo>
                  <a:pt x="10800" y="20618"/>
                </a:moveTo>
                <a:cubicBezTo>
                  <a:pt x="5377" y="20618"/>
                  <a:pt x="982" y="16223"/>
                  <a:pt x="982" y="10800"/>
                </a:cubicBezTo>
                <a:cubicBezTo>
                  <a:pt x="982" y="8266"/>
                  <a:pt x="1950" y="5963"/>
                  <a:pt x="3527" y="4221"/>
                </a:cubicBezTo>
                <a:lnTo>
                  <a:pt x="17379" y="18073"/>
                </a:lnTo>
                <a:cubicBezTo>
                  <a:pt x="15637" y="19650"/>
                  <a:pt x="13334"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6" name="Shape 2556">
            <a:extLst>
              <a:ext uri="{FF2B5EF4-FFF2-40B4-BE49-F238E27FC236}">
                <a16:creationId xmlns:a16="http://schemas.microsoft.com/office/drawing/2014/main" id="{2D7F0F2A-B53B-7846-9627-B5D0EF9D1688}"/>
              </a:ext>
            </a:extLst>
          </p:cNvPr>
          <p:cNvSpPr/>
          <p:nvPr/>
        </p:nvSpPr>
        <p:spPr>
          <a:xfrm>
            <a:off x="1576631" y="3688633"/>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874" y="5396"/>
                </a:moveTo>
                <a:cubicBezTo>
                  <a:pt x="11493" y="5396"/>
                  <a:pt x="11166" y="5519"/>
                  <a:pt x="10894" y="5766"/>
                </a:cubicBezTo>
                <a:cubicBezTo>
                  <a:pt x="10621" y="6013"/>
                  <a:pt x="10484" y="6310"/>
                  <a:pt x="10484" y="6658"/>
                </a:cubicBezTo>
                <a:cubicBezTo>
                  <a:pt x="10484" y="7005"/>
                  <a:pt x="10621" y="7301"/>
                  <a:pt x="10894" y="7545"/>
                </a:cubicBezTo>
                <a:cubicBezTo>
                  <a:pt x="11166" y="7790"/>
                  <a:pt x="11493" y="7912"/>
                  <a:pt x="11874" y="7912"/>
                </a:cubicBezTo>
                <a:cubicBezTo>
                  <a:pt x="12255" y="7912"/>
                  <a:pt x="12581" y="7790"/>
                  <a:pt x="12852" y="7545"/>
                </a:cubicBezTo>
                <a:cubicBezTo>
                  <a:pt x="13122" y="7301"/>
                  <a:pt x="13257" y="7005"/>
                  <a:pt x="13257" y="6658"/>
                </a:cubicBezTo>
                <a:cubicBezTo>
                  <a:pt x="13257" y="6310"/>
                  <a:pt x="13122" y="6013"/>
                  <a:pt x="12852" y="5766"/>
                </a:cubicBezTo>
                <a:cubicBezTo>
                  <a:pt x="12581" y="5519"/>
                  <a:pt x="12255" y="5396"/>
                  <a:pt x="11874" y="5396"/>
                </a:cubicBezTo>
                <a:moveTo>
                  <a:pt x="12242" y="15228"/>
                </a:moveTo>
                <a:cubicBezTo>
                  <a:pt x="11942" y="15228"/>
                  <a:pt x="11730" y="15180"/>
                  <a:pt x="11608" y="15083"/>
                </a:cubicBezTo>
                <a:cubicBezTo>
                  <a:pt x="11486" y="14987"/>
                  <a:pt x="11425" y="14807"/>
                  <a:pt x="11425" y="14542"/>
                </a:cubicBezTo>
                <a:cubicBezTo>
                  <a:pt x="11425" y="14436"/>
                  <a:pt x="11444" y="14281"/>
                  <a:pt x="11482" y="14076"/>
                </a:cubicBezTo>
                <a:cubicBezTo>
                  <a:pt x="11519" y="13870"/>
                  <a:pt x="11562" y="13687"/>
                  <a:pt x="11609" y="13527"/>
                </a:cubicBezTo>
                <a:lnTo>
                  <a:pt x="12189" y="11532"/>
                </a:lnTo>
                <a:cubicBezTo>
                  <a:pt x="12246" y="11349"/>
                  <a:pt x="12284" y="11148"/>
                  <a:pt x="12306" y="10929"/>
                </a:cubicBezTo>
                <a:cubicBezTo>
                  <a:pt x="12327" y="10709"/>
                  <a:pt x="12337" y="10557"/>
                  <a:pt x="12337" y="10469"/>
                </a:cubicBezTo>
                <a:cubicBezTo>
                  <a:pt x="12337" y="10049"/>
                  <a:pt x="12185" y="9707"/>
                  <a:pt x="11882" y="9444"/>
                </a:cubicBezTo>
                <a:cubicBezTo>
                  <a:pt x="11578" y="9182"/>
                  <a:pt x="11146" y="9050"/>
                  <a:pt x="10586" y="9050"/>
                </a:cubicBezTo>
                <a:cubicBezTo>
                  <a:pt x="10275" y="9050"/>
                  <a:pt x="9945" y="9104"/>
                  <a:pt x="9597" y="9211"/>
                </a:cubicBezTo>
                <a:cubicBezTo>
                  <a:pt x="9248" y="9319"/>
                  <a:pt x="8884" y="9448"/>
                  <a:pt x="8502" y="9599"/>
                </a:cubicBezTo>
                <a:lnTo>
                  <a:pt x="8347" y="10216"/>
                </a:lnTo>
                <a:cubicBezTo>
                  <a:pt x="8460" y="10175"/>
                  <a:pt x="8595" y="10131"/>
                  <a:pt x="8753" y="10085"/>
                </a:cubicBezTo>
                <a:cubicBezTo>
                  <a:pt x="8911" y="10040"/>
                  <a:pt x="9066" y="10017"/>
                  <a:pt x="9217" y="10017"/>
                </a:cubicBezTo>
                <a:cubicBezTo>
                  <a:pt x="9524" y="10017"/>
                  <a:pt x="9731" y="10068"/>
                  <a:pt x="9839" y="10168"/>
                </a:cubicBezTo>
                <a:cubicBezTo>
                  <a:pt x="9948" y="10269"/>
                  <a:pt x="10002" y="10447"/>
                  <a:pt x="10002" y="10703"/>
                </a:cubicBezTo>
                <a:cubicBezTo>
                  <a:pt x="10002" y="10844"/>
                  <a:pt x="9985" y="11001"/>
                  <a:pt x="9949" y="11172"/>
                </a:cubicBezTo>
                <a:cubicBezTo>
                  <a:pt x="9914" y="11343"/>
                  <a:pt x="9870" y="11526"/>
                  <a:pt x="9818" y="11717"/>
                </a:cubicBezTo>
                <a:lnTo>
                  <a:pt x="9235" y="13719"/>
                </a:lnTo>
                <a:cubicBezTo>
                  <a:pt x="9184" y="13929"/>
                  <a:pt x="9146" y="14118"/>
                  <a:pt x="9123" y="14285"/>
                </a:cubicBezTo>
                <a:cubicBezTo>
                  <a:pt x="9100" y="14451"/>
                  <a:pt x="9088" y="14615"/>
                  <a:pt x="9088" y="14775"/>
                </a:cubicBezTo>
                <a:cubicBezTo>
                  <a:pt x="9088" y="15186"/>
                  <a:pt x="9244" y="15526"/>
                  <a:pt x="9556" y="15793"/>
                </a:cubicBezTo>
                <a:cubicBezTo>
                  <a:pt x="9869" y="16060"/>
                  <a:pt x="10308" y="16194"/>
                  <a:pt x="10872" y="16194"/>
                </a:cubicBezTo>
                <a:cubicBezTo>
                  <a:pt x="11239" y="16194"/>
                  <a:pt x="11561" y="16147"/>
                  <a:pt x="11839" y="16053"/>
                </a:cubicBezTo>
                <a:cubicBezTo>
                  <a:pt x="12117" y="15960"/>
                  <a:pt x="12488" y="15824"/>
                  <a:pt x="12954" y="15645"/>
                </a:cubicBezTo>
                <a:lnTo>
                  <a:pt x="13109" y="15028"/>
                </a:lnTo>
                <a:cubicBezTo>
                  <a:pt x="13029" y="15065"/>
                  <a:pt x="12900" y="15107"/>
                  <a:pt x="12721" y="15155"/>
                </a:cubicBezTo>
                <a:cubicBezTo>
                  <a:pt x="12543" y="15204"/>
                  <a:pt x="12383" y="15228"/>
                  <a:pt x="12242" y="15228"/>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7" name="Shape 2557">
            <a:extLst>
              <a:ext uri="{FF2B5EF4-FFF2-40B4-BE49-F238E27FC236}">
                <a16:creationId xmlns:a16="http://schemas.microsoft.com/office/drawing/2014/main" id="{E41990EE-FAC4-A941-A34A-EF9F2D9C6C52}"/>
              </a:ext>
            </a:extLst>
          </p:cNvPr>
          <p:cNvSpPr/>
          <p:nvPr/>
        </p:nvSpPr>
        <p:spPr>
          <a:xfrm>
            <a:off x="2643153" y="3688633"/>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2991" y="6559"/>
                </a:moveTo>
                <a:cubicBezTo>
                  <a:pt x="12727" y="6341"/>
                  <a:pt x="12420" y="6172"/>
                  <a:pt x="12078" y="6058"/>
                </a:cubicBezTo>
                <a:cubicBezTo>
                  <a:pt x="11737" y="5946"/>
                  <a:pt x="11367" y="5889"/>
                  <a:pt x="10978" y="5889"/>
                </a:cubicBezTo>
                <a:cubicBezTo>
                  <a:pt x="10477" y="5889"/>
                  <a:pt x="10025" y="5967"/>
                  <a:pt x="9633" y="6120"/>
                </a:cubicBezTo>
                <a:cubicBezTo>
                  <a:pt x="9239" y="6275"/>
                  <a:pt x="8900" y="6494"/>
                  <a:pt x="8623" y="6771"/>
                </a:cubicBezTo>
                <a:cubicBezTo>
                  <a:pt x="8346" y="7049"/>
                  <a:pt x="8133" y="7392"/>
                  <a:pt x="7992" y="7788"/>
                </a:cubicBezTo>
                <a:cubicBezTo>
                  <a:pt x="7853" y="8180"/>
                  <a:pt x="7782" y="8620"/>
                  <a:pt x="7782" y="9096"/>
                </a:cubicBezTo>
                <a:lnTo>
                  <a:pt x="7782" y="9217"/>
                </a:lnTo>
                <a:lnTo>
                  <a:pt x="8880" y="9217"/>
                </a:lnTo>
                <a:lnTo>
                  <a:pt x="8877" y="9093"/>
                </a:lnTo>
                <a:cubicBezTo>
                  <a:pt x="8868" y="8767"/>
                  <a:pt x="8908" y="8461"/>
                  <a:pt x="8993" y="8187"/>
                </a:cubicBezTo>
                <a:cubicBezTo>
                  <a:pt x="9079" y="7914"/>
                  <a:pt x="9207" y="7675"/>
                  <a:pt x="9377" y="7473"/>
                </a:cubicBezTo>
                <a:cubicBezTo>
                  <a:pt x="9545" y="7274"/>
                  <a:pt x="9762" y="7115"/>
                  <a:pt x="10024" y="7000"/>
                </a:cubicBezTo>
                <a:cubicBezTo>
                  <a:pt x="10287" y="6884"/>
                  <a:pt x="10594" y="6827"/>
                  <a:pt x="10937" y="6827"/>
                </a:cubicBezTo>
                <a:cubicBezTo>
                  <a:pt x="11182" y="6827"/>
                  <a:pt x="11418" y="6868"/>
                  <a:pt x="11639" y="6950"/>
                </a:cubicBezTo>
                <a:cubicBezTo>
                  <a:pt x="11858" y="7032"/>
                  <a:pt x="12053" y="7146"/>
                  <a:pt x="12218" y="7289"/>
                </a:cubicBezTo>
                <a:cubicBezTo>
                  <a:pt x="12381" y="7431"/>
                  <a:pt x="12512" y="7605"/>
                  <a:pt x="12609" y="7808"/>
                </a:cubicBezTo>
                <a:cubicBezTo>
                  <a:pt x="12704" y="8011"/>
                  <a:pt x="12752" y="8236"/>
                  <a:pt x="12752" y="8478"/>
                </a:cubicBezTo>
                <a:cubicBezTo>
                  <a:pt x="12752" y="8797"/>
                  <a:pt x="12674" y="9089"/>
                  <a:pt x="12519" y="9350"/>
                </a:cubicBezTo>
                <a:cubicBezTo>
                  <a:pt x="12359" y="9618"/>
                  <a:pt x="12154" y="9865"/>
                  <a:pt x="11913" y="10082"/>
                </a:cubicBezTo>
                <a:cubicBezTo>
                  <a:pt x="11624" y="10337"/>
                  <a:pt x="11374" y="10568"/>
                  <a:pt x="11170" y="10771"/>
                </a:cubicBezTo>
                <a:cubicBezTo>
                  <a:pt x="10959" y="10979"/>
                  <a:pt x="10789" y="11200"/>
                  <a:pt x="10662" y="11428"/>
                </a:cubicBezTo>
                <a:cubicBezTo>
                  <a:pt x="10534" y="11657"/>
                  <a:pt x="10441" y="11916"/>
                  <a:pt x="10385" y="12199"/>
                </a:cubicBezTo>
                <a:cubicBezTo>
                  <a:pt x="10329" y="12478"/>
                  <a:pt x="10305" y="12827"/>
                  <a:pt x="10315" y="13237"/>
                </a:cubicBezTo>
                <a:lnTo>
                  <a:pt x="10318" y="13355"/>
                </a:lnTo>
                <a:lnTo>
                  <a:pt x="11407" y="13355"/>
                </a:lnTo>
                <a:lnTo>
                  <a:pt x="11410" y="13237"/>
                </a:lnTo>
                <a:cubicBezTo>
                  <a:pt x="11418" y="12838"/>
                  <a:pt x="11436" y="12531"/>
                  <a:pt x="11463" y="12322"/>
                </a:cubicBezTo>
                <a:cubicBezTo>
                  <a:pt x="11488" y="12125"/>
                  <a:pt x="11538" y="11956"/>
                  <a:pt x="11611" y="11821"/>
                </a:cubicBezTo>
                <a:cubicBezTo>
                  <a:pt x="11687" y="11684"/>
                  <a:pt x="11803" y="11541"/>
                  <a:pt x="11959" y="11399"/>
                </a:cubicBezTo>
                <a:cubicBezTo>
                  <a:pt x="12127" y="11245"/>
                  <a:pt x="12351" y="11031"/>
                  <a:pt x="12630" y="10762"/>
                </a:cubicBezTo>
                <a:cubicBezTo>
                  <a:pt x="12979" y="10441"/>
                  <a:pt x="13270" y="10102"/>
                  <a:pt x="13495" y="9753"/>
                </a:cubicBezTo>
                <a:cubicBezTo>
                  <a:pt x="13729" y="9393"/>
                  <a:pt x="13847" y="8952"/>
                  <a:pt x="13847" y="8439"/>
                </a:cubicBezTo>
                <a:cubicBezTo>
                  <a:pt x="13847" y="8038"/>
                  <a:pt x="13770" y="7675"/>
                  <a:pt x="13618" y="7362"/>
                </a:cubicBezTo>
                <a:cubicBezTo>
                  <a:pt x="13467" y="7050"/>
                  <a:pt x="13256" y="6780"/>
                  <a:pt x="12991" y="6559"/>
                </a:cubicBezTo>
                <a:moveTo>
                  <a:pt x="10179" y="15706"/>
                </a:moveTo>
                <a:lnTo>
                  <a:pt x="11558" y="15706"/>
                </a:lnTo>
                <a:lnTo>
                  <a:pt x="11558" y="14072"/>
                </a:lnTo>
                <a:lnTo>
                  <a:pt x="10179" y="14072"/>
                </a:lnTo>
                <a:cubicBezTo>
                  <a:pt x="10179" y="14072"/>
                  <a:pt x="10179" y="15706"/>
                  <a:pt x="10179" y="15706"/>
                </a:cubicBezTo>
                <a:close/>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8" name="Shape 2558">
            <a:extLst>
              <a:ext uri="{FF2B5EF4-FFF2-40B4-BE49-F238E27FC236}">
                <a16:creationId xmlns:a16="http://schemas.microsoft.com/office/drawing/2014/main" id="{72F1B32C-1F7B-A44F-8E07-B0EF6D28E489}"/>
              </a:ext>
            </a:extLst>
          </p:cNvPr>
          <p:cNvSpPr/>
          <p:nvPr/>
        </p:nvSpPr>
        <p:spPr>
          <a:xfrm>
            <a:off x="3709675" y="3688633"/>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782" y="5891"/>
                </a:moveTo>
                <a:lnTo>
                  <a:pt x="9818" y="5891"/>
                </a:lnTo>
                <a:cubicBezTo>
                  <a:pt x="9547" y="5891"/>
                  <a:pt x="9327" y="6111"/>
                  <a:pt x="9327" y="6382"/>
                </a:cubicBezTo>
                <a:cubicBezTo>
                  <a:pt x="9327" y="6394"/>
                  <a:pt x="9334" y="6405"/>
                  <a:pt x="9334" y="6417"/>
                </a:cubicBezTo>
                <a:lnTo>
                  <a:pt x="9328" y="6417"/>
                </a:lnTo>
                <a:lnTo>
                  <a:pt x="9819" y="12308"/>
                </a:lnTo>
                <a:lnTo>
                  <a:pt x="9825" y="12307"/>
                </a:lnTo>
                <a:cubicBezTo>
                  <a:pt x="9844" y="12562"/>
                  <a:pt x="10050" y="12764"/>
                  <a:pt x="10309" y="12764"/>
                </a:cubicBezTo>
                <a:lnTo>
                  <a:pt x="11291" y="12764"/>
                </a:lnTo>
                <a:cubicBezTo>
                  <a:pt x="11550" y="12764"/>
                  <a:pt x="11756" y="12562"/>
                  <a:pt x="11775" y="12307"/>
                </a:cubicBezTo>
                <a:lnTo>
                  <a:pt x="11781" y="12308"/>
                </a:lnTo>
                <a:lnTo>
                  <a:pt x="12272" y="6417"/>
                </a:lnTo>
                <a:lnTo>
                  <a:pt x="12266" y="6417"/>
                </a:lnTo>
                <a:cubicBezTo>
                  <a:pt x="12267" y="6405"/>
                  <a:pt x="12273" y="6394"/>
                  <a:pt x="12273" y="6382"/>
                </a:cubicBezTo>
                <a:cubicBezTo>
                  <a:pt x="12273" y="6111"/>
                  <a:pt x="12053" y="5891"/>
                  <a:pt x="11782" y="5891"/>
                </a:cubicBezTo>
                <a:moveTo>
                  <a:pt x="10800" y="13745"/>
                </a:moveTo>
                <a:cubicBezTo>
                  <a:pt x="10258" y="13745"/>
                  <a:pt x="9818" y="14186"/>
                  <a:pt x="9818" y="14727"/>
                </a:cubicBezTo>
                <a:cubicBezTo>
                  <a:pt x="9818" y="15269"/>
                  <a:pt x="10258" y="15709"/>
                  <a:pt x="10800" y="15709"/>
                </a:cubicBezTo>
                <a:cubicBezTo>
                  <a:pt x="11342" y="15709"/>
                  <a:pt x="11782" y="15269"/>
                  <a:pt x="11782" y="14727"/>
                </a:cubicBezTo>
                <a:cubicBezTo>
                  <a:pt x="11782" y="14186"/>
                  <a:pt x="11342" y="13745"/>
                  <a:pt x="10800" y="13745"/>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9" name="Shape 2559">
            <a:extLst>
              <a:ext uri="{FF2B5EF4-FFF2-40B4-BE49-F238E27FC236}">
                <a16:creationId xmlns:a16="http://schemas.microsoft.com/office/drawing/2014/main" id="{2EE03F12-26F9-6A4D-8306-C310A0CF3F94}"/>
              </a:ext>
            </a:extLst>
          </p:cNvPr>
          <p:cNvSpPr/>
          <p:nvPr/>
        </p:nvSpPr>
        <p:spPr>
          <a:xfrm>
            <a:off x="4776197" y="3691484"/>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2455" y="15600"/>
                </a:moveTo>
                <a:lnTo>
                  <a:pt x="982" y="15600"/>
                </a:lnTo>
                <a:lnTo>
                  <a:pt x="982" y="1200"/>
                </a:lnTo>
                <a:lnTo>
                  <a:pt x="16691" y="1200"/>
                </a:lnTo>
                <a:lnTo>
                  <a:pt x="16691" y="3000"/>
                </a:lnTo>
                <a:cubicBezTo>
                  <a:pt x="16691" y="3332"/>
                  <a:pt x="16911" y="3600"/>
                  <a:pt x="17182" y="3600"/>
                </a:cubicBezTo>
                <a:cubicBezTo>
                  <a:pt x="17453" y="3600"/>
                  <a:pt x="17673" y="3332"/>
                  <a:pt x="17673" y="3000"/>
                </a:cubicBezTo>
                <a:lnTo>
                  <a:pt x="17673" y="1200"/>
                </a:lnTo>
                <a:cubicBezTo>
                  <a:pt x="17673" y="538"/>
                  <a:pt x="17233" y="0"/>
                  <a:pt x="16691" y="0"/>
                </a:cubicBezTo>
                <a:lnTo>
                  <a:pt x="982" y="0"/>
                </a:lnTo>
                <a:cubicBezTo>
                  <a:pt x="440" y="0"/>
                  <a:pt x="0" y="538"/>
                  <a:pt x="0" y="1200"/>
                </a:cubicBezTo>
                <a:lnTo>
                  <a:pt x="0" y="15600"/>
                </a:lnTo>
                <a:cubicBezTo>
                  <a:pt x="0" y="16262"/>
                  <a:pt x="440" y="16800"/>
                  <a:pt x="982" y="16800"/>
                </a:cubicBezTo>
                <a:lnTo>
                  <a:pt x="2455" y="16800"/>
                </a:lnTo>
                <a:cubicBezTo>
                  <a:pt x="2725" y="16800"/>
                  <a:pt x="2945" y="16532"/>
                  <a:pt x="2945" y="16200"/>
                </a:cubicBezTo>
                <a:cubicBezTo>
                  <a:pt x="2945" y="15869"/>
                  <a:pt x="2725" y="15600"/>
                  <a:pt x="2455" y="15600"/>
                </a:cubicBezTo>
                <a:moveTo>
                  <a:pt x="20618" y="20400"/>
                </a:moveTo>
                <a:lnTo>
                  <a:pt x="4909" y="20400"/>
                </a:lnTo>
                <a:lnTo>
                  <a:pt x="4909" y="6000"/>
                </a:lnTo>
                <a:lnTo>
                  <a:pt x="20618" y="6000"/>
                </a:lnTo>
                <a:cubicBezTo>
                  <a:pt x="20618" y="6000"/>
                  <a:pt x="20618" y="20400"/>
                  <a:pt x="20618" y="20400"/>
                </a:cubicBezTo>
                <a:close/>
                <a:moveTo>
                  <a:pt x="20618" y="4800"/>
                </a:moveTo>
                <a:lnTo>
                  <a:pt x="4909" y="4800"/>
                </a:lnTo>
                <a:cubicBezTo>
                  <a:pt x="4367" y="4800"/>
                  <a:pt x="3927" y="5338"/>
                  <a:pt x="3927" y="6000"/>
                </a:cubicBezTo>
                <a:lnTo>
                  <a:pt x="3927" y="20400"/>
                </a:lnTo>
                <a:cubicBezTo>
                  <a:pt x="3927" y="21062"/>
                  <a:pt x="4367" y="21600"/>
                  <a:pt x="4909" y="21600"/>
                </a:cubicBezTo>
                <a:lnTo>
                  <a:pt x="20618" y="21600"/>
                </a:lnTo>
                <a:cubicBezTo>
                  <a:pt x="21160" y="21600"/>
                  <a:pt x="21600" y="21062"/>
                  <a:pt x="21600" y="20400"/>
                </a:cubicBezTo>
                <a:lnTo>
                  <a:pt x="21600" y="6000"/>
                </a:lnTo>
                <a:cubicBezTo>
                  <a:pt x="21600" y="5338"/>
                  <a:pt x="21160" y="4800"/>
                  <a:pt x="20618" y="48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0" name="Shape 2560">
            <a:extLst>
              <a:ext uri="{FF2B5EF4-FFF2-40B4-BE49-F238E27FC236}">
                <a16:creationId xmlns:a16="http://schemas.microsoft.com/office/drawing/2014/main" id="{0769478C-F476-7846-9697-BB476D235B79}"/>
              </a:ext>
            </a:extLst>
          </p:cNvPr>
          <p:cNvSpPr/>
          <p:nvPr/>
        </p:nvSpPr>
        <p:spPr>
          <a:xfrm>
            <a:off x="5842720" y="3688633"/>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2455" y="13745"/>
                </a:moveTo>
                <a:cubicBezTo>
                  <a:pt x="2726" y="13745"/>
                  <a:pt x="2945" y="13526"/>
                  <a:pt x="2945" y="13255"/>
                </a:cubicBezTo>
                <a:cubicBezTo>
                  <a:pt x="2945" y="12984"/>
                  <a:pt x="2726" y="12764"/>
                  <a:pt x="2455" y="12764"/>
                </a:cubicBezTo>
                <a:lnTo>
                  <a:pt x="982" y="12764"/>
                </a:lnTo>
                <a:lnTo>
                  <a:pt x="982" y="982"/>
                </a:lnTo>
                <a:lnTo>
                  <a:pt x="16691" y="982"/>
                </a:lnTo>
                <a:lnTo>
                  <a:pt x="16691" y="2455"/>
                </a:lnTo>
                <a:cubicBezTo>
                  <a:pt x="16691" y="2726"/>
                  <a:pt x="16910" y="2945"/>
                  <a:pt x="17182" y="2945"/>
                </a:cubicBezTo>
                <a:cubicBezTo>
                  <a:pt x="17453" y="2945"/>
                  <a:pt x="17673" y="2726"/>
                  <a:pt x="17673" y="2455"/>
                </a:cubicBezTo>
                <a:lnTo>
                  <a:pt x="17673" y="982"/>
                </a:lnTo>
                <a:cubicBezTo>
                  <a:pt x="17673" y="440"/>
                  <a:pt x="17233" y="0"/>
                  <a:pt x="16691" y="0"/>
                </a:cubicBezTo>
                <a:lnTo>
                  <a:pt x="982" y="0"/>
                </a:lnTo>
                <a:cubicBezTo>
                  <a:pt x="440" y="0"/>
                  <a:pt x="0" y="440"/>
                  <a:pt x="0" y="982"/>
                </a:cubicBezTo>
                <a:lnTo>
                  <a:pt x="0" y="16691"/>
                </a:lnTo>
                <a:cubicBezTo>
                  <a:pt x="0" y="17233"/>
                  <a:pt x="440" y="17673"/>
                  <a:pt x="982" y="17673"/>
                </a:cubicBezTo>
                <a:lnTo>
                  <a:pt x="2455" y="17673"/>
                </a:lnTo>
                <a:cubicBezTo>
                  <a:pt x="2726" y="17673"/>
                  <a:pt x="2945" y="17453"/>
                  <a:pt x="2945" y="17182"/>
                </a:cubicBezTo>
                <a:cubicBezTo>
                  <a:pt x="2945" y="16911"/>
                  <a:pt x="2726" y="16691"/>
                  <a:pt x="2455" y="16691"/>
                </a:cubicBezTo>
                <a:lnTo>
                  <a:pt x="982" y="16691"/>
                </a:lnTo>
                <a:lnTo>
                  <a:pt x="982" y="13745"/>
                </a:lnTo>
                <a:cubicBezTo>
                  <a:pt x="982" y="13745"/>
                  <a:pt x="2455" y="13745"/>
                  <a:pt x="2455" y="13745"/>
                </a:cubicBezTo>
                <a:close/>
                <a:moveTo>
                  <a:pt x="20618" y="16691"/>
                </a:moveTo>
                <a:lnTo>
                  <a:pt x="4909" y="16691"/>
                </a:lnTo>
                <a:lnTo>
                  <a:pt x="4909" y="4909"/>
                </a:lnTo>
                <a:lnTo>
                  <a:pt x="20618" y="4909"/>
                </a:lnTo>
                <a:cubicBezTo>
                  <a:pt x="20618" y="4909"/>
                  <a:pt x="20618" y="16691"/>
                  <a:pt x="20618" y="16691"/>
                </a:cubicBezTo>
                <a:close/>
                <a:moveTo>
                  <a:pt x="20618" y="20618"/>
                </a:moveTo>
                <a:lnTo>
                  <a:pt x="4909" y="20618"/>
                </a:lnTo>
                <a:lnTo>
                  <a:pt x="4909" y="17673"/>
                </a:lnTo>
                <a:lnTo>
                  <a:pt x="20618" y="17673"/>
                </a:lnTo>
                <a:cubicBezTo>
                  <a:pt x="20618" y="17673"/>
                  <a:pt x="20618" y="20618"/>
                  <a:pt x="20618" y="20618"/>
                </a:cubicBezTo>
                <a:close/>
                <a:moveTo>
                  <a:pt x="20618" y="3927"/>
                </a:moveTo>
                <a:lnTo>
                  <a:pt x="4909" y="3927"/>
                </a:lnTo>
                <a:cubicBezTo>
                  <a:pt x="4367" y="3927"/>
                  <a:pt x="3927" y="4367"/>
                  <a:pt x="3927" y="4909"/>
                </a:cubicBezTo>
                <a:lnTo>
                  <a:pt x="3927" y="20618"/>
                </a:lnTo>
                <a:cubicBezTo>
                  <a:pt x="3927" y="21160"/>
                  <a:pt x="4367" y="21600"/>
                  <a:pt x="4909" y="21600"/>
                </a:cubicBezTo>
                <a:lnTo>
                  <a:pt x="20618" y="21600"/>
                </a:lnTo>
                <a:cubicBezTo>
                  <a:pt x="21160" y="21600"/>
                  <a:pt x="21600" y="21160"/>
                  <a:pt x="21600" y="20618"/>
                </a:cubicBezTo>
                <a:lnTo>
                  <a:pt x="21600" y="4909"/>
                </a:lnTo>
                <a:cubicBezTo>
                  <a:pt x="21600" y="4367"/>
                  <a:pt x="21160" y="3927"/>
                  <a:pt x="20618" y="3927"/>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1" name="Shape 2561">
            <a:extLst>
              <a:ext uri="{FF2B5EF4-FFF2-40B4-BE49-F238E27FC236}">
                <a16:creationId xmlns:a16="http://schemas.microsoft.com/office/drawing/2014/main" id="{7D184E0B-7859-6046-8F0F-038DF090B4BE}"/>
              </a:ext>
            </a:extLst>
          </p:cNvPr>
          <p:cNvSpPr/>
          <p:nvPr/>
        </p:nvSpPr>
        <p:spPr>
          <a:xfrm>
            <a:off x="6909242" y="3691484"/>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2455" y="3600"/>
                </a:moveTo>
                <a:lnTo>
                  <a:pt x="19145" y="3600"/>
                </a:lnTo>
                <a:cubicBezTo>
                  <a:pt x="19417" y="3600"/>
                  <a:pt x="19636" y="3332"/>
                  <a:pt x="19636" y="3000"/>
                </a:cubicBezTo>
                <a:cubicBezTo>
                  <a:pt x="19636" y="2669"/>
                  <a:pt x="19417" y="2400"/>
                  <a:pt x="19145" y="2400"/>
                </a:cubicBezTo>
                <a:lnTo>
                  <a:pt x="2455" y="2400"/>
                </a:lnTo>
                <a:cubicBezTo>
                  <a:pt x="2183" y="2400"/>
                  <a:pt x="1964" y="2669"/>
                  <a:pt x="1964" y="3000"/>
                </a:cubicBezTo>
                <a:cubicBezTo>
                  <a:pt x="1964" y="3332"/>
                  <a:pt x="2183" y="3600"/>
                  <a:pt x="2455" y="3600"/>
                </a:cubicBezTo>
                <a:moveTo>
                  <a:pt x="20618" y="20400"/>
                </a:moveTo>
                <a:lnTo>
                  <a:pt x="982" y="20400"/>
                </a:lnTo>
                <a:lnTo>
                  <a:pt x="982" y="6000"/>
                </a:lnTo>
                <a:lnTo>
                  <a:pt x="20618" y="6000"/>
                </a:lnTo>
                <a:cubicBezTo>
                  <a:pt x="20618" y="6000"/>
                  <a:pt x="20618" y="20400"/>
                  <a:pt x="20618" y="20400"/>
                </a:cubicBezTo>
                <a:close/>
                <a:moveTo>
                  <a:pt x="20618" y="4800"/>
                </a:moveTo>
                <a:lnTo>
                  <a:pt x="982" y="4800"/>
                </a:lnTo>
                <a:cubicBezTo>
                  <a:pt x="439" y="4800"/>
                  <a:pt x="0" y="5338"/>
                  <a:pt x="0" y="6000"/>
                </a:cubicBezTo>
                <a:lnTo>
                  <a:pt x="0" y="20400"/>
                </a:lnTo>
                <a:cubicBezTo>
                  <a:pt x="0" y="21062"/>
                  <a:pt x="439" y="21600"/>
                  <a:pt x="982" y="21600"/>
                </a:cubicBezTo>
                <a:lnTo>
                  <a:pt x="20618" y="21600"/>
                </a:lnTo>
                <a:cubicBezTo>
                  <a:pt x="21160" y="21600"/>
                  <a:pt x="21600" y="21062"/>
                  <a:pt x="21600" y="20400"/>
                </a:cubicBezTo>
                <a:lnTo>
                  <a:pt x="21600" y="6000"/>
                </a:lnTo>
                <a:cubicBezTo>
                  <a:pt x="21600" y="5338"/>
                  <a:pt x="21160" y="4800"/>
                  <a:pt x="20618" y="4800"/>
                </a:cubicBezTo>
                <a:moveTo>
                  <a:pt x="4418" y="1200"/>
                </a:moveTo>
                <a:lnTo>
                  <a:pt x="17182" y="1200"/>
                </a:lnTo>
                <a:cubicBezTo>
                  <a:pt x="17453" y="1200"/>
                  <a:pt x="17673" y="932"/>
                  <a:pt x="17673" y="600"/>
                </a:cubicBezTo>
                <a:cubicBezTo>
                  <a:pt x="17673" y="269"/>
                  <a:pt x="17453" y="0"/>
                  <a:pt x="17182" y="0"/>
                </a:cubicBezTo>
                <a:lnTo>
                  <a:pt x="4418" y="0"/>
                </a:lnTo>
                <a:cubicBezTo>
                  <a:pt x="4147" y="0"/>
                  <a:pt x="3927" y="269"/>
                  <a:pt x="3927" y="600"/>
                </a:cubicBezTo>
                <a:cubicBezTo>
                  <a:pt x="3927" y="932"/>
                  <a:pt x="4147" y="1200"/>
                  <a:pt x="4418" y="12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2" name="Shape 2562">
            <a:extLst>
              <a:ext uri="{FF2B5EF4-FFF2-40B4-BE49-F238E27FC236}">
                <a16:creationId xmlns:a16="http://schemas.microsoft.com/office/drawing/2014/main" id="{F4CC31B5-E886-7D47-994B-6D552EF77DE9}"/>
              </a:ext>
            </a:extLst>
          </p:cNvPr>
          <p:cNvSpPr/>
          <p:nvPr/>
        </p:nvSpPr>
        <p:spPr>
          <a:xfrm>
            <a:off x="7975764" y="3688633"/>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9"/>
                  <a:pt x="19636" y="20619"/>
                </a:cubicBezTo>
                <a:lnTo>
                  <a:pt x="1964" y="20619"/>
                </a:lnTo>
                <a:cubicBezTo>
                  <a:pt x="1421" y="20619"/>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4294" y="17673"/>
                </a:moveTo>
                <a:lnTo>
                  <a:pt x="8376" y="10732"/>
                </a:lnTo>
                <a:lnTo>
                  <a:pt x="10838" y="14425"/>
                </a:lnTo>
                <a:cubicBezTo>
                  <a:pt x="10862" y="14484"/>
                  <a:pt x="10898" y="14536"/>
                  <a:pt x="10942" y="14581"/>
                </a:cubicBezTo>
                <a:lnTo>
                  <a:pt x="10944" y="14583"/>
                </a:lnTo>
                <a:cubicBezTo>
                  <a:pt x="11033" y="14673"/>
                  <a:pt x="11155" y="14727"/>
                  <a:pt x="11291" y="14727"/>
                </a:cubicBezTo>
                <a:cubicBezTo>
                  <a:pt x="11427" y="14727"/>
                  <a:pt x="11549" y="14673"/>
                  <a:pt x="11638" y="14583"/>
                </a:cubicBezTo>
                <a:lnTo>
                  <a:pt x="13686" y="12536"/>
                </a:lnTo>
                <a:lnTo>
                  <a:pt x="17242" y="17673"/>
                </a:lnTo>
                <a:cubicBezTo>
                  <a:pt x="17242" y="17673"/>
                  <a:pt x="4294" y="17673"/>
                  <a:pt x="4294" y="17673"/>
                </a:cubicBezTo>
                <a:close/>
                <a:moveTo>
                  <a:pt x="18620" y="17982"/>
                </a:moveTo>
                <a:lnTo>
                  <a:pt x="18617" y="17978"/>
                </a:lnTo>
                <a:cubicBezTo>
                  <a:pt x="18590" y="17913"/>
                  <a:pt x="18551" y="17858"/>
                  <a:pt x="18501" y="17810"/>
                </a:cubicBezTo>
                <a:lnTo>
                  <a:pt x="14201" y="11600"/>
                </a:lnTo>
                <a:lnTo>
                  <a:pt x="14200" y="11601"/>
                </a:lnTo>
                <a:cubicBezTo>
                  <a:pt x="14127" y="11420"/>
                  <a:pt x="13952" y="11291"/>
                  <a:pt x="13745" y="11291"/>
                </a:cubicBezTo>
                <a:cubicBezTo>
                  <a:pt x="13610" y="11291"/>
                  <a:pt x="13488" y="11346"/>
                  <a:pt x="13398" y="11435"/>
                </a:cubicBezTo>
                <a:lnTo>
                  <a:pt x="11360" y="13473"/>
                </a:lnTo>
                <a:lnTo>
                  <a:pt x="8798" y="9630"/>
                </a:lnTo>
                <a:cubicBezTo>
                  <a:pt x="8724" y="9453"/>
                  <a:pt x="8550" y="9327"/>
                  <a:pt x="8345" y="9327"/>
                </a:cubicBezTo>
                <a:cubicBezTo>
                  <a:pt x="8175" y="9327"/>
                  <a:pt x="8033" y="9420"/>
                  <a:pt x="7945" y="9551"/>
                </a:cubicBezTo>
                <a:lnTo>
                  <a:pt x="7937" y="9546"/>
                </a:lnTo>
                <a:lnTo>
                  <a:pt x="3028" y="17891"/>
                </a:lnTo>
                <a:lnTo>
                  <a:pt x="3036" y="17897"/>
                </a:lnTo>
                <a:cubicBezTo>
                  <a:pt x="2983" y="17974"/>
                  <a:pt x="2945" y="18063"/>
                  <a:pt x="2945" y="18164"/>
                </a:cubicBezTo>
                <a:cubicBezTo>
                  <a:pt x="2945" y="18435"/>
                  <a:pt x="3165" y="18655"/>
                  <a:pt x="3436" y="18655"/>
                </a:cubicBezTo>
                <a:lnTo>
                  <a:pt x="18164" y="18655"/>
                </a:lnTo>
                <a:cubicBezTo>
                  <a:pt x="18435" y="18655"/>
                  <a:pt x="18655" y="18435"/>
                  <a:pt x="18655" y="18164"/>
                </a:cubicBezTo>
                <a:cubicBezTo>
                  <a:pt x="18655" y="18099"/>
                  <a:pt x="18640" y="18039"/>
                  <a:pt x="18618" y="17983"/>
                </a:cubicBezTo>
                <a:cubicBezTo>
                  <a:pt x="18618" y="17983"/>
                  <a:pt x="18620" y="17982"/>
                  <a:pt x="18620" y="17982"/>
                </a:cubicBezTo>
                <a:close/>
                <a:moveTo>
                  <a:pt x="5400" y="3927"/>
                </a:moveTo>
                <a:cubicBezTo>
                  <a:pt x="6213" y="3927"/>
                  <a:pt x="6873" y="4587"/>
                  <a:pt x="6873" y="5400"/>
                </a:cubicBezTo>
                <a:cubicBezTo>
                  <a:pt x="6873" y="6214"/>
                  <a:pt x="6213" y="6873"/>
                  <a:pt x="5400" y="6873"/>
                </a:cubicBezTo>
                <a:cubicBezTo>
                  <a:pt x="4587" y="6873"/>
                  <a:pt x="3927" y="6214"/>
                  <a:pt x="3927" y="5400"/>
                </a:cubicBezTo>
                <a:cubicBezTo>
                  <a:pt x="3927" y="4587"/>
                  <a:pt x="4587" y="3927"/>
                  <a:pt x="5400" y="3927"/>
                </a:cubicBezTo>
                <a:moveTo>
                  <a:pt x="5400" y="7855"/>
                </a:moveTo>
                <a:cubicBezTo>
                  <a:pt x="6756" y="7855"/>
                  <a:pt x="7855" y="6756"/>
                  <a:pt x="7855" y="5400"/>
                </a:cubicBezTo>
                <a:cubicBezTo>
                  <a:pt x="7855" y="4045"/>
                  <a:pt x="6756" y="2945"/>
                  <a:pt x="5400" y="2945"/>
                </a:cubicBezTo>
                <a:cubicBezTo>
                  <a:pt x="4044" y="2945"/>
                  <a:pt x="2945" y="4045"/>
                  <a:pt x="2945" y="5400"/>
                </a:cubicBezTo>
                <a:cubicBezTo>
                  <a:pt x="2945" y="6756"/>
                  <a:pt x="4044" y="7855"/>
                  <a:pt x="5400" y="7855"/>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3" name="Shape 2563">
            <a:extLst>
              <a:ext uri="{FF2B5EF4-FFF2-40B4-BE49-F238E27FC236}">
                <a16:creationId xmlns:a16="http://schemas.microsoft.com/office/drawing/2014/main" id="{7FDE315A-0FD2-B245-B88C-8B54025C5B70}"/>
              </a:ext>
            </a:extLst>
          </p:cNvPr>
          <p:cNvSpPr/>
          <p:nvPr/>
        </p:nvSpPr>
        <p:spPr>
          <a:xfrm>
            <a:off x="9042286" y="3688633"/>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4" name="Shape 2564">
            <a:extLst>
              <a:ext uri="{FF2B5EF4-FFF2-40B4-BE49-F238E27FC236}">
                <a16:creationId xmlns:a16="http://schemas.microsoft.com/office/drawing/2014/main" id="{C8A138F5-8F35-DA46-9AE2-9903760BA272}"/>
              </a:ext>
            </a:extLst>
          </p:cNvPr>
          <p:cNvSpPr/>
          <p:nvPr/>
        </p:nvSpPr>
        <p:spPr>
          <a:xfrm>
            <a:off x="10108808" y="3688633"/>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9818" y="10800"/>
                </a:moveTo>
                <a:lnTo>
                  <a:pt x="11782" y="10800"/>
                </a:lnTo>
                <a:lnTo>
                  <a:pt x="11782" y="12764"/>
                </a:lnTo>
                <a:lnTo>
                  <a:pt x="9818" y="12764"/>
                </a:lnTo>
                <a:cubicBezTo>
                  <a:pt x="9818" y="12764"/>
                  <a:pt x="9818" y="10800"/>
                  <a:pt x="9818" y="10800"/>
                </a:cubicBezTo>
                <a:close/>
                <a:moveTo>
                  <a:pt x="9327" y="13745"/>
                </a:moveTo>
                <a:lnTo>
                  <a:pt x="12273" y="13745"/>
                </a:lnTo>
                <a:cubicBezTo>
                  <a:pt x="12544" y="13745"/>
                  <a:pt x="12764" y="13526"/>
                  <a:pt x="12764" y="13255"/>
                </a:cubicBezTo>
                <a:lnTo>
                  <a:pt x="12764" y="10309"/>
                </a:lnTo>
                <a:cubicBezTo>
                  <a:pt x="12764" y="10038"/>
                  <a:pt x="12544" y="9818"/>
                  <a:pt x="12273" y="9818"/>
                </a:cubicBezTo>
                <a:lnTo>
                  <a:pt x="9327" y="9818"/>
                </a:lnTo>
                <a:cubicBezTo>
                  <a:pt x="9056" y="9818"/>
                  <a:pt x="8836" y="10038"/>
                  <a:pt x="8836" y="10309"/>
                </a:cubicBezTo>
                <a:lnTo>
                  <a:pt x="8836" y="13255"/>
                </a:lnTo>
                <a:cubicBezTo>
                  <a:pt x="8836" y="13526"/>
                  <a:pt x="9056" y="13745"/>
                  <a:pt x="9327" y="13745"/>
                </a:cubicBezTo>
                <a:moveTo>
                  <a:pt x="14727" y="15709"/>
                </a:moveTo>
                <a:lnTo>
                  <a:pt x="16691" y="15709"/>
                </a:lnTo>
                <a:lnTo>
                  <a:pt x="16691" y="17673"/>
                </a:lnTo>
                <a:lnTo>
                  <a:pt x="14727" y="17673"/>
                </a:lnTo>
                <a:cubicBezTo>
                  <a:pt x="14727" y="17673"/>
                  <a:pt x="14727" y="15709"/>
                  <a:pt x="14727" y="15709"/>
                </a:cubicBezTo>
                <a:close/>
                <a:moveTo>
                  <a:pt x="14236" y="18655"/>
                </a:moveTo>
                <a:lnTo>
                  <a:pt x="17182" y="18655"/>
                </a:lnTo>
                <a:cubicBezTo>
                  <a:pt x="17453" y="18655"/>
                  <a:pt x="17673" y="18435"/>
                  <a:pt x="17673" y="18164"/>
                </a:cubicBezTo>
                <a:lnTo>
                  <a:pt x="17673" y="15218"/>
                </a:lnTo>
                <a:cubicBezTo>
                  <a:pt x="17673" y="14947"/>
                  <a:pt x="17453" y="14727"/>
                  <a:pt x="17182" y="14727"/>
                </a:cubicBezTo>
                <a:lnTo>
                  <a:pt x="14236" y="14727"/>
                </a:lnTo>
                <a:cubicBezTo>
                  <a:pt x="13965" y="14727"/>
                  <a:pt x="13745" y="14947"/>
                  <a:pt x="13745" y="15218"/>
                </a:cubicBezTo>
                <a:lnTo>
                  <a:pt x="13745" y="18164"/>
                </a:lnTo>
                <a:cubicBezTo>
                  <a:pt x="13745" y="18435"/>
                  <a:pt x="13965" y="18655"/>
                  <a:pt x="14236" y="18655"/>
                </a:cubicBezTo>
                <a:moveTo>
                  <a:pt x="9818" y="5891"/>
                </a:moveTo>
                <a:lnTo>
                  <a:pt x="11782" y="5891"/>
                </a:lnTo>
                <a:lnTo>
                  <a:pt x="11782" y="7855"/>
                </a:lnTo>
                <a:lnTo>
                  <a:pt x="9818" y="7855"/>
                </a:lnTo>
                <a:cubicBezTo>
                  <a:pt x="9818" y="7855"/>
                  <a:pt x="9818" y="5891"/>
                  <a:pt x="9818" y="5891"/>
                </a:cubicBezTo>
                <a:close/>
                <a:moveTo>
                  <a:pt x="9327" y="8836"/>
                </a:moveTo>
                <a:lnTo>
                  <a:pt x="12273" y="8836"/>
                </a:lnTo>
                <a:cubicBezTo>
                  <a:pt x="12544" y="8836"/>
                  <a:pt x="12764" y="8617"/>
                  <a:pt x="12764" y="8345"/>
                </a:cubicBezTo>
                <a:lnTo>
                  <a:pt x="12764" y="5400"/>
                </a:lnTo>
                <a:cubicBezTo>
                  <a:pt x="12764" y="5129"/>
                  <a:pt x="12544" y="4909"/>
                  <a:pt x="12273" y="4909"/>
                </a:cubicBezTo>
                <a:lnTo>
                  <a:pt x="9327" y="4909"/>
                </a:lnTo>
                <a:cubicBezTo>
                  <a:pt x="9056" y="4909"/>
                  <a:pt x="8836" y="5129"/>
                  <a:pt x="8836" y="5400"/>
                </a:cubicBezTo>
                <a:lnTo>
                  <a:pt x="8836" y="8345"/>
                </a:lnTo>
                <a:cubicBezTo>
                  <a:pt x="8836" y="8617"/>
                  <a:pt x="9056" y="8836"/>
                  <a:pt x="9327" y="8836"/>
                </a:cubicBezTo>
                <a:moveTo>
                  <a:pt x="4909" y="15709"/>
                </a:moveTo>
                <a:lnTo>
                  <a:pt x="6873" y="15709"/>
                </a:lnTo>
                <a:lnTo>
                  <a:pt x="6873" y="17673"/>
                </a:lnTo>
                <a:lnTo>
                  <a:pt x="4909" y="17673"/>
                </a:lnTo>
                <a:cubicBezTo>
                  <a:pt x="4909" y="17673"/>
                  <a:pt x="4909" y="15709"/>
                  <a:pt x="4909" y="15709"/>
                </a:cubicBezTo>
                <a:close/>
                <a:moveTo>
                  <a:pt x="4418" y="18655"/>
                </a:moveTo>
                <a:lnTo>
                  <a:pt x="7364" y="18655"/>
                </a:lnTo>
                <a:cubicBezTo>
                  <a:pt x="7635" y="18655"/>
                  <a:pt x="7855" y="18435"/>
                  <a:pt x="7855" y="18164"/>
                </a:cubicBezTo>
                <a:lnTo>
                  <a:pt x="7855" y="15218"/>
                </a:lnTo>
                <a:cubicBezTo>
                  <a:pt x="7855" y="14947"/>
                  <a:pt x="7635" y="14727"/>
                  <a:pt x="7364" y="14727"/>
                </a:cubicBezTo>
                <a:lnTo>
                  <a:pt x="4418" y="14727"/>
                </a:lnTo>
                <a:cubicBezTo>
                  <a:pt x="4147" y="14727"/>
                  <a:pt x="3927" y="14947"/>
                  <a:pt x="3927" y="15218"/>
                </a:cubicBezTo>
                <a:lnTo>
                  <a:pt x="3927" y="18164"/>
                </a:lnTo>
                <a:cubicBezTo>
                  <a:pt x="3927" y="18435"/>
                  <a:pt x="4147" y="18655"/>
                  <a:pt x="4418" y="18655"/>
                </a:cubicBezTo>
                <a:moveTo>
                  <a:pt x="14727" y="10800"/>
                </a:moveTo>
                <a:lnTo>
                  <a:pt x="16691" y="10800"/>
                </a:lnTo>
                <a:lnTo>
                  <a:pt x="16691" y="12764"/>
                </a:lnTo>
                <a:lnTo>
                  <a:pt x="14727" y="12764"/>
                </a:lnTo>
                <a:cubicBezTo>
                  <a:pt x="14727" y="12764"/>
                  <a:pt x="14727" y="10800"/>
                  <a:pt x="14727" y="10800"/>
                </a:cubicBezTo>
                <a:close/>
                <a:moveTo>
                  <a:pt x="14236" y="13745"/>
                </a:moveTo>
                <a:lnTo>
                  <a:pt x="17182" y="13745"/>
                </a:lnTo>
                <a:cubicBezTo>
                  <a:pt x="17453" y="13745"/>
                  <a:pt x="17673" y="13526"/>
                  <a:pt x="17673" y="13255"/>
                </a:cubicBezTo>
                <a:lnTo>
                  <a:pt x="17673" y="10309"/>
                </a:lnTo>
                <a:cubicBezTo>
                  <a:pt x="17673" y="10038"/>
                  <a:pt x="17453" y="9818"/>
                  <a:pt x="17182" y="9818"/>
                </a:cubicBezTo>
                <a:lnTo>
                  <a:pt x="14236" y="9818"/>
                </a:lnTo>
                <a:cubicBezTo>
                  <a:pt x="13965" y="9818"/>
                  <a:pt x="13745" y="10038"/>
                  <a:pt x="13745" y="10309"/>
                </a:cubicBezTo>
                <a:lnTo>
                  <a:pt x="13745" y="13255"/>
                </a:lnTo>
                <a:cubicBezTo>
                  <a:pt x="13745" y="13526"/>
                  <a:pt x="13965" y="13745"/>
                  <a:pt x="14236" y="13745"/>
                </a:cubicBezTo>
                <a:moveTo>
                  <a:pt x="4909" y="10800"/>
                </a:moveTo>
                <a:lnTo>
                  <a:pt x="6873" y="10800"/>
                </a:lnTo>
                <a:lnTo>
                  <a:pt x="6873" y="12764"/>
                </a:lnTo>
                <a:lnTo>
                  <a:pt x="4909" y="12764"/>
                </a:lnTo>
                <a:cubicBezTo>
                  <a:pt x="4909" y="12764"/>
                  <a:pt x="4909" y="10800"/>
                  <a:pt x="4909" y="10800"/>
                </a:cubicBezTo>
                <a:close/>
                <a:moveTo>
                  <a:pt x="4418" y="13745"/>
                </a:moveTo>
                <a:lnTo>
                  <a:pt x="7364" y="13745"/>
                </a:lnTo>
                <a:cubicBezTo>
                  <a:pt x="7635" y="13745"/>
                  <a:pt x="7855" y="13526"/>
                  <a:pt x="7855" y="13255"/>
                </a:cubicBezTo>
                <a:lnTo>
                  <a:pt x="7855" y="10309"/>
                </a:lnTo>
                <a:cubicBezTo>
                  <a:pt x="7855" y="10038"/>
                  <a:pt x="7635" y="9818"/>
                  <a:pt x="7364" y="9818"/>
                </a:cubicBezTo>
                <a:lnTo>
                  <a:pt x="4418" y="9818"/>
                </a:lnTo>
                <a:cubicBezTo>
                  <a:pt x="4147" y="9818"/>
                  <a:pt x="3927" y="10038"/>
                  <a:pt x="3927" y="10309"/>
                </a:cubicBezTo>
                <a:lnTo>
                  <a:pt x="3927" y="13255"/>
                </a:lnTo>
                <a:cubicBezTo>
                  <a:pt x="3927" y="13526"/>
                  <a:pt x="4147" y="13745"/>
                  <a:pt x="4418" y="13745"/>
                </a:cubicBezTo>
                <a:moveTo>
                  <a:pt x="4909" y="5891"/>
                </a:moveTo>
                <a:lnTo>
                  <a:pt x="6873" y="5891"/>
                </a:lnTo>
                <a:lnTo>
                  <a:pt x="6873" y="7855"/>
                </a:lnTo>
                <a:lnTo>
                  <a:pt x="4909" y="7855"/>
                </a:lnTo>
                <a:cubicBezTo>
                  <a:pt x="4909" y="7855"/>
                  <a:pt x="4909" y="5891"/>
                  <a:pt x="4909" y="5891"/>
                </a:cubicBezTo>
                <a:close/>
                <a:moveTo>
                  <a:pt x="4418" y="8836"/>
                </a:moveTo>
                <a:lnTo>
                  <a:pt x="7364" y="8836"/>
                </a:lnTo>
                <a:cubicBezTo>
                  <a:pt x="7635" y="8836"/>
                  <a:pt x="7855" y="8617"/>
                  <a:pt x="7855" y="8345"/>
                </a:cubicBezTo>
                <a:lnTo>
                  <a:pt x="7855" y="5400"/>
                </a:lnTo>
                <a:cubicBezTo>
                  <a:pt x="7855" y="5129"/>
                  <a:pt x="7635" y="4909"/>
                  <a:pt x="7364" y="4909"/>
                </a:cubicBezTo>
                <a:lnTo>
                  <a:pt x="4418" y="4909"/>
                </a:lnTo>
                <a:cubicBezTo>
                  <a:pt x="4147" y="4909"/>
                  <a:pt x="3927" y="5129"/>
                  <a:pt x="3927" y="5400"/>
                </a:cubicBezTo>
                <a:lnTo>
                  <a:pt x="3927" y="8345"/>
                </a:lnTo>
                <a:cubicBezTo>
                  <a:pt x="3927" y="8617"/>
                  <a:pt x="4147" y="8836"/>
                  <a:pt x="4418" y="8836"/>
                </a:cubicBezTo>
                <a:moveTo>
                  <a:pt x="14727" y="5891"/>
                </a:moveTo>
                <a:lnTo>
                  <a:pt x="16691" y="5891"/>
                </a:lnTo>
                <a:lnTo>
                  <a:pt x="16691" y="7855"/>
                </a:lnTo>
                <a:lnTo>
                  <a:pt x="14727" y="7855"/>
                </a:lnTo>
                <a:cubicBezTo>
                  <a:pt x="14727" y="7855"/>
                  <a:pt x="14727" y="5891"/>
                  <a:pt x="14727" y="5891"/>
                </a:cubicBezTo>
                <a:close/>
                <a:moveTo>
                  <a:pt x="14236" y="8836"/>
                </a:moveTo>
                <a:lnTo>
                  <a:pt x="17182" y="8836"/>
                </a:lnTo>
                <a:cubicBezTo>
                  <a:pt x="17453" y="8836"/>
                  <a:pt x="17673" y="8617"/>
                  <a:pt x="17673" y="8345"/>
                </a:cubicBezTo>
                <a:lnTo>
                  <a:pt x="17673" y="5400"/>
                </a:lnTo>
                <a:cubicBezTo>
                  <a:pt x="17673" y="5129"/>
                  <a:pt x="17453" y="4909"/>
                  <a:pt x="17182" y="4909"/>
                </a:cubicBezTo>
                <a:lnTo>
                  <a:pt x="14236" y="4909"/>
                </a:lnTo>
                <a:cubicBezTo>
                  <a:pt x="13965" y="4909"/>
                  <a:pt x="13745" y="5129"/>
                  <a:pt x="13745" y="5400"/>
                </a:cubicBezTo>
                <a:lnTo>
                  <a:pt x="13745" y="8345"/>
                </a:lnTo>
                <a:cubicBezTo>
                  <a:pt x="13745" y="8617"/>
                  <a:pt x="13965" y="8836"/>
                  <a:pt x="14236" y="8836"/>
                </a:cubicBezTo>
                <a:moveTo>
                  <a:pt x="19636" y="1964"/>
                </a:moveTo>
                <a:lnTo>
                  <a:pt x="1964" y="1964"/>
                </a:lnTo>
                <a:lnTo>
                  <a:pt x="1964" y="982"/>
                </a:lnTo>
                <a:lnTo>
                  <a:pt x="19636" y="982"/>
                </a:lnTo>
                <a:cubicBezTo>
                  <a:pt x="19636" y="982"/>
                  <a:pt x="19636" y="1964"/>
                  <a:pt x="19636" y="1964"/>
                </a:cubicBezTo>
                <a:close/>
                <a:moveTo>
                  <a:pt x="19636" y="20618"/>
                </a:moveTo>
                <a:lnTo>
                  <a:pt x="12764" y="20618"/>
                </a:lnTo>
                <a:lnTo>
                  <a:pt x="12764" y="15218"/>
                </a:lnTo>
                <a:cubicBezTo>
                  <a:pt x="12764" y="14947"/>
                  <a:pt x="12544" y="14727"/>
                  <a:pt x="12273" y="14727"/>
                </a:cubicBezTo>
                <a:lnTo>
                  <a:pt x="9327" y="14727"/>
                </a:lnTo>
                <a:cubicBezTo>
                  <a:pt x="9056" y="14727"/>
                  <a:pt x="8836" y="14947"/>
                  <a:pt x="8836" y="15218"/>
                </a:cubicBezTo>
                <a:lnTo>
                  <a:pt x="8836" y="20618"/>
                </a:lnTo>
                <a:lnTo>
                  <a:pt x="1964" y="20618"/>
                </a:lnTo>
                <a:lnTo>
                  <a:pt x="1964" y="2945"/>
                </a:lnTo>
                <a:lnTo>
                  <a:pt x="19636" y="2945"/>
                </a:lnTo>
                <a:cubicBezTo>
                  <a:pt x="19636" y="2945"/>
                  <a:pt x="19636" y="20618"/>
                  <a:pt x="19636" y="20618"/>
                </a:cubicBezTo>
                <a:close/>
                <a:moveTo>
                  <a:pt x="11782" y="20618"/>
                </a:moveTo>
                <a:lnTo>
                  <a:pt x="9818" y="20618"/>
                </a:lnTo>
                <a:lnTo>
                  <a:pt x="9818" y="15709"/>
                </a:lnTo>
                <a:lnTo>
                  <a:pt x="11782" y="15709"/>
                </a:lnTo>
                <a:cubicBezTo>
                  <a:pt x="11782" y="15709"/>
                  <a:pt x="11782" y="20618"/>
                  <a:pt x="11782" y="20618"/>
                </a:cubicBezTo>
                <a:close/>
                <a:moveTo>
                  <a:pt x="21109" y="1964"/>
                </a:moveTo>
                <a:lnTo>
                  <a:pt x="20618" y="1964"/>
                </a:lnTo>
                <a:lnTo>
                  <a:pt x="20618" y="491"/>
                </a:lnTo>
                <a:cubicBezTo>
                  <a:pt x="20618" y="220"/>
                  <a:pt x="20399" y="0"/>
                  <a:pt x="20127" y="0"/>
                </a:cubicBezTo>
                <a:lnTo>
                  <a:pt x="1473" y="0"/>
                </a:lnTo>
                <a:cubicBezTo>
                  <a:pt x="1201" y="0"/>
                  <a:pt x="982" y="220"/>
                  <a:pt x="982" y="491"/>
                </a:cubicBezTo>
                <a:lnTo>
                  <a:pt x="982" y="1964"/>
                </a:lnTo>
                <a:lnTo>
                  <a:pt x="491" y="1964"/>
                </a:lnTo>
                <a:cubicBezTo>
                  <a:pt x="220" y="1964"/>
                  <a:pt x="0" y="2184"/>
                  <a:pt x="0" y="2455"/>
                </a:cubicBezTo>
                <a:cubicBezTo>
                  <a:pt x="0" y="2726"/>
                  <a:pt x="220" y="2945"/>
                  <a:pt x="491" y="2945"/>
                </a:cubicBezTo>
                <a:lnTo>
                  <a:pt x="982" y="2945"/>
                </a:lnTo>
                <a:lnTo>
                  <a:pt x="982" y="21109"/>
                </a:lnTo>
                <a:cubicBezTo>
                  <a:pt x="982" y="21381"/>
                  <a:pt x="1201" y="21600"/>
                  <a:pt x="1473" y="21600"/>
                </a:cubicBezTo>
                <a:lnTo>
                  <a:pt x="20127" y="21600"/>
                </a:lnTo>
                <a:cubicBezTo>
                  <a:pt x="20399" y="21600"/>
                  <a:pt x="20618" y="21381"/>
                  <a:pt x="20618" y="21109"/>
                </a:cubicBezTo>
                <a:lnTo>
                  <a:pt x="20618" y="2945"/>
                </a:lnTo>
                <a:lnTo>
                  <a:pt x="21109" y="2945"/>
                </a:lnTo>
                <a:cubicBezTo>
                  <a:pt x="21380" y="2945"/>
                  <a:pt x="21600" y="2726"/>
                  <a:pt x="21600" y="2455"/>
                </a:cubicBezTo>
                <a:cubicBezTo>
                  <a:pt x="21600" y="2184"/>
                  <a:pt x="21380" y="1964"/>
                  <a:pt x="21109" y="1964"/>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5" name="Shape 2565">
            <a:extLst>
              <a:ext uri="{FF2B5EF4-FFF2-40B4-BE49-F238E27FC236}">
                <a16:creationId xmlns:a16="http://schemas.microsoft.com/office/drawing/2014/main" id="{8F86F03D-1959-7A49-9D1E-F941CD53B9B0}"/>
              </a:ext>
            </a:extLst>
          </p:cNvPr>
          <p:cNvSpPr/>
          <p:nvPr/>
        </p:nvSpPr>
        <p:spPr>
          <a:xfrm>
            <a:off x="510109" y="4758013"/>
            <a:ext cx="295014" cy="241382"/>
          </a:xfrm>
          <a:custGeom>
            <a:avLst/>
            <a:gdLst/>
            <a:ahLst/>
            <a:cxnLst>
              <a:cxn ang="0">
                <a:pos x="wd2" y="hd2"/>
              </a:cxn>
              <a:cxn ang="5400000">
                <a:pos x="wd2" y="hd2"/>
              </a:cxn>
              <a:cxn ang="10800000">
                <a:pos x="wd2" y="hd2"/>
              </a:cxn>
              <a:cxn ang="16200000">
                <a:pos x="wd2" y="hd2"/>
              </a:cxn>
            </a:cxnLst>
            <a:rect l="0" t="0" r="r" b="b"/>
            <a:pathLst>
              <a:path w="21600" h="21600" extrusionOk="0">
                <a:moveTo>
                  <a:pt x="7855" y="8400"/>
                </a:moveTo>
                <a:lnTo>
                  <a:pt x="13745" y="8400"/>
                </a:lnTo>
                <a:lnTo>
                  <a:pt x="13745" y="9600"/>
                </a:lnTo>
                <a:lnTo>
                  <a:pt x="7855" y="9600"/>
                </a:lnTo>
                <a:cubicBezTo>
                  <a:pt x="7855" y="9600"/>
                  <a:pt x="7855" y="8400"/>
                  <a:pt x="7855" y="8400"/>
                </a:cubicBezTo>
                <a:close/>
                <a:moveTo>
                  <a:pt x="7855" y="10800"/>
                </a:moveTo>
                <a:lnTo>
                  <a:pt x="13745" y="10800"/>
                </a:lnTo>
                <a:cubicBezTo>
                  <a:pt x="14287" y="10800"/>
                  <a:pt x="14727" y="10262"/>
                  <a:pt x="14727" y="9600"/>
                </a:cubicBezTo>
                <a:lnTo>
                  <a:pt x="14727" y="8400"/>
                </a:lnTo>
                <a:cubicBezTo>
                  <a:pt x="14727" y="7737"/>
                  <a:pt x="14287" y="7200"/>
                  <a:pt x="13745" y="7200"/>
                </a:cubicBezTo>
                <a:lnTo>
                  <a:pt x="7855" y="7200"/>
                </a:lnTo>
                <a:cubicBezTo>
                  <a:pt x="7313" y="7200"/>
                  <a:pt x="6873" y="7737"/>
                  <a:pt x="6873" y="8400"/>
                </a:cubicBezTo>
                <a:lnTo>
                  <a:pt x="6873" y="9600"/>
                </a:lnTo>
                <a:cubicBezTo>
                  <a:pt x="6873" y="10262"/>
                  <a:pt x="7313" y="10800"/>
                  <a:pt x="7855" y="10800"/>
                </a:cubicBezTo>
                <a:moveTo>
                  <a:pt x="20618" y="3600"/>
                </a:moveTo>
                <a:lnTo>
                  <a:pt x="982" y="3600"/>
                </a:lnTo>
                <a:lnTo>
                  <a:pt x="982" y="1200"/>
                </a:lnTo>
                <a:lnTo>
                  <a:pt x="20618" y="1200"/>
                </a:lnTo>
                <a:cubicBezTo>
                  <a:pt x="20618" y="1200"/>
                  <a:pt x="20618" y="3600"/>
                  <a:pt x="20618" y="3600"/>
                </a:cubicBezTo>
                <a:close/>
                <a:moveTo>
                  <a:pt x="18655" y="20399"/>
                </a:moveTo>
                <a:lnTo>
                  <a:pt x="2945" y="20399"/>
                </a:lnTo>
                <a:lnTo>
                  <a:pt x="2945" y="4800"/>
                </a:lnTo>
                <a:lnTo>
                  <a:pt x="18655" y="4800"/>
                </a:lnTo>
                <a:cubicBezTo>
                  <a:pt x="18655" y="4800"/>
                  <a:pt x="18655" y="20399"/>
                  <a:pt x="18655" y="20399"/>
                </a:cubicBezTo>
                <a:close/>
                <a:moveTo>
                  <a:pt x="20618" y="0"/>
                </a:moveTo>
                <a:lnTo>
                  <a:pt x="982" y="0"/>
                </a:lnTo>
                <a:cubicBezTo>
                  <a:pt x="440" y="0"/>
                  <a:pt x="0" y="538"/>
                  <a:pt x="0" y="1200"/>
                </a:cubicBezTo>
                <a:lnTo>
                  <a:pt x="0" y="3600"/>
                </a:lnTo>
                <a:cubicBezTo>
                  <a:pt x="0" y="4263"/>
                  <a:pt x="440" y="4800"/>
                  <a:pt x="982" y="4800"/>
                </a:cubicBezTo>
                <a:lnTo>
                  <a:pt x="1964" y="4800"/>
                </a:lnTo>
                <a:lnTo>
                  <a:pt x="1964" y="20399"/>
                </a:lnTo>
                <a:cubicBezTo>
                  <a:pt x="1964" y="21062"/>
                  <a:pt x="2403" y="21600"/>
                  <a:pt x="2945" y="21600"/>
                </a:cubicBezTo>
                <a:lnTo>
                  <a:pt x="18655" y="21600"/>
                </a:lnTo>
                <a:cubicBezTo>
                  <a:pt x="19197" y="21600"/>
                  <a:pt x="19636" y="21062"/>
                  <a:pt x="19636" y="20399"/>
                </a:cubicBezTo>
                <a:lnTo>
                  <a:pt x="19636" y="4800"/>
                </a:lnTo>
                <a:lnTo>
                  <a:pt x="20618" y="4800"/>
                </a:lnTo>
                <a:cubicBezTo>
                  <a:pt x="21160" y="4800"/>
                  <a:pt x="21600" y="4263"/>
                  <a:pt x="21600" y="3600"/>
                </a:cubicBezTo>
                <a:lnTo>
                  <a:pt x="21600" y="1200"/>
                </a:lnTo>
                <a:cubicBezTo>
                  <a:pt x="21600" y="538"/>
                  <a:pt x="21160" y="0"/>
                  <a:pt x="20618"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6" name="Shape 2566">
            <a:extLst>
              <a:ext uri="{FF2B5EF4-FFF2-40B4-BE49-F238E27FC236}">
                <a16:creationId xmlns:a16="http://schemas.microsoft.com/office/drawing/2014/main" id="{5D5B5C38-AD9D-C147-9345-C99C7D94439A}"/>
              </a:ext>
            </a:extLst>
          </p:cNvPr>
          <p:cNvSpPr/>
          <p:nvPr/>
        </p:nvSpPr>
        <p:spPr>
          <a:xfrm>
            <a:off x="1576631" y="4758016"/>
            <a:ext cx="295014" cy="241385"/>
          </a:xfrm>
          <a:custGeom>
            <a:avLst/>
            <a:gdLst/>
            <a:ahLst/>
            <a:cxnLst>
              <a:cxn ang="0">
                <a:pos x="wd2" y="hd2"/>
              </a:cxn>
              <a:cxn ang="5400000">
                <a:pos x="wd2" y="hd2"/>
              </a:cxn>
              <a:cxn ang="10800000">
                <a:pos x="wd2" y="hd2"/>
              </a:cxn>
              <a:cxn ang="16200000">
                <a:pos x="wd2" y="hd2"/>
              </a:cxn>
            </a:cxnLst>
            <a:rect l="0" t="0" r="r" b="b"/>
            <a:pathLst>
              <a:path w="21600" h="21600" extrusionOk="0">
                <a:moveTo>
                  <a:pt x="6382" y="12000"/>
                </a:moveTo>
                <a:cubicBezTo>
                  <a:pt x="6653" y="12000"/>
                  <a:pt x="6873" y="12268"/>
                  <a:pt x="6873" y="12599"/>
                </a:cubicBezTo>
                <a:cubicBezTo>
                  <a:pt x="6873" y="12931"/>
                  <a:pt x="6653" y="13199"/>
                  <a:pt x="6382" y="13199"/>
                </a:cubicBezTo>
                <a:cubicBezTo>
                  <a:pt x="6111" y="13199"/>
                  <a:pt x="5891" y="12931"/>
                  <a:pt x="5891" y="12599"/>
                </a:cubicBezTo>
                <a:cubicBezTo>
                  <a:pt x="5891" y="12268"/>
                  <a:pt x="6111" y="12000"/>
                  <a:pt x="6382" y="12000"/>
                </a:cubicBezTo>
                <a:moveTo>
                  <a:pt x="6382" y="14399"/>
                </a:moveTo>
                <a:cubicBezTo>
                  <a:pt x="7195" y="14399"/>
                  <a:pt x="7855" y="13594"/>
                  <a:pt x="7855" y="12599"/>
                </a:cubicBezTo>
                <a:cubicBezTo>
                  <a:pt x="7855" y="11606"/>
                  <a:pt x="7195" y="10800"/>
                  <a:pt x="6382" y="10800"/>
                </a:cubicBezTo>
                <a:cubicBezTo>
                  <a:pt x="5568" y="10800"/>
                  <a:pt x="4909" y="11606"/>
                  <a:pt x="4909" y="12599"/>
                </a:cubicBezTo>
                <a:cubicBezTo>
                  <a:pt x="4909" y="13594"/>
                  <a:pt x="5568" y="14399"/>
                  <a:pt x="6382" y="14399"/>
                </a:cubicBezTo>
                <a:moveTo>
                  <a:pt x="20618" y="3600"/>
                </a:moveTo>
                <a:lnTo>
                  <a:pt x="982" y="3600"/>
                </a:lnTo>
                <a:lnTo>
                  <a:pt x="982" y="1200"/>
                </a:lnTo>
                <a:lnTo>
                  <a:pt x="20618" y="1200"/>
                </a:lnTo>
                <a:cubicBezTo>
                  <a:pt x="20618" y="1200"/>
                  <a:pt x="20618" y="3600"/>
                  <a:pt x="20618" y="3600"/>
                </a:cubicBezTo>
                <a:close/>
                <a:moveTo>
                  <a:pt x="18655" y="20399"/>
                </a:moveTo>
                <a:lnTo>
                  <a:pt x="2945" y="20399"/>
                </a:lnTo>
                <a:lnTo>
                  <a:pt x="2945" y="4800"/>
                </a:lnTo>
                <a:lnTo>
                  <a:pt x="18655" y="4800"/>
                </a:lnTo>
                <a:cubicBezTo>
                  <a:pt x="18655" y="4800"/>
                  <a:pt x="18655" y="20399"/>
                  <a:pt x="18655" y="20399"/>
                </a:cubicBezTo>
                <a:close/>
                <a:moveTo>
                  <a:pt x="20618" y="0"/>
                </a:moveTo>
                <a:lnTo>
                  <a:pt x="982" y="0"/>
                </a:lnTo>
                <a:cubicBezTo>
                  <a:pt x="440" y="0"/>
                  <a:pt x="0" y="538"/>
                  <a:pt x="0" y="1200"/>
                </a:cubicBezTo>
                <a:lnTo>
                  <a:pt x="0" y="3600"/>
                </a:lnTo>
                <a:cubicBezTo>
                  <a:pt x="0" y="4263"/>
                  <a:pt x="440" y="4800"/>
                  <a:pt x="982" y="4800"/>
                </a:cubicBezTo>
                <a:lnTo>
                  <a:pt x="1964" y="4800"/>
                </a:lnTo>
                <a:lnTo>
                  <a:pt x="1964" y="20399"/>
                </a:lnTo>
                <a:cubicBezTo>
                  <a:pt x="1964" y="21062"/>
                  <a:pt x="2403" y="21600"/>
                  <a:pt x="2945" y="21600"/>
                </a:cubicBezTo>
                <a:lnTo>
                  <a:pt x="18655" y="21600"/>
                </a:lnTo>
                <a:cubicBezTo>
                  <a:pt x="19197" y="21600"/>
                  <a:pt x="19636" y="21062"/>
                  <a:pt x="19636" y="20399"/>
                </a:cubicBezTo>
                <a:lnTo>
                  <a:pt x="19636" y="4800"/>
                </a:lnTo>
                <a:lnTo>
                  <a:pt x="20618" y="4800"/>
                </a:lnTo>
                <a:cubicBezTo>
                  <a:pt x="21160" y="4800"/>
                  <a:pt x="21600" y="4263"/>
                  <a:pt x="21600" y="3600"/>
                </a:cubicBezTo>
                <a:lnTo>
                  <a:pt x="21600" y="1200"/>
                </a:lnTo>
                <a:cubicBezTo>
                  <a:pt x="21600" y="538"/>
                  <a:pt x="21160" y="0"/>
                  <a:pt x="20618" y="0"/>
                </a:cubicBezTo>
                <a:moveTo>
                  <a:pt x="10800" y="12000"/>
                </a:moveTo>
                <a:cubicBezTo>
                  <a:pt x="11071" y="12000"/>
                  <a:pt x="11291" y="12268"/>
                  <a:pt x="11291" y="12599"/>
                </a:cubicBezTo>
                <a:cubicBezTo>
                  <a:pt x="11291" y="12931"/>
                  <a:pt x="11071" y="13199"/>
                  <a:pt x="10800" y="13199"/>
                </a:cubicBezTo>
                <a:cubicBezTo>
                  <a:pt x="10529" y="13199"/>
                  <a:pt x="10309" y="12931"/>
                  <a:pt x="10309" y="12599"/>
                </a:cubicBezTo>
                <a:cubicBezTo>
                  <a:pt x="10309" y="12268"/>
                  <a:pt x="10529" y="12000"/>
                  <a:pt x="10800" y="12000"/>
                </a:cubicBezTo>
                <a:moveTo>
                  <a:pt x="10800" y="14399"/>
                </a:moveTo>
                <a:cubicBezTo>
                  <a:pt x="11614" y="14399"/>
                  <a:pt x="12273" y="13594"/>
                  <a:pt x="12273" y="12599"/>
                </a:cubicBezTo>
                <a:cubicBezTo>
                  <a:pt x="12273" y="11606"/>
                  <a:pt x="11614" y="10800"/>
                  <a:pt x="10800" y="10800"/>
                </a:cubicBezTo>
                <a:cubicBezTo>
                  <a:pt x="9986" y="10800"/>
                  <a:pt x="9327" y="11606"/>
                  <a:pt x="9327" y="12599"/>
                </a:cubicBezTo>
                <a:cubicBezTo>
                  <a:pt x="9327" y="13594"/>
                  <a:pt x="9986" y="14399"/>
                  <a:pt x="10800" y="14399"/>
                </a:cubicBezTo>
                <a:moveTo>
                  <a:pt x="15218" y="12000"/>
                </a:moveTo>
                <a:cubicBezTo>
                  <a:pt x="15489" y="12000"/>
                  <a:pt x="15709" y="12268"/>
                  <a:pt x="15709" y="12599"/>
                </a:cubicBezTo>
                <a:cubicBezTo>
                  <a:pt x="15709" y="12931"/>
                  <a:pt x="15489" y="13199"/>
                  <a:pt x="15218" y="13199"/>
                </a:cubicBezTo>
                <a:cubicBezTo>
                  <a:pt x="14947" y="13199"/>
                  <a:pt x="14727" y="12931"/>
                  <a:pt x="14727" y="12599"/>
                </a:cubicBezTo>
                <a:cubicBezTo>
                  <a:pt x="14727" y="12268"/>
                  <a:pt x="14947" y="12000"/>
                  <a:pt x="15218" y="12000"/>
                </a:cubicBezTo>
                <a:moveTo>
                  <a:pt x="15218" y="14399"/>
                </a:moveTo>
                <a:cubicBezTo>
                  <a:pt x="16032" y="14399"/>
                  <a:pt x="16691" y="13594"/>
                  <a:pt x="16691" y="12599"/>
                </a:cubicBezTo>
                <a:cubicBezTo>
                  <a:pt x="16691" y="11606"/>
                  <a:pt x="16032" y="10800"/>
                  <a:pt x="15218" y="10800"/>
                </a:cubicBezTo>
                <a:cubicBezTo>
                  <a:pt x="14405" y="10800"/>
                  <a:pt x="13745" y="11606"/>
                  <a:pt x="13745" y="12599"/>
                </a:cubicBezTo>
                <a:cubicBezTo>
                  <a:pt x="13745" y="13594"/>
                  <a:pt x="14405" y="14399"/>
                  <a:pt x="15218" y="1439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7" name="Shape 2567">
            <a:extLst>
              <a:ext uri="{FF2B5EF4-FFF2-40B4-BE49-F238E27FC236}">
                <a16:creationId xmlns:a16="http://schemas.microsoft.com/office/drawing/2014/main" id="{BCE0E544-D4BC-824D-8ABC-4F59FED511C3}"/>
              </a:ext>
            </a:extLst>
          </p:cNvPr>
          <p:cNvSpPr/>
          <p:nvPr/>
        </p:nvSpPr>
        <p:spPr>
          <a:xfrm>
            <a:off x="2643153" y="4755163"/>
            <a:ext cx="295014" cy="295024"/>
          </a:xfrm>
          <a:custGeom>
            <a:avLst/>
            <a:gdLst/>
            <a:ahLst/>
            <a:cxnLst>
              <a:cxn ang="0">
                <a:pos x="wd2" y="hd2"/>
              </a:cxn>
              <a:cxn ang="5400000">
                <a:pos x="wd2" y="hd2"/>
              </a:cxn>
              <a:cxn ang="10800000">
                <a:pos x="wd2" y="hd2"/>
              </a:cxn>
              <a:cxn ang="16200000">
                <a:pos x="wd2" y="hd2"/>
              </a:cxn>
            </a:cxnLst>
            <a:rect l="0" t="0" r="r" b="b"/>
            <a:pathLst>
              <a:path w="21600" h="21600" extrusionOk="0">
                <a:moveTo>
                  <a:pt x="20618" y="4909"/>
                </a:moveTo>
                <a:lnTo>
                  <a:pt x="12764" y="4909"/>
                </a:lnTo>
                <a:cubicBezTo>
                  <a:pt x="12493" y="4909"/>
                  <a:pt x="12273" y="5129"/>
                  <a:pt x="12273" y="5400"/>
                </a:cubicBezTo>
                <a:cubicBezTo>
                  <a:pt x="12273" y="5671"/>
                  <a:pt x="12493" y="5891"/>
                  <a:pt x="12764" y="5891"/>
                </a:cubicBezTo>
                <a:lnTo>
                  <a:pt x="20618" y="5891"/>
                </a:lnTo>
                <a:lnTo>
                  <a:pt x="20618" y="7854"/>
                </a:lnTo>
                <a:lnTo>
                  <a:pt x="12764" y="7854"/>
                </a:lnTo>
                <a:cubicBezTo>
                  <a:pt x="12493" y="7854"/>
                  <a:pt x="12273" y="8074"/>
                  <a:pt x="12273" y="8345"/>
                </a:cubicBezTo>
                <a:cubicBezTo>
                  <a:pt x="12273" y="8617"/>
                  <a:pt x="12493" y="8836"/>
                  <a:pt x="12764" y="8836"/>
                </a:cubicBezTo>
                <a:lnTo>
                  <a:pt x="18655" y="8836"/>
                </a:lnTo>
                <a:lnTo>
                  <a:pt x="18655" y="20617"/>
                </a:lnTo>
                <a:lnTo>
                  <a:pt x="2945" y="20617"/>
                </a:lnTo>
                <a:lnTo>
                  <a:pt x="2945" y="8836"/>
                </a:lnTo>
                <a:lnTo>
                  <a:pt x="8836" y="8836"/>
                </a:lnTo>
                <a:cubicBezTo>
                  <a:pt x="9107" y="8836"/>
                  <a:pt x="9327" y="8617"/>
                  <a:pt x="9327" y="8345"/>
                </a:cubicBezTo>
                <a:cubicBezTo>
                  <a:pt x="9327" y="8074"/>
                  <a:pt x="9107" y="7854"/>
                  <a:pt x="8836" y="7854"/>
                </a:cubicBezTo>
                <a:lnTo>
                  <a:pt x="982" y="7854"/>
                </a:lnTo>
                <a:lnTo>
                  <a:pt x="982" y="5891"/>
                </a:lnTo>
                <a:lnTo>
                  <a:pt x="8836" y="5891"/>
                </a:lnTo>
                <a:cubicBezTo>
                  <a:pt x="9107" y="5891"/>
                  <a:pt x="9327" y="5671"/>
                  <a:pt x="9327" y="5400"/>
                </a:cubicBezTo>
                <a:cubicBezTo>
                  <a:pt x="9327" y="5129"/>
                  <a:pt x="9107" y="4909"/>
                  <a:pt x="8836" y="4909"/>
                </a:cubicBezTo>
                <a:lnTo>
                  <a:pt x="982" y="4909"/>
                </a:lnTo>
                <a:cubicBezTo>
                  <a:pt x="440" y="4909"/>
                  <a:pt x="0" y="5349"/>
                  <a:pt x="0" y="5891"/>
                </a:cubicBezTo>
                <a:lnTo>
                  <a:pt x="0" y="7854"/>
                </a:lnTo>
                <a:cubicBezTo>
                  <a:pt x="0" y="8396"/>
                  <a:pt x="440" y="8836"/>
                  <a:pt x="982" y="8836"/>
                </a:cubicBezTo>
                <a:lnTo>
                  <a:pt x="1964" y="8836"/>
                </a:lnTo>
                <a:lnTo>
                  <a:pt x="1964" y="20617"/>
                </a:lnTo>
                <a:cubicBezTo>
                  <a:pt x="1964" y="21159"/>
                  <a:pt x="2403" y="21600"/>
                  <a:pt x="2945" y="21600"/>
                </a:cubicBezTo>
                <a:lnTo>
                  <a:pt x="18655" y="21600"/>
                </a:lnTo>
                <a:cubicBezTo>
                  <a:pt x="19197" y="21600"/>
                  <a:pt x="19636" y="21159"/>
                  <a:pt x="19636" y="20617"/>
                </a:cubicBezTo>
                <a:lnTo>
                  <a:pt x="19636" y="8836"/>
                </a:lnTo>
                <a:lnTo>
                  <a:pt x="20618" y="8836"/>
                </a:lnTo>
                <a:cubicBezTo>
                  <a:pt x="21160" y="8836"/>
                  <a:pt x="21600" y="8396"/>
                  <a:pt x="21600" y="7854"/>
                </a:cubicBezTo>
                <a:lnTo>
                  <a:pt x="21600" y="5891"/>
                </a:lnTo>
                <a:cubicBezTo>
                  <a:pt x="21600" y="5349"/>
                  <a:pt x="21160" y="4909"/>
                  <a:pt x="20618" y="4909"/>
                </a:cubicBezTo>
                <a:moveTo>
                  <a:pt x="7855" y="11782"/>
                </a:moveTo>
                <a:cubicBezTo>
                  <a:pt x="7584" y="11782"/>
                  <a:pt x="7364" y="12001"/>
                  <a:pt x="7364" y="12272"/>
                </a:cubicBezTo>
                <a:cubicBezTo>
                  <a:pt x="7364" y="12408"/>
                  <a:pt x="7419" y="12531"/>
                  <a:pt x="7507" y="12619"/>
                </a:cubicBezTo>
                <a:lnTo>
                  <a:pt x="10453" y="15565"/>
                </a:lnTo>
                <a:cubicBezTo>
                  <a:pt x="10542" y="15654"/>
                  <a:pt x="10665" y="15709"/>
                  <a:pt x="10800" y="15709"/>
                </a:cubicBezTo>
                <a:cubicBezTo>
                  <a:pt x="10935" y="15709"/>
                  <a:pt x="11058" y="15654"/>
                  <a:pt x="11147" y="15565"/>
                </a:cubicBezTo>
                <a:lnTo>
                  <a:pt x="14093" y="12619"/>
                </a:lnTo>
                <a:cubicBezTo>
                  <a:pt x="14181" y="12531"/>
                  <a:pt x="14236" y="12408"/>
                  <a:pt x="14236" y="12272"/>
                </a:cubicBezTo>
                <a:cubicBezTo>
                  <a:pt x="14236" y="12001"/>
                  <a:pt x="14016" y="11782"/>
                  <a:pt x="13745" y="11782"/>
                </a:cubicBezTo>
                <a:cubicBezTo>
                  <a:pt x="13610" y="11782"/>
                  <a:pt x="13487" y="11837"/>
                  <a:pt x="13398" y="11925"/>
                </a:cubicBezTo>
                <a:lnTo>
                  <a:pt x="11291" y="14033"/>
                </a:lnTo>
                <a:lnTo>
                  <a:pt x="11291" y="492"/>
                </a:lnTo>
                <a:lnTo>
                  <a:pt x="11291" y="491"/>
                </a:lnTo>
                <a:cubicBezTo>
                  <a:pt x="11291" y="220"/>
                  <a:pt x="11071" y="0"/>
                  <a:pt x="10800" y="0"/>
                </a:cubicBezTo>
                <a:cubicBezTo>
                  <a:pt x="10529" y="0"/>
                  <a:pt x="10309" y="220"/>
                  <a:pt x="10309" y="491"/>
                </a:cubicBezTo>
                <a:lnTo>
                  <a:pt x="10309" y="14033"/>
                </a:lnTo>
                <a:lnTo>
                  <a:pt x="8202" y="11925"/>
                </a:lnTo>
                <a:cubicBezTo>
                  <a:pt x="8113" y="11837"/>
                  <a:pt x="7990" y="11782"/>
                  <a:pt x="7855" y="11782"/>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8" name="Shape 2568">
            <a:extLst>
              <a:ext uri="{FF2B5EF4-FFF2-40B4-BE49-F238E27FC236}">
                <a16:creationId xmlns:a16="http://schemas.microsoft.com/office/drawing/2014/main" id="{A1A89C72-203B-204C-8E02-3DA8A8F05084}"/>
              </a:ext>
            </a:extLst>
          </p:cNvPr>
          <p:cNvSpPr/>
          <p:nvPr/>
        </p:nvSpPr>
        <p:spPr>
          <a:xfrm>
            <a:off x="3709675" y="4755163"/>
            <a:ext cx="295014" cy="295024"/>
          </a:xfrm>
          <a:custGeom>
            <a:avLst/>
            <a:gdLst/>
            <a:ahLst/>
            <a:cxnLst>
              <a:cxn ang="0">
                <a:pos x="wd2" y="hd2"/>
              </a:cxn>
              <a:cxn ang="5400000">
                <a:pos x="wd2" y="hd2"/>
              </a:cxn>
              <a:cxn ang="10800000">
                <a:pos x="wd2" y="hd2"/>
              </a:cxn>
              <a:cxn ang="16200000">
                <a:pos x="wd2" y="hd2"/>
              </a:cxn>
            </a:cxnLst>
            <a:rect l="0" t="0" r="r" b="b"/>
            <a:pathLst>
              <a:path w="21600" h="21600" extrusionOk="0">
                <a:moveTo>
                  <a:pt x="20618" y="4909"/>
                </a:moveTo>
                <a:lnTo>
                  <a:pt x="12764" y="4909"/>
                </a:lnTo>
                <a:cubicBezTo>
                  <a:pt x="12493" y="4909"/>
                  <a:pt x="12273" y="5129"/>
                  <a:pt x="12273" y="5400"/>
                </a:cubicBezTo>
                <a:cubicBezTo>
                  <a:pt x="12273" y="5671"/>
                  <a:pt x="12493" y="5891"/>
                  <a:pt x="12764" y="5891"/>
                </a:cubicBezTo>
                <a:lnTo>
                  <a:pt x="20618" y="5891"/>
                </a:lnTo>
                <a:lnTo>
                  <a:pt x="20618" y="7854"/>
                </a:lnTo>
                <a:lnTo>
                  <a:pt x="12764" y="7854"/>
                </a:lnTo>
                <a:cubicBezTo>
                  <a:pt x="12493" y="7854"/>
                  <a:pt x="12273" y="8074"/>
                  <a:pt x="12273" y="8345"/>
                </a:cubicBezTo>
                <a:cubicBezTo>
                  <a:pt x="12273" y="8617"/>
                  <a:pt x="12493" y="8836"/>
                  <a:pt x="12764" y="8836"/>
                </a:cubicBezTo>
                <a:lnTo>
                  <a:pt x="18655" y="8836"/>
                </a:lnTo>
                <a:lnTo>
                  <a:pt x="18655" y="20617"/>
                </a:lnTo>
                <a:lnTo>
                  <a:pt x="2945" y="20617"/>
                </a:lnTo>
                <a:lnTo>
                  <a:pt x="2945" y="8836"/>
                </a:lnTo>
                <a:lnTo>
                  <a:pt x="8836" y="8836"/>
                </a:lnTo>
                <a:cubicBezTo>
                  <a:pt x="9107" y="8836"/>
                  <a:pt x="9327" y="8617"/>
                  <a:pt x="9327" y="8345"/>
                </a:cubicBezTo>
                <a:cubicBezTo>
                  <a:pt x="9327" y="8074"/>
                  <a:pt x="9107" y="7854"/>
                  <a:pt x="8836" y="7854"/>
                </a:cubicBezTo>
                <a:lnTo>
                  <a:pt x="982" y="7854"/>
                </a:lnTo>
                <a:lnTo>
                  <a:pt x="982" y="5891"/>
                </a:lnTo>
                <a:lnTo>
                  <a:pt x="8836" y="5891"/>
                </a:lnTo>
                <a:cubicBezTo>
                  <a:pt x="9107" y="5891"/>
                  <a:pt x="9327" y="5671"/>
                  <a:pt x="9327" y="5400"/>
                </a:cubicBezTo>
                <a:cubicBezTo>
                  <a:pt x="9327" y="5129"/>
                  <a:pt x="9107" y="4909"/>
                  <a:pt x="8836" y="4909"/>
                </a:cubicBezTo>
                <a:lnTo>
                  <a:pt x="982" y="4909"/>
                </a:lnTo>
                <a:cubicBezTo>
                  <a:pt x="440" y="4909"/>
                  <a:pt x="0" y="5349"/>
                  <a:pt x="0" y="5891"/>
                </a:cubicBezTo>
                <a:lnTo>
                  <a:pt x="0" y="7854"/>
                </a:lnTo>
                <a:cubicBezTo>
                  <a:pt x="0" y="8396"/>
                  <a:pt x="440" y="8836"/>
                  <a:pt x="982" y="8836"/>
                </a:cubicBezTo>
                <a:lnTo>
                  <a:pt x="1964" y="8836"/>
                </a:lnTo>
                <a:lnTo>
                  <a:pt x="1964" y="20617"/>
                </a:lnTo>
                <a:cubicBezTo>
                  <a:pt x="1964" y="21159"/>
                  <a:pt x="2403" y="21600"/>
                  <a:pt x="2945" y="21600"/>
                </a:cubicBezTo>
                <a:lnTo>
                  <a:pt x="18655" y="21600"/>
                </a:lnTo>
                <a:cubicBezTo>
                  <a:pt x="19197" y="21600"/>
                  <a:pt x="19636" y="21159"/>
                  <a:pt x="19636" y="20617"/>
                </a:cubicBezTo>
                <a:lnTo>
                  <a:pt x="19636" y="8836"/>
                </a:lnTo>
                <a:lnTo>
                  <a:pt x="20618" y="8836"/>
                </a:lnTo>
                <a:cubicBezTo>
                  <a:pt x="21160" y="8836"/>
                  <a:pt x="21600" y="8396"/>
                  <a:pt x="21600" y="7854"/>
                </a:cubicBezTo>
                <a:lnTo>
                  <a:pt x="21600" y="5891"/>
                </a:lnTo>
                <a:cubicBezTo>
                  <a:pt x="21600" y="5349"/>
                  <a:pt x="21160" y="4909"/>
                  <a:pt x="20618" y="4909"/>
                </a:cubicBezTo>
                <a:moveTo>
                  <a:pt x="7855" y="3927"/>
                </a:moveTo>
                <a:cubicBezTo>
                  <a:pt x="7990" y="3927"/>
                  <a:pt x="8113" y="3872"/>
                  <a:pt x="8202" y="3784"/>
                </a:cubicBezTo>
                <a:lnTo>
                  <a:pt x="10309" y="1676"/>
                </a:lnTo>
                <a:lnTo>
                  <a:pt x="10309" y="15218"/>
                </a:lnTo>
                <a:lnTo>
                  <a:pt x="10309" y="15218"/>
                </a:lnTo>
                <a:cubicBezTo>
                  <a:pt x="10309" y="15489"/>
                  <a:pt x="10529" y="15709"/>
                  <a:pt x="10800" y="15709"/>
                </a:cubicBezTo>
                <a:cubicBezTo>
                  <a:pt x="11071" y="15709"/>
                  <a:pt x="11291" y="15489"/>
                  <a:pt x="11291" y="15218"/>
                </a:cubicBezTo>
                <a:lnTo>
                  <a:pt x="11291" y="1676"/>
                </a:lnTo>
                <a:lnTo>
                  <a:pt x="13398" y="3784"/>
                </a:lnTo>
                <a:cubicBezTo>
                  <a:pt x="13487" y="3872"/>
                  <a:pt x="13610" y="3927"/>
                  <a:pt x="13745" y="3927"/>
                </a:cubicBezTo>
                <a:cubicBezTo>
                  <a:pt x="14016" y="3927"/>
                  <a:pt x="14236" y="3708"/>
                  <a:pt x="14236" y="3436"/>
                </a:cubicBezTo>
                <a:cubicBezTo>
                  <a:pt x="14236" y="3301"/>
                  <a:pt x="14181" y="3178"/>
                  <a:pt x="14093" y="3089"/>
                </a:cubicBezTo>
                <a:lnTo>
                  <a:pt x="11147" y="144"/>
                </a:lnTo>
                <a:cubicBezTo>
                  <a:pt x="11058" y="55"/>
                  <a:pt x="10935" y="0"/>
                  <a:pt x="10800" y="0"/>
                </a:cubicBezTo>
                <a:cubicBezTo>
                  <a:pt x="10665" y="0"/>
                  <a:pt x="10542" y="55"/>
                  <a:pt x="10453" y="144"/>
                </a:cubicBezTo>
                <a:lnTo>
                  <a:pt x="7507" y="3089"/>
                </a:lnTo>
                <a:cubicBezTo>
                  <a:pt x="7419" y="3178"/>
                  <a:pt x="7364" y="3301"/>
                  <a:pt x="7364" y="3436"/>
                </a:cubicBezTo>
                <a:cubicBezTo>
                  <a:pt x="7364" y="3708"/>
                  <a:pt x="7584" y="3927"/>
                  <a:pt x="7855" y="3927"/>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9" name="Shape 2569">
            <a:extLst>
              <a:ext uri="{FF2B5EF4-FFF2-40B4-BE49-F238E27FC236}">
                <a16:creationId xmlns:a16="http://schemas.microsoft.com/office/drawing/2014/main" id="{B094B227-AE90-BE4E-9D3B-0D88D6CAD563}"/>
              </a:ext>
            </a:extLst>
          </p:cNvPr>
          <p:cNvSpPr/>
          <p:nvPr/>
        </p:nvSpPr>
        <p:spPr>
          <a:xfrm>
            <a:off x="4776197" y="4755159"/>
            <a:ext cx="295014" cy="295021"/>
          </a:xfrm>
          <a:custGeom>
            <a:avLst/>
            <a:gdLst/>
            <a:ahLst/>
            <a:cxnLst>
              <a:cxn ang="0">
                <a:pos x="wd2" y="hd2"/>
              </a:cxn>
              <a:cxn ang="5400000">
                <a:pos x="wd2" y="hd2"/>
              </a:cxn>
              <a:cxn ang="10800000">
                <a:pos x="wd2" y="hd2"/>
              </a:cxn>
              <a:cxn ang="16200000">
                <a:pos x="wd2" y="hd2"/>
              </a:cxn>
            </a:cxnLst>
            <a:rect l="0" t="0" r="r" b="b"/>
            <a:pathLst>
              <a:path w="21600" h="21600" extrusionOk="0">
                <a:moveTo>
                  <a:pt x="20618" y="8836"/>
                </a:moveTo>
                <a:lnTo>
                  <a:pt x="982" y="8836"/>
                </a:lnTo>
                <a:lnTo>
                  <a:pt x="982" y="6873"/>
                </a:lnTo>
                <a:lnTo>
                  <a:pt x="20618" y="6873"/>
                </a:lnTo>
                <a:cubicBezTo>
                  <a:pt x="20618" y="6873"/>
                  <a:pt x="20618" y="8836"/>
                  <a:pt x="20618" y="8836"/>
                </a:cubicBezTo>
                <a:close/>
                <a:moveTo>
                  <a:pt x="18655" y="20618"/>
                </a:moveTo>
                <a:lnTo>
                  <a:pt x="2945" y="20618"/>
                </a:lnTo>
                <a:lnTo>
                  <a:pt x="2945" y="9818"/>
                </a:lnTo>
                <a:lnTo>
                  <a:pt x="18655" y="9818"/>
                </a:lnTo>
                <a:cubicBezTo>
                  <a:pt x="18655" y="9818"/>
                  <a:pt x="18655" y="20618"/>
                  <a:pt x="18655" y="20618"/>
                </a:cubicBezTo>
                <a:close/>
                <a:moveTo>
                  <a:pt x="3927" y="982"/>
                </a:moveTo>
                <a:lnTo>
                  <a:pt x="11782" y="982"/>
                </a:lnTo>
                <a:lnTo>
                  <a:pt x="11782" y="3436"/>
                </a:lnTo>
                <a:cubicBezTo>
                  <a:pt x="11782" y="3708"/>
                  <a:pt x="12002" y="3927"/>
                  <a:pt x="12273" y="3927"/>
                </a:cubicBezTo>
                <a:lnTo>
                  <a:pt x="14727" y="3927"/>
                </a:lnTo>
                <a:lnTo>
                  <a:pt x="14727" y="5891"/>
                </a:lnTo>
                <a:lnTo>
                  <a:pt x="3927" y="5891"/>
                </a:lnTo>
                <a:cubicBezTo>
                  <a:pt x="3927" y="5891"/>
                  <a:pt x="3927" y="982"/>
                  <a:pt x="3927" y="982"/>
                </a:cubicBezTo>
                <a:close/>
                <a:moveTo>
                  <a:pt x="12764" y="1473"/>
                </a:moveTo>
                <a:lnTo>
                  <a:pt x="14236" y="2945"/>
                </a:lnTo>
                <a:lnTo>
                  <a:pt x="12764" y="2945"/>
                </a:lnTo>
                <a:cubicBezTo>
                  <a:pt x="12764" y="2945"/>
                  <a:pt x="12764" y="1473"/>
                  <a:pt x="12764" y="1473"/>
                </a:cubicBezTo>
                <a:close/>
                <a:moveTo>
                  <a:pt x="17673" y="1964"/>
                </a:moveTo>
                <a:lnTo>
                  <a:pt x="17673" y="5891"/>
                </a:lnTo>
                <a:lnTo>
                  <a:pt x="15709" y="5891"/>
                </a:lnTo>
                <a:lnTo>
                  <a:pt x="15709" y="2945"/>
                </a:lnTo>
                <a:lnTo>
                  <a:pt x="14727" y="1964"/>
                </a:lnTo>
                <a:cubicBezTo>
                  <a:pt x="14727" y="1964"/>
                  <a:pt x="17673" y="1964"/>
                  <a:pt x="17673" y="1964"/>
                </a:cubicBezTo>
                <a:close/>
                <a:moveTo>
                  <a:pt x="20618" y="5891"/>
                </a:moveTo>
                <a:lnTo>
                  <a:pt x="18655" y="5891"/>
                </a:lnTo>
                <a:lnTo>
                  <a:pt x="18655" y="1964"/>
                </a:lnTo>
                <a:cubicBezTo>
                  <a:pt x="18655" y="1422"/>
                  <a:pt x="18215" y="982"/>
                  <a:pt x="17673" y="982"/>
                </a:cubicBezTo>
                <a:lnTo>
                  <a:pt x="13745" y="982"/>
                </a:lnTo>
                <a:lnTo>
                  <a:pt x="12764" y="0"/>
                </a:lnTo>
                <a:lnTo>
                  <a:pt x="3927" y="0"/>
                </a:lnTo>
                <a:cubicBezTo>
                  <a:pt x="3385" y="0"/>
                  <a:pt x="2945" y="440"/>
                  <a:pt x="2945" y="982"/>
                </a:cubicBezTo>
                <a:lnTo>
                  <a:pt x="2945" y="5891"/>
                </a:lnTo>
                <a:lnTo>
                  <a:pt x="982" y="5891"/>
                </a:lnTo>
                <a:cubicBezTo>
                  <a:pt x="440" y="5891"/>
                  <a:pt x="0" y="6331"/>
                  <a:pt x="0" y="6873"/>
                </a:cubicBezTo>
                <a:lnTo>
                  <a:pt x="0" y="8836"/>
                </a:lnTo>
                <a:cubicBezTo>
                  <a:pt x="0" y="9379"/>
                  <a:pt x="440" y="9818"/>
                  <a:pt x="982" y="9818"/>
                </a:cubicBezTo>
                <a:lnTo>
                  <a:pt x="1964" y="9818"/>
                </a:lnTo>
                <a:lnTo>
                  <a:pt x="1964" y="20618"/>
                </a:lnTo>
                <a:cubicBezTo>
                  <a:pt x="1964" y="21160"/>
                  <a:pt x="2403" y="21600"/>
                  <a:pt x="2945" y="21600"/>
                </a:cubicBezTo>
                <a:lnTo>
                  <a:pt x="18655" y="21600"/>
                </a:lnTo>
                <a:cubicBezTo>
                  <a:pt x="19197" y="21600"/>
                  <a:pt x="19636" y="21160"/>
                  <a:pt x="19636" y="20618"/>
                </a:cubicBezTo>
                <a:lnTo>
                  <a:pt x="19636" y="9818"/>
                </a:lnTo>
                <a:lnTo>
                  <a:pt x="20618" y="9818"/>
                </a:lnTo>
                <a:cubicBezTo>
                  <a:pt x="21160" y="9818"/>
                  <a:pt x="21600" y="9379"/>
                  <a:pt x="21600" y="8836"/>
                </a:cubicBezTo>
                <a:lnTo>
                  <a:pt x="21600" y="6873"/>
                </a:lnTo>
                <a:cubicBezTo>
                  <a:pt x="21600" y="6331"/>
                  <a:pt x="21160" y="5891"/>
                  <a:pt x="20618" y="5891"/>
                </a:cubicBezTo>
                <a:moveTo>
                  <a:pt x="7855" y="12763"/>
                </a:moveTo>
                <a:lnTo>
                  <a:pt x="13745" y="12763"/>
                </a:lnTo>
                <a:lnTo>
                  <a:pt x="13745" y="13745"/>
                </a:lnTo>
                <a:lnTo>
                  <a:pt x="7855" y="13745"/>
                </a:lnTo>
                <a:cubicBezTo>
                  <a:pt x="7855" y="13745"/>
                  <a:pt x="7855" y="12763"/>
                  <a:pt x="7855" y="12763"/>
                </a:cubicBezTo>
                <a:close/>
                <a:moveTo>
                  <a:pt x="7855" y="14727"/>
                </a:moveTo>
                <a:lnTo>
                  <a:pt x="13745" y="14727"/>
                </a:lnTo>
                <a:cubicBezTo>
                  <a:pt x="14287" y="14727"/>
                  <a:pt x="14727" y="14287"/>
                  <a:pt x="14727" y="13745"/>
                </a:cubicBezTo>
                <a:lnTo>
                  <a:pt x="14727" y="12763"/>
                </a:lnTo>
                <a:cubicBezTo>
                  <a:pt x="14727" y="12221"/>
                  <a:pt x="14287" y="11782"/>
                  <a:pt x="13745" y="11782"/>
                </a:cubicBezTo>
                <a:lnTo>
                  <a:pt x="7855" y="11782"/>
                </a:lnTo>
                <a:cubicBezTo>
                  <a:pt x="7313" y="11782"/>
                  <a:pt x="6873" y="12221"/>
                  <a:pt x="6873" y="12763"/>
                </a:cubicBezTo>
                <a:lnTo>
                  <a:pt x="6873" y="13745"/>
                </a:lnTo>
                <a:cubicBezTo>
                  <a:pt x="6873" y="14287"/>
                  <a:pt x="7313" y="14727"/>
                  <a:pt x="7855" y="14727"/>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0" name="Shape 2570">
            <a:extLst>
              <a:ext uri="{FF2B5EF4-FFF2-40B4-BE49-F238E27FC236}">
                <a16:creationId xmlns:a16="http://schemas.microsoft.com/office/drawing/2014/main" id="{B44FFC50-58BE-514B-91E3-0A6346B5E3EC}"/>
              </a:ext>
            </a:extLst>
          </p:cNvPr>
          <p:cNvSpPr/>
          <p:nvPr/>
        </p:nvSpPr>
        <p:spPr>
          <a:xfrm>
            <a:off x="5842720" y="4761860"/>
            <a:ext cx="295014" cy="288311"/>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1" name="Shape 2571">
            <a:extLst>
              <a:ext uri="{FF2B5EF4-FFF2-40B4-BE49-F238E27FC236}">
                <a16:creationId xmlns:a16="http://schemas.microsoft.com/office/drawing/2014/main" id="{0AA157C7-D03B-1043-945C-105F1E584598}"/>
              </a:ext>
            </a:extLst>
          </p:cNvPr>
          <p:cNvSpPr/>
          <p:nvPr/>
        </p:nvSpPr>
        <p:spPr>
          <a:xfrm>
            <a:off x="6909242" y="4755155"/>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2" name="Shape 2572">
            <a:extLst>
              <a:ext uri="{FF2B5EF4-FFF2-40B4-BE49-F238E27FC236}">
                <a16:creationId xmlns:a16="http://schemas.microsoft.com/office/drawing/2014/main" id="{37E947C5-8866-4348-96B6-81AE0FDC5876}"/>
              </a:ext>
            </a:extLst>
          </p:cNvPr>
          <p:cNvSpPr/>
          <p:nvPr/>
        </p:nvSpPr>
        <p:spPr>
          <a:xfrm>
            <a:off x="7975764" y="4755155"/>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3" name="Shape 2573">
            <a:extLst>
              <a:ext uri="{FF2B5EF4-FFF2-40B4-BE49-F238E27FC236}">
                <a16:creationId xmlns:a16="http://schemas.microsoft.com/office/drawing/2014/main" id="{417DC15C-155D-5D4C-9B86-7527F3D6C225}"/>
              </a:ext>
            </a:extLst>
          </p:cNvPr>
          <p:cNvSpPr/>
          <p:nvPr/>
        </p:nvSpPr>
        <p:spPr>
          <a:xfrm>
            <a:off x="9042286" y="4755155"/>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4909" y="8836"/>
                </a:lnTo>
                <a:cubicBezTo>
                  <a:pt x="4638" y="8836"/>
                  <a:pt x="4418" y="9056"/>
                  <a:pt x="4418" y="9327"/>
                </a:cubicBezTo>
                <a:cubicBezTo>
                  <a:pt x="4418" y="9599"/>
                  <a:pt x="4638" y="9818"/>
                  <a:pt x="4909" y="9818"/>
                </a:cubicBezTo>
                <a:lnTo>
                  <a:pt x="13745" y="9818"/>
                </a:lnTo>
                <a:cubicBezTo>
                  <a:pt x="14017" y="9818"/>
                  <a:pt x="14236" y="9599"/>
                  <a:pt x="14236" y="9327"/>
                </a:cubicBezTo>
                <a:cubicBezTo>
                  <a:pt x="14236" y="9056"/>
                  <a:pt x="14017" y="8836"/>
                  <a:pt x="13745" y="8836"/>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4" name="Shape 2574">
            <a:extLst>
              <a:ext uri="{FF2B5EF4-FFF2-40B4-BE49-F238E27FC236}">
                <a16:creationId xmlns:a16="http://schemas.microsoft.com/office/drawing/2014/main" id="{98AA1902-E34E-044D-8A29-D4460E459BAB}"/>
              </a:ext>
            </a:extLst>
          </p:cNvPr>
          <p:cNvSpPr/>
          <p:nvPr/>
        </p:nvSpPr>
        <p:spPr>
          <a:xfrm>
            <a:off x="10110234" y="4755155"/>
            <a:ext cx="268195"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4909"/>
                </a:moveTo>
                <a:cubicBezTo>
                  <a:pt x="5432" y="4909"/>
                  <a:pt x="1080" y="4030"/>
                  <a:pt x="1080" y="2945"/>
                </a:cubicBezTo>
                <a:cubicBezTo>
                  <a:pt x="1080" y="1861"/>
                  <a:pt x="5432" y="982"/>
                  <a:pt x="10800" y="982"/>
                </a:cubicBezTo>
                <a:cubicBezTo>
                  <a:pt x="16168" y="982"/>
                  <a:pt x="20520" y="1861"/>
                  <a:pt x="20520" y="2945"/>
                </a:cubicBezTo>
                <a:cubicBezTo>
                  <a:pt x="20520" y="4030"/>
                  <a:pt x="16168" y="4909"/>
                  <a:pt x="10800" y="4909"/>
                </a:cubicBezTo>
                <a:moveTo>
                  <a:pt x="16305" y="8659"/>
                </a:moveTo>
                <a:cubicBezTo>
                  <a:pt x="14130" y="10260"/>
                  <a:pt x="11880" y="11916"/>
                  <a:pt x="11880" y="14727"/>
                </a:cubicBezTo>
                <a:cubicBezTo>
                  <a:pt x="11880" y="17561"/>
                  <a:pt x="11880" y="19270"/>
                  <a:pt x="11642" y="20135"/>
                </a:cubicBezTo>
                <a:cubicBezTo>
                  <a:pt x="11522" y="20573"/>
                  <a:pt x="11509" y="20618"/>
                  <a:pt x="10800" y="20618"/>
                </a:cubicBezTo>
                <a:cubicBezTo>
                  <a:pt x="10091" y="20618"/>
                  <a:pt x="10078" y="20573"/>
                  <a:pt x="9957" y="20135"/>
                </a:cubicBezTo>
                <a:cubicBezTo>
                  <a:pt x="9818" y="19627"/>
                  <a:pt x="9761" y="18820"/>
                  <a:pt x="9738" y="17673"/>
                </a:cubicBezTo>
                <a:lnTo>
                  <a:pt x="10260" y="17673"/>
                </a:lnTo>
                <a:cubicBezTo>
                  <a:pt x="10558" y="17673"/>
                  <a:pt x="10800" y="17453"/>
                  <a:pt x="10800" y="17182"/>
                </a:cubicBezTo>
                <a:cubicBezTo>
                  <a:pt x="10800" y="16911"/>
                  <a:pt x="10558" y="16691"/>
                  <a:pt x="10260" y="16691"/>
                </a:cubicBezTo>
                <a:lnTo>
                  <a:pt x="9724" y="16691"/>
                </a:lnTo>
                <a:cubicBezTo>
                  <a:pt x="9722" y="16381"/>
                  <a:pt x="9721" y="16059"/>
                  <a:pt x="9721" y="15709"/>
                </a:cubicBezTo>
                <a:lnTo>
                  <a:pt x="10260" y="15709"/>
                </a:lnTo>
                <a:cubicBezTo>
                  <a:pt x="10558" y="15709"/>
                  <a:pt x="10800" y="15489"/>
                  <a:pt x="10800" y="15218"/>
                </a:cubicBezTo>
                <a:cubicBezTo>
                  <a:pt x="10800" y="14947"/>
                  <a:pt x="10558" y="14727"/>
                  <a:pt x="10260" y="14727"/>
                </a:cubicBezTo>
                <a:lnTo>
                  <a:pt x="9720" y="14727"/>
                </a:lnTo>
                <a:cubicBezTo>
                  <a:pt x="9720" y="11916"/>
                  <a:pt x="7470" y="10260"/>
                  <a:pt x="5295" y="8659"/>
                </a:cubicBezTo>
                <a:cubicBezTo>
                  <a:pt x="3543" y="7370"/>
                  <a:pt x="1872" y="6139"/>
                  <a:pt x="1294" y="4344"/>
                </a:cubicBezTo>
                <a:cubicBezTo>
                  <a:pt x="3119" y="5266"/>
                  <a:pt x="6691" y="5891"/>
                  <a:pt x="10800" y="5891"/>
                </a:cubicBezTo>
                <a:cubicBezTo>
                  <a:pt x="14905" y="5891"/>
                  <a:pt x="18475" y="5266"/>
                  <a:pt x="20302" y="4347"/>
                </a:cubicBezTo>
                <a:cubicBezTo>
                  <a:pt x="19721" y="6143"/>
                  <a:pt x="18053" y="7373"/>
                  <a:pt x="16305" y="8659"/>
                </a:cubicBezTo>
                <a:moveTo>
                  <a:pt x="10800" y="0"/>
                </a:moveTo>
                <a:cubicBezTo>
                  <a:pt x="4835" y="0"/>
                  <a:pt x="0" y="1319"/>
                  <a:pt x="0" y="2945"/>
                </a:cubicBezTo>
                <a:cubicBezTo>
                  <a:pt x="0" y="8836"/>
                  <a:pt x="8640" y="9818"/>
                  <a:pt x="8640" y="14727"/>
                </a:cubicBezTo>
                <a:lnTo>
                  <a:pt x="8640" y="15217"/>
                </a:lnTo>
                <a:lnTo>
                  <a:pt x="8640" y="15218"/>
                </a:lnTo>
                <a:lnTo>
                  <a:pt x="8640" y="15219"/>
                </a:lnTo>
                <a:cubicBezTo>
                  <a:pt x="8641" y="15938"/>
                  <a:pt x="8642" y="16572"/>
                  <a:pt x="8649" y="17142"/>
                </a:cubicBezTo>
                <a:cubicBezTo>
                  <a:pt x="8647" y="17155"/>
                  <a:pt x="8640" y="17168"/>
                  <a:pt x="8640" y="17182"/>
                </a:cubicBezTo>
                <a:cubicBezTo>
                  <a:pt x="8640" y="17199"/>
                  <a:pt x="8648" y="17212"/>
                  <a:pt x="8651" y="17230"/>
                </a:cubicBezTo>
                <a:cubicBezTo>
                  <a:pt x="8699" y="20896"/>
                  <a:pt x="8995" y="21600"/>
                  <a:pt x="10800" y="21600"/>
                </a:cubicBezTo>
                <a:cubicBezTo>
                  <a:pt x="12960" y="21600"/>
                  <a:pt x="12960" y="20618"/>
                  <a:pt x="12960" y="14727"/>
                </a:cubicBezTo>
                <a:cubicBezTo>
                  <a:pt x="12960" y="9818"/>
                  <a:pt x="21600" y="8836"/>
                  <a:pt x="21600" y="2945"/>
                </a:cubicBezTo>
                <a:cubicBezTo>
                  <a:pt x="21600" y="1319"/>
                  <a:pt x="16765"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5" name="Shape 2575">
            <a:extLst>
              <a:ext uri="{FF2B5EF4-FFF2-40B4-BE49-F238E27FC236}">
                <a16:creationId xmlns:a16="http://schemas.microsoft.com/office/drawing/2014/main" id="{489DA66A-CD85-0342-AE04-18E70A62AEAE}"/>
              </a:ext>
            </a:extLst>
          </p:cNvPr>
          <p:cNvSpPr/>
          <p:nvPr/>
        </p:nvSpPr>
        <p:spPr>
          <a:xfrm>
            <a:off x="510109" y="582167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21109" y="14727"/>
                </a:moveTo>
                <a:lnTo>
                  <a:pt x="18655" y="14727"/>
                </a:lnTo>
                <a:lnTo>
                  <a:pt x="18655" y="12273"/>
                </a:lnTo>
                <a:cubicBezTo>
                  <a:pt x="18655" y="12002"/>
                  <a:pt x="18434" y="11782"/>
                  <a:pt x="18164" y="11782"/>
                </a:cubicBezTo>
                <a:cubicBezTo>
                  <a:pt x="17893" y="11782"/>
                  <a:pt x="17673" y="12002"/>
                  <a:pt x="17673" y="12273"/>
                </a:cubicBezTo>
                <a:lnTo>
                  <a:pt x="17673" y="14727"/>
                </a:lnTo>
                <a:lnTo>
                  <a:pt x="15218" y="14727"/>
                </a:lnTo>
                <a:cubicBezTo>
                  <a:pt x="14947" y="14727"/>
                  <a:pt x="14727" y="14947"/>
                  <a:pt x="14727" y="15218"/>
                </a:cubicBezTo>
                <a:cubicBezTo>
                  <a:pt x="14727" y="15490"/>
                  <a:pt x="14947" y="15709"/>
                  <a:pt x="15218" y="15709"/>
                </a:cubicBezTo>
                <a:lnTo>
                  <a:pt x="17673" y="15709"/>
                </a:lnTo>
                <a:lnTo>
                  <a:pt x="17673" y="18164"/>
                </a:lnTo>
                <a:cubicBezTo>
                  <a:pt x="17673" y="18435"/>
                  <a:pt x="17893" y="18655"/>
                  <a:pt x="18164" y="18655"/>
                </a:cubicBezTo>
                <a:cubicBezTo>
                  <a:pt x="18434" y="18655"/>
                  <a:pt x="18655" y="18435"/>
                  <a:pt x="18655" y="18164"/>
                </a:cubicBezTo>
                <a:lnTo>
                  <a:pt x="18655" y="15709"/>
                </a:lnTo>
                <a:lnTo>
                  <a:pt x="21109" y="15709"/>
                </a:lnTo>
                <a:cubicBezTo>
                  <a:pt x="21380" y="15709"/>
                  <a:pt x="21600" y="15490"/>
                  <a:pt x="21600" y="15218"/>
                </a:cubicBezTo>
                <a:cubicBezTo>
                  <a:pt x="21600" y="14947"/>
                  <a:pt x="21380" y="14727"/>
                  <a:pt x="21109" y="14727"/>
                </a:cubicBezTo>
                <a:moveTo>
                  <a:pt x="14823" y="8659"/>
                </a:moveTo>
                <a:cubicBezTo>
                  <a:pt x="12845" y="10260"/>
                  <a:pt x="10800" y="11916"/>
                  <a:pt x="10800" y="14727"/>
                </a:cubicBezTo>
                <a:cubicBezTo>
                  <a:pt x="10800" y="17561"/>
                  <a:pt x="10800" y="19270"/>
                  <a:pt x="10584" y="20135"/>
                </a:cubicBezTo>
                <a:cubicBezTo>
                  <a:pt x="10474" y="20573"/>
                  <a:pt x="10463" y="20618"/>
                  <a:pt x="9818" y="20618"/>
                </a:cubicBezTo>
                <a:cubicBezTo>
                  <a:pt x="9173" y="20618"/>
                  <a:pt x="9162" y="20573"/>
                  <a:pt x="9052" y="20135"/>
                </a:cubicBezTo>
                <a:cubicBezTo>
                  <a:pt x="8926" y="19627"/>
                  <a:pt x="8874" y="18820"/>
                  <a:pt x="8853" y="17673"/>
                </a:cubicBezTo>
                <a:lnTo>
                  <a:pt x="9327" y="17673"/>
                </a:lnTo>
                <a:cubicBezTo>
                  <a:pt x="9598" y="17673"/>
                  <a:pt x="9818" y="17453"/>
                  <a:pt x="9818" y="17182"/>
                </a:cubicBezTo>
                <a:cubicBezTo>
                  <a:pt x="9818" y="16910"/>
                  <a:pt x="9598" y="16691"/>
                  <a:pt x="9327" y="16691"/>
                </a:cubicBezTo>
                <a:lnTo>
                  <a:pt x="8840" y="16691"/>
                </a:lnTo>
                <a:cubicBezTo>
                  <a:pt x="8838" y="16381"/>
                  <a:pt x="8837" y="16059"/>
                  <a:pt x="8837" y="15709"/>
                </a:cubicBezTo>
                <a:lnTo>
                  <a:pt x="9327" y="15709"/>
                </a:lnTo>
                <a:cubicBezTo>
                  <a:pt x="9598" y="15709"/>
                  <a:pt x="9818" y="15490"/>
                  <a:pt x="9818" y="15218"/>
                </a:cubicBezTo>
                <a:cubicBezTo>
                  <a:pt x="9818" y="14947"/>
                  <a:pt x="9598" y="14727"/>
                  <a:pt x="9327" y="14727"/>
                </a:cubicBezTo>
                <a:lnTo>
                  <a:pt x="8836" y="14727"/>
                </a:lnTo>
                <a:cubicBezTo>
                  <a:pt x="8836" y="11916"/>
                  <a:pt x="6791" y="10260"/>
                  <a:pt x="4813" y="8659"/>
                </a:cubicBezTo>
                <a:cubicBezTo>
                  <a:pt x="3221" y="7370"/>
                  <a:pt x="1702" y="6139"/>
                  <a:pt x="1176" y="4344"/>
                </a:cubicBezTo>
                <a:cubicBezTo>
                  <a:pt x="2835" y="5266"/>
                  <a:pt x="6083" y="5891"/>
                  <a:pt x="9818" y="5891"/>
                </a:cubicBezTo>
                <a:cubicBezTo>
                  <a:pt x="13550" y="5891"/>
                  <a:pt x="16795" y="5266"/>
                  <a:pt x="18456" y="4347"/>
                </a:cubicBezTo>
                <a:cubicBezTo>
                  <a:pt x="17928" y="6143"/>
                  <a:pt x="16412" y="7373"/>
                  <a:pt x="14823" y="8659"/>
                </a:cubicBezTo>
                <a:moveTo>
                  <a:pt x="982" y="2945"/>
                </a:moveTo>
                <a:cubicBezTo>
                  <a:pt x="982" y="1861"/>
                  <a:pt x="4938" y="982"/>
                  <a:pt x="9818" y="982"/>
                </a:cubicBezTo>
                <a:cubicBezTo>
                  <a:pt x="14698" y="982"/>
                  <a:pt x="18655" y="1861"/>
                  <a:pt x="18655" y="2945"/>
                </a:cubicBezTo>
                <a:cubicBezTo>
                  <a:pt x="18655" y="4031"/>
                  <a:pt x="14698" y="4909"/>
                  <a:pt x="9818" y="4909"/>
                </a:cubicBezTo>
                <a:cubicBezTo>
                  <a:pt x="4938" y="4909"/>
                  <a:pt x="982" y="4031"/>
                  <a:pt x="982" y="2945"/>
                </a:cubicBezTo>
                <a:moveTo>
                  <a:pt x="19636" y="2945"/>
                </a:moveTo>
                <a:cubicBezTo>
                  <a:pt x="19636" y="1319"/>
                  <a:pt x="15241" y="0"/>
                  <a:pt x="9818" y="0"/>
                </a:cubicBezTo>
                <a:cubicBezTo>
                  <a:pt x="4396" y="0"/>
                  <a:pt x="0" y="1319"/>
                  <a:pt x="0" y="2945"/>
                </a:cubicBezTo>
                <a:cubicBezTo>
                  <a:pt x="0" y="8836"/>
                  <a:pt x="7855" y="9818"/>
                  <a:pt x="7855" y="14727"/>
                </a:cubicBezTo>
                <a:cubicBezTo>
                  <a:pt x="7855" y="14900"/>
                  <a:pt x="7855" y="15053"/>
                  <a:pt x="7855" y="15217"/>
                </a:cubicBezTo>
                <a:cubicBezTo>
                  <a:pt x="7855" y="15217"/>
                  <a:pt x="7855" y="15218"/>
                  <a:pt x="7855" y="15218"/>
                </a:cubicBezTo>
                <a:cubicBezTo>
                  <a:pt x="7855" y="15219"/>
                  <a:pt x="7855" y="15219"/>
                  <a:pt x="7855" y="15219"/>
                </a:cubicBezTo>
                <a:cubicBezTo>
                  <a:pt x="7855" y="15938"/>
                  <a:pt x="7856" y="16572"/>
                  <a:pt x="7863" y="17142"/>
                </a:cubicBezTo>
                <a:cubicBezTo>
                  <a:pt x="7861" y="17155"/>
                  <a:pt x="7855" y="17168"/>
                  <a:pt x="7855" y="17182"/>
                </a:cubicBezTo>
                <a:cubicBezTo>
                  <a:pt x="7855" y="17199"/>
                  <a:pt x="7862" y="17212"/>
                  <a:pt x="7864" y="17229"/>
                </a:cubicBezTo>
                <a:cubicBezTo>
                  <a:pt x="7908" y="20896"/>
                  <a:pt x="8177" y="21600"/>
                  <a:pt x="9818" y="21600"/>
                </a:cubicBezTo>
                <a:cubicBezTo>
                  <a:pt x="11782" y="21600"/>
                  <a:pt x="11782" y="20618"/>
                  <a:pt x="11782" y="14727"/>
                </a:cubicBezTo>
                <a:cubicBezTo>
                  <a:pt x="11782" y="9818"/>
                  <a:pt x="19636" y="8836"/>
                  <a:pt x="19636" y="2945"/>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6" name="Shape 2576">
            <a:extLst>
              <a:ext uri="{FF2B5EF4-FFF2-40B4-BE49-F238E27FC236}">
                <a16:creationId xmlns:a16="http://schemas.microsoft.com/office/drawing/2014/main" id="{EC2B9D60-04BC-4D48-819D-4A373107D705}"/>
              </a:ext>
            </a:extLst>
          </p:cNvPr>
          <p:cNvSpPr/>
          <p:nvPr/>
        </p:nvSpPr>
        <p:spPr>
          <a:xfrm>
            <a:off x="1576631" y="582167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21109" y="14727"/>
                </a:moveTo>
                <a:lnTo>
                  <a:pt x="15218" y="14727"/>
                </a:lnTo>
                <a:cubicBezTo>
                  <a:pt x="14947" y="14727"/>
                  <a:pt x="14727" y="14947"/>
                  <a:pt x="14727" y="15218"/>
                </a:cubicBezTo>
                <a:cubicBezTo>
                  <a:pt x="14727" y="15490"/>
                  <a:pt x="14947" y="15709"/>
                  <a:pt x="15218" y="15709"/>
                </a:cubicBezTo>
                <a:lnTo>
                  <a:pt x="21109" y="15709"/>
                </a:lnTo>
                <a:cubicBezTo>
                  <a:pt x="21380" y="15709"/>
                  <a:pt x="21600" y="15490"/>
                  <a:pt x="21600" y="15218"/>
                </a:cubicBezTo>
                <a:cubicBezTo>
                  <a:pt x="21600" y="14947"/>
                  <a:pt x="21380" y="14727"/>
                  <a:pt x="21109" y="14727"/>
                </a:cubicBezTo>
                <a:moveTo>
                  <a:pt x="14823" y="8659"/>
                </a:moveTo>
                <a:cubicBezTo>
                  <a:pt x="12845" y="10260"/>
                  <a:pt x="10800" y="11916"/>
                  <a:pt x="10800" y="14727"/>
                </a:cubicBezTo>
                <a:cubicBezTo>
                  <a:pt x="10800" y="17561"/>
                  <a:pt x="10800" y="19270"/>
                  <a:pt x="10584" y="20135"/>
                </a:cubicBezTo>
                <a:cubicBezTo>
                  <a:pt x="10474" y="20573"/>
                  <a:pt x="10463" y="20618"/>
                  <a:pt x="9818" y="20618"/>
                </a:cubicBezTo>
                <a:cubicBezTo>
                  <a:pt x="9173" y="20618"/>
                  <a:pt x="9162" y="20573"/>
                  <a:pt x="9052" y="20135"/>
                </a:cubicBezTo>
                <a:cubicBezTo>
                  <a:pt x="8926" y="19627"/>
                  <a:pt x="8874" y="18820"/>
                  <a:pt x="8853" y="17673"/>
                </a:cubicBezTo>
                <a:lnTo>
                  <a:pt x="9327" y="17673"/>
                </a:lnTo>
                <a:cubicBezTo>
                  <a:pt x="9598" y="17673"/>
                  <a:pt x="9818" y="17453"/>
                  <a:pt x="9818" y="17182"/>
                </a:cubicBezTo>
                <a:cubicBezTo>
                  <a:pt x="9818" y="16910"/>
                  <a:pt x="9598" y="16691"/>
                  <a:pt x="9327" y="16691"/>
                </a:cubicBezTo>
                <a:lnTo>
                  <a:pt x="8840" y="16691"/>
                </a:lnTo>
                <a:cubicBezTo>
                  <a:pt x="8838" y="16381"/>
                  <a:pt x="8837" y="16059"/>
                  <a:pt x="8837" y="15709"/>
                </a:cubicBezTo>
                <a:lnTo>
                  <a:pt x="9327" y="15709"/>
                </a:lnTo>
                <a:cubicBezTo>
                  <a:pt x="9598" y="15709"/>
                  <a:pt x="9818" y="15490"/>
                  <a:pt x="9818" y="15218"/>
                </a:cubicBezTo>
                <a:cubicBezTo>
                  <a:pt x="9818" y="14947"/>
                  <a:pt x="9598" y="14727"/>
                  <a:pt x="9327" y="14727"/>
                </a:cubicBezTo>
                <a:lnTo>
                  <a:pt x="8836" y="14727"/>
                </a:lnTo>
                <a:cubicBezTo>
                  <a:pt x="8836" y="11916"/>
                  <a:pt x="6791" y="10260"/>
                  <a:pt x="4813" y="8659"/>
                </a:cubicBezTo>
                <a:cubicBezTo>
                  <a:pt x="3221" y="7370"/>
                  <a:pt x="1702" y="6139"/>
                  <a:pt x="1176" y="4344"/>
                </a:cubicBezTo>
                <a:cubicBezTo>
                  <a:pt x="2835" y="5266"/>
                  <a:pt x="6083" y="5891"/>
                  <a:pt x="9818" y="5891"/>
                </a:cubicBezTo>
                <a:cubicBezTo>
                  <a:pt x="13550" y="5891"/>
                  <a:pt x="16795" y="5266"/>
                  <a:pt x="18456" y="4347"/>
                </a:cubicBezTo>
                <a:cubicBezTo>
                  <a:pt x="17928" y="6143"/>
                  <a:pt x="16412" y="7373"/>
                  <a:pt x="14823" y="8659"/>
                </a:cubicBezTo>
                <a:moveTo>
                  <a:pt x="982" y="2945"/>
                </a:moveTo>
                <a:cubicBezTo>
                  <a:pt x="982" y="1861"/>
                  <a:pt x="4938" y="982"/>
                  <a:pt x="9818" y="982"/>
                </a:cubicBezTo>
                <a:cubicBezTo>
                  <a:pt x="14698" y="982"/>
                  <a:pt x="18655" y="1861"/>
                  <a:pt x="18655" y="2945"/>
                </a:cubicBezTo>
                <a:cubicBezTo>
                  <a:pt x="18655" y="4031"/>
                  <a:pt x="14698" y="4909"/>
                  <a:pt x="9818" y="4909"/>
                </a:cubicBezTo>
                <a:cubicBezTo>
                  <a:pt x="4938" y="4909"/>
                  <a:pt x="982" y="4031"/>
                  <a:pt x="982" y="2945"/>
                </a:cubicBezTo>
                <a:moveTo>
                  <a:pt x="19636" y="2945"/>
                </a:moveTo>
                <a:cubicBezTo>
                  <a:pt x="19636" y="1319"/>
                  <a:pt x="15241" y="0"/>
                  <a:pt x="9818" y="0"/>
                </a:cubicBezTo>
                <a:cubicBezTo>
                  <a:pt x="4396" y="0"/>
                  <a:pt x="0" y="1319"/>
                  <a:pt x="0" y="2945"/>
                </a:cubicBezTo>
                <a:cubicBezTo>
                  <a:pt x="0" y="8836"/>
                  <a:pt x="7855" y="9818"/>
                  <a:pt x="7855" y="14727"/>
                </a:cubicBezTo>
                <a:cubicBezTo>
                  <a:pt x="7855" y="14900"/>
                  <a:pt x="7855" y="15053"/>
                  <a:pt x="7855" y="15217"/>
                </a:cubicBezTo>
                <a:cubicBezTo>
                  <a:pt x="7855" y="15217"/>
                  <a:pt x="7855" y="15218"/>
                  <a:pt x="7855" y="15218"/>
                </a:cubicBezTo>
                <a:cubicBezTo>
                  <a:pt x="7855" y="15219"/>
                  <a:pt x="7855" y="15219"/>
                  <a:pt x="7855" y="15219"/>
                </a:cubicBezTo>
                <a:cubicBezTo>
                  <a:pt x="7855" y="15938"/>
                  <a:pt x="7856" y="16572"/>
                  <a:pt x="7863" y="17142"/>
                </a:cubicBezTo>
                <a:cubicBezTo>
                  <a:pt x="7861" y="17155"/>
                  <a:pt x="7855" y="17168"/>
                  <a:pt x="7855" y="17182"/>
                </a:cubicBezTo>
                <a:cubicBezTo>
                  <a:pt x="7855" y="17199"/>
                  <a:pt x="7862" y="17212"/>
                  <a:pt x="7864" y="17229"/>
                </a:cubicBezTo>
                <a:cubicBezTo>
                  <a:pt x="7908" y="20896"/>
                  <a:pt x="8177" y="21600"/>
                  <a:pt x="9818" y="21600"/>
                </a:cubicBezTo>
                <a:cubicBezTo>
                  <a:pt x="11782" y="21600"/>
                  <a:pt x="11782" y="20618"/>
                  <a:pt x="11782" y="14727"/>
                </a:cubicBezTo>
                <a:cubicBezTo>
                  <a:pt x="11782" y="9818"/>
                  <a:pt x="19636" y="8836"/>
                  <a:pt x="19636" y="2945"/>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7" name="Shape 2577">
            <a:extLst>
              <a:ext uri="{FF2B5EF4-FFF2-40B4-BE49-F238E27FC236}">
                <a16:creationId xmlns:a16="http://schemas.microsoft.com/office/drawing/2014/main" id="{F9811F5F-4527-0A47-AAFF-C02091FF8919}"/>
              </a:ext>
            </a:extLst>
          </p:cNvPr>
          <p:cNvSpPr/>
          <p:nvPr/>
        </p:nvSpPr>
        <p:spPr>
          <a:xfrm>
            <a:off x="2644579" y="5821677"/>
            <a:ext cx="268195" cy="295014"/>
          </a:xfrm>
          <a:custGeom>
            <a:avLst/>
            <a:gdLst/>
            <a:ahLst/>
            <a:cxnLst>
              <a:cxn ang="0">
                <a:pos x="wd2" y="hd2"/>
              </a:cxn>
              <a:cxn ang="5400000">
                <a:pos x="wd2" y="hd2"/>
              </a:cxn>
              <a:cxn ang="10800000">
                <a:pos x="wd2" y="hd2"/>
              </a:cxn>
              <a:cxn ang="16200000">
                <a:pos x="wd2" y="hd2"/>
              </a:cxn>
            </a:cxnLst>
            <a:rect l="0" t="0" r="r" b="b"/>
            <a:pathLst>
              <a:path w="21600" h="21600" extrusionOk="0">
                <a:moveTo>
                  <a:pt x="20520" y="4979"/>
                </a:moveTo>
                <a:lnTo>
                  <a:pt x="7560" y="6792"/>
                </a:lnTo>
                <a:lnTo>
                  <a:pt x="7560" y="2876"/>
                </a:lnTo>
                <a:lnTo>
                  <a:pt x="20520" y="1063"/>
                </a:lnTo>
                <a:cubicBezTo>
                  <a:pt x="20520" y="1063"/>
                  <a:pt x="20520" y="4979"/>
                  <a:pt x="20520" y="4979"/>
                </a:cubicBezTo>
                <a:close/>
                <a:moveTo>
                  <a:pt x="18900" y="17673"/>
                </a:moveTo>
                <a:lnTo>
                  <a:pt x="16740" y="17673"/>
                </a:lnTo>
                <a:cubicBezTo>
                  <a:pt x="15845" y="17673"/>
                  <a:pt x="15120" y="17014"/>
                  <a:pt x="15120" y="16200"/>
                </a:cubicBezTo>
                <a:cubicBezTo>
                  <a:pt x="15120" y="15387"/>
                  <a:pt x="15845" y="14727"/>
                  <a:pt x="16740" y="14727"/>
                </a:cubicBezTo>
                <a:lnTo>
                  <a:pt x="18900" y="14727"/>
                </a:lnTo>
                <a:cubicBezTo>
                  <a:pt x="19795" y="14727"/>
                  <a:pt x="20520" y="15387"/>
                  <a:pt x="20520" y="16200"/>
                </a:cubicBezTo>
                <a:cubicBezTo>
                  <a:pt x="20520" y="17014"/>
                  <a:pt x="19795" y="17673"/>
                  <a:pt x="18900" y="17673"/>
                </a:cubicBezTo>
                <a:moveTo>
                  <a:pt x="4860" y="20618"/>
                </a:moveTo>
                <a:lnTo>
                  <a:pt x="2700" y="20618"/>
                </a:lnTo>
                <a:cubicBezTo>
                  <a:pt x="1805" y="20618"/>
                  <a:pt x="1080" y="19959"/>
                  <a:pt x="1080" y="19146"/>
                </a:cubicBezTo>
                <a:cubicBezTo>
                  <a:pt x="1080" y="18332"/>
                  <a:pt x="1805" y="17673"/>
                  <a:pt x="2700" y="17673"/>
                </a:cubicBezTo>
                <a:lnTo>
                  <a:pt x="4860" y="17673"/>
                </a:lnTo>
                <a:cubicBezTo>
                  <a:pt x="5755" y="17673"/>
                  <a:pt x="6480" y="18332"/>
                  <a:pt x="6480" y="19146"/>
                </a:cubicBezTo>
                <a:cubicBezTo>
                  <a:pt x="6480" y="19959"/>
                  <a:pt x="5755" y="20618"/>
                  <a:pt x="4860" y="20618"/>
                </a:cubicBezTo>
                <a:moveTo>
                  <a:pt x="21060" y="0"/>
                </a:moveTo>
                <a:cubicBezTo>
                  <a:pt x="21031" y="0"/>
                  <a:pt x="21006" y="11"/>
                  <a:pt x="20980" y="15"/>
                </a:cubicBezTo>
                <a:lnTo>
                  <a:pt x="20978" y="6"/>
                </a:lnTo>
                <a:lnTo>
                  <a:pt x="6938" y="1969"/>
                </a:lnTo>
                <a:lnTo>
                  <a:pt x="6940" y="1979"/>
                </a:lnTo>
                <a:cubicBezTo>
                  <a:pt x="6681" y="2016"/>
                  <a:pt x="6480" y="2210"/>
                  <a:pt x="6480" y="2455"/>
                </a:cubicBezTo>
                <a:lnTo>
                  <a:pt x="6480" y="17193"/>
                </a:lnTo>
                <a:cubicBezTo>
                  <a:pt x="6028" y="16882"/>
                  <a:pt x="5471" y="16691"/>
                  <a:pt x="4860" y="16691"/>
                </a:cubicBezTo>
                <a:lnTo>
                  <a:pt x="2700" y="16691"/>
                </a:lnTo>
                <a:cubicBezTo>
                  <a:pt x="1209" y="16691"/>
                  <a:pt x="0" y="17790"/>
                  <a:pt x="0" y="19146"/>
                </a:cubicBezTo>
                <a:cubicBezTo>
                  <a:pt x="0" y="20501"/>
                  <a:pt x="1209" y="21600"/>
                  <a:pt x="2700" y="21600"/>
                </a:cubicBezTo>
                <a:lnTo>
                  <a:pt x="4860" y="21600"/>
                </a:lnTo>
                <a:cubicBezTo>
                  <a:pt x="6352" y="21600"/>
                  <a:pt x="7560" y="20501"/>
                  <a:pt x="7560" y="19146"/>
                </a:cubicBezTo>
                <a:lnTo>
                  <a:pt x="7560" y="7785"/>
                </a:lnTo>
                <a:lnTo>
                  <a:pt x="20520" y="5972"/>
                </a:lnTo>
                <a:lnTo>
                  <a:pt x="20520" y="14248"/>
                </a:lnTo>
                <a:cubicBezTo>
                  <a:pt x="20068" y="13937"/>
                  <a:pt x="19511" y="13745"/>
                  <a:pt x="18900" y="13745"/>
                </a:cubicBezTo>
                <a:lnTo>
                  <a:pt x="16740" y="13745"/>
                </a:lnTo>
                <a:cubicBezTo>
                  <a:pt x="15249" y="13745"/>
                  <a:pt x="14040" y="14845"/>
                  <a:pt x="14040" y="16200"/>
                </a:cubicBezTo>
                <a:cubicBezTo>
                  <a:pt x="14040" y="17556"/>
                  <a:pt x="15249" y="18655"/>
                  <a:pt x="16740" y="18655"/>
                </a:cubicBezTo>
                <a:lnTo>
                  <a:pt x="18900" y="18655"/>
                </a:lnTo>
                <a:cubicBezTo>
                  <a:pt x="20392" y="18655"/>
                  <a:pt x="21600" y="17556"/>
                  <a:pt x="21600" y="16200"/>
                </a:cubicBezTo>
                <a:lnTo>
                  <a:pt x="21600" y="491"/>
                </a:lnTo>
                <a:cubicBezTo>
                  <a:pt x="21600" y="220"/>
                  <a:pt x="21358" y="0"/>
                  <a:pt x="2106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8" name="Shape 2578">
            <a:extLst>
              <a:ext uri="{FF2B5EF4-FFF2-40B4-BE49-F238E27FC236}">
                <a16:creationId xmlns:a16="http://schemas.microsoft.com/office/drawing/2014/main" id="{7056F710-1CF4-5B46-98B2-21FC4702D134}"/>
              </a:ext>
            </a:extLst>
          </p:cNvPr>
          <p:cNvSpPr/>
          <p:nvPr/>
        </p:nvSpPr>
        <p:spPr>
          <a:xfrm>
            <a:off x="3715380" y="5821678"/>
            <a:ext cx="187736" cy="295013"/>
          </a:xfrm>
          <a:custGeom>
            <a:avLst/>
            <a:gdLst/>
            <a:ahLst/>
            <a:cxnLst>
              <a:cxn ang="0">
                <a:pos x="wd2" y="hd2"/>
              </a:cxn>
              <a:cxn ang="5400000">
                <a:pos x="wd2" y="hd2"/>
              </a:cxn>
              <a:cxn ang="10800000">
                <a:pos x="wd2" y="hd2"/>
              </a:cxn>
              <a:cxn ang="16200000">
                <a:pos x="wd2" y="hd2"/>
              </a:cxn>
            </a:cxnLst>
            <a:rect l="0" t="0" r="r" b="b"/>
            <a:pathLst>
              <a:path w="21600" h="21600" extrusionOk="0">
                <a:moveTo>
                  <a:pt x="20057" y="5837"/>
                </a:moveTo>
                <a:lnTo>
                  <a:pt x="10800" y="4996"/>
                </a:lnTo>
                <a:lnTo>
                  <a:pt x="10800" y="1036"/>
                </a:lnTo>
                <a:lnTo>
                  <a:pt x="20057" y="1878"/>
                </a:lnTo>
                <a:cubicBezTo>
                  <a:pt x="20057" y="1878"/>
                  <a:pt x="20057" y="5837"/>
                  <a:pt x="20057" y="5837"/>
                </a:cubicBezTo>
                <a:close/>
                <a:moveTo>
                  <a:pt x="6943" y="20618"/>
                </a:moveTo>
                <a:lnTo>
                  <a:pt x="3857" y="20618"/>
                </a:lnTo>
                <a:cubicBezTo>
                  <a:pt x="2579" y="20618"/>
                  <a:pt x="1543" y="19959"/>
                  <a:pt x="1543" y="19146"/>
                </a:cubicBezTo>
                <a:cubicBezTo>
                  <a:pt x="1543" y="18332"/>
                  <a:pt x="2579" y="17673"/>
                  <a:pt x="3857" y="17673"/>
                </a:cubicBezTo>
                <a:lnTo>
                  <a:pt x="6943" y="17673"/>
                </a:lnTo>
                <a:cubicBezTo>
                  <a:pt x="8221" y="17673"/>
                  <a:pt x="9257" y="18332"/>
                  <a:pt x="9257" y="19146"/>
                </a:cubicBezTo>
                <a:cubicBezTo>
                  <a:pt x="9257" y="19959"/>
                  <a:pt x="8221" y="20618"/>
                  <a:pt x="6943" y="20618"/>
                </a:cubicBezTo>
                <a:moveTo>
                  <a:pt x="20829" y="982"/>
                </a:moveTo>
                <a:cubicBezTo>
                  <a:pt x="20788" y="982"/>
                  <a:pt x="20752" y="993"/>
                  <a:pt x="20714" y="997"/>
                </a:cubicBezTo>
                <a:lnTo>
                  <a:pt x="20711" y="988"/>
                </a:lnTo>
                <a:lnTo>
                  <a:pt x="10344" y="45"/>
                </a:lnTo>
                <a:cubicBezTo>
                  <a:pt x="10248" y="17"/>
                  <a:pt x="10141" y="0"/>
                  <a:pt x="10029" y="0"/>
                </a:cubicBezTo>
                <a:cubicBezTo>
                  <a:pt x="10002" y="0"/>
                  <a:pt x="9979" y="8"/>
                  <a:pt x="9954" y="10"/>
                </a:cubicBezTo>
                <a:lnTo>
                  <a:pt x="9911" y="6"/>
                </a:lnTo>
                <a:lnTo>
                  <a:pt x="9914" y="15"/>
                </a:lnTo>
                <a:cubicBezTo>
                  <a:pt x="9545" y="52"/>
                  <a:pt x="9257" y="246"/>
                  <a:pt x="9257" y="491"/>
                </a:cubicBezTo>
                <a:lnTo>
                  <a:pt x="9257" y="17193"/>
                </a:lnTo>
                <a:cubicBezTo>
                  <a:pt x="8612" y="16882"/>
                  <a:pt x="7815" y="16691"/>
                  <a:pt x="6943" y="16691"/>
                </a:cubicBezTo>
                <a:lnTo>
                  <a:pt x="3857" y="16691"/>
                </a:lnTo>
                <a:cubicBezTo>
                  <a:pt x="1727" y="16691"/>
                  <a:pt x="0" y="17790"/>
                  <a:pt x="0" y="19146"/>
                </a:cubicBezTo>
                <a:cubicBezTo>
                  <a:pt x="0" y="20501"/>
                  <a:pt x="1727" y="21600"/>
                  <a:pt x="3857" y="21600"/>
                </a:cubicBezTo>
                <a:lnTo>
                  <a:pt x="6943" y="21600"/>
                </a:lnTo>
                <a:cubicBezTo>
                  <a:pt x="9074" y="21600"/>
                  <a:pt x="10800" y="20501"/>
                  <a:pt x="10800" y="19146"/>
                </a:cubicBezTo>
                <a:lnTo>
                  <a:pt x="10800" y="5945"/>
                </a:lnTo>
                <a:lnTo>
                  <a:pt x="20513" y="6828"/>
                </a:lnTo>
                <a:cubicBezTo>
                  <a:pt x="20610" y="6855"/>
                  <a:pt x="20715" y="6873"/>
                  <a:pt x="20829" y="6873"/>
                </a:cubicBezTo>
                <a:cubicBezTo>
                  <a:pt x="20855" y="6873"/>
                  <a:pt x="20877" y="6865"/>
                  <a:pt x="20904" y="6864"/>
                </a:cubicBezTo>
                <a:lnTo>
                  <a:pt x="20946" y="6867"/>
                </a:lnTo>
                <a:lnTo>
                  <a:pt x="20943" y="6858"/>
                </a:lnTo>
                <a:cubicBezTo>
                  <a:pt x="21313" y="6822"/>
                  <a:pt x="21600" y="6627"/>
                  <a:pt x="21600" y="6382"/>
                </a:cubicBezTo>
                <a:lnTo>
                  <a:pt x="21600" y="1473"/>
                </a:lnTo>
                <a:cubicBezTo>
                  <a:pt x="21600" y="1202"/>
                  <a:pt x="21254" y="982"/>
                  <a:pt x="20829" y="982"/>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9" name="Shape 2579">
            <a:extLst>
              <a:ext uri="{FF2B5EF4-FFF2-40B4-BE49-F238E27FC236}">
                <a16:creationId xmlns:a16="http://schemas.microsoft.com/office/drawing/2014/main" id="{69643424-8AEC-5542-B654-7421A708C915}"/>
              </a:ext>
            </a:extLst>
          </p:cNvPr>
          <p:cNvSpPr/>
          <p:nvPr/>
        </p:nvSpPr>
        <p:spPr>
          <a:xfrm>
            <a:off x="4776197" y="582167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6257" y="18984"/>
                </a:moveTo>
                <a:lnTo>
                  <a:pt x="11380" y="15408"/>
                </a:lnTo>
                <a:lnTo>
                  <a:pt x="10800" y="14983"/>
                </a:lnTo>
                <a:lnTo>
                  <a:pt x="10219" y="15408"/>
                </a:lnTo>
                <a:lnTo>
                  <a:pt x="5343" y="18984"/>
                </a:lnTo>
                <a:lnTo>
                  <a:pt x="7313" y="13075"/>
                </a:lnTo>
                <a:lnTo>
                  <a:pt x="7534" y="12411"/>
                </a:lnTo>
                <a:lnTo>
                  <a:pt x="6980" y="11985"/>
                </a:lnTo>
                <a:lnTo>
                  <a:pt x="2887" y="8836"/>
                </a:lnTo>
                <a:lnTo>
                  <a:pt x="8535" y="8836"/>
                </a:lnTo>
                <a:lnTo>
                  <a:pt x="8774" y="8199"/>
                </a:lnTo>
                <a:lnTo>
                  <a:pt x="10800" y="2796"/>
                </a:lnTo>
                <a:lnTo>
                  <a:pt x="12826" y="8199"/>
                </a:lnTo>
                <a:lnTo>
                  <a:pt x="13065" y="8836"/>
                </a:lnTo>
                <a:lnTo>
                  <a:pt x="18714" y="8836"/>
                </a:lnTo>
                <a:lnTo>
                  <a:pt x="14619" y="11985"/>
                </a:lnTo>
                <a:lnTo>
                  <a:pt x="14066" y="12411"/>
                </a:lnTo>
                <a:cubicBezTo>
                  <a:pt x="14066" y="12411"/>
                  <a:pt x="16257" y="18984"/>
                  <a:pt x="16257" y="18984"/>
                </a:cubicBezTo>
                <a:close/>
                <a:moveTo>
                  <a:pt x="21600" y="7855"/>
                </a:moveTo>
                <a:lnTo>
                  <a:pt x="13745" y="7855"/>
                </a:lnTo>
                <a:lnTo>
                  <a:pt x="10800" y="0"/>
                </a:lnTo>
                <a:lnTo>
                  <a:pt x="7855" y="7855"/>
                </a:lnTo>
                <a:lnTo>
                  <a:pt x="0" y="7855"/>
                </a:lnTo>
                <a:lnTo>
                  <a:pt x="6382" y="12764"/>
                </a:lnTo>
                <a:lnTo>
                  <a:pt x="3436" y="21600"/>
                </a:lnTo>
                <a:lnTo>
                  <a:pt x="10800" y="16200"/>
                </a:lnTo>
                <a:lnTo>
                  <a:pt x="18164" y="21600"/>
                </a:lnTo>
                <a:lnTo>
                  <a:pt x="15218" y="12764"/>
                </a:lnTo>
                <a:cubicBezTo>
                  <a:pt x="15218" y="12764"/>
                  <a:pt x="21600" y="7855"/>
                  <a:pt x="21600" y="7855"/>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0" name="Shape 2580">
            <a:extLst>
              <a:ext uri="{FF2B5EF4-FFF2-40B4-BE49-F238E27FC236}">
                <a16:creationId xmlns:a16="http://schemas.microsoft.com/office/drawing/2014/main" id="{DFD8A68A-736B-5742-AA44-817551F9EB23}"/>
              </a:ext>
            </a:extLst>
          </p:cNvPr>
          <p:cNvSpPr/>
          <p:nvPr/>
        </p:nvSpPr>
        <p:spPr>
          <a:xfrm>
            <a:off x="5842720" y="582167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9445" y="15886"/>
                </a:moveTo>
                <a:lnTo>
                  <a:pt x="10478" y="18984"/>
                </a:lnTo>
                <a:lnTo>
                  <a:pt x="7944" y="17126"/>
                </a:lnTo>
                <a:lnTo>
                  <a:pt x="7364" y="16700"/>
                </a:lnTo>
                <a:lnTo>
                  <a:pt x="6783" y="17126"/>
                </a:lnTo>
                <a:lnTo>
                  <a:pt x="4249" y="18984"/>
                </a:lnTo>
                <a:lnTo>
                  <a:pt x="5283" y="15886"/>
                </a:lnTo>
                <a:lnTo>
                  <a:pt x="5505" y="15220"/>
                </a:lnTo>
                <a:lnTo>
                  <a:pt x="4946" y="14794"/>
                </a:lnTo>
                <a:lnTo>
                  <a:pt x="2908" y="13240"/>
                </a:lnTo>
                <a:lnTo>
                  <a:pt x="6037" y="13240"/>
                </a:lnTo>
                <a:lnTo>
                  <a:pt x="6275" y="12602"/>
                </a:lnTo>
                <a:lnTo>
                  <a:pt x="7364" y="9683"/>
                </a:lnTo>
                <a:lnTo>
                  <a:pt x="8452" y="12602"/>
                </a:lnTo>
                <a:lnTo>
                  <a:pt x="8690" y="13240"/>
                </a:lnTo>
                <a:lnTo>
                  <a:pt x="11820" y="13240"/>
                </a:lnTo>
                <a:lnTo>
                  <a:pt x="9781" y="14794"/>
                </a:lnTo>
                <a:lnTo>
                  <a:pt x="9223" y="15220"/>
                </a:lnTo>
                <a:cubicBezTo>
                  <a:pt x="9223" y="15220"/>
                  <a:pt x="9445" y="15886"/>
                  <a:pt x="9445" y="15886"/>
                </a:cubicBezTo>
                <a:close/>
                <a:moveTo>
                  <a:pt x="9372" y="12259"/>
                </a:moveTo>
                <a:lnTo>
                  <a:pt x="7364" y="6873"/>
                </a:lnTo>
                <a:lnTo>
                  <a:pt x="5355" y="12259"/>
                </a:lnTo>
                <a:lnTo>
                  <a:pt x="0" y="12259"/>
                </a:lnTo>
                <a:lnTo>
                  <a:pt x="4351" y="15575"/>
                </a:lnTo>
                <a:lnTo>
                  <a:pt x="2343" y="21600"/>
                </a:lnTo>
                <a:lnTo>
                  <a:pt x="7364" y="17918"/>
                </a:lnTo>
                <a:lnTo>
                  <a:pt x="12384" y="21600"/>
                </a:lnTo>
                <a:lnTo>
                  <a:pt x="10376" y="15575"/>
                </a:lnTo>
                <a:lnTo>
                  <a:pt x="14727" y="12259"/>
                </a:lnTo>
                <a:cubicBezTo>
                  <a:pt x="14727" y="12259"/>
                  <a:pt x="9372" y="12259"/>
                  <a:pt x="9372" y="12259"/>
                </a:cubicBezTo>
                <a:close/>
                <a:moveTo>
                  <a:pt x="16781" y="7308"/>
                </a:moveTo>
                <a:lnTo>
                  <a:pt x="16200" y="6883"/>
                </a:lnTo>
                <a:lnTo>
                  <a:pt x="15619" y="7308"/>
                </a:lnTo>
                <a:lnTo>
                  <a:pt x="14426" y="8184"/>
                </a:lnTo>
                <a:lnTo>
                  <a:pt x="14922" y="6693"/>
                </a:lnTo>
                <a:lnTo>
                  <a:pt x="15143" y="6031"/>
                </a:lnTo>
                <a:lnTo>
                  <a:pt x="14590" y="5605"/>
                </a:lnTo>
                <a:lnTo>
                  <a:pt x="13682" y="4905"/>
                </a:lnTo>
                <a:lnTo>
                  <a:pt x="15408" y="4905"/>
                </a:lnTo>
                <a:lnTo>
                  <a:pt x="15647" y="4267"/>
                </a:lnTo>
                <a:lnTo>
                  <a:pt x="16200" y="2793"/>
                </a:lnTo>
                <a:lnTo>
                  <a:pt x="16754" y="4267"/>
                </a:lnTo>
                <a:lnTo>
                  <a:pt x="16992" y="4905"/>
                </a:lnTo>
                <a:lnTo>
                  <a:pt x="18718" y="4905"/>
                </a:lnTo>
                <a:lnTo>
                  <a:pt x="17810" y="5605"/>
                </a:lnTo>
                <a:lnTo>
                  <a:pt x="17257" y="6031"/>
                </a:lnTo>
                <a:lnTo>
                  <a:pt x="17478" y="6693"/>
                </a:lnTo>
                <a:lnTo>
                  <a:pt x="17975" y="8184"/>
                </a:lnTo>
                <a:cubicBezTo>
                  <a:pt x="17975" y="8184"/>
                  <a:pt x="16781" y="7308"/>
                  <a:pt x="16781" y="7308"/>
                </a:cubicBezTo>
                <a:close/>
                <a:moveTo>
                  <a:pt x="21600" y="3922"/>
                </a:moveTo>
                <a:lnTo>
                  <a:pt x="17673" y="3922"/>
                </a:lnTo>
                <a:lnTo>
                  <a:pt x="16200" y="0"/>
                </a:lnTo>
                <a:lnTo>
                  <a:pt x="14727" y="3922"/>
                </a:lnTo>
                <a:lnTo>
                  <a:pt x="10800" y="3922"/>
                </a:lnTo>
                <a:lnTo>
                  <a:pt x="13991" y="6382"/>
                </a:lnTo>
                <a:lnTo>
                  <a:pt x="12518" y="10800"/>
                </a:lnTo>
                <a:lnTo>
                  <a:pt x="16200" y="8100"/>
                </a:lnTo>
                <a:lnTo>
                  <a:pt x="19882" y="10800"/>
                </a:lnTo>
                <a:lnTo>
                  <a:pt x="18409" y="6382"/>
                </a:lnTo>
                <a:cubicBezTo>
                  <a:pt x="18409" y="6382"/>
                  <a:pt x="21600" y="3922"/>
                  <a:pt x="21600" y="3922"/>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1" name="Shape 2581">
            <a:extLst>
              <a:ext uri="{FF2B5EF4-FFF2-40B4-BE49-F238E27FC236}">
                <a16:creationId xmlns:a16="http://schemas.microsoft.com/office/drawing/2014/main" id="{1C0474E2-2E60-7F44-AB8A-AA6DEC004024}"/>
              </a:ext>
            </a:extLst>
          </p:cNvPr>
          <p:cNvSpPr/>
          <p:nvPr/>
        </p:nvSpPr>
        <p:spPr>
          <a:xfrm>
            <a:off x="6909242" y="582167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2133" y="11950"/>
                </a:moveTo>
                <a:lnTo>
                  <a:pt x="12831" y="14044"/>
                </a:lnTo>
                <a:lnTo>
                  <a:pt x="11135" y="12801"/>
                </a:lnTo>
                <a:lnTo>
                  <a:pt x="10555" y="12375"/>
                </a:lnTo>
                <a:lnTo>
                  <a:pt x="9974" y="12801"/>
                </a:lnTo>
                <a:lnTo>
                  <a:pt x="8277" y="14044"/>
                </a:lnTo>
                <a:lnTo>
                  <a:pt x="8976" y="11950"/>
                </a:lnTo>
                <a:lnTo>
                  <a:pt x="9195" y="11291"/>
                </a:lnTo>
                <a:lnTo>
                  <a:pt x="8647" y="10864"/>
                </a:lnTo>
                <a:lnTo>
                  <a:pt x="7280" y="9801"/>
                </a:lnTo>
                <a:lnTo>
                  <a:pt x="9560" y="9801"/>
                </a:lnTo>
                <a:lnTo>
                  <a:pt x="9799" y="9167"/>
                </a:lnTo>
                <a:lnTo>
                  <a:pt x="10555" y="7167"/>
                </a:lnTo>
                <a:lnTo>
                  <a:pt x="11310" y="9167"/>
                </a:lnTo>
                <a:lnTo>
                  <a:pt x="11549" y="9801"/>
                </a:lnTo>
                <a:lnTo>
                  <a:pt x="13829" y="9801"/>
                </a:lnTo>
                <a:lnTo>
                  <a:pt x="12462" y="10864"/>
                </a:lnTo>
                <a:lnTo>
                  <a:pt x="11914" y="11291"/>
                </a:lnTo>
                <a:cubicBezTo>
                  <a:pt x="11914" y="11291"/>
                  <a:pt x="12133" y="11950"/>
                  <a:pt x="12133" y="11950"/>
                </a:cubicBezTo>
                <a:close/>
                <a:moveTo>
                  <a:pt x="12228" y="8820"/>
                </a:moveTo>
                <a:lnTo>
                  <a:pt x="10555" y="4388"/>
                </a:lnTo>
                <a:lnTo>
                  <a:pt x="8881" y="8820"/>
                </a:lnTo>
                <a:lnTo>
                  <a:pt x="4418" y="8820"/>
                </a:lnTo>
                <a:lnTo>
                  <a:pt x="8044" y="11639"/>
                </a:lnTo>
                <a:lnTo>
                  <a:pt x="6371" y="16660"/>
                </a:lnTo>
                <a:lnTo>
                  <a:pt x="10555" y="13592"/>
                </a:lnTo>
                <a:lnTo>
                  <a:pt x="14738" y="16660"/>
                </a:lnTo>
                <a:lnTo>
                  <a:pt x="13065" y="11639"/>
                </a:lnTo>
                <a:lnTo>
                  <a:pt x="16691" y="8820"/>
                </a:lnTo>
                <a:cubicBezTo>
                  <a:pt x="16691" y="8820"/>
                  <a:pt x="12228" y="8820"/>
                  <a:pt x="12228" y="8820"/>
                </a:cubicBezTo>
                <a:close/>
                <a:moveTo>
                  <a:pt x="10800" y="20618"/>
                </a:moveTo>
                <a:cubicBezTo>
                  <a:pt x="5378" y="20618"/>
                  <a:pt x="982" y="16223"/>
                  <a:pt x="982" y="10800"/>
                </a:cubicBezTo>
                <a:cubicBezTo>
                  <a:pt x="982" y="5377"/>
                  <a:pt x="5378"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2" name="Shape 2582">
            <a:extLst>
              <a:ext uri="{FF2B5EF4-FFF2-40B4-BE49-F238E27FC236}">
                <a16:creationId xmlns:a16="http://schemas.microsoft.com/office/drawing/2014/main" id="{2835D918-4861-B14E-9AEE-6E763047B7E7}"/>
              </a:ext>
            </a:extLst>
          </p:cNvPr>
          <p:cNvSpPr/>
          <p:nvPr/>
        </p:nvSpPr>
        <p:spPr>
          <a:xfrm>
            <a:off x="7975764" y="582167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8164" y="4419"/>
                </a:moveTo>
                <a:lnTo>
                  <a:pt x="9327" y="4419"/>
                </a:lnTo>
                <a:cubicBezTo>
                  <a:pt x="9056" y="4419"/>
                  <a:pt x="8836" y="4638"/>
                  <a:pt x="8836" y="4909"/>
                </a:cubicBezTo>
                <a:cubicBezTo>
                  <a:pt x="8836" y="5181"/>
                  <a:pt x="9056" y="5400"/>
                  <a:pt x="9327" y="5400"/>
                </a:cubicBezTo>
                <a:lnTo>
                  <a:pt x="18164" y="5400"/>
                </a:lnTo>
                <a:cubicBezTo>
                  <a:pt x="18435" y="5400"/>
                  <a:pt x="18655" y="5181"/>
                  <a:pt x="18655" y="4909"/>
                </a:cubicBezTo>
                <a:cubicBezTo>
                  <a:pt x="18655" y="4638"/>
                  <a:pt x="18435" y="4419"/>
                  <a:pt x="18164" y="4419"/>
                </a:cubicBezTo>
                <a:moveTo>
                  <a:pt x="20618" y="19636"/>
                </a:moveTo>
                <a:cubicBezTo>
                  <a:pt x="20618" y="20179"/>
                  <a:pt x="20178" y="20618"/>
                  <a:pt x="19636" y="20618"/>
                </a:cubicBezTo>
                <a:lnTo>
                  <a:pt x="1964" y="20618"/>
                </a:lnTo>
                <a:cubicBezTo>
                  <a:pt x="1421" y="20618"/>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8164" y="10310"/>
                </a:moveTo>
                <a:lnTo>
                  <a:pt x="9327" y="10310"/>
                </a:lnTo>
                <a:cubicBezTo>
                  <a:pt x="9056" y="10310"/>
                  <a:pt x="8836" y="10529"/>
                  <a:pt x="8836" y="10800"/>
                </a:cubicBezTo>
                <a:cubicBezTo>
                  <a:pt x="8836" y="11072"/>
                  <a:pt x="9056" y="11291"/>
                  <a:pt x="9327" y="11291"/>
                </a:cubicBezTo>
                <a:lnTo>
                  <a:pt x="18164" y="11291"/>
                </a:lnTo>
                <a:cubicBezTo>
                  <a:pt x="18435" y="11291"/>
                  <a:pt x="18655" y="11072"/>
                  <a:pt x="18655" y="10800"/>
                </a:cubicBezTo>
                <a:cubicBezTo>
                  <a:pt x="18655" y="10529"/>
                  <a:pt x="18435" y="10310"/>
                  <a:pt x="18164" y="10310"/>
                </a:cubicBezTo>
                <a:moveTo>
                  <a:pt x="5445" y="16155"/>
                </a:moveTo>
                <a:lnTo>
                  <a:pt x="4909" y="14728"/>
                </a:lnTo>
                <a:lnTo>
                  <a:pt x="4374" y="16155"/>
                </a:lnTo>
                <a:lnTo>
                  <a:pt x="2945" y="16155"/>
                </a:lnTo>
                <a:lnTo>
                  <a:pt x="4106" y="17048"/>
                </a:lnTo>
                <a:lnTo>
                  <a:pt x="3571" y="18655"/>
                </a:lnTo>
                <a:lnTo>
                  <a:pt x="4909" y="17673"/>
                </a:lnTo>
                <a:lnTo>
                  <a:pt x="6248" y="18655"/>
                </a:lnTo>
                <a:lnTo>
                  <a:pt x="5713" y="17048"/>
                </a:lnTo>
                <a:lnTo>
                  <a:pt x="6873" y="16155"/>
                </a:lnTo>
                <a:cubicBezTo>
                  <a:pt x="6873" y="16155"/>
                  <a:pt x="5445" y="16155"/>
                  <a:pt x="5445" y="16155"/>
                </a:cubicBezTo>
                <a:close/>
                <a:moveTo>
                  <a:pt x="4909" y="8836"/>
                </a:moveTo>
                <a:lnTo>
                  <a:pt x="4374" y="10265"/>
                </a:lnTo>
                <a:lnTo>
                  <a:pt x="2945" y="10265"/>
                </a:lnTo>
                <a:lnTo>
                  <a:pt x="4106" y="11157"/>
                </a:lnTo>
                <a:lnTo>
                  <a:pt x="3571" y="12764"/>
                </a:lnTo>
                <a:lnTo>
                  <a:pt x="4909" y="11782"/>
                </a:lnTo>
                <a:lnTo>
                  <a:pt x="6248" y="12764"/>
                </a:lnTo>
                <a:lnTo>
                  <a:pt x="5713" y="11157"/>
                </a:lnTo>
                <a:lnTo>
                  <a:pt x="6873" y="10265"/>
                </a:lnTo>
                <a:lnTo>
                  <a:pt x="5445" y="10265"/>
                </a:lnTo>
                <a:cubicBezTo>
                  <a:pt x="5445" y="10265"/>
                  <a:pt x="4909" y="8836"/>
                  <a:pt x="4909" y="8836"/>
                </a:cubicBezTo>
                <a:close/>
                <a:moveTo>
                  <a:pt x="4909" y="2945"/>
                </a:moveTo>
                <a:lnTo>
                  <a:pt x="4374" y="4374"/>
                </a:lnTo>
                <a:lnTo>
                  <a:pt x="2945" y="4374"/>
                </a:lnTo>
                <a:lnTo>
                  <a:pt x="4106" y="5266"/>
                </a:lnTo>
                <a:lnTo>
                  <a:pt x="3571" y="6873"/>
                </a:lnTo>
                <a:lnTo>
                  <a:pt x="4909" y="5891"/>
                </a:lnTo>
                <a:lnTo>
                  <a:pt x="6248" y="6873"/>
                </a:lnTo>
                <a:lnTo>
                  <a:pt x="5713" y="5266"/>
                </a:lnTo>
                <a:lnTo>
                  <a:pt x="6873" y="4374"/>
                </a:lnTo>
                <a:lnTo>
                  <a:pt x="5445" y="4374"/>
                </a:lnTo>
                <a:cubicBezTo>
                  <a:pt x="5445" y="4374"/>
                  <a:pt x="4909" y="2945"/>
                  <a:pt x="4909" y="2945"/>
                </a:cubicBezTo>
                <a:close/>
                <a:moveTo>
                  <a:pt x="18164" y="16200"/>
                </a:moveTo>
                <a:lnTo>
                  <a:pt x="9327" y="16200"/>
                </a:lnTo>
                <a:cubicBezTo>
                  <a:pt x="9056" y="16200"/>
                  <a:pt x="8836" y="16420"/>
                  <a:pt x="8836" y="16691"/>
                </a:cubicBezTo>
                <a:cubicBezTo>
                  <a:pt x="8836" y="16962"/>
                  <a:pt x="9056" y="17182"/>
                  <a:pt x="9327" y="17182"/>
                </a:cubicBezTo>
                <a:lnTo>
                  <a:pt x="18164" y="17182"/>
                </a:lnTo>
                <a:cubicBezTo>
                  <a:pt x="18435" y="17182"/>
                  <a:pt x="18655" y="16962"/>
                  <a:pt x="18655" y="16691"/>
                </a:cubicBezTo>
                <a:cubicBezTo>
                  <a:pt x="18655" y="16420"/>
                  <a:pt x="18435" y="16200"/>
                  <a:pt x="18164" y="162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3" name="Shape 2583">
            <a:extLst>
              <a:ext uri="{FF2B5EF4-FFF2-40B4-BE49-F238E27FC236}">
                <a16:creationId xmlns:a16="http://schemas.microsoft.com/office/drawing/2014/main" id="{B6094587-C3AC-C24E-8356-06CEBC2282F3}"/>
              </a:ext>
            </a:extLst>
          </p:cNvPr>
          <p:cNvSpPr/>
          <p:nvPr/>
        </p:nvSpPr>
        <p:spPr>
          <a:xfrm>
            <a:off x="9042286" y="582167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427" y="17673"/>
                  <a:pt x="11549" y="17618"/>
                  <a:pt x="11638" y="17529"/>
                </a:cubicBezTo>
                <a:lnTo>
                  <a:pt x="14583" y="14583"/>
                </a:lnTo>
                <a:cubicBezTo>
                  <a:pt x="14673" y="14495"/>
                  <a:pt x="14727" y="14372"/>
                  <a:pt x="14727" y="14236"/>
                </a:cubicBezTo>
                <a:cubicBezTo>
                  <a:pt x="14727" y="13966"/>
                  <a:pt x="14508" y="13745"/>
                  <a:pt x="14236" y="13745"/>
                </a:cubicBezTo>
                <a:cubicBezTo>
                  <a:pt x="14101" y="13745"/>
                  <a:pt x="13978" y="13801"/>
                  <a:pt x="13889" y="13890"/>
                </a:cubicBezTo>
                <a:lnTo>
                  <a:pt x="10944" y="16835"/>
                </a:lnTo>
                <a:cubicBezTo>
                  <a:pt x="10855" y="16924"/>
                  <a:pt x="10800" y="17047"/>
                  <a:pt x="10800" y="17183"/>
                </a:cubicBezTo>
                <a:cubicBezTo>
                  <a:pt x="10800" y="17453"/>
                  <a:pt x="11020" y="17673"/>
                  <a:pt x="11291" y="17673"/>
                </a:cubicBezTo>
                <a:moveTo>
                  <a:pt x="8980" y="14871"/>
                </a:moveTo>
                <a:cubicBezTo>
                  <a:pt x="8891" y="14961"/>
                  <a:pt x="8836" y="15083"/>
                  <a:pt x="8836" y="15218"/>
                </a:cubicBezTo>
                <a:cubicBezTo>
                  <a:pt x="8836" y="15490"/>
                  <a:pt x="9056" y="15709"/>
                  <a:pt x="9327" y="15709"/>
                </a:cubicBezTo>
                <a:cubicBezTo>
                  <a:pt x="9463" y="15709"/>
                  <a:pt x="9586" y="15655"/>
                  <a:pt x="9674" y="15565"/>
                </a:cubicBezTo>
                <a:lnTo>
                  <a:pt x="10656" y="14583"/>
                </a:lnTo>
                <a:cubicBezTo>
                  <a:pt x="10745" y="14495"/>
                  <a:pt x="10800" y="14372"/>
                  <a:pt x="10800" y="14236"/>
                </a:cubicBezTo>
                <a:cubicBezTo>
                  <a:pt x="10800" y="13966"/>
                  <a:pt x="10580" y="13745"/>
                  <a:pt x="10309" y="13745"/>
                </a:cubicBezTo>
                <a:cubicBezTo>
                  <a:pt x="10174" y="13745"/>
                  <a:pt x="10051" y="13801"/>
                  <a:pt x="9962" y="13890"/>
                </a:cubicBezTo>
                <a:cubicBezTo>
                  <a:pt x="9962" y="13890"/>
                  <a:pt x="8980" y="14871"/>
                  <a:pt x="8980" y="14871"/>
                </a:cubicBezTo>
                <a:close/>
                <a:moveTo>
                  <a:pt x="11291" y="20415"/>
                </a:moveTo>
                <a:lnTo>
                  <a:pt x="982" y="10106"/>
                </a:lnTo>
                <a:lnTo>
                  <a:pt x="982" y="1473"/>
                </a:lnTo>
                <a:cubicBezTo>
                  <a:pt x="982" y="1202"/>
                  <a:pt x="1201" y="982"/>
                  <a:pt x="1473" y="982"/>
                </a:cubicBezTo>
                <a:lnTo>
                  <a:pt x="10106" y="982"/>
                </a:lnTo>
                <a:lnTo>
                  <a:pt x="20415" y="11291"/>
                </a:lnTo>
                <a:cubicBezTo>
                  <a:pt x="20415" y="11291"/>
                  <a:pt x="11291" y="20415"/>
                  <a:pt x="11291" y="20415"/>
                </a:cubicBezTo>
                <a:close/>
                <a:moveTo>
                  <a:pt x="21456" y="10944"/>
                </a:moveTo>
                <a:lnTo>
                  <a:pt x="10656" y="144"/>
                </a:lnTo>
                <a:cubicBezTo>
                  <a:pt x="10567" y="55"/>
                  <a:pt x="10445" y="0"/>
                  <a:pt x="10309" y="0"/>
                </a:cubicBezTo>
                <a:lnTo>
                  <a:pt x="1473" y="0"/>
                </a:lnTo>
                <a:cubicBezTo>
                  <a:pt x="660" y="0"/>
                  <a:pt x="0" y="660"/>
                  <a:pt x="0" y="1473"/>
                </a:cubicBezTo>
                <a:lnTo>
                  <a:pt x="0" y="10310"/>
                </a:lnTo>
                <a:cubicBezTo>
                  <a:pt x="0" y="10445"/>
                  <a:pt x="55" y="10567"/>
                  <a:pt x="144" y="10656"/>
                </a:cubicBezTo>
                <a:lnTo>
                  <a:pt x="10944" y="21456"/>
                </a:lnTo>
                <a:cubicBezTo>
                  <a:pt x="11033" y="21546"/>
                  <a:pt x="11155" y="21600"/>
                  <a:pt x="11291" y="21600"/>
                </a:cubicBezTo>
                <a:cubicBezTo>
                  <a:pt x="11427" y="21600"/>
                  <a:pt x="11549" y="21546"/>
                  <a:pt x="11638" y="21456"/>
                </a:cubicBezTo>
                <a:lnTo>
                  <a:pt x="21456" y="11638"/>
                </a:lnTo>
                <a:cubicBezTo>
                  <a:pt x="21545" y="11549"/>
                  <a:pt x="21600" y="11427"/>
                  <a:pt x="21600" y="11291"/>
                </a:cubicBezTo>
                <a:cubicBezTo>
                  <a:pt x="21600" y="11156"/>
                  <a:pt x="21545" y="11033"/>
                  <a:pt x="21456" y="10944"/>
                </a:cubicBezTo>
                <a:moveTo>
                  <a:pt x="11782" y="13255"/>
                </a:moveTo>
                <a:cubicBezTo>
                  <a:pt x="11917" y="13255"/>
                  <a:pt x="12040" y="13200"/>
                  <a:pt x="12129" y="13111"/>
                </a:cubicBezTo>
                <a:lnTo>
                  <a:pt x="14093" y="11147"/>
                </a:lnTo>
                <a:cubicBezTo>
                  <a:pt x="14182" y="11058"/>
                  <a:pt x="14236" y="10936"/>
                  <a:pt x="14236" y="10800"/>
                </a:cubicBezTo>
                <a:cubicBezTo>
                  <a:pt x="14236" y="10529"/>
                  <a:pt x="14017" y="10310"/>
                  <a:pt x="13745" y="10310"/>
                </a:cubicBezTo>
                <a:cubicBezTo>
                  <a:pt x="13610" y="10310"/>
                  <a:pt x="13487" y="10364"/>
                  <a:pt x="13398" y="10453"/>
                </a:cubicBezTo>
                <a:lnTo>
                  <a:pt x="11435" y="12417"/>
                </a:lnTo>
                <a:cubicBezTo>
                  <a:pt x="11346" y="12506"/>
                  <a:pt x="11291" y="12629"/>
                  <a:pt x="11291" y="12764"/>
                </a:cubicBezTo>
                <a:cubicBezTo>
                  <a:pt x="11291" y="13035"/>
                  <a:pt x="11510" y="13255"/>
                  <a:pt x="11782" y="13255"/>
                </a:cubicBezTo>
                <a:moveTo>
                  <a:pt x="4418" y="4909"/>
                </a:moveTo>
                <a:cubicBezTo>
                  <a:pt x="4147" y="4909"/>
                  <a:pt x="3927" y="4690"/>
                  <a:pt x="3927" y="4418"/>
                </a:cubicBezTo>
                <a:cubicBezTo>
                  <a:pt x="3927" y="4147"/>
                  <a:pt x="4147" y="3927"/>
                  <a:pt x="4418" y="3927"/>
                </a:cubicBezTo>
                <a:cubicBezTo>
                  <a:pt x="4690" y="3927"/>
                  <a:pt x="4909" y="4147"/>
                  <a:pt x="4909" y="4418"/>
                </a:cubicBezTo>
                <a:cubicBezTo>
                  <a:pt x="4909" y="4690"/>
                  <a:pt x="4690" y="4909"/>
                  <a:pt x="4418" y="4909"/>
                </a:cubicBezTo>
                <a:moveTo>
                  <a:pt x="4418" y="2945"/>
                </a:moveTo>
                <a:cubicBezTo>
                  <a:pt x="3605" y="2945"/>
                  <a:pt x="2945" y="3605"/>
                  <a:pt x="2945" y="4418"/>
                </a:cubicBezTo>
                <a:cubicBezTo>
                  <a:pt x="2945" y="5232"/>
                  <a:pt x="3605" y="5891"/>
                  <a:pt x="4418" y="5891"/>
                </a:cubicBezTo>
                <a:cubicBezTo>
                  <a:pt x="5231" y="5891"/>
                  <a:pt x="5891" y="5232"/>
                  <a:pt x="5891" y="4418"/>
                </a:cubicBezTo>
                <a:cubicBezTo>
                  <a:pt x="5891" y="3605"/>
                  <a:pt x="5231" y="2945"/>
                  <a:pt x="4418" y="2945"/>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4" name="Shape 2584">
            <a:extLst>
              <a:ext uri="{FF2B5EF4-FFF2-40B4-BE49-F238E27FC236}">
                <a16:creationId xmlns:a16="http://schemas.microsoft.com/office/drawing/2014/main" id="{4ED90DC1-F17D-B648-A1C0-B6FEF15AD003}"/>
              </a:ext>
            </a:extLst>
          </p:cNvPr>
          <p:cNvSpPr/>
          <p:nvPr/>
        </p:nvSpPr>
        <p:spPr>
          <a:xfrm>
            <a:off x="10108808" y="582167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309" y="17673"/>
                </a:moveTo>
                <a:cubicBezTo>
                  <a:pt x="10445" y="17673"/>
                  <a:pt x="10567" y="17618"/>
                  <a:pt x="10656" y="17529"/>
                </a:cubicBezTo>
                <a:lnTo>
                  <a:pt x="12620" y="15565"/>
                </a:lnTo>
                <a:cubicBezTo>
                  <a:pt x="12709" y="15477"/>
                  <a:pt x="12764" y="15354"/>
                  <a:pt x="12764" y="15218"/>
                </a:cubicBezTo>
                <a:cubicBezTo>
                  <a:pt x="12764" y="14947"/>
                  <a:pt x="12544" y="14728"/>
                  <a:pt x="12273" y="14728"/>
                </a:cubicBezTo>
                <a:cubicBezTo>
                  <a:pt x="12137" y="14728"/>
                  <a:pt x="12014" y="14782"/>
                  <a:pt x="11926" y="14871"/>
                </a:cubicBezTo>
                <a:lnTo>
                  <a:pt x="9962" y="16835"/>
                </a:lnTo>
                <a:cubicBezTo>
                  <a:pt x="9873" y="16924"/>
                  <a:pt x="9818" y="17046"/>
                  <a:pt x="9818" y="17183"/>
                </a:cubicBezTo>
                <a:cubicBezTo>
                  <a:pt x="9818" y="17453"/>
                  <a:pt x="10038" y="17673"/>
                  <a:pt x="10309" y="17673"/>
                </a:cubicBezTo>
                <a:moveTo>
                  <a:pt x="10309" y="20415"/>
                </a:moveTo>
                <a:lnTo>
                  <a:pt x="982" y="11088"/>
                </a:lnTo>
                <a:lnTo>
                  <a:pt x="982" y="4418"/>
                </a:lnTo>
                <a:cubicBezTo>
                  <a:pt x="982" y="4147"/>
                  <a:pt x="1201" y="3927"/>
                  <a:pt x="1473" y="3927"/>
                </a:cubicBezTo>
                <a:lnTo>
                  <a:pt x="8142" y="3927"/>
                </a:lnTo>
                <a:lnTo>
                  <a:pt x="17469" y="13255"/>
                </a:lnTo>
                <a:cubicBezTo>
                  <a:pt x="17469" y="13255"/>
                  <a:pt x="10309" y="20415"/>
                  <a:pt x="10309" y="20415"/>
                </a:cubicBezTo>
                <a:close/>
                <a:moveTo>
                  <a:pt x="8693" y="3090"/>
                </a:moveTo>
                <a:cubicBezTo>
                  <a:pt x="8604" y="3001"/>
                  <a:pt x="8481" y="2945"/>
                  <a:pt x="8345" y="2945"/>
                </a:cubicBezTo>
                <a:lnTo>
                  <a:pt x="1473" y="2945"/>
                </a:lnTo>
                <a:cubicBezTo>
                  <a:pt x="660" y="2945"/>
                  <a:pt x="0" y="3605"/>
                  <a:pt x="0" y="4418"/>
                </a:cubicBezTo>
                <a:lnTo>
                  <a:pt x="0" y="11291"/>
                </a:lnTo>
                <a:cubicBezTo>
                  <a:pt x="0" y="11427"/>
                  <a:pt x="55" y="11549"/>
                  <a:pt x="144" y="11638"/>
                </a:cubicBezTo>
                <a:lnTo>
                  <a:pt x="9962" y="21456"/>
                </a:lnTo>
                <a:cubicBezTo>
                  <a:pt x="10051" y="21546"/>
                  <a:pt x="10174" y="21600"/>
                  <a:pt x="10309" y="21600"/>
                </a:cubicBezTo>
                <a:cubicBezTo>
                  <a:pt x="10445" y="21600"/>
                  <a:pt x="10567" y="21546"/>
                  <a:pt x="10656" y="21456"/>
                </a:cubicBezTo>
                <a:lnTo>
                  <a:pt x="18511" y="13602"/>
                </a:lnTo>
                <a:cubicBezTo>
                  <a:pt x="18600" y="13513"/>
                  <a:pt x="18655" y="13390"/>
                  <a:pt x="18655" y="13255"/>
                </a:cubicBezTo>
                <a:cubicBezTo>
                  <a:pt x="18655" y="13119"/>
                  <a:pt x="18599" y="12997"/>
                  <a:pt x="18511" y="12908"/>
                </a:cubicBezTo>
                <a:cubicBezTo>
                  <a:pt x="18511" y="12908"/>
                  <a:pt x="8693" y="3090"/>
                  <a:pt x="8693" y="3090"/>
                </a:cubicBezTo>
                <a:close/>
                <a:moveTo>
                  <a:pt x="7855" y="15218"/>
                </a:moveTo>
                <a:cubicBezTo>
                  <a:pt x="7855" y="15490"/>
                  <a:pt x="8074" y="15709"/>
                  <a:pt x="8345" y="15709"/>
                </a:cubicBezTo>
                <a:cubicBezTo>
                  <a:pt x="8481" y="15709"/>
                  <a:pt x="8604" y="15655"/>
                  <a:pt x="8693" y="15565"/>
                </a:cubicBezTo>
                <a:lnTo>
                  <a:pt x="9183" y="15074"/>
                </a:lnTo>
                <a:cubicBezTo>
                  <a:pt x="9273" y="14986"/>
                  <a:pt x="9327" y="14863"/>
                  <a:pt x="9327" y="14728"/>
                </a:cubicBezTo>
                <a:cubicBezTo>
                  <a:pt x="9327" y="14456"/>
                  <a:pt x="9108" y="14236"/>
                  <a:pt x="8836" y="14236"/>
                </a:cubicBezTo>
                <a:cubicBezTo>
                  <a:pt x="8701" y="14236"/>
                  <a:pt x="8578" y="14291"/>
                  <a:pt x="8489" y="14381"/>
                </a:cubicBezTo>
                <a:lnTo>
                  <a:pt x="7998" y="14871"/>
                </a:lnTo>
                <a:cubicBezTo>
                  <a:pt x="7910" y="14961"/>
                  <a:pt x="7855" y="15083"/>
                  <a:pt x="7855" y="15218"/>
                </a:cubicBezTo>
                <a:moveTo>
                  <a:pt x="21456" y="9962"/>
                </a:moveTo>
                <a:lnTo>
                  <a:pt x="11638" y="144"/>
                </a:lnTo>
                <a:cubicBezTo>
                  <a:pt x="11549" y="55"/>
                  <a:pt x="11427" y="0"/>
                  <a:pt x="11291" y="0"/>
                </a:cubicBezTo>
                <a:lnTo>
                  <a:pt x="4418" y="0"/>
                </a:lnTo>
                <a:cubicBezTo>
                  <a:pt x="3605" y="0"/>
                  <a:pt x="2945" y="660"/>
                  <a:pt x="2945" y="1473"/>
                </a:cubicBezTo>
                <a:cubicBezTo>
                  <a:pt x="2945" y="1744"/>
                  <a:pt x="3165" y="1964"/>
                  <a:pt x="3436" y="1964"/>
                </a:cubicBezTo>
                <a:cubicBezTo>
                  <a:pt x="3708" y="1964"/>
                  <a:pt x="3927" y="1744"/>
                  <a:pt x="3927" y="1473"/>
                </a:cubicBezTo>
                <a:cubicBezTo>
                  <a:pt x="3927" y="1202"/>
                  <a:pt x="4147" y="982"/>
                  <a:pt x="4418" y="982"/>
                </a:cubicBezTo>
                <a:lnTo>
                  <a:pt x="11088" y="982"/>
                </a:lnTo>
                <a:lnTo>
                  <a:pt x="20415" y="10310"/>
                </a:lnTo>
                <a:lnTo>
                  <a:pt x="19289" y="11435"/>
                </a:lnTo>
                <a:cubicBezTo>
                  <a:pt x="19201" y="11524"/>
                  <a:pt x="19145" y="11646"/>
                  <a:pt x="19145" y="11782"/>
                </a:cubicBezTo>
                <a:cubicBezTo>
                  <a:pt x="19145" y="12053"/>
                  <a:pt x="19366" y="12273"/>
                  <a:pt x="19636" y="12273"/>
                </a:cubicBezTo>
                <a:cubicBezTo>
                  <a:pt x="19772" y="12273"/>
                  <a:pt x="19895" y="12218"/>
                  <a:pt x="19983" y="12129"/>
                </a:cubicBezTo>
                <a:lnTo>
                  <a:pt x="21456" y="10656"/>
                </a:lnTo>
                <a:cubicBezTo>
                  <a:pt x="21545" y="10567"/>
                  <a:pt x="21600" y="10445"/>
                  <a:pt x="21600" y="10310"/>
                </a:cubicBezTo>
                <a:cubicBezTo>
                  <a:pt x="21600" y="10174"/>
                  <a:pt x="21545" y="10051"/>
                  <a:pt x="21456" y="9962"/>
                </a:cubicBezTo>
                <a:moveTo>
                  <a:pt x="10309" y="13745"/>
                </a:moveTo>
                <a:cubicBezTo>
                  <a:pt x="10445" y="13745"/>
                  <a:pt x="10567" y="13691"/>
                  <a:pt x="10656" y="13602"/>
                </a:cubicBezTo>
                <a:lnTo>
                  <a:pt x="11638" y="12620"/>
                </a:lnTo>
                <a:cubicBezTo>
                  <a:pt x="11727" y="12531"/>
                  <a:pt x="11782" y="12408"/>
                  <a:pt x="11782" y="12273"/>
                </a:cubicBezTo>
                <a:cubicBezTo>
                  <a:pt x="11782" y="12002"/>
                  <a:pt x="11562" y="11782"/>
                  <a:pt x="11291" y="11782"/>
                </a:cubicBezTo>
                <a:cubicBezTo>
                  <a:pt x="11156" y="11782"/>
                  <a:pt x="11033" y="11837"/>
                  <a:pt x="10944" y="11926"/>
                </a:cubicBezTo>
                <a:lnTo>
                  <a:pt x="9962" y="12908"/>
                </a:lnTo>
                <a:cubicBezTo>
                  <a:pt x="9873" y="12997"/>
                  <a:pt x="9818" y="13119"/>
                  <a:pt x="9818" y="13255"/>
                </a:cubicBezTo>
                <a:cubicBezTo>
                  <a:pt x="9818" y="13526"/>
                  <a:pt x="10038" y="13745"/>
                  <a:pt x="10309" y="13745"/>
                </a:cubicBezTo>
                <a:moveTo>
                  <a:pt x="4418" y="7855"/>
                </a:moveTo>
                <a:cubicBezTo>
                  <a:pt x="4147" y="7855"/>
                  <a:pt x="3927" y="7635"/>
                  <a:pt x="3927" y="7364"/>
                </a:cubicBezTo>
                <a:cubicBezTo>
                  <a:pt x="3927" y="7093"/>
                  <a:pt x="4147" y="6873"/>
                  <a:pt x="4418" y="6873"/>
                </a:cubicBezTo>
                <a:cubicBezTo>
                  <a:pt x="4690" y="6873"/>
                  <a:pt x="4909" y="7093"/>
                  <a:pt x="4909" y="7364"/>
                </a:cubicBezTo>
                <a:cubicBezTo>
                  <a:pt x="4909" y="7635"/>
                  <a:pt x="4690" y="7855"/>
                  <a:pt x="4418" y="7855"/>
                </a:cubicBezTo>
                <a:moveTo>
                  <a:pt x="4418" y="5891"/>
                </a:moveTo>
                <a:cubicBezTo>
                  <a:pt x="3605" y="5891"/>
                  <a:pt x="2945" y="6551"/>
                  <a:pt x="2945" y="7364"/>
                </a:cubicBezTo>
                <a:cubicBezTo>
                  <a:pt x="2945" y="8177"/>
                  <a:pt x="3605" y="8837"/>
                  <a:pt x="4418" y="8837"/>
                </a:cubicBezTo>
                <a:cubicBezTo>
                  <a:pt x="5232" y="8837"/>
                  <a:pt x="5891" y="8177"/>
                  <a:pt x="5891" y="7364"/>
                </a:cubicBezTo>
                <a:cubicBezTo>
                  <a:pt x="5891" y="6551"/>
                  <a:pt x="5232" y="5891"/>
                  <a:pt x="4418" y="5891"/>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5" name="Shape 2585">
            <a:extLst>
              <a:ext uri="{FF2B5EF4-FFF2-40B4-BE49-F238E27FC236}">
                <a16:creationId xmlns:a16="http://schemas.microsoft.com/office/drawing/2014/main" id="{0B4AEA59-2A7A-AF41-801E-2774B9CADA18}"/>
              </a:ext>
            </a:extLst>
          </p:cNvPr>
          <p:cNvSpPr/>
          <p:nvPr/>
        </p:nvSpPr>
        <p:spPr>
          <a:xfrm>
            <a:off x="11254362" y="489086"/>
            <a:ext cx="241375" cy="295013"/>
          </a:xfrm>
          <a:custGeom>
            <a:avLst/>
            <a:gdLst/>
            <a:ahLst/>
            <a:cxnLst>
              <a:cxn ang="0">
                <a:pos x="wd2" y="hd2"/>
              </a:cxn>
              <a:cxn ang="5400000">
                <a:pos x="wd2" y="hd2"/>
              </a:cxn>
              <a:cxn ang="10800000">
                <a:pos x="wd2" y="hd2"/>
              </a:cxn>
              <a:cxn ang="16200000">
                <a:pos x="wd2" y="hd2"/>
              </a:cxn>
            </a:cxnLst>
            <a:rect l="0" t="0" r="r" b="b"/>
            <a:pathLst>
              <a:path w="21600" h="21600" extrusionOk="0">
                <a:moveTo>
                  <a:pt x="9000" y="14727"/>
                </a:moveTo>
                <a:lnTo>
                  <a:pt x="5400" y="14727"/>
                </a:lnTo>
                <a:cubicBezTo>
                  <a:pt x="5069" y="14727"/>
                  <a:pt x="4800" y="14947"/>
                  <a:pt x="4800" y="15218"/>
                </a:cubicBezTo>
                <a:cubicBezTo>
                  <a:pt x="4800" y="15490"/>
                  <a:pt x="5069" y="15709"/>
                  <a:pt x="5400" y="15709"/>
                </a:cubicBezTo>
                <a:lnTo>
                  <a:pt x="9000" y="15709"/>
                </a:lnTo>
                <a:cubicBezTo>
                  <a:pt x="9331" y="15709"/>
                  <a:pt x="9600" y="15490"/>
                  <a:pt x="9600" y="15218"/>
                </a:cubicBezTo>
                <a:cubicBezTo>
                  <a:pt x="9600" y="14947"/>
                  <a:pt x="9331" y="14727"/>
                  <a:pt x="9000" y="14727"/>
                </a:cubicBezTo>
                <a:moveTo>
                  <a:pt x="20400" y="2579"/>
                </a:moveTo>
                <a:cubicBezTo>
                  <a:pt x="18840" y="3757"/>
                  <a:pt x="15638" y="4614"/>
                  <a:pt x="12466" y="4845"/>
                </a:cubicBezTo>
                <a:cubicBezTo>
                  <a:pt x="12197" y="4307"/>
                  <a:pt x="11554" y="3927"/>
                  <a:pt x="10800" y="3927"/>
                </a:cubicBezTo>
                <a:cubicBezTo>
                  <a:pt x="10046" y="3927"/>
                  <a:pt x="9403" y="4307"/>
                  <a:pt x="9135" y="4845"/>
                </a:cubicBezTo>
                <a:cubicBezTo>
                  <a:pt x="5962" y="4614"/>
                  <a:pt x="2760" y="3757"/>
                  <a:pt x="1200" y="2579"/>
                </a:cubicBezTo>
                <a:lnTo>
                  <a:pt x="1200" y="1964"/>
                </a:lnTo>
                <a:cubicBezTo>
                  <a:pt x="1200" y="1422"/>
                  <a:pt x="1738" y="982"/>
                  <a:pt x="2400" y="982"/>
                </a:cubicBezTo>
                <a:lnTo>
                  <a:pt x="19200" y="982"/>
                </a:lnTo>
                <a:cubicBezTo>
                  <a:pt x="19862" y="982"/>
                  <a:pt x="20400" y="1422"/>
                  <a:pt x="20400" y="1964"/>
                </a:cubicBezTo>
                <a:cubicBezTo>
                  <a:pt x="20400" y="1964"/>
                  <a:pt x="20400" y="2579"/>
                  <a:pt x="20400" y="2579"/>
                </a:cubicBezTo>
                <a:close/>
                <a:moveTo>
                  <a:pt x="10200" y="5400"/>
                </a:moveTo>
                <a:cubicBezTo>
                  <a:pt x="10200" y="5129"/>
                  <a:pt x="10469" y="4909"/>
                  <a:pt x="10800" y="4909"/>
                </a:cubicBezTo>
                <a:cubicBezTo>
                  <a:pt x="11131" y="4909"/>
                  <a:pt x="11400" y="5129"/>
                  <a:pt x="11400" y="5400"/>
                </a:cubicBezTo>
                <a:cubicBezTo>
                  <a:pt x="11400" y="5672"/>
                  <a:pt x="11131" y="5891"/>
                  <a:pt x="10800" y="5891"/>
                </a:cubicBezTo>
                <a:cubicBezTo>
                  <a:pt x="10469" y="5891"/>
                  <a:pt x="10200" y="5672"/>
                  <a:pt x="10200" y="5400"/>
                </a:cubicBezTo>
                <a:moveTo>
                  <a:pt x="20400" y="19636"/>
                </a:moveTo>
                <a:cubicBezTo>
                  <a:pt x="20400" y="20178"/>
                  <a:pt x="19862" y="20619"/>
                  <a:pt x="19200" y="20619"/>
                </a:cubicBezTo>
                <a:lnTo>
                  <a:pt x="2400" y="20619"/>
                </a:lnTo>
                <a:cubicBezTo>
                  <a:pt x="1738" y="20619"/>
                  <a:pt x="1200" y="20178"/>
                  <a:pt x="1200" y="19636"/>
                </a:cubicBezTo>
                <a:lnTo>
                  <a:pt x="1200" y="3859"/>
                </a:lnTo>
                <a:cubicBezTo>
                  <a:pt x="3007" y="4894"/>
                  <a:pt x="6118" y="5617"/>
                  <a:pt x="9086" y="5827"/>
                </a:cubicBezTo>
                <a:cubicBezTo>
                  <a:pt x="9311" y="6431"/>
                  <a:pt x="9988" y="6873"/>
                  <a:pt x="10800" y="6873"/>
                </a:cubicBezTo>
                <a:cubicBezTo>
                  <a:pt x="11611" y="6873"/>
                  <a:pt x="12289" y="6431"/>
                  <a:pt x="12514" y="5827"/>
                </a:cubicBezTo>
                <a:cubicBezTo>
                  <a:pt x="15482" y="5617"/>
                  <a:pt x="18593" y="4894"/>
                  <a:pt x="20400" y="3859"/>
                </a:cubicBezTo>
                <a:cubicBezTo>
                  <a:pt x="20400" y="3859"/>
                  <a:pt x="20400" y="19636"/>
                  <a:pt x="20400" y="19636"/>
                </a:cubicBezTo>
                <a:close/>
                <a:moveTo>
                  <a:pt x="192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1964"/>
                </a:lnTo>
                <a:cubicBezTo>
                  <a:pt x="21600" y="879"/>
                  <a:pt x="20525" y="0"/>
                  <a:pt x="19200" y="0"/>
                </a:cubicBezTo>
                <a:moveTo>
                  <a:pt x="7800" y="16691"/>
                </a:moveTo>
                <a:lnTo>
                  <a:pt x="5400" y="16691"/>
                </a:lnTo>
                <a:cubicBezTo>
                  <a:pt x="5069" y="16691"/>
                  <a:pt x="4800" y="16911"/>
                  <a:pt x="4800" y="17182"/>
                </a:cubicBezTo>
                <a:cubicBezTo>
                  <a:pt x="4800" y="17453"/>
                  <a:pt x="5069" y="17673"/>
                  <a:pt x="5400" y="17673"/>
                </a:cubicBezTo>
                <a:lnTo>
                  <a:pt x="7800" y="17673"/>
                </a:lnTo>
                <a:cubicBezTo>
                  <a:pt x="8131" y="17673"/>
                  <a:pt x="8400" y="17453"/>
                  <a:pt x="8400" y="17182"/>
                </a:cubicBezTo>
                <a:cubicBezTo>
                  <a:pt x="8400" y="16911"/>
                  <a:pt x="8131" y="16691"/>
                  <a:pt x="7800" y="16691"/>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5" name="Shape 2595">
            <a:extLst>
              <a:ext uri="{FF2B5EF4-FFF2-40B4-BE49-F238E27FC236}">
                <a16:creationId xmlns:a16="http://schemas.microsoft.com/office/drawing/2014/main" id="{AE7C5429-8864-E541-978B-EC895A9E864E}"/>
              </a:ext>
            </a:extLst>
          </p:cNvPr>
          <p:cNvSpPr/>
          <p:nvPr/>
        </p:nvSpPr>
        <p:spPr>
          <a:xfrm>
            <a:off x="11251511" y="1557033"/>
            <a:ext cx="295014" cy="268195"/>
          </a:xfrm>
          <a:custGeom>
            <a:avLst/>
            <a:gdLst/>
            <a:ahLst/>
            <a:cxnLst>
              <a:cxn ang="0">
                <a:pos x="wd2" y="hd2"/>
              </a:cxn>
              <a:cxn ang="5400000">
                <a:pos x="wd2" y="hd2"/>
              </a:cxn>
              <a:cxn ang="10800000">
                <a:pos x="wd2" y="hd2"/>
              </a:cxn>
              <a:cxn ang="16200000">
                <a:pos x="wd2" y="hd2"/>
              </a:cxn>
            </a:cxnLst>
            <a:rect l="0" t="0" r="r" b="b"/>
            <a:pathLst>
              <a:path w="21600" h="21600" extrusionOk="0">
                <a:moveTo>
                  <a:pt x="7364" y="14040"/>
                </a:moveTo>
                <a:lnTo>
                  <a:pt x="14236" y="14040"/>
                </a:lnTo>
                <a:cubicBezTo>
                  <a:pt x="14507" y="14040"/>
                  <a:pt x="14727" y="13799"/>
                  <a:pt x="14727" y="13500"/>
                </a:cubicBezTo>
                <a:cubicBezTo>
                  <a:pt x="14727" y="13202"/>
                  <a:pt x="14507" y="12960"/>
                  <a:pt x="14236" y="12960"/>
                </a:cubicBezTo>
                <a:lnTo>
                  <a:pt x="7364" y="12960"/>
                </a:lnTo>
                <a:cubicBezTo>
                  <a:pt x="7093" y="12960"/>
                  <a:pt x="6873" y="13202"/>
                  <a:pt x="6873" y="13500"/>
                </a:cubicBezTo>
                <a:cubicBezTo>
                  <a:pt x="6873" y="13799"/>
                  <a:pt x="7093" y="14040"/>
                  <a:pt x="7364" y="14040"/>
                </a:cubicBezTo>
                <a:moveTo>
                  <a:pt x="7364" y="11880"/>
                </a:moveTo>
                <a:lnTo>
                  <a:pt x="18164" y="11880"/>
                </a:lnTo>
                <a:cubicBezTo>
                  <a:pt x="18434" y="11880"/>
                  <a:pt x="18655" y="11639"/>
                  <a:pt x="18655" y="11340"/>
                </a:cubicBezTo>
                <a:cubicBezTo>
                  <a:pt x="18655" y="11042"/>
                  <a:pt x="18434" y="10800"/>
                  <a:pt x="18164" y="10800"/>
                </a:cubicBezTo>
                <a:lnTo>
                  <a:pt x="7364" y="10800"/>
                </a:lnTo>
                <a:cubicBezTo>
                  <a:pt x="7093" y="10800"/>
                  <a:pt x="6873" y="11042"/>
                  <a:pt x="6873" y="11340"/>
                </a:cubicBezTo>
                <a:cubicBezTo>
                  <a:pt x="6873" y="11639"/>
                  <a:pt x="7093" y="11880"/>
                  <a:pt x="7364" y="11880"/>
                </a:cubicBezTo>
                <a:moveTo>
                  <a:pt x="20618" y="19440"/>
                </a:moveTo>
                <a:lnTo>
                  <a:pt x="18605" y="19440"/>
                </a:lnTo>
                <a:cubicBezTo>
                  <a:pt x="18378" y="18208"/>
                  <a:pt x="17387" y="17280"/>
                  <a:pt x="16200" y="17280"/>
                </a:cubicBezTo>
                <a:cubicBezTo>
                  <a:pt x="15013" y="17280"/>
                  <a:pt x="14022" y="18208"/>
                  <a:pt x="13795" y="19440"/>
                </a:cubicBezTo>
                <a:lnTo>
                  <a:pt x="11732" y="19440"/>
                </a:lnTo>
                <a:cubicBezTo>
                  <a:pt x="11505" y="18208"/>
                  <a:pt x="10515" y="17280"/>
                  <a:pt x="9327" y="17280"/>
                </a:cubicBezTo>
                <a:cubicBezTo>
                  <a:pt x="8140" y="17280"/>
                  <a:pt x="7150" y="18208"/>
                  <a:pt x="6922" y="19440"/>
                </a:cubicBezTo>
                <a:lnTo>
                  <a:pt x="4909" y="19440"/>
                </a:lnTo>
                <a:lnTo>
                  <a:pt x="4909" y="5400"/>
                </a:lnTo>
                <a:lnTo>
                  <a:pt x="20618" y="5400"/>
                </a:lnTo>
                <a:cubicBezTo>
                  <a:pt x="20618" y="5400"/>
                  <a:pt x="20618" y="19440"/>
                  <a:pt x="20618" y="19440"/>
                </a:cubicBezTo>
                <a:close/>
                <a:moveTo>
                  <a:pt x="20618" y="4320"/>
                </a:moveTo>
                <a:lnTo>
                  <a:pt x="4909" y="4320"/>
                </a:lnTo>
                <a:cubicBezTo>
                  <a:pt x="4367" y="4320"/>
                  <a:pt x="3927" y="4804"/>
                  <a:pt x="3927" y="5400"/>
                </a:cubicBezTo>
                <a:lnTo>
                  <a:pt x="3927" y="19440"/>
                </a:lnTo>
                <a:cubicBezTo>
                  <a:pt x="3927" y="20036"/>
                  <a:pt x="4367" y="20520"/>
                  <a:pt x="4909" y="20520"/>
                </a:cubicBezTo>
                <a:lnTo>
                  <a:pt x="7364" y="20520"/>
                </a:lnTo>
                <a:cubicBezTo>
                  <a:pt x="7634" y="20520"/>
                  <a:pt x="7855" y="20279"/>
                  <a:pt x="7855" y="19980"/>
                </a:cubicBezTo>
                <a:cubicBezTo>
                  <a:pt x="7855" y="19085"/>
                  <a:pt x="8514" y="18360"/>
                  <a:pt x="9327" y="18360"/>
                </a:cubicBezTo>
                <a:cubicBezTo>
                  <a:pt x="10141" y="18360"/>
                  <a:pt x="10800" y="19085"/>
                  <a:pt x="10800" y="19980"/>
                </a:cubicBezTo>
                <a:cubicBezTo>
                  <a:pt x="10800" y="20279"/>
                  <a:pt x="11020" y="20520"/>
                  <a:pt x="11291" y="20520"/>
                </a:cubicBezTo>
                <a:lnTo>
                  <a:pt x="14236" y="20520"/>
                </a:lnTo>
                <a:cubicBezTo>
                  <a:pt x="14507" y="20520"/>
                  <a:pt x="14727" y="20279"/>
                  <a:pt x="14727" y="19980"/>
                </a:cubicBezTo>
                <a:cubicBezTo>
                  <a:pt x="14727" y="19085"/>
                  <a:pt x="15386" y="18360"/>
                  <a:pt x="16200" y="18360"/>
                </a:cubicBezTo>
                <a:cubicBezTo>
                  <a:pt x="17014" y="18360"/>
                  <a:pt x="17673" y="19085"/>
                  <a:pt x="17673" y="19980"/>
                </a:cubicBezTo>
                <a:cubicBezTo>
                  <a:pt x="17673" y="20279"/>
                  <a:pt x="17893" y="20520"/>
                  <a:pt x="18164" y="20520"/>
                </a:cubicBezTo>
                <a:lnTo>
                  <a:pt x="20618" y="20520"/>
                </a:lnTo>
                <a:cubicBezTo>
                  <a:pt x="21160" y="20520"/>
                  <a:pt x="21600" y="20036"/>
                  <a:pt x="21600" y="19440"/>
                </a:cubicBezTo>
                <a:lnTo>
                  <a:pt x="21600" y="5400"/>
                </a:lnTo>
                <a:cubicBezTo>
                  <a:pt x="21600" y="4804"/>
                  <a:pt x="21160" y="4320"/>
                  <a:pt x="20618" y="4320"/>
                </a:cubicBezTo>
                <a:moveTo>
                  <a:pt x="7364" y="9720"/>
                </a:moveTo>
                <a:lnTo>
                  <a:pt x="18164" y="9720"/>
                </a:lnTo>
                <a:cubicBezTo>
                  <a:pt x="18434" y="9720"/>
                  <a:pt x="18655" y="9479"/>
                  <a:pt x="18655" y="9180"/>
                </a:cubicBezTo>
                <a:cubicBezTo>
                  <a:pt x="18655" y="8882"/>
                  <a:pt x="18434" y="8640"/>
                  <a:pt x="18164" y="8640"/>
                </a:cubicBezTo>
                <a:lnTo>
                  <a:pt x="7364" y="8640"/>
                </a:lnTo>
                <a:cubicBezTo>
                  <a:pt x="7093" y="8640"/>
                  <a:pt x="6873" y="8882"/>
                  <a:pt x="6873" y="9180"/>
                </a:cubicBezTo>
                <a:cubicBezTo>
                  <a:pt x="6873" y="9479"/>
                  <a:pt x="7093" y="9720"/>
                  <a:pt x="7364" y="9720"/>
                </a:cubicBezTo>
                <a:moveTo>
                  <a:pt x="9327" y="19440"/>
                </a:moveTo>
                <a:cubicBezTo>
                  <a:pt x="9056" y="19440"/>
                  <a:pt x="8836" y="19682"/>
                  <a:pt x="8836" y="19980"/>
                </a:cubicBezTo>
                <a:lnTo>
                  <a:pt x="8836" y="21060"/>
                </a:lnTo>
                <a:cubicBezTo>
                  <a:pt x="8836" y="21359"/>
                  <a:pt x="9056" y="21600"/>
                  <a:pt x="9327" y="21600"/>
                </a:cubicBezTo>
                <a:cubicBezTo>
                  <a:pt x="9598" y="21600"/>
                  <a:pt x="9818" y="21359"/>
                  <a:pt x="9818" y="21060"/>
                </a:cubicBezTo>
                <a:lnTo>
                  <a:pt x="9818" y="19980"/>
                </a:lnTo>
                <a:cubicBezTo>
                  <a:pt x="9818" y="19682"/>
                  <a:pt x="9598" y="19440"/>
                  <a:pt x="9327" y="19440"/>
                </a:cubicBezTo>
                <a:moveTo>
                  <a:pt x="2455" y="15120"/>
                </a:moveTo>
                <a:lnTo>
                  <a:pt x="982" y="15120"/>
                </a:lnTo>
                <a:lnTo>
                  <a:pt x="982" y="1080"/>
                </a:lnTo>
                <a:lnTo>
                  <a:pt x="16691" y="1080"/>
                </a:lnTo>
                <a:lnTo>
                  <a:pt x="16691" y="2700"/>
                </a:lnTo>
                <a:cubicBezTo>
                  <a:pt x="16691" y="2999"/>
                  <a:pt x="16911" y="3240"/>
                  <a:pt x="17182" y="3240"/>
                </a:cubicBezTo>
                <a:cubicBezTo>
                  <a:pt x="17453" y="3240"/>
                  <a:pt x="17673" y="2999"/>
                  <a:pt x="17673" y="2700"/>
                </a:cubicBezTo>
                <a:lnTo>
                  <a:pt x="17673" y="1080"/>
                </a:lnTo>
                <a:cubicBezTo>
                  <a:pt x="17673" y="484"/>
                  <a:pt x="17233" y="0"/>
                  <a:pt x="16691" y="0"/>
                </a:cubicBezTo>
                <a:lnTo>
                  <a:pt x="982" y="0"/>
                </a:lnTo>
                <a:cubicBezTo>
                  <a:pt x="440" y="0"/>
                  <a:pt x="0" y="484"/>
                  <a:pt x="0" y="1080"/>
                </a:cubicBezTo>
                <a:lnTo>
                  <a:pt x="0" y="15120"/>
                </a:lnTo>
                <a:cubicBezTo>
                  <a:pt x="0" y="15716"/>
                  <a:pt x="440" y="16201"/>
                  <a:pt x="982" y="16201"/>
                </a:cubicBezTo>
                <a:lnTo>
                  <a:pt x="2455" y="16201"/>
                </a:lnTo>
                <a:cubicBezTo>
                  <a:pt x="2725" y="16201"/>
                  <a:pt x="2945" y="15959"/>
                  <a:pt x="2945" y="15660"/>
                </a:cubicBezTo>
                <a:cubicBezTo>
                  <a:pt x="2945" y="15362"/>
                  <a:pt x="2725" y="15120"/>
                  <a:pt x="2455" y="15120"/>
                </a:cubicBezTo>
                <a:moveTo>
                  <a:pt x="16200" y="19440"/>
                </a:moveTo>
                <a:cubicBezTo>
                  <a:pt x="15929" y="19440"/>
                  <a:pt x="15709" y="19682"/>
                  <a:pt x="15709" y="19980"/>
                </a:cubicBezTo>
                <a:lnTo>
                  <a:pt x="15709" y="21060"/>
                </a:lnTo>
                <a:cubicBezTo>
                  <a:pt x="15709" y="21359"/>
                  <a:pt x="15929" y="21600"/>
                  <a:pt x="16200" y="21600"/>
                </a:cubicBezTo>
                <a:cubicBezTo>
                  <a:pt x="16471" y="21600"/>
                  <a:pt x="16691" y="21359"/>
                  <a:pt x="16691" y="21060"/>
                </a:cubicBezTo>
                <a:lnTo>
                  <a:pt x="16691" y="19980"/>
                </a:lnTo>
                <a:cubicBezTo>
                  <a:pt x="16691" y="19682"/>
                  <a:pt x="16471" y="19440"/>
                  <a:pt x="16200" y="1944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5" name="Shape 2605">
            <a:extLst>
              <a:ext uri="{FF2B5EF4-FFF2-40B4-BE49-F238E27FC236}">
                <a16:creationId xmlns:a16="http://schemas.microsoft.com/office/drawing/2014/main" id="{CBFB79DD-069F-2046-9A3E-6B65E5BC0914}"/>
              </a:ext>
            </a:extLst>
          </p:cNvPr>
          <p:cNvSpPr/>
          <p:nvPr/>
        </p:nvSpPr>
        <p:spPr>
          <a:xfrm>
            <a:off x="11251635" y="2622247"/>
            <a:ext cx="295154" cy="295146"/>
          </a:xfrm>
          <a:custGeom>
            <a:avLst/>
            <a:gdLst/>
            <a:ahLst/>
            <a:cxnLst>
              <a:cxn ang="0">
                <a:pos x="wd2" y="hd2"/>
              </a:cxn>
              <a:cxn ang="5400000">
                <a:pos x="wd2" y="hd2"/>
              </a:cxn>
              <a:cxn ang="10800000">
                <a:pos x="wd2" y="hd2"/>
              </a:cxn>
              <a:cxn ang="16200000">
                <a:pos x="wd2" y="hd2"/>
              </a:cxn>
            </a:cxnLst>
            <a:rect l="0" t="0" r="r" b="b"/>
            <a:pathLst>
              <a:path w="21410" h="21410" extrusionOk="0">
                <a:moveTo>
                  <a:pt x="20437" y="20437"/>
                </a:moveTo>
                <a:lnTo>
                  <a:pt x="17519" y="20437"/>
                </a:lnTo>
                <a:lnTo>
                  <a:pt x="17519" y="18978"/>
                </a:lnTo>
                <a:cubicBezTo>
                  <a:pt x="17519" y="18710"/>
                  <a:pt x="17301" y="18492"/>
                  <a:pt x="17033" y="18492"/>
                </a:cubicBezTo>
                <a:lnTo>
                  <a:pt x="15574" y="18492"/>
                </a:lnTo>
                <a:lnTo>
                  <a:pt x="15574" y="17033"/>
                </a:lnTo>
                <a:cubicBezTo>
                  <a:pt x="15574" y="16764"/>
                  <a:pt x="15356" y="16546"/>
                  <a:pt x="15087" y="16546"/>
                </a:cubicBezTo>
                <a:lnTo>
                  <a:pt x="13344" y="16546"/>
                </a:lnTo>
                <a:lnTo>
                  <a:pt x="10309" y="13497"/>
                </a:lnTo>
                <a:cubicBezTo>
                  <a:pt x="10221" y="13409"/>
                  <a:pt x="10100" y="13354"/>
                  <a:pt x="9965" y="13354"/>
                </a:cubicBezTo>
                <a:cubicBezTo>
                  <a:pt x="9819" y="13354"/>
                  <a:pt x="9693" y="13422"/>
                  <a:pt x="9604" y="13524"/>
                </a:cubicBezTo>
                <a:lnTo>
                  <a:pt x="8815" y="14312"/>
                </a:lnTo>
                <a:cubicBezTo>
                  <a:pt x="8435" y="14692"/>
                  <a:pt x="7820" y="14692"/>
                  <a:pt x="7441" y="14312"/>
                </a:cubicBezTo>
                <a:lnTo>
                  <a:pt x="1256" y="8128"/>
                </a:lnTo>
                <a:cubicBezTo>
                  <a:pt x="877" y="7748"/>
                  <a:pt x="877" y="7133"/>
                  <a:pt x="1256" y="6753"/>
                </a:cubicBezTo>
                <a:lnTo>
                  <a:pt x="6754" y="1255"/>
                </a:lnTo>
                <a:cubicBezTo>
                  <a:pt x="7133" y="876"/>
                  <a:pt x="7749" y="876"/>
                  <a:pt x="8128" y="1255"/>
                </a:cubicBezTo>
                <a:lnTo>
                  <a:pt x="14312" y="7440"/>
                </a:lnTo>
                <a:cubicBezTo>
                  <a:pt x="14691" y="7820"/>
                  <a:pt x="14691" y="8435"/>
                  <a:pt x="14312" y="8815"/>
                </a:cubicBezTo>
                <a:lnTo>
                  <a:pt x="13539" y="9588"/>
                </a:lnTo>
                <a:cubicBezTo>
                  <a:pt x="13437" y="9677"/>
                  <a:pt x="13370" y="9804"/>
                  <a:pt x="13370" y="9950"/>
                </a:cubicBezTo>
                <a:cubicBezTo>
                  <a:pt x="13370" y="10084"/>
                  <a:pt x="13424" y="10206"/>
                  <a:pt x="13513" y="10294"/>
                </a:cubicBezTo>
                <a:lnTo>
                  <a:pt x="20437" y="17234"/>
                </a:lnTo>
                <a:cubicBezTo>
                  <a:pt x="20437" y="17234"/>
                  <a:pt x="20437" y="20437"/>
                  <a:pt x="20437" y="20437"/>
                </a:cubicBezTo>
                <a:close/>
                <a:moveTo>
                  <a:pt x="21268" y="16689"/>
                </a:moveTo>
                <a:lnTo>
                  <a:pt x="14547" y="9954"/>
                </a:lnTo>
                <a:lnTo>
                  <a:pt x="14999" y="9502"/>
                </a:lnTo>
                <a:cubicBezTo>
                  <a:pt x="15758" y="8743"/>
                  <a:pt x="15758" y="7512"/>
                  <a:pt x="14999" y="6753"/>
                </a:cubicBezTo>
                <a:lnTo>
                  <a:pt x="8815" y="569"/>
                </a:lnTo>
                <a:cubicBezTo>
                  <a:pt x="8056" y="-190"/>
                  <a:pt x="6825" y="-190"/>
                  <a:pt x="6066" y="569"/>
                </a:cubicBezTo>
                <a:lnTo>
                  <a:pt x="569" y="6066"/>
                </a:lnTo>
                <a:cubicBezTo>
                  <a:pt x="-190" y="6825"/>
                  <a:pt x="-190" y="8056"/>
                  <a:pt x="569" y="8815"/>
                </a:cubicBezTo>
                <a:lnTo>
                  <a:pt x="6754" y="14999"/>
                </a:lnTo>
                <a:cubicBezTo>
                  <a:pt x="7513" y="15758"/>
                  <a:pt x="8743" y="15758"/>
                  <a:pt x="9502" y="14999"/>
                </a:cubicBezTo>
                <a:lnTo>
                  <a:pt x="9968" y="14533"/>
                </a:lnTo>
                <a:lnTo>
                  <a:pt x="12798" y="17376"/>
                </a:lnTo>
                <a:cubicBezTo>
                  <a:pt x="12886" y="17465"/>
                  <a:pt x="13008" y="17519"/>
                  <a:pt x="13142" y="17519"/>
                </a:cubicBezTo>
                <a:lnTo>
                  <a:pt x="14601" y="17519"/>
                </a:lnTo>
                <a:lnTo>
                  <a:pt x="14601" y="18978"/>
                </a:lnTo>
                <a:cubicBezTo>
                  <a:pt x="14601" y="19247"/>
                  <a:pt x="14819" y="19464"/>
                  <a:pt x="15087" y="19464"/>
                </a:cubicBezTo>
                <a:lnTo>
                  <a:pt x="16546" y="19464"/>
                </a:lnTo>
                <a:lnTo>
                  <a:pt x="16546" y="20924"/>
                </a:lnTo>
                <a:cubicBezTo>
                  <a:pt x="16546" y="21193"/>
                  <a:pt x="16764" y="21410"/>
                  <a:pt x="17033" y="21410"/>
                </a:cubicBezTo>
                <a:lnTo>
                  <a:pt x="20924" y="21410"/>
                </a:lnTo>
                <a:cubicBezTo>
                  <a:pt x="21192" y="21410"/>
                  <a:pt x="21410" y="21193"/>
                  <a:pt x="21410" y="20924"/>
                </a:cubicBezTo>
                <a:lnTo>
                  <a:pt x="21410" y="17033"/>
                </a:lnTo>
                <a:cubicBezTo>
                  <a:pt x="21410" y="16899"/>
                  <a:pt x="21356" y="16777"/>
                  <a:pt x="21268" y="16689"/>
                </a:cubicBezTo>
                <a:moveTo>
                  <a:pt x="6819" y="7791"/>
                </a:moveTo>
                <a:cubicBezTo>
                  <a:pt x="6282" y="7791"/>
                  <a:pt x="5846" y="7356"/>
                  <a:pt x="5846" y="6819"/>
                </a:cubicBezTo>
                <a:cubicBezTo>
                  <a:pt x="5846" y="6282"/>
                  <a:pt x="6282" y="5846"/>
                  <a:pt x="6819" y="5846"/>
                </a:cubicBezTo>
                <a:cubicBezTo>
                  <a:pt x="7356" y="5846"/>
                  <a:pt x="7792" y="6282"/>
                  <a:pt x="7792" y="6819"/>
                </a:cubicBezTo>
                <a:cubicBezTo>
                  <a:pt x="7792" y="7356"/>
                  <a:pt x="7356" y="7791"/>
                  <a:pt x="6819" y="7791"/>
                </a:cubicBezTo>
                <a:moveTo>
                  <a:pt x="6819" y="4873"/>
                </a:moveTo>
                <a:cubicBezTo>
                  <a:pt x="5745" y="4873"/>
                  <a:pt x="4874" y="5744"/>
                  <a:pt x="4874" y="6819"/>
                </a:cubicBezTo>
                <a:cubicBezTo>
                  <a:pt x="4874" y="7893"/>
                  <a:pt x="5745" y="8765"/>
                  <a:pt x="6819" y="8765"/>
                </a:cubicBezTo>
                <a:cubicBezTo>
                  <a:pt x="7893" y="8765"/>
                  <a:pt x="8765" y="7893"/>
                  <a:pt x="8765" y="6819"/>
                </a:cubicBezTo>
                <a:cubicBezTo>
                  <a:pt x="8765" y="5744"/>
                  <a:pt x="7893" y="4873"/>
                  <a:pt x="6819" y="4873"/>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5" name="Shape 2615">
            <a:extLst>
              <a:ext uri="{FF2B5EF4-FFF2-40B4-BE49-F238E27FC236}">
                <a16:creationId xmlns:a16="http://schemas.microsoft.com/office/drawing/2014/main" id="{05A818DC-8BBB-1440-8C1C-C90DF38A0238}"/>
              </a:ext>
            </a:extLst>
          </p:cNvPr>
          <p:cNvSpPr/>
          <p:nvPr/>
        </p:nvSpPr>
        <p:spPr>
          <a:xfrm>
            <a:off x="11251511" y="3688652"/>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7593" y="17878"/>
                </a:moveTo>
                <a:cubicBezTo>
                  <a:pt x="16514" y="16546"/>
                  <a:pt x="15177" y="15812"/>
                  <a:pt x="14084" y="15323"/>
                </a:cubicBezTo>
                <a:cubicBezTo>
                  <a:pt x="13842" y="15214"/>
                  <a:pt x="13687" y="15099"/>
                  <a:pt x="13598" y="14990"/>
                </a:cubicBezTo>
                <a:cubicBezTo>
                  <a:pt x="15238" y="14959"/>
                  <a:pt x="16521" y="14237"/>
                  <a:pt x="16581" y="14203"/>
                </a:cubicBezTo>
                <a:cubicBezTo>
                  <a:pt x="16751" y="14106"/>
                  <a:pt x="16846" y="13918"/>
                  <a:pt x="16826" y="13724"/>
                </a:cubicBezTo>
                <a:cubicBezTo>
                  <a:pt x="16807" y="13546"/>
                  <a:pt x="16693" y="13394"/>
                  <a:pt x="16530" y="13325"/>
                </a:cubicBezTo>
                <a:cubicBezTo>
                  <a:pt x="16461" y="13275"/>
                  <a:pt x="15663" y="12629"/>
                  <a:pt x="15663" y="9051"/>
                </a:cubicBezTo>
                <a:cubicBezTo>
                  <a:pt x="15663" y="5000"/>
                  <a:pt x="14115" y="2945"/>
                  <a:pt x="11061" y="2945"/>
                </a:cubicBezTo>
                <a:cubicBezTo>
                  <a:pt x="8481" y="2945"/>
                  <a:pt x="5845" y="3642"/>
                  <a:pt x="5845" y="8806"/>
                </a:cubicBezTo>
                <a:cubicBezTo>
                  <a:pt x="5845" y="12555"/>
                  <a:pt x="5219" y="13278"/>
                  <a:pt x="5122" y="13367"/>
                </a:cubicBezTo>
                <a:cubicBezTo>
                  <a:pt x="4957" y="13416"/>
                  <a:pt x="4826" y="13551"/>
                  <a:pt x="4784" y="13723"/>
                </a:cubicBezTo>
                <a:cubicBezTo>
                  <a:pt x="4734" y="13935"/>
                  <a:pt x="4828" y="14153"/>
                  <a:pt x="5015" y="14262"/>
                </a:cubicBezTo>
                <a:cubicBezTo>
                  <a:pt x="6396" y="15064"/>
                  <a:pt x="7482" y="15136"/>
                  <a:pt x="8065" y="15091"/>
                </a:cubicBezTo>
                <a:cubicBezTo>
                  <a:pt x="7994" y="15151"/>
                  <a:pt x="7850" y="15241"/>
                  <a:pt x="7564" y="15335"/>
                </a:cubicBezTo>
                <a:cubicBezTo>
                  <a:pt x="6211" y="15776"/>
                  <a:pt x="4766" y="16807"/>
                  <a:pt x="3958" y="17834"/>
                </a:cubicBezTo>
                <a:cubicBezTo>
                  <a:pt x="2125" y="16050"/>
                  <a:pt x="982" y="13560"/>
                  <a:pt x="982" y="10800"/>
                </a:cubicBezTo>
                <a:cubicBezTo>
                  <a:pt x="982" y="5377"/>
                  <a:pt x="5377" y="982"/>
                  <a:pt x="10800" y="982"/>
                </a:cubicBezTo>
                <a:cubicBezTo>
                  <a:pt x="16222" y="982"/>
                  <a:pt x="20618" y="5377"/>
                  <a:pt x="20618" y="10800"/>
                </a:cubicBezTo>
                <a:cubicBezTo>
                  <a:pt x="20618" y="13584"/>
                  <a:pt x="19454" y="16092"/>
                  <a:pt x="17593" y="17878"/>
                </a:cubicBezTo>
                <a:moveTo>
                  <a:pt x="10800" y="20618"/>
                </a:moveTo>
                <a:cubicBezTo>
                  <a:pt x="8489" y="20618"/>
                  <a:pt x="6370" y="19815"/>
                  <a:pt x="4693" y="18480"/>
                </a:cubicBezTo>
                <a:cubicBezTo>
                  <a:pt x="5360" y="17604"/>
                  <a:pt x="6693" y="16652"/>
                  <a:pt x="7869" y="16268"/>
                </a:cubicBezTo>
                <a:cubicBezTo>
                  <a:pt x="8578" y="16037"/>
                  <a:pt x="8988" y="15688"/>
                  <a:pt x="9087" y="15232"/>
                </a:cubicBezTo>
                <a:cubicBezTo>
                  <a:pt x="9214" y="14656"/>
                  <a:pt x="8775" y="14230"/>
                  <a:pt x="8725" y="14183"/>
                </a:cubicBezTo>
                <a:cubicBezTo>
                  <a:pt x="8597" y="14065"/>
                  <a:pt x="8412" y="14025"/>
                  <a:pt x="8246" y="14075"/>
                </a:cubicBezTo>
                <a:cubicBezTo>
                  <a:pt x="8208" y="14086"/>
                  <a:pt x="7406" y="14309"/>
                  <a:pt x="6089" y="13714"/>
                </a:cubicBezTo>
                <a:cubicBezTo>
                  <a:pt x="6486" y="13026"/>
                  <a:pt x="6826" y="11618"/>
                  <a:pt x="6826" y="8806"/>
                </a:cubicBezTo>
                <a:cubicBezTo>
                  <a:pt x="6826" y="4301"/>
                  <a:pt x="8829" y="3928"/>
                  <a:pt x="11061" y="3928"/>
                </a:cubicBezTo>
                <a:cubicBezTo>
                  <a:pt x="12615" y="3928"/>
                  <a:pt x="14681" y="4458"/>
                  <a:pt x="14681" y="9051"/>
                </a:cubicBezTo>
                <a:cubicBezTo>
                  <a:pt x="14681" y="11662"/>
                  <a:pt x="15092" y="12966"/>
                  <a:pt x="15499" y="13617"/>
                </a:cubicBezTo>
                <a:cubicBezTo>
                  <a:pt x="14943" y="13829"/>
                  <a:pt x="14058" y="14076"/>
                  <a:pt x="13097" y="13993"/>
                </a:cubicBezTo>
                <a:cubicBezTo>
                  <a:pt x="12883" y="13971"/>
                  <a:pt x="12690" y="14092"/>
                  <a:pt x="12605" y="14285"/>
                </a:cubicBezTo>
                <a:cubicBezTo>
                  <a:pt x="12420" y="14704"/>
                  <a:pt x="12408" y="15649"/>
                  <a:pt x="13683" y="16219"/>
                </a:cubicBezTo>
                <a:cubicBezTo>
                  <a:pt x="14677" y="16664"/>
                  <a:pt x="15893" y="17331"/>
                  <a:pt x="16850" y="18522"/>
                </a:cubicBezTo>
                <a:cubicBezTo>
                  <a:pt x="15182" y="19831"/>
                  <a:pt x="13085" y="20618"/>
                  <a:pt x="10800" y="20618"/>
                </a:cubicBezTo>
                <a:moveTo>
                  <a:pt x="10800" y="0"/>
                </a:moveTo>
                <a:cubicBezTo>
                  <a:pt x="4835" y="0"/>
                  <a:pt x="0" y="4836"/>
                  <a:pt x="0" y="10800"/>
                </a:cubicBezTo>
                <a:cubicBezTo>
                  <a:pt x="0" y="16765"/>
                  <a:pt x="4835" y="21600"/>
                  <a:pt x="10800" y="21600"/>
                </a:cubicBezTo>
                <a:cubicBezTo>
                  <a:pt x="16764" y="21600"/>
                  <a:pt x="21600" y="16765"/>
                  <a:pt x="21600" y="10800"/>
                </a:cubicBezTo>
                <a:cubicBezTo>
                  <a:pt x="21600" y="4836"/>
                  <a:pt x="16764"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5" name="Shape 2625">
            <a:extLst>
              <a:ext uri="{FF2B5EF4-FFF2-40B4-BE49-F238E27FC236}">
                <a16:creationId xmlns:a16="http://schemas.microsoft.com/office/drawing/2014/main" id="{AD4B88C8-4640-2243-A90E-B8EC4AD656BC}"/>
              </a:ext>
            </a:extLst>
          </p:cNvPr>
          <p:cNvSpPr/>
          <p:nvPr/>
        </p:nvSpPr>
        <p:spPr>
          <a:xfrm>
            <a:off x="11251511" y="4758025"/>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19636" y="20400"/>
                </a:moveTo>
                <a:lnTo>
                  <a:pt x="1964" y="20400"/>
                </a:lnTo>
                <a:cubicBezTo>
                  <a:pt x="1422" y="20400"/>
                  <a:pt x="982" y="19862"/>
                  <a:pt x="982" y="19200"/>
                </a:cubicBezTo>
                <a:cubicBezTo>
                  <a:pt x="982" y="18949"/>
                  <a:pt x="1025" y="18796"/>
                  <a:pt x="1048" y="18734"/>
                </a:cubicBezTo>
                <a:cubicBezTo>
                  <a:pt x="1065" y="18712"/>
                  <a:pt x="1048" y="18729"/>
                  <a:pt x="1078" y="18673"/>
                </a:cubicBezTo>
                <a:lnTo>
                  <a:pt x="9914" y="1873"/>
                </a:lnTo>
                <a:cubicBezTo>
                  <a:pt x="9930" y="1843"/>
                  <a:pt x="9944" y="1813"/>
                  <a:pt x="9957" y="1783"/>
                </a:cubicBezTo>
                <a:cubicBezTo>
                  <a:pt x="9960" y="1778"/>
                  <a:pt x="10234" y="1200"/>
                  <a:pt x="10800" y="1200"/>
                </a:cubicBezTo>
                <a:cubicBezTo>
                  <a:pt x="11366" y="1200"/>
                  <a:pt x="11588" y="1654"/>
                  <a:pt x="11617" y="1719"/>
                </a:cubicBezTo>
                <a:cubicBezTo>
                  <a:pt x="11641" y="1792"/>
                  <a:pt x="11650" y="1806"/>
                  <a:pt x="11686" y="1873"/>
                </a:cubicBezTo>
                <a:lnTo>
                  <a:pt x="20522" y="18673"/>
                </a:lnTo>
                <a:cubicBezTo>
                  <a:pt x="20535" y="18697"/>
                  <a:pt x="20548" y="18720"/>
                  <a:pt x="20562" y="18744"/>
                </a:cubicBezTo>
                <a:cubicBezTo>
                  <a:pt x="20576" y="18785"/>
                  <a:pt x="20618" y="18928"/>
                  <a:pt x="20618" y="19200"/>
                </a:cubicBezTo>
                <a:cubicBezTo>
                  <a:pt x="20618" y="19862"/>
                  <a:pt x="20177" y="20400"/>
                  <a:pt x="19636" y="20400"/>
                </a:cubicBezTo>
                <a:moveTo>
                  <a:pt x="21348" y="18023"/>
                </a:moveTo>
                <a:lnTo>
                  <a:pt x="12511" y="1223"/>
                </a:lnTo>
                <a:cubicBezTo>
                  <a:pt x="12511" y="1223"/>
                  <a:pt x="12058" y="0"/>
                  <a:pt x="10800" y="0"/>
                </a:cubicBezTo>
                <a:cubicBezTo>
                  <a:pt x="9616" y="0"/>
                  <a:pt x="9089" y="1223"/>
                  <a:pt x="9089" y="1223"/>
                </a:cubicBezTo>
                <a:lnTo>
                  <a:pt x="252" y="18023"/>
                </a:lnTo>
                <a:cubicBezTo>
                  <a:pt x="252" y="18023"/>
                  <a:pt x="0" y="18421"/>
                  <a:pt x="0" y="19200"/>
                </a:cubicBezTo>
                <a:cubicBezTo>
                  <a:pt x="0" y="20526"/>
                  <a:pt x="879" y="21600"/>
                  <a:pt x="1964" y="21600"/>
                </a:cubicBezTo>
                <a:lnTo>
                  <a:pt x="19636" y="21600"/>
                </a:lnTo>
                <a:cubicBezTo>
                  <a:pt x="20721" y="21600"/>
                  <a:pt x="21600" y="20526"/>
                  <a:pt x="21600" y="19200"/>
                </a:cubicBezTo>
                <a:cubicBezTo>
                  <a:pt x="21600" y="18362"/>
                  <a:pt x="21348" y="18023"/>
                  <a:pt x="21348" y="18023"/>
                </a:cubicBezTo>
                <a:moveTo>
                  <a:pt x="10800" y="15600"/>
                </a:moveTo>
                <a:cubicBezTo>
                  <a:pt x="10258" y="15600"/>
                  <a:pt x="9818" y="16138"/>
                  <a:pt x="9818" y="16800"/>
                </a:cubicBezTo>
                <a:cubicBezTo>
                  <a:pt x="9818" y="17462"/>
                  <a:pt x="10258" y="18000"/>
                  <a:pt x="10800" y="18000"/>
                </a:cubicBezTo>
                <a:cubicBezTo>
                  <a:pt x="11342" y="18000"/>
                  <a:pt x="11782" y="17462"/>
                  <a:pt x="11782" y="16800"/>
                </a:cubicBezTo>
                <a:cubicBezTo>
                  <a:pt x="11782" y="16138"/>
                  <a:pt x="11342" y="15600"/>
                  <a:pt x="10800" y="15600"/>
                </a:cubicBezTo>
                <a:moveTo>
                  <a:pt x="10800" y="6000"/>
                </a:moveTo>
                <a:cubicBezTo>
                  <a:pt x="10258" y="6000"/>
                  <a:pt x="9818" y="6538"/>
                  <a:pt x="9818" y="7200"/>
                </a:cubicBezTo>
                <a:lnTo>
                  <a:pt x="10309" y="13800"/>
                </a:lnTo>
                <a:cubicBezTo>
                  <a:pt x="10309" y="14132"/>
                  <a:pt x="10529" y="14400"/>
                  <a:pt x="10800" y="14400"/>
                </a:cubicBezTo>
                <a:cubicBezTo>
                  <a:pt x="11071" y="14400"/>
                  <a:pt x="11291" y="14132"/>
                  <a:pt x="11291" y="13800"/>
                </a:cubicBezTo>
                <a:lnTo>
                  <a:pt x="11782" y="7200"/>
                </a:lnTo>
                <a:cubicBezTo>
                  <a:pt x="11782" y="6538"/>
                  <a:pt x="11342" y="6000"/>
                  <a:pt x="10800" y="60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5" name="Shape 2758">
            <a:extLst>
              <a:ext uri="{FF2B5EF4-FFF2-40B4-BE49-F238E27FC236}">
                <a16:creationId xmlns:a16="http://schemas.microsoft.com/office/drawing/2014/main" id="{5FF72C9B-2703-7645-BB78-1B90D0619BAF}"/>
              </a:ext>
            </a:extLst>
          </p:cNvPr>
          <p:cNvSpPr/>
          <p:nvPr/>
        </p:nvSpPr>
        <p:spPr>
          <a:xfrm>
            <a:off x="11202351" y="5821677"/>
            <a:ext cx="344174" cy="344174"/>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982"/>
                </a:lnTo>
                <a:lnTo>
                  <a:pt x="20618" y="982"/>
                </a:lnTo>
                <a:cubicBezTo>
                  <a:pt x="20618" y="982"/>
                  <a:pt x="20618" y="2945"/>
                  <a:pt x="20618" y="2945"/>
                </a:cubicBezTo>
                <a:close/>
                <a:moveTo>
                  <a:pt x="20618" y="0"/>
                </a:moveTo>
                <a:lnTo>
                  <a:pt x="982" y="0"/>
                </a:lnTo>
                <a:cubicBezTo>
                  <a:pt x="440" y="0"/>
                  <a:pt x="0" y="440"/>
                  <a:pt x="0" y="982"/>
                </a:cubicBezTo>
                <a:lnTo>
                  <a:pt x="0" y="2945"/>
                </a:lnTo>
                <a:cubicBezTo>
                  <a:pt x="0" y="3487"/>
                  <a:pt x="440" y="3927"/>
                  <a:pt x="982" y="3927"/>
                </a:cubicBezTo>
                <a:lnTo>
                  <a:pt x="20618" y="3927"/>
                </a:lnTo>
                <a:cubicBezTo>
                  <a:pt x="21160" y="3927"/>
                  <a:pt x="21600" y="3487"/>
                  <a:pt x="21600" y="2945"/>
                </a:cubicBezTo>
                <a:lnTo>
                  <a:pt x="21600" y="982"/>
                </a:lnTo>
                <a:cubicBezTo>
                  <a:pt x="21600" y="440"/>
                  <a:pt x="21160" y="0"/>
                  <a:pt x="20618" y="0"/>
                </a:cubicBezTo>
                <a:moveTo>
                  <a:pt x="20618" y="14727"/>
                </a:moveTo>
                <a:lnTo>
                  <a:pt x="982" y="14727"/>
                </a:lnTo>
                <a:lnTo>
                  <a:pt x="982" y="12764"/>
                </a:lnTo>
                <a:lnTo>
                  <a:pt x="20618" y="12764"/>
                </a:lnTo>
                <a:cubicBezTo>
                  <a:pt x="20618" y="12764"/>
                  <a:pt x="20618" y="14727"/>
                  <a:pt x="20618" y="14727"/>
                </a:cubicBezTo>
                <a:close/>
                <a:moveTo>
                  <a:pt x="20618" y="11782"/>
                </a:moveTo>
                <a:lnTo>
                  <a:pt x="982" y="11782"/>
                </a:lnTo>
                <a:cubicBezTo>
                  <a:pt x="440" y="11782"/>
                  <a:pt x="0" y="12222"/>
                  <a:pt x="0" y="12764"/>
                </a:cubicBezTo>
                <a:lnTo>
                  <a:pt x="0" y="14727"/>
                </a:lnTo>
                <a:cubicBezTo>
                  <a:pt x="0" y="15270"/>
                  <a:pt x="440" y="15709"/>
                  <a:pt x="982" y="15709"/>
                </a:cubicBezTo>
                <a:lnTo>
                  <a:pt x="20618" y="15709"/>
                </a:lnTo>
                <a:cubicBezTo>
                  <a:pt x="21160" y="15709"/>
                  <a:pt x="21600" y="15270"/>
                  <a:pt x="21600" y="14727"/>
                </a:cubicBezTo>
                <a:lnTo>
                  <a:pt x="21600" y="12764"/>
                </a:lnTo>
                <a:cubicBezTo>
                  <a:pt x="21600" y="12222"/>
                  <a:pt x="21160" y="11782"/>
                  <a:pt x="20618" y="11782"/>
                </a:cubicBezTo>
                <a:moveTo>
                  <a:pt x="982" y="6873"/>
                </a:moveTo>
                <a:lnTo>
                  <a:pt x="14727" y="6873"/>
                </a:lnTo>
                <a:lnTo>
                  <a:pt x="14727" y="8836"/>
                </a:lnTo>
                <a:lnTo>
                  <a:pt x="982" y="8836"/>
                </a:lnTo>
                <a:cubicBezTo>
                  <a:pt x="982" y="8836"/>
                  <a:pt x="982" y="6873"/>
                  <a:pt x="982" y="6873"/>
                </a:cubicBezTo>
                <a:close/>
                <a:moveTo>
                  <a:pt x="982" y="9818"/>
                </a:moveTo>
                <a:lnTo>
                  <a:pt x="14727" y="9818"/>
                </a:lnTo>
                <a:cubicBezTo>
                  <a:pt x="15269" y="9818"/>
                  <a:pt x="15709" y="9378"/>
                  <a:pt x="15709" y="8836"/>
                </a:cubicBezTo>
                <a:lnTo>
                  <a:pt x="15709" y="6873"/>
                </a:lnTo>
                <a:cubicBezTo>
                  <a:pt x="15709" y="6331"/>
                  <a:pt x="15269" y="5891"/>
                  <a:pt x="14727" y="5891"/>
                </a:cubicBezTo>
                <a:lnTo>
                  <a:pt x="982" y="5891"/>
                </a:lnTo>
                <a:cubicBezTo>
                  <a:pt x="440" y="5891"/>
                  <a:pt x="0" y="6331"/>
                  <a:pt x="0" y="6873"/>
                </a:cubicBezTo>
                <a:lnTo>
                  <a:pt x="0" y="8836"/>
                </a:lnTo>
                <a:cubicBezTo>
                  <a:pt x="0" y="9378"/>
                  <a:pt x="440" y="9818"/>
                  <a:pt x="982" y="9818"/>
                </a:cubicBezTo>
                <a:moveTo>
                  <a:pt x="14727" y="20618"/>
                </a:moveTo>
                <a:lnTo>
                  <a:pt x="982" y="20618"/>
                </a:lnTo>
                <a:lnTo>
                  <a:pt x="982" y="18655"/>
                </a:lnTo>
                <a:lnTo>
                  <a:pt x="14727" y="18655"/>
                </a:lnTo>
                <a:cubicBezTo>
                  <a:pt x="14727" y="18655"/>
                  <a:pt x="14727" y="20618"/>
                  <a:pt x="14727" y="20618"/>
                </a:cubicBezTo>
                <a:close/>
                <a:moveTo>
                  <a:pt x="14727" y="17673"/>
                </a:moveTo>
                <a:lnTo>
                  <a:pt x="982" y="17673"/>
                </a:lnTo>
                <a:cubicBezTo>
                  <a:pt x="440" y="17673"/>
                  <a:pt x="0" y="18113"/>
                  <a:pt x="0" y="18655"/>
                </a:cubicBezTo>
                <a:lnTo>
                  <a:pt x="0" y="20618"/>
                </a:lnTo>
                <a:cubicBezTo>
                  <a:pt x="0" y="21160"/>
                  <a:pt x="440" y="21600"/>
                  <a:pt x="982" y="21600"/>
                </a:cubicBezTo>
                <a:lnTo>
                  <a:pt x="14727" y="21600"/>
                </a:lnTo>
                <a:cubicBezTo>
                  <a:pt x="15269" y="21600"/>
                  <a:pt x="15709" y="21160"/>
                  <a:pt x="15709" y="20618"/>
                </a:cubicBezTo>
                <a:lnTo>
                  <a:pt x="15709" y="18655"/>
                </a:lnTo>
                <a:cubicBezTo>
                  <a:pt x="15709" y="18113"/>
                  <a:pt x="15269" y="17673"/>
                  <a:pt x="14727" y="17673"/>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Tree>
    <p:extLst>
      <p:ext uri="{BB962C8B-B14F-4D97-AF65-F5344CB8AC3E}">
        <p14:creationId xmlns:p14="http://schemas.microsoft.com/office/powerpoint/2010/main" val="96346915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Elenco punt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58D12B-4F0D-4063-AA87-7AE16436FCF7}"/>
              </a:ext>
            </a:extLst>
          </p:cNvPr>
          <p:cNvSpPr>
            <a:spLocks noGrp="1"/>
          </p:cNvSpPr>
          <p:nvPr>
            <p:ph type="title"/>
          </p:nvPr>
        </p:nvSpPr>
        <p:spPr/>
        <p:txBody>
          <a:bodyPr/>
          <a:lstStyle/>
          <a:p>
            <a:r>
              <a:rPr lang="en-US"/>
              <a:t>Click to edit Master title style</a:t>
            </a:r>
            <a:endParaRPr lang="it-IT" dirty="0"/>
          </a:p>
        </p:txBody>
      </p:sp>
      <p:sp>
        <p:nvSpPr>
          <p:cNvPr id="3" name="Segnaposto numero diapositiva 2">
            <a:extLst>
              <a:ext uri="{FF2B5EF4-FFF2-40B4-BE49-F238E27FC236}">
                <a16:creationId xmlns:a16="http://schemas.microsoft.com/office/drawing/2014/main" id="{9485C686-2937-4DC3-8D0F-20E0DA3A8A03}"/>
              </a:ext>
            </a:extLst>
          </p:cNvPr>
          <p:cNvSpPr>
            <a:spLocks noGrp="1"/>
          </p:cNvSpPr>
          <p:nvPr>
            <p:ph type="sldNum" sz="quarter" idx="10"/>
          </p:nvPr>
        </p:nvSpPr>
        <p:spPr/>
        <p:txBody>
          <a:bodyPr/>
          <a:lstStyle/>
          <a:p>
            <a:fld id="{6AA0123C-0CB4-46BD-A79F-29DFF5C11F70}" type="slidenum">
              <a:rPr lang="it-IT" smtClean="0"/>
              <a:t>‹#›</a:t>
            </a:fld>
            <a:endParaRPr lang="it-IT"/>
          </a:p>
        </p:txBody>
      </p:sp>
      <p:sp>
        <p:nvSpPr>
          <p:cNvPr id="4" name="Segnaposto piè di pagina 3">
            <a:extLst>
              <a:ext uri="{FF2B5EF4-FFF2-40B4-BE49-F238E27FC236}">
                <a16:creationId xmlns:a16="http://schemas.microsoft.com/office/drawing/2014/main" id="{6D7A8C9A-9AD7-4F63-9930-FFE7EF247DE2}"/>
              </a:ext>
            </a:extLst>
          </p:cNvPr>
          <p:cNvSpPr>
            <a:spLocks noGrp="1"/>
          </p:cNvSpPr>
          <p:nvPr>
            <p:ph type="ftr" sz="quarter" idx="11"/>
          </p:nvPr>
        </p:nvSpPr>
        <p:spPr/>
        <p:txBody>
          <a:bodyPr/>
          <a:lstStyle/>
          <a:p>
            <a:endParaRPr lang="it-IT"/>
          </a:p>
        </p:txBody>
      </p:sp>
      <p:sp>
        <p:nvSpPr>
          <p:cNvPr id="7" name="Segnaposto testo 6">
            <a:extLst>
              <a:ext uri="{FF2B5EF4-FFF2-40B4-BE49-F238E27FC236}">
                <a16:creationId xmlns:a16="http://schemas.microsoft.com/office/drawing/2014/main" id="{9A80E5C4-9F7C-4728-BB23-55DEF9C7F6C1}"/>
              </a:ext>
            </a:extLst>
          </p:cNvPr>
          <p:cNvSpPr>
            <a:spLocks noGrp="1"/>
          </p:cNvSpPr>
          <p:nvPr>
            <p:ph type="body" sz="quarter" idx="12"/>
          </p:nvPr>
        </p:nvSpPr>
        <p:spPr>
          <a:xfrm>
            <a:off x="433552" y="1165609"/>
            <a:ext cx="11098924" cy="5114611"/>
          </a:xfrm>
        </p:spPr>
        <p:txBody>
          <a:bodyPr/>
          <a:lstStyle>
            <a:lvl1pPr marL="180975" indent="-180975">
              <a:buFont typeface="Arial" panose="020B0604020202020204" pitchFamily="34" charset="0"/>
              <a:buChar char="•"/>
              <a:defRPr/>
            </a:lvl1pPr>
            <a:lvl2pPr marL="630238" indent="-173038">
              <a:defRPr/>
            </a:lvl2pPr>
            <a:lvl3pPr marL="1079500" indent="-165100">
              <a:defRPr/>
            </a:lvl3pPr>
            <a:lvl4pPr marL="1520825" indent="-149225">
              <a:defRPr/>
            </a:lvl4pPr>
            <a:lvl5pPr marL="1970088" indent="-14128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Tree>
    <p:extLst>
      <p:ext uri="{BB962C8B-B14F-4D97-AF65-F5344CB8AC3E}">
        <p14:creationId xmlns:p14="http://schemas.microsoft.com/office/powerpoint/2010/main" val="400366273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5_Layout personalizzato">
    <p:bg>
      <p:bgRef idx="1001">
        <a:schemeClr val="bg1"/>
      </p:bgRef>
    </p:bg>
    <p:spTree>
      <p:nvGrpSpPr>
        <p:cNvPr id="1" name=""/>
        <p:cNvGrpSpPr/>
        <p:nvPr/>
      </p:nvGrpSpPr>
      <p:grpSpPr>
        <a:xfrm>
          <a:off x="0" y="0"/>
          <a:ext cx="0" cy="0"/>
          <a:chOff x="0" y="0"/>
          <a:chExt cx="0" cy="0"/>
        </a:xfrm>
      </p:grpSpPr>
      <p:sp>
        <p:nvSpPr>
          <p:cNvPr id="66" name="Shape 2586">
            <a:extLst>
              <a:ext uri="{FF2B5EF4-FFF2-40B4-BE49-F238E27FC236}">
                <a16:creationId xmlns:a16="http://schemas.microsoft.com/office/drawing/2014/main" id="{9533584A-3ECB-3A49-8B9B-51D5AF8D4D39}"/>
              </a:ext>
            </a:extLst>
          </p:cNvPr>
          <p:cNvSpPr/>
          <p:nvPr/>
        </p:nvSpPr>
        <p:spPr>
          <a:xfrm>
            <a:off x="2733830" y="489086"/>
            <a:ext cx="241375" cy="295013"/>
          </a:xfrm>
          <a:custGeom>
            <a:avLst/>
            <a:gdLst/>
            <a:ahLst/>
            <a:cxnLst>
              <a:cxn ang="0">
                <a:pos x="wd2" y="hd2"/>
              </a:cxn>
              <a:cxn ang="5400000">
                <a:pos x="wd2" y="hd2"/>
              </a:cxn>
              <a:cxn ang="10800000">
                <a:pos x="wd2" y="hd2"/>
              </a:cxn>
              <a:cxn ang="16200000">
                <a:pos x="wd2" y="hd2"/>
              </a:cxn>
            </a:cxnLst>
            <a:rect l="0" t="0" r="r" b="b"/>
            <a:pathLst>
              <a:path w="21600" h="21600" extrusionOk="0">
                <a:moveTo>
                  <a:pt x="15600" y="6076"/>
                </a:moveTo>
                <a:cubicBezTo>
                  <a:pt x="14428" y="7109"/>
                  <a:pt x="12685" y="7649"/>
                  <a:pt x="10071" y="7803"/>
                </a:cubicBezTo>
                <a:cubicBezTo>
                  <a:pt x="9806" y="7259"/>
                  <a:pt x="9160" y="6873"/>
                  <a:pt x="8400" y="6873"/>
                </a:cubicBezTo>
                <a:cubicBezTo>
                  <a:pt x="7640" y="6873"/>
                  <a:pt x="6994" y="7259"/>
                  <a:pt x="6729" y="7803"/>
                </a:cubicBezTo>
                <a:cubicBezTo>
                  <a:pt x="4115" y="7649"/>
                  <a:pt x="2372" y="7109"/>
                  <a:pt x="1200" y="6076"/>
                </a:cubicBezTo>
                <a:lnTo>
                  <a:pt x="1200" y="5891"/>
                </a:lnTo>
                <a:cubicBezTo>
                  <a:pt x="1200" y="5349"/>
                  <a:pt x="1738" y="4909"/>
                  <a:pt x="2400" y="4909"/>
                </a:cubicBezTo>
                <a:lnTo>
                  <a:pt x="14400" y="4909"/>
                </a:lnTo>
                <a:cubicBezTo>
                  <a:pt x="15062" y="4909"/>
                  <a:pt x="15600" y="5349"/>
                  <a:pt x="15600" y="5891"/>
                </a:cubicBezTo>
                <a:cubicBezTo>
                  <a:pt x="15600" y="5891"/>
                  <a:pt x="15600" y="6076"/>
                  <a:pt x="15600" y="6076"/>
                </a:cubicBezTo>
                <a:close/>
                <a:moveTo>
                  <a:pt x="7800" y="8346"/>
                </a:moveTo>
                <a:cubicBezTo>
                  <a:pt x="7800" y="8074"/>
                  <a:pt x="8069" y="7855"/>
                  <a:pt x="8400" y="7855"/>
                </a:cubicBezTo>
                <a:cubicBezTo>
                  <a:pt x="8731" y="7855"/>
                  <a:pt x="9000" y="8074"/>
                  <a:pt x="9000" y="8346"/>
                </a:cubicBezTo>
                <a:cubicBezTo>
                  <a:pt x="9000" y="8617"/>
                  <a:pt x="8731" y="8836"/>
                  <a:pt x="8400" y="8836"/>
                </a:cubicBezTo>
                <a:cubicBezTo>
                  <a:pt x="8069" y="8836"/>
                  <a:pt x="7800" y="8617"/>
                  <a:pt x="7800" y="8346"/>
                </a:cubicBezTo>
                <a:moveTo>
                  <a:pt x="15600" y="19636"/>
                </a:moveTo>
                <a:cubicBezTo>
                  <a:pt x="15600" y="20179"/>
                  <a:pt x="15062" y="20619"/>
                  <a:pt x="14400" y="20619"/>
                </a:cubicBezTo>
                <a:lnTo>
                  <a:pt x="2400" y="20619"/>
                </a:lnTo>
                <a:cubicBezTo>
                  <a:pt x="1738" y="20619"/>
                  <a:pt x="1200" y="20179"/>
                  <a:pt x="1200" y="19636"/>
                </a:cubicBezTo>
                <a:lnTo>
                  <a:pt x="1200" y="7318"/>
                </a:lnTo>
                <a:cubicBezTo>
                  <a:pt x="2658" y="8244"/>
                  <a:pt x="4301" y="8666"/>
                  <a:pt x="6693" y="8790"/>
                </a:cubicBezTo>
                <a:cubicBezTo>
                  <a:pt x="6924" y="9385"/>
                  <a:pt x="7597" y="9819"/>
                  <a:pt x="8400" y="9819"/>
                </a:cubicBezTo>
                <a:cubicBezTo>
                  <a:pt x="9203" y="9819"/>
                  <a:pt x="9875" y="9385"/>
                  <a:pt x="10108" y="8790"/>
                </a:cubicBezTo>
                <a:cubicBezTo>
                  <a:pt x="12499" y="8666"/>
                  <a:pt x="14142" y="8244"/>
                  <a:pt x="15600" y="7318"/>
                </a:cubicBezTo>
                <a:cubicBezTo>
                  <a:pt x="15600" y="7318"/>
                  <a:pt x="15600" y="19636"/>
                  <a:pt x="15600" y="19636"/>
                </a:cubicBezTo>
                <a:close/>
                <a:moveTo>
                  <a:pt x="14400" y="3927"/>
                </a:moveTo>
                <a:lnTo>
                  <a:pt x="2400" y="3927"/>
                </a:lnTo>
                <a:cubicBezTo>
                  <a:pt x="1075" y="3927"/>
                  <a:pt x="0" y="4806"/>
                  <a:pt x="0" y="5891"/>
                </a:cubicBezTo>
                <a:lnTo>
                  <a:pt x="0" y="19636"/>
                </a:lnTo>
                <a:cubicBezTo>
                  <a:pt x="0" y="20721"/>
                  <a:pt x="1075" y="21600"/>
                  <a:pt x="2400" y="21600"/>
                </a:cubicBezTo>
                <a:lnTo>
                  <a:pt x="14400" y="21600"/>
                </a:lnTo>
                <a:cubicBezTo>
                  <a:pt x="15725" y="21600"/>
                  <a:pt x="16800" y="20721"/>
                  <a:pt x="16800" y="19636"/>
                </a:cubicBezTo>
                <a:lnTo>
                  <a:pt x="16800" y="5891"/>
                </a:lnTo>
                <a:cubicBezTo>
                  <a:pt x="16800" y="4806"/>
                  <a:pt x="15725" y="3927"/>
                  <a:pt x="14400" y="3927"/>
                </a:cubicBezTo>
                <a:moveTo>
                  <a:pt x="5400" y="17673"/>
                </a:moveTo>
                <a:lnTo>
                  <a:pt x="4200" y="17673"/>
                </a:lnTo>
                <a:cubicBezTo>
                  <a:pt x="3869" y="17673"/>
                  <a:pt x="3600" y="17893"/>
                  <a:pt x="3600" y="18164"/>
                </a:cubicBezTo>
                <a:cubicBezTo>
                  <a:pt x="3600" y="18435"/>
                  <a:pt x="3869" y="18655"/>
                  <a:pt x="4200" y="18655"/>
                </a:cubicBezTo>
                <a:lnTo>
                  <a:pt x="5400" y="18655"/>
                </a:lnTo>
                <a:cubicBezTo>
                  <a:pt x="5731" y="18655"/>
                  <a:pt x="6000" y="18435"/>
                  <a:pt x="6000" y="18164"/>
                </a:cubicBezTo>
                <a:cubicBezTo>
                  <a:pt x="6000" y="17893"/>
                  <a:pt x="5731" y="17673"/>
                  <a:pt x="5400" y="17673"/>
                </a:cubicBezTo>
                <a:moveTo>
                  <a:pt x="6600" y="15709"/>
                </a:moveTo>
                <a:lnTo>
                  <a:pt x="4200" y="15709"/>
                </a:lnTo>
                <a:cubicBezTo>
                  <a:pt x="3869" y="15709"/>
                  <a:pt x="3600" y="15929"/>
                  <a:pt x="3600" y="16200"/>
                </a:cubicBezTo>
                <a:cubicBezTo>
                  <a:pt x="3600" y="16472"/>
                  <a:pt x="3869" y="16691"/>
                  <a:pt x="4200" y="16691"/>
                </a:cubicBezTo>
                <a:lnTo>
                  <a:pt x="6600" y="16691"/>
                </a:lnTo>
                <a:cubicBezTo>
                  <a:pt x="6931" y="16691"/>
                  <a:pt x="7200" y="16472"/>
                  <a:pt x="7200" y="16200"/>
                </a:cubicBezTo>
                <a:cubicBezTo>
                  <a:pt x="7200" y="15929"/>
                  <a:pt x="6931" y="15709"/>
                  <a:pt x="6600" y="15709"/>
                </a:cubicBezTo>
                <a:moveTo>
                  <a:pt x="19200" y="0"/>
                </a:moveTo>
                <a:lnTo>
                  <a:pt x="7200" y="0"/>
                </a:lnTo>
                <a:cubicBezTo>
                  <a:pt x="5875" y="0"/>
                  <a:pt x="4800" y="879"/>
                  <a:pt x="4800" y="1964"/>
                </a:cubicBezTo>
                <a:lnTo>
                  <a:pt x="4800" y="2455"/>
                </a:lnTo>
                <a:cubicBezTo>
                  <a:pt x="4800" y="2726"/>
                  <a:pt x="5069" y="2945"/>
                  <a:pt x="5400" y="2945"/>
                </a:cubicBezTo>
                <a:cubicBezTo>
                  <a:pt x="5731" y="2945"/>
                  <a:pt x="6000" y="2726"/>
                  <a:pt x="6000" y="2455"/>
                </a:cubicBezTo>
                <a:lnTo>
                  <a:pt x="6000" y="1964"/>
                </a:lnTo>
                <a:cubicBezTo>
                  <a:pt x="6000" y="1422"/>
                  <a:pt x="6538" y="982"/>
                  <a:pt x="7200" y="982"/>
                </a:cubicBezTo>
                <a:lnTo>
                  <a:pt x="19200" y="982"/>
                </a:lnTo>
                <a:cubicBezTo>
                  <a:pt x="19862" y="982"/>
                  <a:pt x="20400" y="1422"/>
                  <a:pt x="20400" y="1964"/>
                </a:cubicBezTo>
                <a:lnTo>
                  <a:pt x="20400" y="15709"/>
                </a:lnTo>
                <a:cubicBezTo>
                  <a:pt x="20400" y="16252"/>
                  <a:pt x="19862" y="16691"/>
                  <a:pt x="19200" y="16691"/>
                </a:cubicBezTo>
                <a:lnTo>
                  <a:pt x="18600" y="16691"/>
                </a:lnTo>
                <a:cubicBezTo>
                  <a:pt x="18269" y="16691"/>
                  <a:pt x="18000" y="16911"/>
                  <a:pt x="18000" y="17182"/>
                </a:cubicBezTo>
                <a:cubicBezTo>
                  <a:pt x="18000" y="17453"/>
                  <a:pt x="18269" y="17673"/>
                  <a:pt x="18600" y="17673"/>
                </a:cubicBezTo>
                <a:lnTo>
                  <a:pt x="19200" y="17673"/>
                </a:lnTo>
                <a:cubicBezTo>
                  <a:pt x="20525" y="17673"/>
                  <a:pt x="21600" y="16794"/>
                  <a:pt x="21600" y="15709"/>
                </a:cubicBezTo>
                <a:lnTo>
                  <a:pt x="21600" y="1964"/>
                </a:lnTo>
                <a:cubicBezTo>
                  <a:pt x="21600" y="879"/>
                  <a:pt x="20525" y="0"/>
                  <a:pt x="192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7" name="Shape 2587">
            <a:extLst>
              <a:ext uri="{FF2B5EF4-FFF2-40B4-BE49-F238E27FC236}">
                <a16:creationId xmlns:a16="http://schemas.microsoft.com/office/drawing/2014/main" id="{B4FA39DC-8B25-CE43-90D9-A5B38ACF4DFB}"/>
              </a:ext>
            </a:extLst>
          </p:cNvPr>
          <p:cNvSpPr/>
          <p:nvPr/>
        </p:nvSpPr>
        <p:spPr>
          <a:xfrm>
            <a:off x="3797501" y="489085"/>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8" name="Shape 2588">
            <a:extLst>
              <a:ext uri="{FF2B5EF4-FFF2-40B4-BE49-F238E27FC236}">
                <a16:creationId xmlns:a16="http://schemas.microsoft.com/office/drawing/2014/main" id="{303F5E7A-CEE3-7140-B73D-2C646EC8F57F}"/>
              </a:ext>
            </a:extLst>
          </p:cNvPr>
          <p:cNvSpPr/>
          <p:nvPr/>
        </p:nvSpPr>
        <p:spPr>
          <a:xfrm>
            <a:off x="4864023" y="490518"/>
            <a:ext cx="295014" cy="268205"/>
          </a:xfrm>
          <a:custGeom>
            <a:avLst/>
            <a:gdLst/>
            <a:ahLst/>
            <a:cxnLst>
              <a:cxn ang="0">
                <a:pos x="wd2" y="hd2"/>
              </a:cxn>
              <a:cxn ang="5400000">
                <a:pos x="wd2" y="hd2"/>
              </a:cxn>
              <a:cxn ang="10800000">
                <a:pos x="wd2" y="hd2"/>
              </a:cxn>
              <a:cxn ang="16200000">
                <a:pos x="wd2" y="hd2"/>
              </a:cxn>
            </a:cxnLst>
            <a:rect l="0" t="0" r="r" b="b"/>
            <a:pathLst>
              <a:path w="21600" h="21600" extrusionOk="0">
                <a:moveTo>
                  <a:pt x="17182" y="12420"/>
                </a:moveTo>
                <a:cubicBezTo>
                  <a:pt x="16368" y="12420"/>
                  <a:pt x="15709" y="11694"/>
                  <a:pt x="15709" y="10800"/>
                </a:cubicBezTo>
                <a:cubicBezTo>
                  <a:pt x="15709" y="9906"/>
                  <a:pt x="16368" y="9180"/>
                  <a:pt x="17182" y="9180"/>
                </a:cubicBezTo>
                <a:cubicBezTo>
                  <a:pt x="17995" y="9180"/>
                  <a:pt x="18655" y="9906"/>
                  <a:pt x="18655" y="10800"/>
                </a:cubicBezTo>
                <a:cubicBezTo>
                  <a:pt x="18655" y="11694"/>
                  <a:pt x="17995" y="12420"/>
                  <a:pt x="17182" y="12420"/>
                </a:cubicBezTo>
                <a:moveTo>
                  <a:pt x="21109" y="10260"/>
                </a:moveTo>
                <a:lnTo>
                  <a:pt x="19587" y="10260"/>
                </a:lnTo>
                <a:cubicBezTo>
                  <a:pt x="19360" y="9028"/>
                  <a:pt x="18369" y="8100"/>
                  <a:pt x="17182" y="8100"/>
                </a:cubicBezTo>
                <a:cubicBezTo>
                  <a:pt x="15994" y="8100"/>
                  <a:pt x="15004" y="9028"/>
                  <a:pt x="14777" y="10260"/>
                </a:cubicBezTo>
                <a:lnTo>
                  <a:pt x="491" y="10260"/>
                </a:lnTo>
                <a:cubicBezTo>
                  <a:pt x="220" y="10260"/>
                  <a:pt x="0" y="10502"/>
                  <a:pt x="0" y="10800"/>
                </a:cubicBezTo>
                <a:cubicBezTo>
                  <a:pt x="0" y="11098"/>
                  <a:pt x="220" y="11340"/>
                  <a:pt x="491" y="11340"/>
                </a:cubicBezTo>
                <a:lnTo>
                  <a:pt x="14777" y="11340"/>
                </a:lnTo>
                <a:cubicBezTo>
                  <a:pt x="15004" y="12572"/>
                  <a:pt x="15994" y="13500"/>
                  <a:pt x="17182" y="13500"/>
                </a:cubicBezTo>
                <a:cubicBezTo>
                  <a:pt x="18369" y="13500"/>
                  <a:pt x="19360" y="12572"/>
                  <a:pt x="19587" y="11340"/>
                </a:cubicBezTo>
                <a:lnTo>
                  <a:pt x="21109" y="11340"/>
                </a:lnTo>
                <a:cubicBezTo>
                  <a:pt x="21380" y="11340"/>
                  <a:pt x="21600" y="11098"/>
                  <a:pt x="21600" y="10800"/>
                </a:cubicBezTo>
                <a:cubicBezTo>
                  <a:pt x="21600" y="10502"/>
                  <a:pt x="21380" y="10260"/>
                  <a:pt x="21109" y="10260"/>
                </a:cubicBezTo>
                <a:moveTo>
                  <a:pt x="5400" y="1080"/>
                </a:moveTo>
                <a:cubicBezTo>
                  <a:pt x="6214" y="1080"/>
                  <a:pt x="6873" y="1806"/>
                  <a:pt x="6873" y="2700"/>
                </a:cubicBezTo>
                <a:cubicBezTo>
                  <a:pt x="6873" y="3595"/>
                  <a:pt x="6214" y="4320"/>
                  <a:pt x="5400" y="4320"/>
                </a:cubicBezTo>
                <a:cubicBezTo>
                  <a:pt x="4586" y="4320"/>
                  <a:pt x="3927" y="3595"/>
                  <a:pt x="3927" y="2700"/>
                </a:cubicBezTo>
                <a:cubicBezTo>
                  <a:pt x="3927" y="1806"/>
                  <a:pt x="4586" y="1080"/>
                  <a:pt x="5400" y="1080"/>
                </a:cubicBezTo>
                <a:moveTo>
                  <a:pt x="491" y="3240"/>
                </a:moveTo>
                <a:lnTo>
                  <a:pt x="2995" y="3240"/>
                </a:lnTo>
                <a:cubicBezTo>
                  <a:pt x="3222" y="4472"/>
                  <a:pt x="4213" y="5400"/>
                  <a:pt x="5400" y="5400"/>
                </a:cubicBezTo>
                <a:cubicBezTo>
                  <a:pt x="6587" y="5400"/>
                  <a:pt x="7578" y="4472"/>
                  <a:pt x="7805" y="3240"/>
                </a:cubicBezTo>
                <a:lnTo>
                  <a:pt x="21109" y="3240"/>
                </a:lnTo>
                <a:cubicBezTo>
                  <a:pt x="21380" y="3240"/>
                  <a:pt x="21600" y="2999"/>
                  <a:pt x="21600" y="2700"/>
                </a:cubicBezTo>
                <a:cubicBezTo>
                  <a:pt x="21600" y="2402"/>
                  <a:pt x="21380" y="2160"/>
                  <a:pt x="21109" y="2160"/>
                </a:cubicBezTo>
                <a:lnTo>
                  <a:pt x="7805" y="2160"/>
                </a:lnTo>
                <a:cubicBezTo>
                  <a:pt x="7578" y="928"/>
                  <a:pt x="6587" y="0"/>
                  <a:pt x="5400" y="0"/>
                </a:cubicBezTo>
                <a:cubicBezTo>
                  <a:pt x="4213" y="0"/>
                  <a:pt x="3222" y="928"/>
                  <a:pt x="2995" y="2160"/>
                </a:cubicBezTo>
                <a:lnTo>
                  <a:pt x="491" y="2160"/>
                </a:lnTo>
                <a:cubicBezTo>
                  <a:pt x="220" y="2160"/>
                  <a:pt x="0" y="2402"/>
                  <a:pt x="0" y="2700"/>
                </a:cubicBezTo>
                <a:cubicBezTo>
                  <a:pt x="0" y="2999"/>
                  <a:pt x="220" y="3240"/>
                  <a:pt x="491" y="3240"/>
                </a:cubicBezTo>
                <a:moveTo>
                  <a:pt x="9327" y="20519"/>
                </a:moveTo>
                <a:cubicBezTo>
                  <a:pt x="8514" y="20519"/>
                  <a:pt x="7855" y="19794"/>
                  <a:pt x="7855" y="18899"/>
                </a:cubicBezTo>
                <a:cubicBezTo>
                  <a:pt x="7855" y="18005"/>
                  <a:pt x="8514" y="17279"/>
                  <a:pt x="9327" y="17279"/>
                </a:cubicBezTo>
                <a:cubicBezTo>
                  <a:pt x="10141" y="17279"/>
                  <a:pt x="10800" y="18005"/>
                  <a:pt x="10800" y="18899"/>
                </a:cubicBezTo>
                <a:cubicBezTo>
                  <a:pt x="10800" y="19794"/>
                  <a:pt x="10141" y="20519"/>
                  <a:pt x="9327" y="20519"/>
                </a:cubicBezTo>
                <a:moveTo>
                  <a:pt x="21109" y="18359"/>
                </a:moveTo>
                <a:lnTo>
                  <a:pt x="11732" y="18359"/>
                </a:lnTo>
                <a:cubicBezTo>
                  <a:pt x="11505" y="17127"/>
                  <a:pt x="10515" y="16199"/>
                  <a:pt x="9327" y="16199"/>
                </a:cubicBezTo>
                <a:cubicBezTo>
                  <a:pt x="8140" y="16199"/>
                  <a:pt x="7150" y="17127"/>
                  <a:pt x="6922" y="18359"/>
                </a:cubicBezTo>
                <a:lnTo>
                  <a:pt x="491" y="18359"/>
                </a:lnTo>
                <a:cubicBezTo>
                  <a:pt x="220" y="18359"/>
                  <a:pt x="0" y="18601"/>
                  <a:pt x="0" y="18899"/>
                </a:cubicBezTo>
                <a:cubicBezTo>
                  <a:pt x="0" y="19198"/>
                  <a:pt x="220" y="19439"/>
                  <a:pt x="491" y="19439"/>
                </a:cubicBezTo>
                <a:lnTo>
                  <a:pt x="6922" y="19439"/>
                </a:lnTo>
                <a:cubicBezTo>
                  <a:pt x="7150" y="20672"/>
                  <a:pt x="8140" y="21600"/>
                  <a:pt x="9327" y="21600"/>
                </a:cubicBezTo>
                <a:cubicBezTo>
                  <a:pt x="10515" y="21600"/>
                  <a:pt x="11505" y="20672"/>
                  <a:pt x="11732" y="19439"/>
                </a:cubicBezTo>
                <a:lnTo>
                  <a:pt x="21109" y="19439"/>
                </a:lnTo>
                <a:cubicBezTo>
                  <a:pt x="21380" y="19439"/>
                  <a:pt x="21600" y="19198"/>
                  <a:pt x="21600" y="18899"/>
                </a:cubicBezTo>
                <a:cubicBezTo>
                  <a:pt x="21600" y="18601"/>
                  <a:pt x="21380" y="18359"/>
                  <a:pt x="21109" y="1835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9" name="Shape 2589">
            <a:extLst>
              <a:ext uri="{FF2B5EF4-FFF2-40B4-BE49-F238E27FC236}">
                <a16:creationId xmlns:a16="http://schemas.microsoft.com/office/drawing/2014/main" id="{B9A437DA-E0EA-9D4F-816E-BFF9E491A45C}"/>
              </a:ext>
            </a:extLst>
          </p:cNvPr>
          <p:cNvSpPr/>
          <p:nvPr/>
        </p:nvSpPr>
        <p:spPr>
          <a:xfrm>
            <a:off x="5930545" y="490518"/>
            <a:ext cx="295014" cy="268205"/>
          </a:xfrm>
          <a:custGeom>
            <a:avLst/>
            <a:gdLst/>
            <a:ahLst/>
            <a:cxnLst>
              <a:cxn ang="0">
                <a:pos x="wd2" y="hd2"/>
              </a:cxn>
              <a:cxn ang="5400000">
                <a:pos x="wd2" y="hd2"/>
              </a:cxn>
              <a:cxn ang="10800000">
                <a:pos x="wd2" y="hd2"/>
              </a:cxn>
              <a:cxn ang="16200000">
                <a:pos x="wd2" y="hd2"/>
              </a:cxn>
            </a:cxnLst>
            <a:rect l="0" t="0" r="r" b="b"/>
            <a:pathLst>
              <a:path w="21600" h="21600" extrusionOk="0">
                <a:moveTo>
                  <a:pt x="6382" y="15119"/>
                </a:moveTo>
                <a:cubicBezTo>
                  <a:pt x="7195" y="15119"/>
                  <a:pt x="7855" y="14394"/>
                  <a:pt x="7855" y="13500"/>
                </a:cubicBezTo>
                <a:cubicBezTo>
                  <a:pt x="7855" y="12605"/>
                  <a:pt x="7195" y="11880"/>
                  <a:pt x="6382" y="11880"/>
                </a:cubicBezTo>
                <a:cubicBezTo>
                  <a:pt x="5568" y="11880"/>
                  <a:pt x="4909" y="12605"/>
                  <a:pt x="4909" y="13500"/>
                </a:cubicBezTo>
                <a:cubicBezTo>
                  <a:pt x="4909" y="14394"/>
                  <a:pt x="5568" y="15119"/>
                  <a:pt x="6382" y="15119"/>
                </a:cubicBezTo>
                <a:moveTo>
                  <a:pt x="2455" y="3240"/>
                </a:moveTo>
                <a:cubicBezTo>
                  <a:pt x="2725" y="3240"/>
                  <a:pt x="2945" y="2999"/>
                  <a:pt x="2945" y="2700"/>
                </a:cubicBezTo>
                <a:cubicBezTo>
                  <a:pt x="2945" y="2402"/>
                  <a:pt x="2725" y="2160"/>
                  <a:pt x="2455" y="2160"/>
                </a:cubicBezTo>
                <a:cubicBezTo>
                  <a:pt x="2184" y="2160"/>
                  <a:pt x="1964" y="2402"/>
                  <a:pt x="1964" y="2700"/>
                </a:cubicBezTo>
                <a:cubicBezTo>
                  <a:pt x="1964" y="2999"/>
                  <a:pt x="2184" y="3240"/>
                  <a:pt x="2455" y="3240"/>
                </a:cubicBezTo>
                <a:moveTo>
                  <a:pt x="3927" y="8100"/>
                </a:moveTo>
                <a:cubicBezTo>
                  <a:pt x="3927" y="6609"/>
                  <a:pt x="5026" y="5400"/>
                  <a:pt x="6382" y="5400"/>
                </a:cubicBezTo>
                <a:cubicBezTo>
                  <a:pt x="7738" y="5400"/>
                  <a:pt x="8836" y="6609"/>
                  <a:pt x="8836" y="8100"/>
                </a:cubicBezTo>
                <a:lnTo>
                  <a:pt x="8836" y="13500"/>
                </a:lnTo>
                <a:cubicBezTo>
                  <a:pt x="8836" y="14991"/>
                  <a:pt x="7738" y="16199"/>
                  <a:pt x="6382" y="16199"/>
                </a:cubicBezTo>
                <a:cubicBezTo>
                  <a:pt x="5026" y="16199"/>
                  <a:pt x="3927" y="14991"/>
                  <a:pt x="3927" y="13500"/>
                </a:cubicBezTo>
                <a:cubicBezTo>
                  <a:pt x="3927" y="13500"/>
                  <a:pt x="3927" y="8100"/>
                  <a:pt x="3927" y="8100"/>
                </a:cubicBezTo>
                <a:close/>
                <a:moveTo>
                  <a:pt x="2945" y="13500"/>
                </a:moveTo>
                <a:cubicBezTo>
                  <a:pt x="2945" y="15587"/>
                  <a:pt x="4484" y="17279"/>
                  <a:pt x="6382" y="17279"/>
                </a:cubicBezTo>
                <a:cubicBezTo>
                  <a:pt x="8280" y="17279"/>
                  <a:pt x="9818" y="15587"/>
                  <a:pt x="9818" y="13500"/>
                </a:cubicBezTo>
                <a:lnTo>
                  <a:pt x="9818" y="8100"/>
                </a:lnTo>
                <a:cubicBezTo>
                  <a:pt x="9818" y="6012"/>
                  <a:pt x="8280" y="4320"/>
                  <a:pt x="6382" y="4320"/>
                </a:cubicBezTo>
                <a:cubicBezTo>
                  <a:pt x="4484" y="4320"/>
                  <a:pt x="2945" y="6012"/>
                  <a:pt x="2945" y="8100"/>
                </a:cubicBezTo>
                <a:cubicBezTo>
                  <a:pt x="2945" y="8100"/>
                  <a:pt x="2945" y="13500"/>
                  <a:pt x="2945" y="13500"/>
                </a:cubicBezTo>
                <a:close/>
                <a:moveTo>
                  <a:pt x="2455" y="19439"/>
                </a:moveTo>
                <a:cubicBezTo>
                  <a:pt x="2725" y="19439"/>
                  <a:pt x="2945" y="19198"/>
                  <a:pt x="2945" y="18899"/>
                </a:cubicBezTo>
                <a:cubicBezTo>
                  <a:pt x="2945" y="18601"/>
                  <a:pt x="2725" y="18359"/>
                  <a:pt x="2455" y="18359"/>
                </a:cubicBezTo>
                <a:cubicBezTo>
                  <a:pt x="2184" y="18359"/>
                  <a:pt x="1964" y="18601"/>
                  <a:pt x="1964" y="18899"/>
                </a:cubicBezTo>
                <a:cubicBezTo>
                  <a:pt x="1964" y="19198"/>
                  <a:pt x="2184" y="19439"/>
                  <a:pt x="2455" y="19439"/>
                </a:cubicBezTo>
                <a:moveTo>
                  <a:pt x="20618" y="20519"/>
                </a:moveTo>
                <a:lnTo>
                  <a:pt x="982" y="20519"/>
                </a:lnTo>
                <a:lnTo>
                  <a:pt x="982" y="1080"/>
                </a:lnTo>
                <a:lnTo>
                  <a:pt x="20618" y="1080"/>
                </a:lnTo>
                <a:cubicBezTo>
                  <a:pt x="20618" y="1080"/>
                  <a:pt x="20618" y="20519"/>
                  <a:pt x="20618" y="20519"/>
                </a:cubicBezTo>
                <a:close/>
                <a:moveTo>
                  <a:pt x="20618" y="0"/>
                </a:moveTo>
                <a:lnTo>
                  <a:pt x="982" y="0"/>
                </a:lnTo>
                <a:cubicBezTo>
                  <a:pt x="440" y="0"/>
                  <a:pt x="0" y="484"/>
                  <a:pt x="0" y="1080"/>
                </a:cubicBezTo>
                <a:lnTo>
                  <a:pt x="0" y="20519"/>
                </a:lnTo>
                <a:cubicBezTo>
                  <a:pt x="0" y="21115"/>
                  <a:pt x="440" y="21600"/>
                  <a:pt x="982" y="21600"/>
                </a:cubicBezTo>
                <a:lnTo>
                  <a:pt x="20618" y="21600"/>
                </a:lnTo>
                <a:cubicBezTo>
                  <a:pt x="21160" y="21600"/>
                  <a:pt x="21600" y="21115"/>
                  <a:pt x="21600" y="20519"/>
                </a:cubicBezTo>
                <a:lnTo>
                  <a:pt x="21600" y="1080"/>
                </a:lnTo>
                <a:cubicBezTo>
                  <a:pt x="21600" y="484"/>
                  <a:pt x="21160" y="0"/>
                  <a:pt x="20618" y="0"/>
                </a:cubicBezTo>
                <a:moveTo>
                  <a:pt x="19145" y="3240"/>
                </a:moveTo>
                <a:cubicBezTo>
                  <a:pt x="19416" y="3240"/>
                  <a:pt x="19636" y="2999"/>
                  <a:pt x="19636" y="2700"/>
                </a:cubicBezTo>
                <a:cubicBezTo>
                  <a:pt x="19636" y="2402"/>
                  <a:pt x="19416" y="2160"/>
                  <a:pt x="19145" y="2160"/>
                </a:cubicBezTo>
                <a:cubicBezTo>
                  <a:pt x="18875" y="2160"/>
                  <a:pt x="18655" y="2402"/>
                  <a:pt x="18655" y="2700"/>
                </a:cubicBezTo>
                <a:cubicBezTo>
                  <a:pt x="18655" y="2999"/>
                  <a:pt x="18875" y="3240"/>
                  <a:pt x="19145" y="3240"/>
                </a:cubicBezTo>
                <a:moveTo>
                  <a:pt x="12764" y="8100"/>
                </a:moveTo>
                <a:cubicBezTo>
                  <a:pt x="12764" y="6609"/>
                  <a:pt x="13863" y="5400"/>
                  <a:pt x="15218" y="5400"/>
                </a:cubicBezTo>
                <a:cubicBezTo>
                  <a:pt x="16574" y="5400"/>
                  <a:pt x="17673" y="6609"/>
                  <a:pt x="17673" y="8100"/>
                </a:cubicBezTo>
                <a:lnTo>
                  <a:pt x="17673" y="13500"/>
                </a:lnTo>
                <a:cubicBezTo>
                  <a:pt x="17673" y="14991"/>
                  <a:pt x="16574" y="16199"/>
                  <a:pt x="15218" y="16199"/>
                </a:cubicBezTo>
                <a:cubicBezTo>
                  <a:pt x="13863" y="16199"/>
                  <a:pt x="12764" y="14991"/>
                  <a:pt x="12764" y="13500"/>
                </a:cubicBezTo>
                <a:cubicBezTo>
                  <a:pt x="12764" y="13500"/>
                  <a:pt x="12764" y="8100"/>
                  <a:pt x="12764" y="8100"/>
                </a:cubicBezTo>
                <a:close/>
                <a:moveTo>
                  <a:pt x="15218" y="17279"/>
                </a:moveTo>
                <a:cubicBezTo>
                  <a:pt x="17116" y="17279"/>
                  <a:pt x="18655" y="15587"/>
                  <a:pt x="18655" y="13500"/>
                </a:cubicBezTo>
                <a:lnTo>
                  <a:pt x="18655" y="8100"/>
                </a:lnTo>
                <a:cubicBezTo>
                  <a:pt x="18655" y="6012"/>
                  <a:pt x="17116" y="4320"/>
                  <a:pt x="15218" y="4320"/>
                </a:cubicBezTo>
                <a:cubicBezTo>
                  <a:pt x="13320" y="4320"/>
                  <a:pt x="11782" y="6012"/>
                  <a:pt x="11782" y="8100"/>
                </a:cubicBezTo>
                <a:lnTo>
                  <a:pt x="11782" y="13500"/>
                </a:lnTo>
                <a:cubicBezTo>
                  <a:pt x="11782" y="15587"/>
                  <a:pt x="13320" y="17279"/>
                  <a:pt x="15218" y="17279"/>
                </a:cubicBezTo>
                <a:moveTo>
                  <a:pt x="15218" y="9720"/>
                </a:moveTo>
                <a:cubicBezTo>
                  <a:pt x="16032" y="9720"/>
                  <a:pt x="16691" y="8995"/>
                  <a:pt x="16691" y="8100"/>
                </a:cubicBezTo>
                <a:cubicBezTo>
                  <a:pt x="16691" y="7206"/>
                  <a:pt x="16032" y="6480"/>
                  <a:pt x="15218" y="6480"/>
                </a:cubicBezTo>
                <a:cubicBezTo>
                  <a:pt x="14405" y="6480"/>
                  <a:pt x="13745" y="7206"/>
                  <a:pt x="13745" y="8100"/>
                </a:cubicBezTo>
                <a:cubicBezTo>
                  <a:pt x="13745" y="8995"/>
                  <a:pt x="14405" y="9720"/>
                  <a:pt x="15218" y="9720"/>
                </a:cubicBezTo>
                <a:moveTo>
                  <a:pt x="19145" y="18359"/>
                </a:moveTo>
                <a:cubicBezTo>
                  <a:pt x="18875" y="18359"/>
                  <a:pt x="18655" y="18601"/>
                  <a:pt x="18655" y="18899"/>
                </a:cubicBezTo>
                <a:cubicBezTo>
                  <a:pt x="18655" y="19198"/>
                  <a:pt x="18875" y="19439"/>
                  <a:pt x="19145" y="19439"/>
                </a:cubicBezTo>
                <a:cubicBezTo>
                  <a:pt x="19416" y="19439"/>
                  <a:pt x="19636" y="19198"/>
                  <a:pt x="19636" y="18899"/>
                </a:cubicBezTo>
                <a:cubicBezTo>
                  <a:pt x="19636" y="18601"/>
                  <a:pt x="19416" y="18359"/>
                  <a:pt x="19145" y="1835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0" name="Shape 2590">
            <a:extLst>
              <a:ext uri="{FF2B5EF4-FFF2-40B4-BE49-F238E27FC236}">
                <a16:creationId xmlns:a16="http://schemas.microsoft.com/office/drawing/2014/main" id="{E520F7C1-AA22-054D-AAA6-F13772F94545}"/>
              </a:ext>
            </a:extLst>
          </p:cNvPr>
          <p:cNvSpPr/>
          <p:nvPr/>
        </p:nvSpPr>
        <p:spPr>
          <a:xfrm>
            <a:off x="6997068" y="489085"/>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9"/>
                  <a:pt x="19636" y="20619"/>
                </a:cubicBezTo>
                <a:lnTo>
                  <a:pt x="1964" y="20619"/>
                </a:lnTo>
                <a:cubicBezTo>
                  <a:pt x="1422" y="20619"/>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7855" y="6382"/>
                </a:moveTo>
                <a:cubicBezTo>
                  <a:pt x="7313" y="6382"/>
                  <a:pt x="6873" y="5943"/>
                  <a:pt x="6873" y="5400"/>
                </a:cubicBezTo>
                <a:cubicBezTo>
                  <a:pt x="6873" y="4858"/>
                  <a:pt x="7313" y="4418"/>
                  <a:pt x="7855" y="4418"/>
                </a:cubicBezTo>
                <a:cubicBezTo>
                  <a:pt x="8396" y="4418"/>
                  <a:pt x="8836" y="4858"/>
                  <a:pt x="8836" y="5400"/>
                </a:cubicBezTo>
                <a:cubicBezTo>
                  <a:pt x="8836" y="5943"/>
                  <a:pt x="8396" y="6382"/>
                  <a:pt x="7855" y="6382"/>
                </a:cubicBezTo>
                <a:moveTo>
                  <a:pt x="18164" y="4909"/>
                </a:moveTo>
                <a:lnTo>
                  <a:pt x="9749" y="4909"/>
                </a:lnTo>
                <a:cubicBezTo>
                  <a:pt x="9530" y="4064"/>
                  <a:pt x="8768" y="3436"/>
                  <a:pt x="7855" y="3436"/>
                </a:cubicBezTo>
                <a:cubicBezTo>
                  <a:pt x="6941" y="3436"/>
                  <a:pt x="6180" y="4064"/>
                  <a:pt x="5960" y="4909"/>
                </a:cubicBezTo>
                <a:lnTo>
                  <a:pt x="3436" y="4909"/>
                </a:lnTo>
                <a:cubicBezTo>
                  <a:pt x="3165" y="4909"/>
                  <a:pt x="2945" y="5129"/>
                  <a:pt x="2945" y="5400"/>
                </a:cubicBezTo>
                <a:cubicBezTo>
                  <a:pt x="2945" y="5672"/>
                  <a:pt x="3165" y="5891"/>
                  <a:pt x="3436" y="5891"/>
                </a:cubicBezTo>
                <a:lnTo>
                  <a:pt x="5960" y="5891"/>
                </a:lnTo>
                <a:cubicBezTo>
                  <a:pt x="6180" y="6737"/>
                  <a:pt x="6941" y="7364"/>
                  <a:pt x="7855" y="7364"/>
                </a:cubicBezTo>
                <a:cubicBezTo>
                  <a:pt x="8768" y="7364"/>
                  <a:pt x="9530" y="6737"/>
                  <a:pt x="9749" y="5891"/>
                </a:cubicBezTo>
                <a:lnTo>
                  <a:pt x="18164" y="5891"/>
                </a:lnTo>
                <a:cubicBezTo>
                  <a:pt x="18435" y="5891"/>
                  <a:pt x="18655" y="5672"/>
                  <a:pt x="18655" y="5400"/>
                </a:cubicBezTo>
                <a:cubicBezTo>
                  <a:pt x="18655" y="5129"/>
                  <a:pt x="18435" y="4909"/>
                  <a:pt x="18164" y="4909"/>
                </a:cubicBezTo>
                <a:moveTo>
                  <a:pt x="14727" y="11782"/>
                </a:moveTo>
                <a:cubicBezTo>
                  <a:pt x="14186" y="11782"/>
                  <a:pt x="13745" y="11342"/>
                  <a:pt x="13745" y="10800"/>
                </a:cubicBezTo>
                <a:cubicBezTo>
                  <a:pt x="13745" y="10258"/>
                  <a:pt x="14186" y="9818"/>
                  <a:pt x="14727" y="9818"/>
                </a:cubicBezTo>
                <a:cubicBezTo>
                  <a:pt x="15269" y="9818"/>
                  <a:pt x="15709" y="10258"/>
                  <a:pt x="15709" y="10800"/>
                </a:cubicBezTo>
                <a:cubicBezTo>
                  <a:pt x="15709" y="11342"/>
                  <a:pt x="15269" y="11782"/>
                  <a:pt x="14727" y="11782"/>
                </a:cubicBezTo>
                <a:moveTo>
                  <a:pt x="18164" y="10310"/>
                </a:moveTo>
                <a:lnTo>
                  <a:pt x="16621" y="10310"/>
                </a:lnTo>
                <a:cubicBezTo>
                  <a:pt x="16402" y="9464"/>
                  <a:pt x="15641" y="8836"/>
                  <a:pt x="14727" y="8836"/>
                </a:cubicBezTo>
                <a:cubicBezTo>
                  <a:pt x="13814" y="8836"/>
                  <a:pt x="13052" y="9464"/>
                  <a:pt x="12833" y="10310"/>
                </a:cubicBezTo>
                <a:lnTo>
                  <a:pt x="3436" y="10310"/>
                </a:lnTo>
                <a:cubicBezTo>
                  <a:pt x="3165" y="10310"/>
                  <a:pt x="2945" y="10529"/>
                  <a:pt x="2945" y="10800"/>
                </a:cubicBezTo>
                <a:cubicBezTo>
                  <a:pt x="2945" y="11072"/>
                  <a:pt x="3165" y="11291"/>
                  <a:pt x="3436" y="11291"/>
                </a:cubicBezTo>
                <a:lnTo>
                  <a:pt x="12833" y="11291"/>
                </a:lnTo>
                <a:cubicBezTo>
                  <a:pt x="13052" y="12137"/>
                  <a:pt x="13814" y="12764"/>
                  <a:pt x="14727" y="12764"/>
                </a:cubicBezTo>
                <a:cubicBezTo>
                  <a:pt x="15641" y="12764"/>
                  <a:pt x="16402" y="12137"/>
                  <a:pt x="16621" y="11291"/>
                </a:cubicBezTo>
                <a:lnTo>
                  <a:pt x="18164" y="11291"/>
                </a:lnTo>
                <a:cubicBezTo>
                  <a:pt x="18435" y="11291"/>
                  <a:pt x="18655" y="11072"/>
                  <a:pt x="18655" y="10800"/>
                </a:cubicBezTo>
                <a:cubicBezTo>
                  <a:pt x="18655" y="10529"/>
                  <a:pt x="18435" y="10310"/>
                  <a:pt x="18164" y="10310"/>
                </a:cubicBezTo>
                <a:moveTo>
                  <a:pt x="9818" y="17182"/>
                </a:moveTo>
                <a:cubicBezTo>
                  <a:pt x="9276" y="17182"/>
                  <a:pt x="8836" y="16743"/>
                  <a:pt x="8836" y="16200"/>
                </a:cubicBezTo>
                <a:cubicBezTo>
                  <a:pt x="8836" y="15658"/>
                  <a:pt x="9276" y="15218"/>
                  <a:pt x="9818" y="15218"/>
                </a:cubicBezTo>
                <a:cubicBezTo>
                  <a:pt x="10360" y="15218"/>
                  <a:pt x="10800" y="15658"/>
                  <a:pt x="10800" y="16200"/>
                </a:cubicBezTo>
                <a:cubicBezTo>
                  <a:pt x="10800" y="16743"/>
                  <a:pt x="10360" y="17182"/>
                  <a:pt x="9818" y="17182"/>
                </a:cubicBezTo>
                <a:moveTo>
                  <a:pt x="18164" y="15709"/>
                </a:moveTo>
                <a:lnTo>
                  <a:pt x="11712" y="15709"/>
                </a:lnTo>
                <a:cubicBezTo>
                  <a:pt x="11493" y="14863"/>
                  <a:pt x="10732" y="14237"/>
                  <a:pt x="9818" y="14237"/>
                </a:cubicBezTo>
                <a:cubicBezTo>
                  <a:pt x="8904" y="14237"/>
                  <a:pt x="8143" y="14863"/>
                  <a:pt x="7924" y="15709"/>
                </a:cubicBezTo>
                <a:lnTo>
                  <a:pt x="3436" y="15709"/>
                </a:lnTo>
                <a:cubicBezTo>
                  <a:pt x="3165" y="15709"/>
                  <a:pt x="2945" y="15929"/>
                  <a:pt x="2945" y="16200"/>
                </a:cubicBezTo>
                <a:cubicBezTo>
                  <a:pt x="2945" y="16472"/>
                  <a:pt x="3165" y="16691"/>
                  <a:pt x="3436" y="16691"/>
                </a:cubicBezTo>
                <a:lnTo>
                  <a:pt x="7924" y="16691"/>
                </a:lnTo>
                <a:cubicBezTo>
                  <a:pt x="8143" y="17537"/>
                  <a:pt x="8904" y="18164"/>
                  <a:pt x="9818" y="18164"/>
                </a:cubicBezTo>
                <a:cubicBezTo>
                  <a:pt x="10732" y="18164"/>
                  <a:pt x="11493" y="17537"/>
                  <a:pt x="11712" y="16691"/>
                </a:cubicBezTo>
                <a:lnTo>
                  <a:pt x="18164" y="16691"/>
                </a:lnTo>
                <a:cubicBezTo>
                  <a:pt x="18435" y="16691"/>
                  <a:pt x="18655" y="16472"/>
                  <a:pt x="18655" y="16200"/>
                </a:cubicBezTo>
                <a:cubicBezTo>
                  <a:pt x="18655" y="15929"/>
                  <a:pt x="18435" y="15709"/>
                  <a:pt x="18164" y="1570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1" name="Shape 2591">
            <a:extLst>
              <a:ext uri="{FF2B5EF4-FFF2-40B4-BE49-F238E27FC236}">
                <a16:creationId xmlns:a16="http://schemas.microsoft.com/office/drawing/2014/main" id="{80D5F122-38DE-CD49-8537-F3A01930184D}"/>
              </a:ext>
            </a:extLst>
          </p:cNvPr>
          <p:cNvSpPr/>
          <p:nvPr/>
        </p:nvSpPr>
        <p:spPr>
          <a:xfrm>
            <a:off x="8063590" y="489085"/>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6"/>
                </a:cubicBezTo>
                <a:lnTo>
                  <a:pt x="19602" y="12268"/>
                </a:lnTo>
                <a:cubicBezTo>
                  <a:pt x="19256" y="12354"/>
                  <a:pt x="18984" y="12622"/>
                  <a:pt x="18892" y="12966"/>
                </a:cubicBezTo>
                <a:cubicBezTo>
                  <a:pt x="18703" y="13672"/>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3"/>
                </a:cubicBezTo>
                <a:lnTo>
                  <a:pt x="982" y="9587"/>
                </a:lnTo>
                <a:lnTo>
                  <a:pt x="1998" y="9333"/>
                </a:lnTo>
                <a:cubicBezTo>
                  <a:pt x="2343" y="9246"/>
                  <a:pt x="2616" y="8979"/>
                  <a:pt x="2708" y="8634"/>
                </a:cubicBezTo>
                <a:cubicBezTo>
                  <a:pt x="2897" y="7928"/>
                  <a:pt x="3179" y="7249"/>
                  <a:pt x="3548" y="6615"/>
                </a:cubicBezTo>
                <a:cubicBezTo>
                  <a:pt x="3727" y="6305"/>
                  <a:pt x="3724" y="5923"/>
                  <a:pt x="3540" y="5617"/>
                </a:cubicBezTo>
                <a:lnTo>
                  <a:pt x="3005" y="4725"/>
                </a:lnTo>
                <a:cubicBezTo>
                  <a:pt x="3004" y="4722"/>
                  <a:pt x="3002" y="4718"/>
                  <a:pt x="3000" y="4715"/>
                </a:cubicBezTo>
                <a:lnTo>
                  <a:pt x="4715" y="3000"/>
                </a:lnTo>
                <a:lnTo>
                  <a:pt x="5621" y="3544"/>
                </a:lnTo>
                <a:cubicBezTo>
                  <a:pt x="5777" y="3636"/>
                  <a:pt x="5951" y="3683"/>
                  <a:pt x="6127" y="3683"/>
                </a:cubicBezTo>
                <a:cubicBezTo>
                  <a:pt x="6296" y="3683"/>
                  <a:pt x="6465" y="3639"/>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39"/>
                  <a:pt x="15304" y="3683"/>
                  <a:pt x="15473" y="3683"/>
                </a:cubicBezTo>
                <a:cubicBezTo>
                  <a:pt x="15648" y="3683"/>
                  <a:pt x="15822" y="3636"/>
                  <a:pt x="15978" y="3544"/>
                </a:cubicBezTo>
                <a:lnTo>
                  <a:pt x="16884" y="3000"/>
                </a:lnTo>
                <a:lnTo>
                  <a:pt x="18600" y="4715"/>
                </a:lnTo>
                <a:cubicBezTo>
                  <a:pt x="18598" y="4718"/>
                  <a:pt x="18597" y="4722"/>
                  <a:pt x="18595" y="4726"/>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8"/>
                  <a:pt x="17136" y="1969"/>
                  <a:pt x="16975" y="1969"/>
                </a:cubicBezTo>
                <a:cubicBezTo>
                  <a:pt x="16778" y="1969"/>
                  <a:pt x="16572" y="2043"/>
                  <a:pt x="16400" y="2145"/>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5"/>
                </a:lnTo>
                <a:cubicBezTo>
                  <a:pt x="5028" y="2043"/>
                  <a:pt x="4822" y="1969"/>
                  <a:pt x="4625" y="1969"/>
                </a:cubicBezTo>
                <a:cubicBezTo>
                  <a:pt x="4464" y="1969"/>
                  <a:pt x="4308" y="2018"/>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3"/>
                  <a:pt x="0" y="9360"/>
                </a:cubicBezTo>
                <a:lnTo>
                  <a:pt x="0" y="12240"/>
                </a:lnTo>
                <a:cubicBezTo>
                  <a:pt x="0" y="12638"/>
                  <a:pt x="367" y="12848"/>
                  <a:pt x="720" y="12960"/>
                </a:cubicBezTo>
                <a:lnTo>
                  <a:pt x="1759" y="13220"/>
                </a:lnTo>
                <a:cubicBezTo>
                  <a:pt x="1973" y="14021"/>
                  <a:pt x="2292" y="14778"/>
                  <a:pt x="2698" y="15478"/>
                </a:cubicBezTo>
                <a:lnTo>
                  <a:pt x="2145" y="16400"/>
                </a:lnTo>
                <a:cubicBezTo>
                  <a:pt x="1959" y="16714"/>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4"/>
                  <a:pt x="19455" y="16400"/>
                </a:cubicBezTo>
                <a:lnTo>
                  <a:pt x="18902" y="15478"/>
                </a:lnTo>
                <a:cubicBezTo>
                  <a:pt x="19308" y="14778"/>
                  <a:pt x="19626" y="14021"/>
                  <a:pt x="19841" y="13220"/>
                </a:cubicBezTo>
                <a:lnTo>
                  <a:pt x="20880" y="12960"/>
                </a:lnTo>
                <a:cubicBezTo>
                  <a:pt x="21233" y="12848"/>
                  <a:pt x="21600" y="12638"/>
                  <a:pt x="21600" y="12240"/>
                </a:cubicBezTo>
                <a:lnTo>
                  <a:pt x="21600" y="9360"/>
                </a:lnTo>
                <a:cubicBezTo>
                  <a:pt x="21600" y="8963"/>
                  <a:pt x="21233" y="8730"/>
                  <a:pt x="20880" y="8641"/>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2" name="Shape 2592">
            <a:extLst>
              <a:ext uri="{FF2B5EF4-FFF2-40B4-BE49-F238E27FC236}">
                <a16:creationId xmlns:a16="http://schemas.microsoft.com/office/drawing/2014/main" id="{B79BFC81-C2CC-734C-87CB-C6AC29DE1276}"/>
              </a:ext>
            </a:extLst>
          </p:cNvPr>
          <p:cNvSpPr/>
          <p:nvPr/>
        </p:nvSpPr>
        <p:spPr>
          <a:xfrm>
            <a:off x="9130112" y="489085"/>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20618" y="12012"/>
                </a:moveTo>
                <a:cubicBezTo>
                  <a:pt x="20614" y="12014"/>
                  <a:pt x="20611" y="12016"/>
                  <a:pt x="20607" y="12016"/>
                </a:cubicBezTo>
                <a:lnTo>
                  <a:pt x="19602" y="12268"/>
                </a:lnTo>
                <a:cubicBezTo>
                  <a:pt x="19256" y="12354"/>
                  <a:pt x="18984" y="12622"/>
                  <a:pt x="18892" y="12966"/>
                </a:cubicBezTo>
                <a:cubicBezTo>
                  <a:pt x="18703" y="13672"/>
                  <a:pt x="18421" y="14352"/>
                  <a:pt x="18053" y="14986"/>
                </a:cubicBezTo>
                <a:cubicBezTo>
                  <a:pt x="17873" y="15295"/>
                  <a:pt x="17876" y="15677"/>
                  <a:pt x="18060" y="15984"/>
                </a:cubicBezTo>
                <a:lnTo>
                  <a:pt x="18601" y="16885"/>
                </a:lnTo>
                <a:lnTo>
                  <a:pt x="16886" y="18600"/>
                </a:lnTo>
                <a:cubicBezTo>
                  <a:pt x="16882" y="18598"/>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2" y="18415"/>
                  <a:pt x="6617" y="18049"/>
                </a:cubicBezTo>
                <a:cubicBezTo>
                  <a:pt x="6465" y="17961"/>
                  <a:pt x="6296" y="17917"/>
                  <a:pt x="6127" y="17917"/>
                </a:cubicBezTo>
                <a:cubicBezTo>
                  <a:pt x="5951" y="17917"/>
                  <a:pt x="5777" y="17964"/>
                  <a:pt x="5621" y="18057"/>
                </a:cubicBezTo>
                <a:lnTo>
                  <a:pt x="4725" y="18595"/>
                </a:lnTo>
                <a:cubicBezTo>
                  <a:pt x="4722" y="18597"/>
                  <a:pt x="4718" y="18598"/>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2"/>
                </a:cubicBezTo>
                <a:lnTo>
                  <a:pt x="982" y="9587"/>
                </a:lnTo>
                <a:lnTo>
                  <a:pt x="1998" y="9333"/>
                </a:lnTo>
                <a:cubicBezTo>
                  <a:pt x="2343" y="9246"/>
                  <a:pt x="2616" y="8979"/>
                  <a:pt x="2708" y="8634"/>
                </a:cubicBezTo>
                <a:cubicBezTo>
                  <a:pt x="2897" y="7929"/>
                  <a:pt x="3179" y="7249"/>
                  <a:pt x="3548" y="6615"/>
                </a:cubicBezTo>
                <a:cubicBezTo>
                  <a:pt x="3727" y="6305"/>
                  <a:pt x="3724" y="5923"/>
                  <a:pt x="3540" y="5617"/>
                </a:cubicBezTo>
                <a:lnTo>
                  <a:pt x="3005" y="4725"/>
                </a:lnTo>
                <a:cubicBezTo>
                  <a:pt x="3004" y="4722"/>
                  <a:pt x="3002" y="4719"/>
                  <a:pt x="3000" y="4715"/>
                </a:cubicBezTo>
                <a:lnTo>
                  <a:pt x="4715" y="3000"/>
                </a:lnTo>
                <a:lnTo>
                  <a:pt x="5621" y="3543"/>
                </a:lnTo>
                <a:cubicBezTo>
                  <a:pt x="5777" y="3637"/>
                  <a:pt x="5951" y="3683"/>
                  <a:pt x="6127" y="3683"/>
                </a:cubicBezTo>
                <a:cubicBezTo>
                  <a:pt x="6296" y="3683"/>
                  <a:pt x="6465" y="3639"/>
                  <a:pt x="6618" y="3552"/>
                </a:cubicBezTo>
                <a:cubicBezTo>
                  <a:pt x="7251" y="3185"/>
                  <a:pt x="7929" y="2904"/>
                  <a:pt x="8632" y="2717"/>
                </a:cubicBezTo>
                <a:cubicBezTo>
                  <a:pt x="8976" y="2624"/>
                  <a:pt x="9244" y="2352"/>
                  <a:pt x="9331" y="2006"/>
                </a:cubicBezTo>
                <a:lnTo>
                  <a:pt x="9587" y="982"/>
                </a:lnTo>
                <a:lnTo>
                  <a:pt x="12012" y="982"/>
                </a:lnTo>
                <a:cubicBezTo>
                  <a:pt x="12014" y="986"/>
                  <a:pt x="12015" y="989"/>
                  <a:pt x="12016" y="993"/>
                </a:cubicBezTo>
                <a:lnTo>
                  <a:pt x="12269" y="2006"/>
                </a:lnTo>
                <a:cubicBezTo>
                  <a:pt x="12356" y="2352"/>
                  <a:pt x="12624" y="2624"/>
                  <a:pt x="12968" y="2717"/>
                </a:cubicBezTo>
                <a:cubicBezTo>
                  <a:pt x="13671" y="2904"/>
                  <a:pt x="14348" y="3185"/>
                  <a:pt x="14982" y="3552"/>
                </a:cubicBezTo>
                <a:cubicBezTo>
                  <a:pt x="15134" y="3639"/>
                  <a:pt x="15304" y="3683"/>
                  <a:pt x="15473" y="3683"/>
                </a:cubicBezTo>
                <a:cubicBezTo>
                  <a:pt x="15648" y="3683"/>
                  <a:pt x="15822" y="3637"/>
                  <a:pt x="15978" y="3543"/>
                </a:cubicBezTo>
                <a:lnTo>
                  <a:pt x="16884" y="3000"/>
                </a:lnTo>
                <a:lnTo>
                  <a:pt x="18600" y="4715"/>
                </a:lnTo>
                <a:cubicBezTo>
                  <a:pt x="18598" y="4719"/>
                  <a:pt x="18597" y="4722"/>
                  <a:pt x="18595" y="4725"/>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2"/>
                  <a:pt x="20618" y="12012"/>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9"/>
                  <a:pt x="17136" y="1968"/>
                  <a:pt x="16975" y="1968"/>
                </a:cubicBezTo>
                <a:cubicBezTo>
                  <a:pt x="16778" y="1968"/>
                  <a:pt x="16572" y="2043"/>
                  <a:pt x="16400" y="2145"/>
                </a:cubicBezTo>
                <a:lnTo>
                  <a:pt x="15473" y="2701"/>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1"/>
                </a:cubicBezTo>
                <a:lnTo>
                  <a:pt x="5200" y="2145"/>
                </a:lnTo>
                <a:cubicBezTo>
                  <a:pt x="5028" y="2043"/>
                  <a:pt x="4822" y="1968"/>
                  <a:pt x="4625" y="1968"/>
                </a:cubicBezTo>
                <a:cubicBezTo>
                  <a:pt x="4464" y="1968"/>
                  <a:pt x="4308" y="2019"/>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2"/>
                  <a:pt x="0" y="9361"/>
                </a:cubicBezTo>
                <a:lnTo>
                  <a:pt x="0" y="12240"/>
                </a:lnTo>
                <a:cubicBezTo>
                  <a:pt x="0" y="12638"/>
                  <a:pt x="367" y="12848"/>
                  <a:pt x="720" y="12960"/>
                </a:cubicBezTo>
                <a:lnTo>
                  <a:pt x="1759" y="13220"/>
                </a:lnTo>
                <a:cubicBezTo>
                  <a:pt x="1973" y="14021"/>
                  <a:pt x="2292" y="14778"/>
                  <a:pt x="2698" y="15479"/>
                </a:cubicBezTo>
                <a:lnTo>
                  <a:pt x="2145" y="16400"/>
                </a:lnTo>
                <a:cubicBezTo>
                  <a:pt x="1959" y="16713"/>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3"/>
                  <a:pt x="19455" y="16400"/>
                </a:cubicBezTo>
                <a:lnTo>
                  <a:pt x="18902" y="15479"/>
                </a:lnTo>
                <a:cubicBezTo>
                  <a:pt x="19308" y="14778"/>
                  <a:pt x="19626" y="14021"/>
                  <a:pt x="19841" y="13220"/>
                </a:cubicBezTo>
                <a:lnTo>
                  <a:pt x="20880" y="12960"/>
                </a:lnTo>
                <a:cubicBezTo>
                  <a:pt x="21233" y="12848"/>
                  <a:pt x="21600" y="12638"/>
                  <a:pt x="21600" y="12240"/>
                </a:cubicBezTo>
                <a:lnTo>
                  <a:pt x="21600" y="9361"/>
                </a:lnTo>
                <a:cubicBezTo>
                  <a:pt x="21600" y="8962"/>
                  <a:pt x="21233" y="8730"/>
                  <a:pt x="20880" y="8641"/>
                </a:cubicBezTo>
                <a:moveTo>
                  <a:pt x="15709" y="10800"/>
                </a:moveTo>
                <a:cubicBezTo>
                  <a:pt x="15709" y="13346"/>
                  <a:pt x="13771" y="15438"/>
                  <a:pt x="11291" y="15685"/>
                </a:cubicBezTo>
                <a:lnTo>
                  <a:pt x="11291" y="12694"/>
                </a:lnTo>
                <a:cubicBezTo>
                  <a:pt x="12137" y="12476"/>
                  <a:pt x="12764" y="11714"/>
                  <a:pt x="12764" y="10800"/>
                </a:cubicBezTo>
                <a:cubicBezTo>
                  <a:pt x="12764" y="10630"/>
                  <a:pt x="12735" y="10468"/>
                  <a:pt x="12694" y="10310"/>
                </a:cubicBezTo>
                <a:lnTo>
                  <a:pt x="15308" y="8857"/>
                </a:lnTo>
                <a:cubicBezTo>
                  <a:pt x="15565" y="9453"/>
                  <a:pt x="15709" y="10110"/>
                  <a:pt x="15709" y="10800"/>
                </a:cubicBezTo>
                <a:moveTo>
                  <a:pt x="9818" y="10800"/>
                </a:moveTo>
                <a:cubicBezTo>
                  <a:pt x="9818" y="10258"/>
                  <a:pt x="10258" y="9818"/>
                  <a:pt x="10800" y="9818"/>
                </a:cubicBezTo>
                <a:cubicBezTo>
                  <a:pt x="11342" y="9818"/>
                  <a:pt x="11782" y="10258"/>
                  <a:pt x="11782" y="10800"/>
                </a:cubicBezTo>
                <a:cubicBezTo>
                  <a:pt x="11782" y="11342"/>
                  <a:pt x="11342" y="11782"/>
                  <a:pt x="10800" y="11782"/>
                </a:cubicBezTo>
                <a:cubicBezTo>
                  <a:pt x="10258" y="11782"/>
                  <a:pt x="9818" y="11342"/>
                  <a:pt x="9818" y="10800"/>
                </a:cubicBezTo>
                <a:moveTo>
                  <a:pt x="10309" y="15685"/>
                </a:moveTo>
                <a:cubicBezTo>
                  <a:pt x="7829" y="15438"/>
                  <a:pt x="5891" y="13346"/>
                  <a:pt x="5891" y="10800"/>
                </a:cubicBezTo>
                <a:cubicBezTo>
                  <a:pt x="5891" y="10110"/>
                  <a:pt x="6035" y="9453"/>
                  <a:pt x="6292" y="8857"/>
                </a:cubicBezTo>
                <a:lnTo>
                  <a:pt x="8906" y="10310"/>
                </a:lnTo>
                <a:cubicBezTo>
                  <a:pt x="8865" y="10468"/>
                  <a:pt x="8836" y="10630"/>
                  <a:pt x="8836" y="10800"/>
                </a:cubicBezTo>
                <a:cubicBezTo>
                  <a:pt x="8836" y="11714"/>
                  <a:pt x="9463" y="12476"/>
                  <a:pt x="10309" y="12694"/>
                </a:cubicBezTo>
                <a:cubicBezTo>
                  <a:pt x="10309" y="12694"/>
                  <a:pt x="10309" y="15685"/>
                  <a:pt x="10309" y="15685"/>
                </a:cubicBezTo>
                <a:close/>
                <a:moveTo>
                  <a:pt x="10800" y="5891"/>
                </a:moveTo>
                <a:cubicBezTo>
                  <a:pt x="12470" y="5891"/>
                  <a:pt x="13942" y="6727"/>
                  <a:pt x="14829" y="8000"/>
                </a:cubicBezTo>
                <a:lnTo>
                  <a:pt x="12220" y="9450"/>
                </a:lnTo>
                <a:cubicBezTo>
                  <a:pt x="11862" y="9074"/>
                  <a:pt x="11360" y="8836"/>
                  <a:pt x="10800" y="8836"/>
                </a:cubicBezTo>
                <a:cubicBezTo>
                  <a:pt x="10240" y="8836"/>
                  <a:pt x="9738" y="9074"/>
                  <a:pt x="9380" y="9450"/>
                </a:cubicBezTo>
                <a:lnTo>
                  <a:pt x="6771" y="8000"/>
                </a:lnTo>
                <a:cubicBezTo>
                  <a:pt x="7658" y="6727"/>
                  <a:pt x="9130" y="5891"/>
                  <a:pt x="10800" y="5891"/>
                </a:cubicBezTo>
                <a:moveTo>
                  <a:pt x="10800" y="4909"/>
                </a:moveTo>
                <a:cubicBezTo>
                  <a:pt x="7547" y="4909"/>
                  <a:pt x="4909" y="7547"/>
                  <a:pt x="4909" y="10800"/>
                </a:cubicBezTo>
                <a:cubicBezTo>
                  <a:pt x="4909" y="14054"/>
                  <a:pt x="7547" y="16691"/>
                  <a:pt x="10800" y="16691"/>
                </a:cubicBezTo>
                <a:cubicBezTo>
                  <a:pt x="14053" y="16691"/>
                  <a:pt x="16691" y="14054"/>
                  <a:pt x="16691" y="10800"/>
                </a:cubicBezTo>
                <a:cubicBezTo>
                  <a:pt x="16691" y="7547"/>
                  <a:pt x="14053" y="4909"/>
                  <a:pt x="10800" y="490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3" name="Shape 2593">
            <a:extLst>
              <a:ext uri="{FF2B5EF4-FFF2-40B4-BE49-F238E27FC236}">
                <a16:creationId xmlns:a16="http://schemas.microsoft.com/office/drawing/2014/main" id="{B5F517A9-1880-6F48-AE9C-27663EC0910F}"/>
              </a:ext>
            </a:extLst>
          </p:cNvPr>
          <p:cNvSpPr/>
          <p:nvPr/>
        </p:nvSpPr>
        <p:spPr>
          <a:xfrm>
            <a:off x="10196634" y="489085"/>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20618" y="8095"/>
                </a:moveTo>
                <a:lnTo>
                  <a:pt x="20091" y="8640"/>
                </a:lnTo>
                <a:cubicBezTo>
                  <a:pt x="19294" y="8426"/>
                  <a:pt x="18482" y="8322"/>
                  <a:pt x="17675" y="8322"/>
                </a:cubicBezTo>
                <a:lnTo>
                  <a:pt x="17150" y="7377"/>
                </a:lnTo>
                <a:cubicBezTo>
                  <a:pt x="17052" y="7203"/>
                  <a:pt x="16911" y="7035"/>
                  <a:pt x="16741" y="6937"/>
                </a:cubicBezTo>
                <a:cubicBezTo>
                  <a:pt x="16601" y="6856"/>
                  <a:pt x="16442" y="6822"/>
                  <a:pt x="16268" y="6868"/>
                </a:cubicBezTo>
                <a:lnTo>
                  <a:pt x="13487" y="7613"/>
                </a:lnTo>
                <a:cubicBezTo>
                  <a:pt x="13102" y="7716"/>
                  <a:pt x="12995" y="8125"/>
                  <a:pt x="12977" y="8495"/>
                </a:cubicBezTo>
                <a:lnTo>
                  <a:pt x="12996" y="9570"/>
                </a:lnTo>
                <a:cubicBezTo>
                  <a:pt x="12293" y="9973"/>
                  <a:pt x="11639" y="10471"/>
                  <a:pt x="11053" y="11057"/>
                </a:cubicBezTo>
                <a:lnTo>
                  <a:pt x="10023" y="10762"/>
                </a:lnTo>
                <a:cubicBezTo>
                  <a:pt x="9673" y="10664"/>
                  <a:pt x="9239" y="10682"/>
                  <a:pt x="9040" y="11026"/>
                </a:cubicBezTo>
                <a:lnTo>
                  <a:pt x="7600" y="13520"/>
                </a:lnTo>
                <a:cubicBezTo>
                  <a:pt x="7401" y="13864"/>
                  <a:pt x="7614" y="14229"/>
                  <a:pt x="7863" y="14504"/>
                </a:cubicBezTo>
                <a:lnTo>
                  <a:pt x="8633" y="15248"/>
                </a:lnTo>
                <a:cubicBezTo>
                  <a:pt x="8419" y="16049"/>
                  <a:pt x="8315" y="16864"/>
                  <a:pt x="8317" y="17674"/>
                </a:cubicBezTo>
                <a:lnTo>
                  <a:pt x="7377" y="18196"/>
                </a:lnTo>
                <a:cubicBezTo>
                  <a:pt x="7060" y="18373"/>
                  <a:pt x="6765" y="18693"/>
                  <a:pt x="6868" y="19077"/>
                </a:cubicBezTo>
                <a:lnTo>
                  <a:pt x="7281" y="20619"/>
                </a:lnTo>
                <a:lnTo>
                  <a:pt x="1964" y="20619"/>
                </a:lnTo>
                <a:cubicBezTo>
                  <a:pt x="1422" y="20619"/>
                  <a:pt x="982" y="20178"/>
                  <a:pt x="982" y="19636"/>
                </a:cubicBezTo>
                <a:lnTo>
                  <a:pt x="982" y="11291"/>
                </a:lnTo>
                <a:lnTo>
                  <a:pt x="1931" y="11291"/>
                </a:lnTo>
                <a:cubicBezTo>
                  <a:pt x="2328" y="11291"/>
                  <a:pt x="2538" y="10924"/>
                  <a:pt x="2651" y="10571"/>
                </a:cubicBezTo>
                <a:lnTo>
                  <a:pt x="2913" y="9523"/>
                </a:lnTo>
                <a:cubicBezTo>
                  <a:pt x="3711" y="9310"/>
                  <a:pt x="4466" y="8993"/>
                  <a:pt x="5164" y="8590"/>
                </a:cubicBezTo>
                <a:lnTo>
                  <a:pt x="6091" y="9146"/>
                </a:lnTo>
                <a:cubicBezTo>
                  <a:pt x="6275" y="9241"/>
                  <a:pt x="6484" y="9317"/>
                  <a:pt x="6681" y="9317"/>
                </a:cubicBezTo>
                <a:cubicBezTo>
                  <a:pt x="6837" y="9317"/>
                  <a:pt x="6985" y="9270"/>
                  <a:pt x="7110" y="9146"/>
                </a:cubicBezTo>
                <a:lnTo>
                  <a:pt x="9146" y="7109"/>
                </a:lnTo>
                <a:cubicBezTo>
                  <a:pt x="9427" y="6828"/>
                  <a:pt x="9332" y="6404"/>
                  <a:pt x="9146" y="6091"/>
                </a:cubicBezTo>
                <a:lnTo>
                  <a:pt x="8593" y="5169"/>
                </a:lnTo>
                <a:cubicBezTo>
                  <a:pt x="8999" y="4469"/>
                  <a:pt x="9317" y="3711"/>
                  <a:pt x="9531" y="2911"/>
                </a:cubicBezTo>
                <a:lnTo>
                  <a:pt x="10571" y="2651"/>
                </a:lnTo>
                <a:cubicBezTo>
                  <a:pt x="10924" y="2538"/>
                  <a:pt x="11291" y="2328"/>
                  <a:pt x="11291" y="1931"/>
                </a:cubicBezTo>
                <a:lnTo>
                  <a:pt x="11291" y="982"/>
                </a:lnTo>
                <a:lnTo>
                  <a:pt x="19636" y="982"/>
                </a:lnTo>
                <a:cubicBezTo>
                  <a:pt x="20178" y="982"/>
                  <a:pt x="20618" y="1421"/>
                  <a:pt x="20618" y="1964"/>
                </a:cubicBezTo>
                <a:cubicBezTo>
                  <a:pt x="20618" y="1964"/>
                  <a:pt x="20618" y="8095"/>
                  <a:pt x="20618" y="8095"/>
                </a:cubicBezTo>
                <a:close/>
                <a:moveTo>
                  <a:pt x="20618" y="12594"/>
                </a:moveTo>
                <a:cubicBezTo>
                  <a:pt x="19750" y="12088"/>
                  <a:pt x="18750" y="11782"/>
                  <a:pt x="17673" y="11782"/>
                </a:cubicBezTo>
                <a:cubicBezTo>
                  <a:pt x="14419" y="11782"/>
                  <a:pt x="11782" y="14419"/>
                  <a:pt x="11782" y="17673"/>
                </a:cubicBezTo>
                <a:cubicBezTo>
                  <a:pt x="11782" y="18751"/>
                  <a:pt x="12088" y="19750"/>
                  <a:pt x="12594" y="20619"/>
                </a:cubicBezTo>
                <a:lnTo>
                  <a:pt x="8298" y="20619"/>
                </a:lnTo>
                <a:lnTo>
                  <a:pt x="7875" y="19042"/>
                </a:lnTo>
                <a:lnTo>
                  <a:pt x="8794" y="18532"/>
                </a:lnTo>
                <a:cubicBezTo>
                  <a:pt x="9106" y="18358"/>
                  <a:pt x="9299" y="18028"/>
                  <a:pt x="9299" y="17671"/>
                </a:cubicBezTo>
                <a:cubicBezTo>
                  <a:pt x="9298" y="16938"/>
                  <a:pt x="9392" y="16208"/>
                  <a:pt x="9582" y="15502"/>
                </a:cubicBezTo>
                <a:cubicBezTo>
                  <a:pt x="9674" y="15158"/>
                  <a:pt x="9572" y="14791"/>
                  <a:pt x="9316" y="14543"/>
                </a:cubicBezTo>
                <a:lnTo>
                  <a:pt x="8572" y="13823"/>
                </a:lnTo>
                <a:cubicBezTo>
                  <a:pt x="8569" y="13820"/>
                  <a:pt x="8566" y="13817"/>
                  <a:pt x="8564" y="13813"/>
                </a:cubicBezTo>
                <a:lnTo>
                  <a:pt x="9776" y="11713"/>
                </a:lnTo>
                <a:lnTo>
                  <a:pt x="10783" y="12001"/>
                </a:lnTo>
                <a:cubicBezTo>
                  <a:pt x="11126" y="12099"/>
                  <a:pt x="11495" y="12003"/>
                  <a:pt x="11748" y="11751"/>
                </a:cubicBezTo>
                <a:cubicBezTo>
                  <a:pt x="12264" y="11234"/>
                  <a:pt x="12848" y="10787"/>
                  <a:pt x="13485" y="10421"/>
                </a:cubicBezTo>
                <a:cubicBezTo>
                  <a:pt x="13794" y="10243"/>
                  <a:pt x="13983" y="9911"/>
                  <a:pt x="13977" y="9554"/>
                </a:cubicBezTo>
                <a:lnTo>
                  <a:pt x="13960" y="8514"/>
                </a:lnTo>
                <a:lnTo>
                  <a:pt x="13960" y="8503"/>
                </a:lnTo>
                <a:lnTo>
                  <a:pt x="16304" y="7875"/>
                </a:lnTo>
                <a:lnTo>
                  <a:pt x="16817" y="8799"/>
                </a:lnTo>
                <a:cubicBezTo>
                  <a:pt x="16905" y="8958"/>
                  <a:pt x="17032" y="9085"/>
                  <a:pt x="17184" y="9172"/>
                </a:cubicBezTo>
                <a:cubicBezTo>
                  <a:pt x="17330" y="9257"/>
                  <a:pt x="17499" y="9304"/>
                  <a:pt x="17675" y="9304"/>
                </a:cubicBezTo>
                <a:cubicBezTo>
                  <a:pt x="18407" y="9304"/>
                  <a:pt x="19135" y="9399"/>
                  <a:pt x="19837" y="9589"/>
                </a:cubicBezTo>
                <a:cubicBezTo>
                  <a:pt x="20106" y="9660"/>
                  <a:pt x="20389" y="9611"/>
                  <a:pt x="20618" y="9464"/>
                </a:cubicBezTo>
                <a:cubicBezTo>
                  <a:pt x="20618" y="9464"/>
                  <a:pt x="20618" y="12594"/>
                  <a:pt x="20618" y="12594"/>
                </a:cubicBezTo>
                <a:close/>
                <a:moveTo>
                  <a:pt x="20618" y="15475"/>
                </a:moveTo>
                <a:lnTo>
                  <a:pt x="19093" y="16323"/>
                </a:lnTo>
                <a:cubicBezTo>
                  <a:pt x="18735" y="15946"/>
                  <a:pt x="18233" y="15709"/>
                  <a:pt x="17673" y="15709"/>
                </a:cubicBezTo>
                <a:cubicBezTo>
                  <a:pt x="17113" y="15709"/>
                  <a:pt x="16610" y="15946"/>
                  <a:pt x="16253" y="16323"/>
                </a:cubicBezTo>
                <a:lnTo>
                  <a:pt x="13643" y="14873"/>
                </a:lnTo>
                <a:cubicBezTo>
                  <a:pt x="14530" y="13599"/>
                  <a:pt x="16003" y="12764"/>
                  <a:pt x="17673" y="12764"/>
                </a:cubicBezTo>
                <a:cubicBezTo>
                  <a:pt x="18783" y="12764"/>
                  <a:pt x="19798" y="13141"/>
                  <a:pt x="20618" y="13764"/>
                </a:cubicBezTo>
                <a:cubicBezTo>
                  <a:pt x="20618" y="13764"/>
                  <a:pt x="20618" y="15475"/>
                  <a:pt x="20618" y="15475"/>
                </a:cubicBezTo>
                <a:close/>
                <a:moveTo>
                  <a:pt x="20618" y="19636"/>
                </a:moveTo>
                <a:cubicBezTo>
                  <a:pt x="20618" y="20178"/>
                  <a:pt x="20178" y="20619"/>
                  <a:pt x="19636" y="20619"/>
                </a:cubicBezTo>
                <a:lnTo>
                  <a:pt x="18164" y="20619"/>
                </a:lnTo>
                <a:lnTo>
                  <a:pt x="18164" y="19567"/>
                </a:lnTo>
                <a:cubicBezTo>
                  <a:pt x="19009" y="19348"/>
                  <a:pt x="19636" y="18587"/>
                  <a:pt x="19636" y="17673"/>
                </a:cubicBezTo>
                <a:cubicBezTo>
                  <a:pt x="19636" y="17502"/>
                  <a:pt x="19608" y="17339"/>
                  <a:pt x="19567" y="17182"/>
                </a:cubicBezTo>
                <a:lnTo>
                  <a:pt x="20618" y="16598"/>
                </a:lnTo>
                <a:cubicBezTo>
                  <a:pt x="20618" y="16598"/>
                  <a:pt x="20618" y="19636"/>
                  <a:pt x="20618" y="19636"/>
                </a:cubicBezTo>
                <a:close/>
                <a:moveTo>
                  <a:pt x="16691" y="17673"/>
                </a:moveTo>
                <a:cubicBezTo>
                  <a:pt x="16691" y="17131"/>
                  <a:pt x="17131" y="16691"/>
                  <a:pt x="17673" y="16691"/>
                </a:cubicBezTo>
                <a:cubicBezTo>
                  <a:pt x="18214" y="16691"/>
                  <a:pt x="18655" y="17131"/>
                  <a:pt x="18655" y="17673"/>
                </a:cubicBezTo>
                <a:cubicBezTo>
                  <a:pt x="18655" y="18215"/>
                  <a:pt x="18214" y="18655"/>
                  <a:pt x="17673" y="18655"/>
                </a:cubicBezTo>
                <a:cubicBezTo>
                  <a:pt x="17131" y="18655"/>
                  <a:pt x="16691" y="18215"/>
                  <a:pt x="16691" y="17673"/>
                </a:cubicBezTo>
                <a:moveTo>
                  <a:pt x="17182" y="20619"/>
                </a:moveTo>
                <a:lnTo>
                  <a:pt x="13757" y="20619"/>
                </a:lnTo>
                <a:cubicBezTo>
                  <a:pt x="13138" y="19797"/>
                  <a:pt x="12764" y="18781"/>
                  <a:pt x="12764" y="17673"/>
                </a:cubicBezTo>
                <a:cubicBezTo>
                  <a:pt x="12764" y="16982"/>
                  <a:pt x="12907" y="16326"/>
                  <a:pt x="13165" y="15730"/>
                </a:cubicBezTo>
                <a:lnTo>
                  <a:pt x="15779" y="17182"/>
                </a:lnTo>
                <a:cubicBezTo>
                  <a:pt x="15738" y="17339"/>
                  <a:pt x="15709" y="17502"/>
                  <a:pt x="15709" y="17673"/>
                </a:cubicBezTo>
                <a:cubicBezTo>
                  <a:pt x="15709" y="18587"/>
                  <a:pt x="16336" y="19348"/>
                  <a:pt x="17182" y="19567"/>
                </a:cubicBezTo>
                <a:cubicBezTo>
                  <a:pt x="17182" y="19567"/>
                  <a:pt x="17182" y="20619"/>
                  <a:pt x="17182" y="20619"/>
                </a:cubicBezTo>
                <a:close/>
                <a:moveTo>
                  <a:pt x="982" y="5376"/>
                </a:moveTo>
                <a:cubicBezTo>
                  <a:pt x="3301" y="5145"/>
                  <a:pt x="5145" y="3301"/>
                  <a:pt x="5375" y="982"/>
                </a:cubicBezTo>
                <a:lnTo>
                  <a:pt x="10309" y="982"/>
                </a:lnTo>
                <a:lnTo>
                  <a:pt x="10309" y="1703"/>
                </a:lnTo>
                <a:cubicBezTo>
                  <a:pt x="10305" y="1705"/>
                  <a:pt x="10302" y="1706"/>
                  <a:pt x="10298" y="1707"/>
                </a:cubicBezTo>
                <a:lnTo>
                  <a:pt x="9293" y="1958"/>
                </a:lnTo>
                <a:cubicBezTo>
                  <a:pt x="8947" y="2045"/>
                  <a:pt x="8675" y="2313"/>
                  <a:pt x="8583" y="2657"/>
                </a:cubicBezTo>
                <a:cubicBezTo>
                  <a:pt x="8394" y="3363"/>
                  <a:pt x="8112" y="4042"/>
                  <a:pt x="7744" y="4676"/>
                </a:cubicBezTo>
                <a:cubicBezTo>
                  <a:pt x="7564" y="4986"/>
                  <a:pt x="7567" y="5368"/>
                  <a:pt x="7751" y="5674"/>
                </a:cubicBezTo>
                <a:lnTo>
                  <a:pt x="8292" y="6575"/>
                </a:lnTo>
                <a:lnTo>
                  <a:pt x="6576" y="8291"/>
                </a:lnTo>
                <a:cubicBezTo>
                  <a:pt x="6573" y="8290"/>
                  <a:pt x="6569" y="8288"/>
                  <a:pt x="6566" y="8286"/>
                </a:cubicBezTo>
                <a:lnTo>
                  <a:pt x="5669" y="7748"/>
                </a:lnTo>
                <a:cubicBezTo>
                  <a:pt x="5513" y="7655"/>
                  <a:pt x="5339" y="7608"/>
                  <a:pt x="5164" y="7608"/>
                </a:cubicBezTo>
                <a:cubicBezTo>
                  <a:pt x="4995" y="7608"/>
                  <a:pt x="4825" y="7652"/>
                  <a:pt x="4673" y="7739"/>
                </a:cubicBezTo>
                <a:cubicBezTo>
                  <a:pt x="4039" y="8106"/>
                  <a:pt x="3362" y="8387"/>
                  <a:pt x="2659" y="8575"/>
                </a:cubicBezTo>
                <a:cubicBezTo>
                  <a:pt x="2315" y="8666"/>
                  <a:pt x="2047" y="8938"/>
                  <a:pt x="1960" y="9285"/>
                </a:cubicBezTo>
                <a:lnTo>
                  <a:pt x="1707" y="10298"/>
                </a:lnTo>
                <a:cubicBezTo>
                  <a:pt x="1706" y="10302"/>
                  <a:pt x="1705" y="10305"/>
                  <a:pt x="1703" y="10310"/>
                </a:cubicBezTo>
                <a:lnTo>
                  <a:pt x="982" y="10310"/>
                </a:lnTo>
                <a:cubicBezTo>
                  <a:pt x="982" y="10310"/>
                  <a:pt x="982" y="5376"/>
                  <a:pt x="982" y="5376"/>
                </a:cubicBezTo>
                <a:close/>
                <a:moveTo>
                  <a:pt x="982" y="1964"/>
                </a:moveTo>
                <a:cubicBezTo>
                  <a:pt x="982" y="1421"/>
                  <a:pt x="1422" y="982"/>
                  <a:pt x="1964" y="982"/>
                </a:cubicBezTo>
                <a:lnTo>
                  <a:pt x="4384" y="982"/>
                </a:lnTo>
                <a:cubicBezTo>
                  <a:pt x="4162" y="2758"/>
                  <a:pt x="2758" y="4162"/>
                  <a:pt x="982" y="4384"/>
                </a:cubicBezTo>
                <a:cubicBezTo>
                  <a:pt x="982" y="4384"/>
                  <a:pt x="982" y="1964"/>
                  <a:pt x="982" y="1964"/>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4" name="Shape 2594">
            <a:extLst>
              <a:ext uri="{FF2B5EF4-FFF2-40B4-BE49-F238E27FC236}">
                <a16:creationId xmlns:a16="http://schemas.microsoft.com/office/drawing/2014/main" id="{286464E1-A059-2042-A8ED-6A9C48E9B984}"/>
              </a:ext>
            </a:extLst>
          </p:cNvPr>
          <p:cNvSpPr/>
          <p:nvPr/>
        </p:nvSpPr>
        <p:spPr>
          <a:xfrm>
            <a:off x="11263156" y="491936"/>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6" name="Shape 2596">
            <a:extLst>
              <a:ext uri="{FF2B5EF4-FFF2-40B4-BE49-F238E27FC236}">
                <a16:creationId xmlns:a16="http://schemas.microsoft.com/office/drawing/2014/main" id="{8BABD3CC-B107-ED45-97E6-68C5AF9DE958}"/>
              </a:ext>
            </a:extLst>
          </p:cNvPr>
          <p:cNvSpPr/>
          <p:nvPr/>
        </p:nvSpPr>
        <p:spPr>
          <a:xfrm>
            <a:off x="2730979" y="1559885"/>
            <a:ext cx="295014" cy="214556"/>
          </a:xfrm>
          <a:custGeom>
            <a:avLst/>
            <a:gdLst/>
            <a:ahLst/>
            <a:cxnLst>
              <a:cxn ang="0">
                <a:pos x="wd2" y="hd2"/>
              </a:cxn>
              <a:cxn ang="5400000">
                <a:pos x="wd2" y="hd2"/>
              </a:cxn>
              <a:cxn ang="10800000">
                <a:pos x="wd2" y="hd2"/>
              </a:cxn>
              <a:cxn ang="16200000">
                <a:pos x="wd2" y="hd2"/>
              </a:cxn>
            </a:cxnLst>
            <a:rect l="0" t="0" r="r" b="b"/>
            <a:pathLst>
              <a:path w="21600" h="21600" extrusionOk="0">
                <a:moveTo>
                  <a:pt x="3436" y="5400"/>
                </a:moveTo>
                <a:lnTo>
                  <a:pt x="9327" y="5400"/>
                </a:lnTo>
                <a:cubicBezTo>
                  <a:pt x="9598" y="5400"/>
                  <a:pt x="9818" y="5098"/>
                  <a:pt x="9818" y="4725"/>
                </a:cubicBezTo>
                <a:cubicBezTo>
                  <a:pt x="9818" y="4353"/>
                  <a:pt x="9598" y="4050"/>
                  <a:pt x="9327" y="4050"/>
                </a:cubicBezTo>
                <a:lnTo>
                  <a:pt x="3436" y="4050"/>
                </a:lnTo>
                <a:cubicBezTo>
                  <a:pt x="3166" y="4050"/>
                  <a:pt x="2945" y="4353"/>
                  <a:pt x="2945" y="4725"/>
                </a:cubicBezTo>
                <a:cubicBezTo>
                  <a:pt x="2945" y="5098"/>
                  <a:pt x="3166" y="5400"/>
                  <a:pt x="3436" y="5400"/>
                </a:cubicBezTo>
                <a:moveTo>
                  <a:pt x="3436" y="8100"/>
                </a:moveTo>
                <a:lnTo>
                  <a:pt x="7364" y="8100"/>
                </a:lnTo>
                <a:cubicBezTo>
                  <a:pt x="7634" y="8100"/>
                  <a:pt x="7855" y="7798"/>
                  <a:pt x="7855" y="7425"/>
                </a:cubicBezTo>
                <a:cubicBezTo>
                  <a:pt x="7855" y="7053"/>
                  <a:pt x="7634" y="6750"/>
                  <a:pt x="7364" y="6750"/>
                </a:cubicBezTo>
                <a:lnTo>
                  <a:pt x="3436" y="6750"/>
                </a:lnTo>
                <a:cubicBezTo>
                  <a:pt x="3166" y="6750"/>
                  <a:pt x="2945" y="7053"/>
                  <a:pt x="2945" y="7425"/>
                </a:cubicBezTo>
                <a:cubicBezTo>
                  <a:pt x="2945" y="7798"/>
                  <a:pt x="3166" y="8100"/>
                  <a:pt x="3436" y="8100"/>
                </a:cubicBezTo>
                <a:moveTo>
                  <a:pt x="3436" y="10800"/>
                </a:moveTo>
                <a:lnTo>
                  <a:pt x="9327" y="10800"/>
                </a:lnTo>
                <a:cubicBezTo>
                  <a:pt x="9598" y="10800"/>
                  <a:pt x="9818" y="10498"/>
                  <a:pt x="9818" y="10125"/>
                </a:cubicBezTo>
                <a:cubicBezTo>
                  <a:pt x="9818" y="9753"/>
                  <a:pt x="9598" y="9450"/>
                  <a:pt x="9327" y="9450"/>
                </a:cubicBezTo>
                <a:lnTo>
                  <a:pt x="3436" y="9450"/>
                </a:lnTo>
                <a:cubicBezTo>
                  <a:pt x="3166" y="9450"/>
                  <a:pt x="2945" y="9753"/>
                  <a:pt x="2945" y="10125"/>
                </a:cubicBezTo>
                <a:cubicBezTo>
                  <a:pt x="2945" y="10498"/>
                  <a:pt x="3166" y="10800"/>
                  <a:pt x="3436" y="10800"/>
                </a:cubicBezTo>
                <a:moveTo>
                  <a:pt x="20618" y="20250"/>
                </a:moveTo>
                <a:lnTo>
                  <a:pt x="15709" y="20250"/>
                </a:lnTo>
                <a:lnTo>
                  <a:pt x="15709" y="17551"/>
                </a:lnTo>
                <a:lnTo>
                  <a:pt x="16691" y="17551"/>
                </a:lnTo>
                <a:cubicBezTo>
                  <a:pt x="16962" y="17551"/>
                  <a:pt x="17182" y="17248"/>
                  <a:pt x="17182" y="16875"/>
                </a:cubicBezTo>
                <a:cubicBezTo>
                  <a:pt x="17182" y="16503"/>
                  <a:pt x="16962" y="16200"/>
                  <a:pt x="16691" y="16200"/>
                </a:cubicBezTo>
                <a:lnTo>
                  <a:pt x="13745" y="16200"/>
                </a:lnTo>
                <a:cubicBezTo>
                  <a:pt x="13475" y="16200"/>
                  <a:pt x="13255" y="16503"/>
                  <a:pt x="13255" y="16875"/>
                </a:cubicBezTo>
                <a:cubicBezTo>
                  <a:pt x="13255" y="17248"/>
                  <a:pt x="13475" y="17551"/>
                  <a:pt x="13745" y="17551"/>
                </a:cubicBezTo>
                <a:lnTo>
                  <a:pt x="14727" y="17551"/>
                </a:lnTo>
                <a:lnTo>
                  <a:pt x="14727" y="20250"/>
                </a:lnTo>
                <a:lnTo>
                  <a:pt x="6873" y="20250"/>
                </a:lnTo>
                <a:lnTo>
                  <a:pt x="6873" y="17551"/>
                </a:lnTo>
                <a:lnTo>
                  <a:pt x="7855" y="17551"/>
                </a:lnTo>
                <a:cubicBezTo>
                  <a:pt x="8125" y="17551"/>
                  <a:pt x="8345" y="17248"/>
                  <a:pt x="8345" y="16875"/>
                </a:cubicBezTo>
                <a:cubicBezTo>
                  <a:pt x="8345" y="16503"/>
                  <a:pt x="8125" y="16200"/>
                  <a:pt x="7855" y="16200"/>
                </a:cubicBezTo>
                <a:lnTo>
                  <a:pt x="4909" y="16200"/>
                </a:lnTo>
                <a:cubicBezTo>
                  <a:pt x="4638" y="16200"/>
                  <a:pt x="4418" y="16503"/>
                  <a:pt x="4418" y="16875"/>
                </a:cubicBezTo>
                <a:cubicBezTo>
                  <a:pt x="4418" y="17248"/>
                  <a:pt x="4638" y="17551"/>
                  <a:pt x="4909" y="17551"/>
                </a:cubicBezTo>
                <a:lnTo>
                  <a:pt x="5891" y="17551"/>
                </a:lnTo>
                <a:lnTo>
                  <a:pt x="5891" y="20250"/>
                </a:lnTo>
                <a:lnTo>
                  <a:pt x="982" y="20250"/>
                </a:lnTo>
                <a:lnTo>
                  <a:pt x="982" y="1350"/>
                </a:lnTo>
                <a:lnTo>
                  <a:pt x="20618" y="1350"/>
                </a:lnTo>
                <a:cubicBezTo>
                  <a:pt x="20618" y="1350"/>
                  <a:pt x="20618" y="20250"/>
                  <a:pt x="20618" y="20250"/>
                </a:cubicBezTo>
                <a:close/>
                <a:moveTo>
                  <a:pt x="20618" y="0"/>
                </a:moveTo>
                <a:lnTo>
                  <a:pt x="982" y="0"/>
                </a:lnTo>
                <a:cubicBezTo>
                  <a:pt x="440" y="0"/>
                  <a:pt x="0" y="605"/>
                  <a:pt x="0" y="1350"/>
                </a:cubicBezTo>
                <a:lnTo>
                  <a:pt x="0" y="20250"/>
                </a:lnTo>
                <a:cubicBezTo>
                  <a:pt x="0" y="20995"/>
                  <a:pt x="440" y="21600"/>
                  <a:pt x="982" y="21600"/>
                </a:cubicBezTo>
                <a:lnTo>
                  <a:pt x="20618" y="21600"/>
                </a:lnTo>
                <a:cubicBezTo>
                  <a:pt x="21160" y="21600"/>
                  <a:pt x="21600" y="20995"/>
                  <a:pt x="21600" y="20250"/>
                </a:cubicBezTo>
                <a:lnTo>
                  <a:pt x="21600" y="1350"/>
                </a:lnTo>
                <a:cubicBezTo>
                  <a:pt x="21600" y="605"/>
                  <a:pt x="21160" y="0"/>
                  <a:pt x="20618" y="0"/>
                </a:cubicBezTo>
                <a:moveTo>
                  <a:pt x="3436" y="13500"/>
                </a:moveTo>
                <a:lnTo>
                  <a:pt x="7364" y="13500"/>
                </a:lnTo>
                <a:cubicBezTo>
                  <a:pt x="7634" y="13500"/>
                  <a:pt x="7855" y="13198"/>
                  <a:pt x="7855" y="12825"/>
                </a:cubicBezTo>
                <a:cubicBezTo>
                  <a:pt x="7855" y="12452"/>
                  <a:pt x="7634" y="12150"/>
                  <a:pt x="7364" y="12150"/>
                </a:cubicBezTo>
                <a:lnTo>
                  <a:pt x="3436" y="12150"/>
                </a:lnTo>
                <a:cubicBezTo>
                  <a:pt x="3166" y="12150"/>
                  <a:pt x="2945" y="12452"/>
                  <a:pt x="2945" y="12825"/>
                </a:cubicBezTo>
                <a:cubicBezTo>
                  <a:pt x="2945" y="13198"/>
                  <a:pt x="3166" y="13500"/>
                  <a:pt x="3436" y="13500"/>
                </a:cubicBezTo>
                <a:moveTo>
                  <a:pt x="12273" y="5400"/>
                </a:moveTo>
                <a:lnTo>
                  <a:pt x="16200" y="5400"/>
                </a:lnTo>
                <a:cubicBezTo>
                  <a:pt x="16471" y="5400"/>
                  <a:pt x="16691" y="5098"/>
                  <a:pt x="16691" y="4725"/>
                </a:cubicBezTo>
                <a:cubicBezTo>
                  <a:pt x="16691" y="4353"/>
                  <a:pt x="16471" y="4050"/>
                  <a:pt x="16200" y="4050"/>
                </a:cubicBezTo>
                <a:lnTo>
                  <a:pt x="12273" y="4050"/>
                </a:lnTo>
                <a:cubicBezTo>
                  <a:pt x="12002" y="4050"/>
                  <a:pt x="11782" y="4353"/>
                  <a:pt x="11782" y="4725"/>
                </a:cubicBezTo>
                <a:cubicBezTo>
                  <a:pt x="11782" y="5098"/>
                  <a:pt x="12002" y="5400"/>
                  <a:pt x="12273" y="5400"/>
                </a:cubicBezTo>
                <a:moveTo>
                  <a:pt x="12273" y="10800"/>
                </a:moveTo>
                <a:lnTo>
                  <a:pt x="16200" y="10800"/>
                </a:lnTo>
                <a:cubicBezTo>
                  <a:pt x="16471" y="10800"/>
                  <a:pt x="16691" y="10498"/>
                  <a:pt x="16691" y="10125"/>
                </a:cubicBezTo>
                <a:cubicBezTo>
                  <a:pt x="16691" y="9753"/>
                  <a:pt x="16471" y="9450"/>
                  <a:pt x="16200" y="9450"/>
                </a:cubicBezTo>
                <a:lnTo>
                  <a:pt x="12273" y="9450"/>
                </a:lnTo>
                <a:cubicBezTo>
                  <a:pt x="12002" y="9450"/>
                  <a:pt x="11782" y="9753"/>
                  <a:pt x="11782" y="10125"/>
                </a:cubicBezTo>
                <a:cubicBezTo>
                  <a:pt x="11782" y="10498"/>
                  <a:pt x="12002" y="10800"/>
                  <a:pt x="12273" y="10800"/>
                </a:cubicBezTo>
                <a:moveTo>
                  <a:pt x="12273" y="13500"/>
                </a:moveTo>
                <a:lnTo>
                  <a:pt x="18164" y="13500"/>
                </a:lnTo>
                <a:cubicBezTo>
                  <a:pt x="18434" y="13500"/>
                  <a:pt x="18655" y="13198"/>
                  <a:pt x="18655" y="12825"/>
                </a:cubicBezTo>
                <a:cubicBezTo>
                  <a:pt x="18655" y="12452"/>
                  <a:pt x="18434" y="12150"/>
                  <a:pt x="18164" y="12150"/>
                </a:cubicBezTo>
                <a:lnTo>
                  <a:pt x="12273" y="12150"/>
                </a:lnTo>
                <a:cubicBezTo>
                  <a:pt x="12002" y="12150"/>
                  <a:pt x="11782" y="12452"/>
                  <a:pt x="11782" y="12825"/>
                </a:cubicBezTo>
                <a:cubicBezTo>
                  <a:pt x="11782" y="13198"/>
                  <a:pt x="12002" y="13500"/>
                  <a:pt x="12273" y="13500"/>
                </a:cubicBezTo>
                <a:moveTo>
                  <a:pt x="12273" y="8100"/>
                </a:moveTo>
                <a:lnTo>
                  <a:pt x="18164" y="8100"/>
                </a:lnTo>
                <a:cubicBezTo>
                  <a:pt x="18434" y="8100"/>
                  <a:pt x="18655" y="7798"/>
                  <a:pt x="18655" y="7425"/>
                </a:cubicBezTo>
                <a:cubicBezTo>
                  <a:pt x="18655" y="7053"/>
                  <a:pt x="18434" y="6750"/>
                  <a:pt x="18164" y="6750"/>
                </a:cubicBezTo>
                <a:lnTo>
                  <a:pt x="12273" y="6750"/>
                </a:lnTo>
                <a:cubicBezTo>
                  <a:pt x="12002" y="6750"/>
                  <a:pt x="11782" y="7053"/>
                  <a:pt x="11782" y="7425"/>
                </a:cubicBezTo>
                <a:cubicBezTo>
                  <a:pt x="11782" y="7798"/>
                  <a:pt x="12002" y="8100"/>
                  <a:pt x="12273" y="81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7" name="Shape 2597">
            <a:extLst>
              <a:ext uri="{FF2B5EF4-FFF2-40B4-BE49-F238E27FC236}">
                <a16:creationId xmlns:a16="http://schemas.microsoft.com/office/drawing/2014/main" id="{FF4BD021-0209-3C4B-83AA-D662C146DCCA}"/>
              </a:ext>
            </a:extLst>
          </p:cNvPr>
          <p:cNvSpPr/>
          <p:nvPr/>
        </p:nvSpPr>
        <p:spPr>
          <a:xfrm>
            <a:off x="3797501" y="1558459"/>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7364" y="9600"/>
                </a:moveTo>
                <a:lnTo>
                  <a:pt x="11291" y="9600"/>
                </a:lnTo>
                <a:cubicBezTo>
                  <a:pt x="11562" y="9600"/>
                  <a:pt x="11782" y="9332"/>
                  <a:pt x="11782" y="9000"/>
                </a:cubicBezTo>
                <a:cubicBezTo>
                  <a:pt x="11782" y="8669"/>
                  <a:pt x="11562" y="8400"/>
                  <a:pt x="11291" y="8400"/>
                </a:cubicBezTo>
                <a:lnTo>
                  <a:pt x="7364" y="8400"/>
                </a:lnTo>
                <a:cubicBezTo>
                  <a:pt x="7093" y="8400"/>
                  <a:pt x="6873" y="8669"/>
                  <a:pt x="6873" y="9000"/>
                </a:cubicBezTo>
                <a:cubicBezTo>
                  <a:pt x="6873" y="9332"/>
                  <a:pt x="7093" y="9600"/>
                  <a:pt x="7364" y="9600"/>
                </a:cubicBezTo>
                <a:moveTo>
                  <a:pt x="7364" y="12000"/>
                </a:moveTo>
                <a:lnTo>
                  <a:pt x="9327" y="12000"/>
                </a:lnTo>
                <a:cubicBezTo>
                  <a:pt x="9598" y="12000"/>
                  <a:pt x="9818" y="11732"/>
                  <a:pt x="9818" y="11400"/>
                </a:cubicBezTo>
                <a:cubicBezTo>
                  <a:pt x="9818" y="11069"/>
                  <a:pt x="9598" y="10800"/>
                  <a:pt x="9327" y="10800"/>
                </a:cubicBezTo>
                <a:lnTo>
                  <a:pt x="7364" y="10800"/>
                </a:lnTo>
                <a:cubicBezTo>
                  <a:pt x="7093" y="10800"/>
                  <a:pt x="6873" y="11069"/>
                  <a:pt x="6873" y="11400"/>
                </a:cubicBezTo>
                <a:cubicBezTo>
                  <a:pt x="6873" y="11732"/>
                  <a:pt x="7093" y="12000"/>
                  <a:pt x="7364" y="12000"/>
                </a:cubicBezTo>
                <a:moveTo>
                  <a:pt x="20618" y="20400"/>
                </a:moveTo>
                <a:lnTo>
                  <a:pt x="16691" y="20400"/>
                </a:lnTo>
                <a:lnTo>
                  <a:pt x="16691" y="19200"/>
                </a:lnTo>
                <a:lnTo>
                  <a:pt x="17182" y="19200"/>
                </a:lnTo>
                <a:cubicBezTo>
                  <a:pt x="17453" y="19200"/>
                  <a:pt x="17673" y="18932"/>
                  <a:pt x="17673" y="18600"/>
                </a:cubicBezTo>
                <a:cubicBezTo>
                  <a:pt x="17673" y="18269"/>
                  <a:pt x="17453" y="18000"/>
                  <a:pt x="17182" y="18000"/>
                </a:cubicBezTo>
                <a:lnTo>
                  <a:pt x="15218" y="18000"/>
                </a:lnTo>
                <a:cubicBezTo>
                  <a:pt x="14947" y="18000"/>
                  <a:pt x="14727" y="18269"/>
                  <a:pt x="14727" y="18600"/>
                </a:cubicBezTo>
                <a:cubicBezTo>
                  <a:pt x="14727" y="18932"/>
                  <a:pt x="14947" y="19200"/>
                  <a:pt x="15218" y="19200"/>
                </a:cubicBezTo>
                <a:lnTo>
                  <a:pt x="15709" y="19200"/>
                </a:lnTo>
                <a:lnTo>
                  <a:pt x="15709" y="20400"/>
                </a:lnTo>
                <a:lnTo>
                  <a:pt x="9818" y="20400"/>
                </a:lnTo>
                <a:lnTo>
                  <a:pt x="9818" y="19200"/>
                </a:lnTo>
                <a:lnTo>
                  <a:pt x="10309" y="19200"/>
                </a:lnTo>
                <a:cubicBezTo>
                  <a:pt x="10580" y="19200"/>
                  <a:pt x="10800" y="18932"/>
                  <a:pt x="10800" y="18600"/>
                </a:cubicBezTo>
                <a:cubicBezTo>
                  <a:pt x="10800" y="18269"/>
                  <a:pt x="10580" y="18000"/>
                  <a:pt x="10309" y="18000"/>
                </a:cubicBezTo>
                <a:lnTo>
                  <a:pt x="8345" y="18000"/>
                </a:lnTo>
                <a:cubicBezTo>
                  <a:pt x="8075" y="18000"/>
                  <a:pt x="7855" y="18269"/>
                  <a:pt x="7855" y="18600"/>
                </a:cubicBezTo>
                <a:cubicBezTo>
                  <a:pt x="7855" y="18932"/>
                  <a:pt x="8075" y="19200"/>
                  <a:pt x="8345" y="19200"/>
                </a:cubicBezTo>
                <a:lnTo>
                  <a:pt x="8836" y="19200"/>
                </a:lnTo>
                <a:lnTo>
                  <a:pt x="8836" y="20400"/>
                </a:lnTo>
                <a:lnTo>
                  <a:pt x="4909" y="20400"/>
                </a:lnTo>
                <a:lnTo>
                  <a:pt x="4909" y="6000"/>
                </a:lnTo>
                <a:lnTo>
                  <a:pt x="20618" y="6000"/>
                </a:lnTo>
                <a:cubicBezTo>
                  <a:pt x="20618" y="6000"/>
                  <a:pt x="20618" y="20400"/>
                  <a:pt x="20618" y="20400"/>
                </a:cubicBezTo>
                <a:close/>
                <a:moveTo>
                  <a:pt x="20618" y="4800"/>
                </a:moveTo>
                <a:lnTo>
                  <a:pt x="4909" y="4800"/>
                </a:lnTo>
                <a:cubicBezTo>
                  <a:pt x="4367" y="4800"/>
                  <a:pt x="3927" y="5338"/>
                  <a:pt x="3927" y="6000"/>
                </a:cubicBezTo>
                <a:lnTo>
                  <a:pt x="3927" y="20400"/>
                </a:lnTo>
                <a:cubicBezTo>
                  <a:pt x="3927" y="21062"/>
                  <a:pt x="4367" y="21600"/>
                  <a:pt x="4909" y="21600"/>
                </a:cubicBezTo>
                <a:lnTo>
                  <a:pt x="20618" y="21600"/>
                </a:lnTo>
                <a:cubicBezTo>
                  <a:pt x="21160" y="21600"/>
                  <a:pt x="21600" y="21062"/>
                  <a:pt x="21600" y="20400"/>
                </a:cubicBezTo>
                <a:lnTo>
                  <a:pt x="21600" y="6000"/>
                </a:lnTo>
                <a:cubicBezTo>
                  <a:pt x="21600" y="5338"/>
                  <a:pt x="21160" y="4800"/>
                  <a:pt x="20618" y="4800"/>
                </a:cubicBezTo>
                <a:moveTo>
                  <a:pt x="7364" y="14400"/>
                </a:moveTo>
                <a:lnTo>
                  <a:pt x="11291" y="14400"/>
                </a:lnTo>
                <a:cubicBezTo>
                  <a:pt x="11562" y="14400"/>
                  <a:pt x="11782" y="14132"/>
                  <a:pt x="11782" y="13800"/>
                </a:cubicBezTo>
                <a:cubicBezTo>
                  <a:pt x="11782" y="13469"/>
                  <a:pt x="11562" y="13200"/>
                  <a:pt x="11291" y="13200"/>
                </a:cubicBezTo>
                <a:lnTo>
                  <a:pt x="7364" y="13200"/>
                </a:lnTo>
                <a:cubicBezTo>
                  <a:pt x="7093" y="13200"/>
                  <a:pt x="6873" y="13469"/>
                  <a:pt x="6873" y="13800"/>
                </a:cubicBezTo>
                <a:cubicBezTo>
                  <a:pt x="6873" y="14132"/>
                  <a:pt x="7093" y="14400"/>
                  <a:pt x="7364" y="14400"/>
                </a:cubicBezTo>
                <a:moveTo>
                  <a:pt x="2455" y="15600"/>
                </a:moveTo>
                <a:lnTo>
                  <a:pt x="982" y="15600"/>
                </a:lnTo>
                <a:lnTo>
                  <a:pt x="982" y="1200"/>
                </a:lnTo>
                <a:lnTo>
                  <a:pt x="16691" y="1200"/>
                </a:lnTo>
                <a:lnTo>
                  <a:pt x="16691" y="3000"/>
                </a:lnTo>
                <a:cubicBezTo>
                  <a:pt x="16691" y="3332"/>
                  <a:pt x="16911" y="3600"/>
                  <a:pt x="17182" y="3600"/>
                </a:cubicBezTo>
                <a:cubicBezTo>
                  <a:pt x="17453" y="3600"/>
                  <a:pt x="17673" y="3332"/>
                  <a:pt x="17673" y="3000"/>
                </a:cubicBezTo>
                <a:lnTo>
                  <a:pt x="17673" y="1200"/>
                </a:lnTo>
                <a:cubicBezTo>
                  <a:pt x="17673" y="538"/>
                  <a:pt x="17233" y="0"/>
                  <a:pt x="16691" y="0"/>
                </a:cubicBezTo>
                <a:lnTo>
                  <a:pt x="982" y="0"/>
                </a:lnTo>
                <a:cubicBezTo>
                  <a:pt x="440" y="0"/>
                  <a:pt x="0" y="538"/>
                  <a:pt x="0" y="1200"/>
                </a:cubicBezTo>
                <a:lnTo>
                  <a:pt x="0" y="15600"/>
                </a:lnTo>
                <a:cubicBezTo>
                  <a:pt x="0" y="16262"/>
                  <a:pt x="440" y="16801"/>
                  <a:pt x="982" y="16801"/>
                </a:cubicBezTo>
                <a:lnTo>
                  <a:pt x="2455" y="16801"/>
                </a:lnTo>
                <a:cubicBezTo>
                  <a:pt x="2725" y="16801"/>
                  <a:pt x="2945" y="16532"/>
                  <a:pt x="2945" y="16200"/>
                </a:cubicBezTo>
                <a:cubicBezTo>
                  <a:pt x="2945" y="15869"/>
                  <a:pt x="2725" y="15600"/>
                  <a:pt x="2455" y="15600"/>
                </a:cubicBezTo>
                <a:moveTo>
                  <a:pt x="14236" y="14400"/>
                </a:moveTo>
                <a:lnTo>
                  <a:pt x="16200" y="14400"/>
                </a:lnTo>
                <a:cubicBezTo>
                  <a:pt x="16471" y="14400"/>
                  <a:pt x="16691" y="14132"/>
                  <a:pt x="16691" y="13800"/>
                </a:cubicBezTo>
                <a:cubicBezTo>
                  <a:pt x="16691" y="13469"/>
                  <a:pt x="16471" y="13200"/>
                  <a:pt x="16200" y="13200"/>
                </a:cubicBezTo>
                <a:lnTo>
                  <a:pt x="14236" y="13200"/>
                </a:lnTo>
                <a:cubicBezTo>
                  <a:pt x="13966" y="13200"/>
                  <a:pt x="13745" y="13469"/>
                  <a:pt x="13745" y="13800"/>
                </a:cubicBezTo>
                <a:cubicBezTo>
                  <a:pt x="13745" y="14132"/>
                  <a:pt x="13966" y="14400"/>
                  <a:pt x="14236" y="14400"/>
                </a:cubicBezTo>
                <a:moveTo>
                  <a:pt x="14236" y="9600"/>
                </a:moveTo>
                <a:lnTo>
                  <a:pt x="16200" y="9600"/>
                </a:lnTo>
                <a:cubicBezTo>
                  <a:pt x="16471" y="9600"/>
                  <a:pt x="16691" y="9332"/>
                  <a:pt x="16691" y="9000"/>
                </a:cubicBezTo>
                <a:cubicBezTo>
                  <a:pt x="16691" y="8669"/>
                  <a:pt x="16471" y="8400"/>
                  <a:pt x="16200" y="8400"/>
                </a:cubicBezTo>
                <a:lnTo>
                  <a:pt x="14236" y="8400"/>
                </a:lnTo>
                <a:cubicBezTo>
                  <a:pt x="13966" y="8400"/>
                  <a:pt x="13745" y="8669"/>
                  <a:pt x="13745" y="9000"/>
                </a:cubicBezTo>
                <a:cubicBezTo>
                  <a:pt x="13745" y="9332"/>
                  <a:pt x="13966" y="9600"/>
                  <a:pt x="14236" y="9600"/>
                </a:cubicBezTo>
                <a:moveTo>
                  <a:pt x="14236" y="12000"/>
                </a:moveTo>
                <a:lnTo>
                  <a:pt x="18164" y="12000"/>
                </a:lnTo>
                <a:cubicBezTo>
                  <a:pt x="18434" y="12000"/>
                  <a:pt x="18655" y="11732"/>
                  <a:pt x="18655" y="11400"/>
                </a:cubicBezTo>
                <a:cubicBezTo>
                  <a:pt x="18655" y="11069"/>
                  <a:pt x="18434" y="10800"/>
                  <a:pt x="18164" y="10800"/>
                </a:cubicBezTo>
                <a:lnTo>
                  <a:pt x="14236" y="10800"/>
                </a:lnTo>
                <a:cubicBezTo>
                  <a:pt x="13966" y="10800"/>
                  <a:pt x="13745" y="11069"/>
                  <a:pt x="13745" y="11400"/>
                </a:cubicBezTo>
                <a:cubicBezTo>
                  <a:pt x="13745" y="11732"/>
                  <a:pt x="13966" y="12000"/>
                  <a:pt x="14236" y="120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8" name="Shape 2598">
            <a:extLst>
              <a:ext uri="{FF2B5EF4-FFF2-40B4-BE49-F238E27FC236}">
                <a16:creationId xmlns:a16="http://schemas.microsoft.com/office/drawing/2014/main" id="{6DCD44D6-679B-4945-9D6C-B91926B87C6E}"/>
              </a:ext>
            </a:extLst>
          </p:cNvPr>
          <p:cNvSpPr/>
          <p:nvPr/>
        </p:nvSpPr>
        <p:spPr>
          <a:xfrm>
            <a:off x="4864023" y="1558459"/>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6873" y="8400"/>
                </a:moveTo>
                <a:lnTo>
                  <a:pt x="10800" y="8400"/>
                </a:lnTo>
                <a:lnTo>
                  <a:pt x="10800" y="12001"/>
                </a:lnTo>
                <a:lnTo>
                  <a:pt x="6873" y="12001"/>
                </a:lnTo>
                <a:cubicBezTo>
                  <a:pt x="6873" y="12001"/>
                  <a:pt x="6873" y="8400"/>
                  <a:pt x="6873" y="8400"/>
                </a:cubicBezTo>
                <a:close/>
                <a:moveTo>
                  <a:pt x="6382" y="13200"/>
                </a:moveTo>
                <a:lnTo>
                  <a:pt x="11291" y="13200"/>
                </a:lnTo>
                <a:cubicBezTo>
                  <a:pt x="11562" y="13200"/>
                  <a:pt x="11782" y="12932"/>
                  <a:pt x="11782" y="12600"/>
                </a:cubicBezTo>
                <a:lnTo>
                  <a:pt x="11782" y="7800"/>
                </a:lnTo>
                <a:cubicBezTo>
                  <a:pt x="11782" y="7469"/>
                  <a:pt x="11562" y="7200"/>
                  <a:pt x="11291" y="7200"/>
                </a:cubicBezTo>
                <a:lnTo>
                  <a:pt x="6382" y="7200"/>
                </a:lnTo>
                <a:cubicBezTo>
                  <a:pt x="6111" y="7200"/>
                  <a:pt x="5891" y="7469"/>
                  <a:pt x="5891" y="7800"/>
                </a:cubicBezTo>
                <a:lnTo>
                  <a:pt x="5891" y="12600"/>
                </a:lnTo>
                <a:cubicBezTo>
                  <a:pt x="5891" y="12932"/>
                  <a:pt x="6111" y="13200"/>
                  <a:pt x="6382" y="13200"/>
                </a:cubicBezTo>
                <a:moveTo>
                  <a:pt x="6382" y="4800"/>
                </a:moveTo>
                <a:cubicBezTo>
                  <a:pt x="6653" y="4800"/>
                  <a:pt x="6873" y="4531"/>
                  <a:pt x="6873" y="4200"/>
                </a:cubicBezTo>
                <a:cubicBezTo>
                  <a:pt x="6873" y="3868"/>
                  <a:pt x="6653" y="3600"/>
                  <a:pt x="6382" y="3600"/>
                </a:cubicBezTo>
                <a:cubicBezTo>
                  <a:pt x="6111" y="3600"/>
                  <a:pt x="5891" y="3868"/>
                  <a:pt x="5891" y="4200"/>
                </a:cubicBezTo>
                <a:cubicBezTo>
                  <a:pt x="5891" y="4531"/>
                  <a:pt x="6111" y="4800"/>
                  <a:pt x="6382" y="4800"/>
                </a:cubicBezTo>
                <a:moveTo>
                  <a:pt x="20618" y="20400"/>
                </a:moveTo>
                <a:lnTo>
                  <a:pt x="2945" y="20400"/>
                </a:lnTo>
                <a:cubicBezTo>
                  <a:pt x="1861" y="20400"/>
                  <a:pt x="982" y="19325"/>
                  <a:pt x="982" y="18000"/>
                </a:cubicBezTo>
                <a:lnTo>
                  <a:pt x="982" y="4800"/>
                </a:lnTo>
                <a:lnTo>
                  <a:pt x="2945" y="4800"/>
                </a:lnTo>
                <a:lnTo>
                  <a:pt x="2945" y="17400"/>
                </a:lnTo>
                <a:cubicBezTo>
                  <a:pt x="2945" y="17732"/>
                  <a:pt x="3166" y="18000"/>
                  <a:pt x="3436" y="18000"/>
                </a:cubicBezTo>
                <a:cubicBezTo>
                  <a:pt x="3707" y="18000"/>
                  <a:pt x="3927" y="17732"/>
                  <a:pt x="3927" y="17400"/>
                </a:cubicBezTo>
                <a:lnTo>
                  <a:pt x="3927" y="1200"/>
                </a:lnTo>
                <a:lnTo>
                  <a:pt x="20618" y="1200"/>
                </a:lnTo>
                <a:cubicBezTo>
                  <a:pt x="20618" y="1200"/>
                  <a:pt x="20618" y="20400"/>
                  <a:pt x="20618" y="20400"/>
                </a:cubicBezTo>
                <a:close/>
                <a:moveTo>
                  <a:pt x="20618" y="0"/>
                </a:moveTo>
                <a:lnTo>
                  <a:pt x="3927" y="0"/>
                </a:lnTo>
                <a:cubicBezTo>
                  <a:pt x="3385" y="0"/>
                  <a:pt x="2945" y="538"/>
                  <a:pt x="2945" y="1200"/>
                </a:cubicBezTo>
                <a:lnTo>
                  <a:pt x="2945" y="3600"/>
                </a:lnTo>
                <a:lnTo>
                  <a:pt x="982" y="3600"/>
                </a:lnTo>
                <a:cubicBezTo>
                  <a:pt x="440" y="3600"/>
                  <a:pt x="0" y="4138"/>
                  <a:pt x="0" y="4800"/>
                </a:cubicBezTo>
                <a:lnTo>
                  <a:pt x="0" y="18000"/>
                </a:lnTo>
                <a:cubicBezTo>
                  <a:pt x="0" y="19988"/>
                  <a:pt x="1319" y="21600"/>
                  <a:pt x="2945" y="21600"/>
                </a:cubicBezTo>
                <a:lnTo>
                  <a:pt x="20618" y="21600"/>
                </a:lnTo>
                <a:cubicBezTo>
                  <a:pt x="21160" y="21600"/>
                  <a:pt x="21600" y="21062"/>
                  <a:pt x="21600" y="20400"/>
                </a:cubicBezTo>
                <a:lnTo>
                  <a:pt x="21600" y="1200"/>
                </a:lnTo>
                <a:cubicBezTo>
                  <a:pt x="21600" y="538"/>
                  <a:pt x="21160" y="0"/>
                  <a:pt x="20618" y="0"/>
                </a:cubicBezTo>
                <a:moveTo>
                  <a:pt x="6382" y="18000"/>
                </a:moveTo>
                <a:lnTo>
                  <a:pt x="18164" y="18000"/>
                </a:lnTo>
                <a:cubicBezTo>
                  <a:pt x="18434" y="18000"/>
                  <a:pt x="18655" y="17732"/>
                  <a:pt x="18655" y="17400"/>
                </a:cubicBezTo>
                <a:cubicBezTo>
                  <a:pt x="18655" y="17068"/>
                  <a:pt x="18434" y="16801"/>
                  <a:pt x="18164" y="16801"/>
                </a:cubicBezTo>
                <a:lnTo>
                  <a:pt x="6382" y="16801"/>
                </a:lnTo>
                <a:cubicBezTo>
                  <a:pt x="6111" y="16801"/>
                  <a:pt x="5891" y="17068"/>
                  <a:pt x="5891" y="17400"/>
                </a:cubicBezTo>
                <a:cubicBezTo>
                  <a:pt x="5891" y="17732"/>
                  <a:pt x="6111" y="18000"/>
                  <a:pt x="6382" y="18000"/>
                </a:cubicBezTo>
                <a:moveTo>
                  <a:pt x="6382" y="15600"/>
                </a:moveTo>
                <a:lnTo>
                  <a:pt x="18164" y="15600"/>
                </a:lnTo>
                <a:cubicBezTo>
                  <a:pt x="18434" y="15600"/>
                  <a:pt x="18655" y="15332"/>
                  <a:pt x="18655" y="15000"/>
                </a:cubicBezTo>
                <a:cubicBezTo>
                  <a:pt x="18655" y="14668"/>
                  <a:pt x="18434" y="14401"/>
                  <a:pt x="18164" y="14401"/>
                </a:cubicBezTo>
                <a:lnTo>
                  <a:pt x="6382" y="14401"/>
                </a:lnTo>
                <a:cubicBezTo>
                  <a:pt x="6111" y="14401"/>
                  <a:pt x="5891" y="14668"/>
                  <a:pt x="5891" y="15000"/>
                </a:cubicBezTo>
                <a:cubicBezTo>
                  <a:pt x="5891" y="15332"/>
                  <a:pt x="6111" y="15600"/>
                  <a:pt x="6382" y="15600"/>
                </a:cubicBezTo>
                <a:moveTo>
                  <a:pt x="8345" y="4800"/>
                </a:moveTo>
                <a:cubicBezTo>
                  <a:pt x="8616" y="4800"/>
                  <a:pt x="8836" y="4531"/>
                  <a:pt x="8836" y="4200"/>
                </a:cubicBezTo>
                <a:cubicBezTo>
                  <a:pt x="8836" y="3868"/>
                  <a:pt x="8616" y="3600"/>
                  <a:pt x="8345" y="3600"/>
                </a:cubicBezTo>
                <a:cubicBezTo>
                  <a:pt x="8075" y="3600"/>
                  <a:pt x="7855" y="3868"/>
                  <a:pt x="7855" y="4200"/>
                </a:cubicBezTo>
                <a:cubicBezTo>
                  <a:pt x="7855" y="4531"/>
                  <a:pt x="8075" y="4800"/>
                  <a:pt x="8345" y="4800"/>
                </a:cubicBezTo>
                <a:moveTo>
                  <a:pt x="18164" y="7200"/>
                </a:moveTo>
                <a:lnTo>
                  <a:pt x="14236" y="7200"/>
                </a:lnTo>
                <a:cubicBezTo>
                  <a:pt x="13966" y="7200"/>
                  <a:pt x="13745" y="7469"/>
                  <a:pt x="13745" y="7800"/>
                </a:cubicBezTo>
                <a:cubicBezTo>
                  <a:pt x="13745" y="8132"/>
                  <a:pt x="13966" y="8400"/>
                  <a:pt x="14236" y="8400"/>
                </a:cubicBezTo>
                <a:lnTo>
                  <a:pt x="18164" y="8400"/>
                </a:lnTo>
                <a:cubicBezTo>
                  <a:pt x="18434" y="8400"/>
                  <a:pt x="18655" y="8132"/>
                  <a:pt x="18655" y="7800"/>
                </a:cubicBezTo>
                <a:cubicBezTo>
                  <a:pt x="18655" y="7469"/>
                  <a:pt x="18434" y="7200"/>
                  <a:pt x="18164" y="7200"/>
                </a:cubicBezTo>
                <a:moveTo>
                  <a:pt x="18164" y="12001"/>
                </a:moveTo>
                <a:lnTo>
                  <a:pt x="14236" y="12001"/>
                </a:lnTo>
                <a:cubicBezTo>
                  <a:pt x="13966" y="12001"/>
                  <a:pt x="13745" y="12268"/>
                  <a:pt x="13745" y="12600"/>
                </a:cubicBezTo>
                <a:cubicBezTo>
                  <a:pt x="13745" y="12932"/>
                  <a:pt x="13966" y="13200"/>
                  <a:pt x="14236" y="13200"/>
                </a:cubicBezTo>
                <a:lnTo>
                  <a:pt x="18164" y="13200"/>
                </a:lnTo>
                <a:cubicBezTo>
                  <a:pt x="18434" y="13200"/>
                  <a:pt x="18655" y="12932"/>
                  <a:pt x="18655" y="12600"/>
                </a:cubicBezTo>
                <a:cubicBezTo>
                  <a:pt x="18655" y="12268"/>
                  <a:pt x="18434" y="12001"/>
                  <a:pt x="18164" y="12001"/>
                </a:cubicBezTo>
                <a:moveTo>
                  <a:pt x="18164" y="9600"/>
                </a:moveTo>
                <a:lnTo>
                  <a:pt x="14236" y="9600"/>
                </a:lnTo>
                <a:cubicBezTo>
                  <a:pt x="13966" y="9600"/>
                  <a:pt x="13745" y="9869"/>
                  <a:pt x="13745" y="10200"/>
                </a:cubicBezTo>
                <a:cubicBezTo>
                  <a:pt x="13745" y="10532"/>
                  <a:pt x="13966" y="10800"/>
                  <a:pt x="14236" y="10800"/>
                </a:cubicBezTo>
                <a:lnTo>
                  <a:pt x="18164" y="10800"/>
                </a:lnTo>
                <a:cubicBezTo>
                  <a:pt x="18434" y="10800"/>
                  <a:pt x="18655" y="10532"/>
                  <a:pt x="18655" y="10200"/>
                </a:cubicBezTo>
                <a:cubicBezTo>
                  <a:pt x="18655" y="9869"/>
                  <a:pt x="18434" y="9600"/>
                  <a:pt x="18164" y="9600"/>
                </a:cubicBezTo>
                <a:moveTo>
                  <a:pt x="18164" y="4800"/>
                </a:moveTo>
                <a:cubicBezTo>
                  <a:pt x="18434" y="4800"/>
                  <a:pt x="18655" y="4531"/>
                  <a:pt x="18655" y="4200"/>
                </a:cubicBezTo>
                <a:cubicBezTo>
                  <a:pt x="18655" y="3868"/>
                  <a:pt x="18434" y="3600"/>
                  <a:pt x="18164" y="3600"/>
                </a:cubicBezTo>
                <a:cubicBezTo>
                  <a:pt x="17893" y="3600"/>
                  <a:pt x="17673" y="3868"/>
                  <a:pt x="17673" y="4200"/>
                </a:cubicBezTo>
                <a:cubicBezTo>
                  <a:pt x="17673" y="4531"/>
                  <a:pt x="17893" y="4800"/>
                  <a:pt x="18164" y="4800"/>
                </a:cubicBezTo>
                <a:moveTo>
                  <a:pt x="16200" y="4800"/>
                </a:moveTo>
                <a:cubicBezTo>
                  <a:pt x="16471" y="4800"/>
                  <a:pt x="16691" y="4531"/>
                  <a:pt x="16691" y="4200"/>
                </a:cubicBezTo>
                <a:cubicBezTo>
                  <a:pt x="16691" y="3868"/>
                  <a:pt x="16471" y="3600"/>
                  <a:pt x="16200" y="3600"/>
                </a:cubicBezTo>
                <a:cubicBezTo>
                  <a:pt x="15929" y="3600"/>
                  <a:pt x="15709" y="3868"/>
                  <a:pt x="15709" y="4200"/>
                </a:cubicBezTo>
                <a:cubicBezTo>
                  <a:pt x="15709" y="4531"/>
                  <a:pt x="15929" y="4800"/>
                  <a:pt x="16200" y="4800"/>
                </a:cubicBezTo>
                <a:moveTo>
                  <a:pt x="10309" y="4800"/>
                </a:moveTo>
                <a:lnTo>
                  <a:pt x="14236" y="4800"/>
                </a:lnTo>
                <a:cubicBezTo>
                  <a:pt x="14507" y="4800"/>
                  <a:pt x="14727" y="4531"/>
                  <a:pt x="14727" y="4200"/>
                </a:cubicBezTo>
                <a:cubicBezTo>
                  <a:pt x="14727" y="3868"/>
                  <a:pt x="14507" y="3600"/>
                  <a:pt x="14236" y="3600"/>
                </a:cubicBezTo>
                <a:lnTo>
                  <a:pt x="10309" y="3600"/>
                </a:lnTo>
                <a:cubicBezTo>
                  <a:pt x="10038" y="3600"/>
                  <a:pt x="9818" y="3868"/>
                  <a:pt x="9818" y="4200"/>
                </a:cubicBezTo>
                <a:cubicBezTo>
                  <a:pt x="9818" y="4531"/>
                  <a:pt x="10038" y="4800"/>
                  <a:pt x="10309" y="48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9" name="Shape 2599">
            <a:extLst>
              <a:ext uri="{FF2B5EF4-FFF2-40B4-BE49-F238E27FC236}">
                <a16:creationId xmlns:a16="http://schemas.microsoft.com/office/drawing/2014/main" id="{9B392409-7B7E-CE4A-836F-D0CFD4BD6D0B}"/>
              </a:ext>
            </a:extLst>
          </p:cNvPr>
          <p:cNvSpPr/>
          <p:nvPr/>
        </p:nvSpPr>
        <p:spPr>
          <a:xfrm>
            <a:off x="5930545" y="155560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6382" y="7855"/>
                </a:moveTo>
                <a:cubicBezTo>
                  <a:pt x="6653" y="7855"/>
                  <a:pt x="6873" y="7635"/>
                  <a:pt x="6873" y="7364"/>
                </a:cubicBezTo>
                <a:cubicBezTo>
                  <a:pt x="6873" y="7092"/>
                  <a:pt x="6653" y="6873"/>
                  <a:pt x="6382" y="6873"/>
                </a:cubicBezTo>
                <a:cubicBezTo>
                  <a:pt x="6111" y="6873"/>
                  <a:pt x="5891" y="7092"/>
                  <a:pt x="5891" y="7364"/>
                </a:cubicBezTo>
                <a:cubicBezTo>
                  <a:pt x="5891" y="7635"/>
                  <a:pt x="6111" y="7855"/>
                  <a:pt x="6382" y="7855"/>
                </a:cubicBezTo>
                <a:moveTo>
                  <a:pt x="6873" y="10800"/>
                </a:moveTo>
                <a:lnTo>
                  <a:pt x="10800" y="10800"/>
                </a:lnTo>
                <a:lnTo>
                  <a:pt x="10800" y="13746"/>
                </a:lnTo>
                <a:lnTo>
                  <a:pt x="6873" y="13746"/>
                </a:lnTo>
                <a:cubicBezTo>
                  <a:pt x="6873" y="13746"/>
                  <a:pt x="6873" y="10800"/>
                  <a:pt x="6873" y="10800"/>
                </a:cubicBezTo>
                <a:close/>
                <a:moveTo>
                  <a:pt x="6382" y="14727"/>
                </a:moveTo>
                <a:lnTo>
                  <a:pt x="11291" y="14727"/>
                </a:lnTo>
                <a:cubicBezTo>
                  <a:pt x="11562" y="14727"/>
                  <a:pt x="11782" y="14508"/>
                  <a:pt x="11782" y="14236"/>
                </a:cubicBezTo>
                <a:lnTo>
                  <a:pt x="11782" y="10309"/>
                </a:lnTo>
                <a:cubicBezTo>
                  <a:pt x="11782" y="10038"/>
                  <a:pt x="11562" y="9818"/>
                  <a:pt x="11291" y="9818"/>
                </a:cubicBezTo>
                <a:lnTo>
                  <a:pt x="6382" y="9818"/>
                </a:lnTo>
                <a:cubicBezTo>
                  <a:pt x="6111" y="9818"/>
                  <a:pt x="5891" y="10038"/>
                  <a:pt x="5891" y="10309"/>
                </a:cubicBezTo>
                <a:lnTo>
                  <a:pt x="5891" y="14236"/>
                </a:lnTo>
                <a:cubicBezTo>
                  <a:pt x="5891" y="14508"/>
                  <a:pt x="6111" y="14727"/>
                  <a:pt x="6382" y="14727"/>
                </a:cubicBezTo>
                <a:moveTo>
                  <a:pt x="8345" y="7855"/>
                </a:moveTo>
                <a:cubicBezTo>
                  <a:pt x="8616" y="7855"/>
                  <a:pt x="8836" y="7635"/>
                  <a:pt x="8836" y="7364"/>
                </a:cubicBezTo>
                <a:cubicBezTo>
                  <a:pt x="8836" y="7092"/>
                  <a:pt x="8616" y="6873"/>
                  <a:pt x="8345" y="6873"/>
                </a:cubicBezTo>
                <a:cubicBezTo>
                  <a:pt x="8075" y="6873"/>
                  <a:pt x="7855" y="7092"/>
                  <a:pt x="7855" y="7364"/>
                </a:cubicBezTo>
                <a:cubicBezTo>
                  <a:pt x="7855" y="7635"/>
                  <a:pt x="8075" y="7855"/>
                  <a:pt x="8345" y="7855"/>
                </a:cubicBezTo>
                <a:moveTo>
                  <a:pt x="20618" y="20618"/>
                </a:moveTo>
                <a:lnTo>
                  <a:pt x="2945" y="20618"/>
                </a:lnTo>
                <a:cubicBezTo>
                  <a:pt x="1861" y="20618"/>
                  <a:pt x="982" y="19739"/>
                  <a:pt x="982" y="18655"/>
                </a:cubicBezTo>
                <a:lnTo>
                  <a:pt x="982" y="7855"/>
                </a:lnTo>
                <a:lnTo>
                  <a:pt x="2945" y="7855"/>
                </a:lnTo>
                <a:lnTo>
                  <a:pt x="2945" y="18164"/>
                </a:lnTo>
                <a:cubicBezTo>
                  <a:pt x="2945" y="18435"/>
                  <a:pt x="3166" y="18655"/>
                  <a:pt x="3436" y="18655"/>
                </a:cubicBezTo>
                <a:cubicBezTo>
                  <a:pt x="3707" y="18655"/>
                  <a:pt x="3927" y="18435"/>
                  <a:pt x="3927" y="18164"/>
                </a:cubicBezTo>
                <a:lnTo>
                  <a:pt x="3927" y="4909"/>
                </a:lnTo>
                <a:lnTo>
                  <a:pt x="20618" y="4909"/>
                </a:lnTo>
                <a:cubicBezTo>
                  <a:pt x="20618" y="4909"/>
                  <a:pt x="20618" y="20618"/>
                  <a:pt x="20618" y="20618"/>
                </a:cubicBezTo>
                <a:close/>
                <a:moveTo>
                  <a:pt x="20618" y="3927"/>
                </a:moveTo>
                <a:lnTo>
                  <a:pt x="3927" y="3927"/>
                </a:lnTo>
                <a:cubicBezTo>
                  <a:pt x="3385" y="3927"/>
                  <a:pt x="2945" y="4367"/>
                  <a:pt x="2945" y="4909"/>
                </a:cubicBezTo>
                <a:lnTo>
                  <a:pt x="2945" y="6873"/>
                </a:lnTo>
                <a:lnTo>
                  <a:pt x="982" y="6873"/>
                </a:lnTo>
                <a:cubicBezTo>
                  <a:pt x="440" y="6873"/>
                  <a:pt x="0" y="7313"/>
                  <a:pt x="0" y="7855"/>
                </a:cubicBezTo>
                <a:lnTo>
                  <a:pt x="0" y="18655"/>
                </a:lnTo>
                <a:cubicBezTo>
                  <a:pt x="0" y="20282"/>
                  <a:pt x="1319" y="21600"/>
                  <a:pt x="2945" y="21600"/>
                </a:cubicBezTo>
                <a:lnTo>
                  <a:pt x="20618" y="21600"/>
                </a:lnTo>
                <a:cubicBezTo>
                  <a:pt x="21160" y="21600"/>
                  <a:pt x="21600" y="21160"/>
                  <a:pt x="21600" y="20618"/>
                </a:cubicBezTo>
                <a:lnTo>
                  <a:pt x="21600" y="4909"/>
                </a:lnTo>
                <a:cubicBezTo>
                  <a:pt x="21600" y="4367"/>
                  <a:pt x="21160" y="3927"/>
                  <a:pt x="20618" y="3927"/>
                </a:cubicBezTo>
                <a:moveTo>
                  <a:pt x="6382" y="16691"/>
                </a:moveTo>
                <a:lnTo>
                  <a:pt x="18164" y="16691"/>
                </a:lnTo>
                <a:cubicBezTo>
                  <a:pt x="18434" y="16691"/>
                  <a:pt x="18655" y="16472"/>
                  <a:pt x="18655" y="16200"/>
                </a:cubicBezTo>
                <a:cubicBezTo>
                  <a:pt x="18655" y="15929"/>
                  <a:pt x="18434" y="15710"/>
                  <a:pt x="18164" y="15710"/>
                </a:cubicBezTo>
                <a:lnTo>
                  <a:pt x="6382" y="15710"/>
                </a:lnTo>
                <a:cubicBezTo>
                  <a:pt x="6111" y="15710"/>
                  <a:pt x="5891" y="15929"/>
                  <a:pt x="5891" y="16200"/>
                </a:cubicBezTo>
                <a:cubicBezTo>
                  <a:pt x="5891" y="16472"/>
                  <a:pt x="6111" y="16691"/>
                  <a:pt x="6382" y="16691"/>
                </a:cubicBezTo>
                <a:moveTo>
                  <a:pt x="10309" y="7855"/>
                </a:moveTo>
                <a:lnTo>
                  <a:pt x="14236" y="7855"/>
                </a:lnTo>
                <a:cubicBezTo>
                  <a:pt x="14507" y="7855"/>
                  <a:pt x="14727" y="7635"/>
                  <a:pt x="14727" y="7364"/>
                </a:cubicBezTo>
                <a:cubicBezTo>
                  <a:pt x="14727" y="7092"/>
                  <a:pt x="14507" y="6873"/>
                  <a:pt x="14236" y="6873"/>
                </a:cubicBezTo>
                <a:lnTo>
                  <a:pt x="10309" y="6873"/>
                </a:lnTo>
                <a:cubicBezTo>
                  <a:pt x="10038" y="6873"/>
                  <a:pt x="9818" y="7092"/>
                  <a:pt x="9818" y="7364"/>
                </a:cubicBezTo>
                <a:cubicBezTo>
                  <a:pt x="9818" y="7635"/>
                  <a:pt x="10038" y="7855"/>
                  <a:pt x="10309" y="7855"/>
                </a:cubicBezTo>
                <a:moveTo>
                  <a:pt x="6382" y="18655"/>
                </a:moveTo>
                <a:lnTo>
                  <a:pt x="18164" y="18655"/>
                </a:lnTo>
                <a:cubicBezTo>
                  <a:pt x="18434" y="18655"/>
                  <a:pt x="18655" y="18435"/>
                  <a:pt x="18655" y="18164"/>
                </a:cubicBezTo>
                <a:cubicBezTo>
                  <a:pt x="18655" y="17893"/>
                  <a:pt x="18434" y="17673"/>
                  <a:pt x="18164" y="17673"/>
                </a:cubicBezTo>
                <a:lnTo>
                  <a:pt x="6382" y="17673"/>
                </a:lnTo>
                <a:cubicBezTo>
                  <a:pt x="6111" y="17673"/>
                  <a:pt x="5891" y="17893"/>
                  <a:pt x="5891" y="18164"/>
                </a:cubicBezTo>
                <a:cubicBezTo>
                  <a:pt x="5891" y="18435"/>
                  <a:pt x="6111" y="18655"/>
                  <a:pt x="6382" y="18655"/>
                </a:cubicBezTo>
                <a:moveTo>
                  <a:pt x="4909" y="2945"/>
                </a:moveTo>
                <a:lnTo>
                  <a:pt x="20127" y="2945"/>
                </a:lnTo>
                <a:cubicBezTo>
                  <a:pt x="20398" y="2945"/>
                  <a:pt x="20618" y="2726"/>
                  <a:pt x="20618" y="2455"/>
                </a:cubicBezTo>
                <a:cubicBezTo>
                  <a:pt x="20618" y="2184"/>
                  <a:pt x="20398" y="1964"/>
                  <a:pt x="20127" y="1964"/>
                </a:cubicBezTo>
                <a:lnTo>
                  <a:pt x="4909" y="1964"/>
                </a:lnTo>
                <a:cubicBezTo>
                  <a:pt x="4638" y="1964"/>
                  <a:pt x="4418" y="2184"/>
                  <a:pt x="4418" y="2455"/>
                </a:cubicBezTo>
                <a:cubicBezTo>
                  <a:pt x="4418" y="2726"/>
                  <a:pt x="4638" y="2945"/>
                  <a:pt x="4909" y="2945"/>
                </a:cubicBezTo>
                <a:moveTo>
                  <a:pt x="18164" y="11783"/>
                </a:moveTo>
                <a:lnTo>
                  <a:pt x="14236" y="11783"/>
                </a:lnTo>
                <a:cubicBezTo>
                  <a:pt x="13966" y="11783"/>
                  <a:pt x="13745" y="12001"/>
                  <a:pt x="13745" y="12273"/>
                </a:cubicBezTo>
                <a:cubicBezTo>
                  <a:pt x="13745" y="12544"/>
                  <a:pt x="13966" y="12764"/>
                  <a:pt x="14236" y="12764"/>
                </a:cubicBezTo>
                <a:lnTo>
                  <a:pt x="18164" y="12764"/>
                </a:lnTo>
                <a:cubicBezTo>
                  <a:pt x="18434" y="12764"/>
                  <a:pt x="18655" y="12544"/>
                  <a:pt x="18655" y="12273"/>
                </a:cubicBezTo>
                <a:cubicBezTo>
                  <a:pt x="18655" y="12001"/>
                  <a:pt x="18434" y="11783"/>
                  <a:pt x="18164" y="11783"/>
                </a:cubicBezTo>
                <a:moveTo>
                  <a:pt x="6382" y="982"/>
                </a:moveTo>
                <a:lnTo>
                  <a:pt x="19145" y="982"/>
                </a:lnTo>
                <a:cubicBezTo>
                  <a:pt x="19416" y="982"/>
                  <a:pt x="19636" y="762"/>
                  <a:pt x="19636" y="491"/>
                </a:cubicBezTo>
                <a:cubicBezTo>
                  <a:pt x="19636" y="220"/>
                  <a:pt x="19416" y="0"/>
                  <a:pt x="19145" y="0"/>
                </a:cubicBezTo>
                <a:lnTo>
                  <a:pt x="6382" y="0"/>
                </a:lnTo>
                <a:cubicBezTo>
                  <a:pt x="6111" y="0"/>
                  <a:pt x="5891" y="220"/>
                  <a:pt x="5891" y="491"/>
                </a:cubicBezTo>
                <a:cubicBezTo>
                  <a:pt x="5891" y="762"/>
                  <a:pt x="6111" y="982"/>
                  <a:pt x="6382" y="982"/>
                </a:cubicBezTo>
                <a:moveTo>
                  <a:pt x="18164" y="13746"/>
                </a:moveTo>
                <a:lnTo>
                  <a:pt x="14236" y="13746"/>
                </a:lnTo>
                <a:cubicBezTo>
                  <a:pt x="13966" y="13746"/>
                  <a:pt x="13745" y="13965"/>
                  <a:pt x="13745" y="14236"/>
                </a:cubicBezTo>
                <a:cubicBezTo>
                  <a:pt x="13745" y="14508"/>
                  <a:pt x="13966" y="14727"/>
                  <a:pt x="14236" y="14727"/>
                </a:cubicBezTo>
                <a:lnTo>
                  <a:pt x="18164" y="14727"/>
                </a:lnTo>
                <a:cubicBezTo>
                  <a:pt x="18434" y="14727"/>
                  <a:pt x="18655" y="14508"/>
                  <a:pt x="18655" y="14236"/>
                </a:cubicBezTo>
                <a:cubicBezTo>
                  <a:pt x="18655" y="13965"/>
                  <a:pt x="18434" y="13746"/>
                  <a:pt x="18164" y="13746"/>
                </a:cubicBezTo>
                <a:moveTo>
                  <a:pt x="16200" y="7855"/>
                </a:moveTo>
                <a:cubicBezTo>
                  <a:pt x="16471" y="7855"/>
                  <a:pt x="16691" y="7635"/>
                  <a:pt x="16691" y="7364"/>
                </a:cubicBezTo>
                <a:cubicBezTo>
                  <a:pt x="16691" y="7092"/>
                  <a:pt x="16471" y="6873"/>
                  <a:pt x="16200" y="6873"/>
                </a:cubicBezTo>
                <a:cubicBezTo>
                  <a:pt x="15929" y="6873"/>
                  <a:pt x="15709" y="7092"/>
                  <a:pt x="15709" y="7364"/>
                </a:cubicBezTo>
                <a:cubicBezTo>
                  <a:pt x="15709" y="7635"/>
                  <a:pt x="15929" y="7855"/>
                  <a:pt x="16200" y="7855"/>
                </a:cubicBezTo>
                <a:moveTo>
                  <a:pt x="18164" y="7855"/>
                </a:moveTo>
                <a:cubicBezTo>
                  <a:pt x="18434" y="7855"/>
                  <a:pt x="18655" y="7635"/>
                  <a:pt x="18655" y="7364"/>
                </a:cubicBezTo>
                <a:cubicBezTo>
                  <a:pt x="18655" y="7092"/>
                  <a:pt x="18434" y="6873"/>
                  <a:pt x="18164" y="6873"/>
                </a:cubicBezTo>
                <a:cubicBezTo>
                  <a:pt x="17893" y="6873"/>
                  <a:pt x="17673" y="7092"/>
                  <a:pt x="17673" y="7364"/>
                </a:cubicBezTo>
                <a:cubicBezTo>
                  <a:pt x="17673" y="7635"/>
                  <a:pt x="17893" y="7855"/>
                  <a:pt x="18164" y="7855"/>
                </a:cubicBezTo>
                <a:moveTo>
                  <a:pt x="18164" y="9818"/>
                </a:moveTo>
                <a:lnTo>
                  <a:pt x="14236" y="9818"/>
                </a:lnTo>
                <a:cubicBezTo>
                  <a:pt x="13966" y="9818"/>
                  <a:pt x="13745" y="10038"/>
                  <a:pt x="13745" y="10309"/>
                </a:cubicBezTo>
                <a:cubicBezTo>
                  <a:pt x="13745" y="10581"/>
                  <a:pt x="13966" y="10800"/>
                  <a:pt x="14236" y="10800"/>
                </a:cubicBezTo>
                <a:lnTo>
                  <a:pt x="18164" y="10800"/>
                </a:lnTo>
                <a:cubicBezTo>
                  <a:pt x="18434" y="10800"/>
                  <a:pt x="18655" y="10581"/>
                  <a:pt x="18655" y="10309"/>
                </a:cubicBezTo>
                <a:cubicBezTo>
                  <a:pt x="18655" y="10038"/>
                  <a:pt x="18434" y="9818"/>
                  <a:pt x="18164" y="9818"/>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0" name="Shape 2600">
            <a:extLst>
              <a:ext uri="{FF2B5EF4-FFF2-40B4-BE49-F238E27FC236}">
                <a16:creationId xmlns:a16="http://schemas.microsoft.com/office/drawing/2014/main" id="{E6872720-0C31-9D4D-B625-932CCF315A8E}"/>
              </a:ext>
            </a:extLst>
          </p:cNvPr>
          <p:cNvSpPr/>
          <p:nvPr/>
        </p:nvSpPr>
        <p:spPr>
          <a:xfrm>
            <a:off x="6997068" y="155560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3"/>
                  <a:pt x="982" y="10800"/>
                </a:cubicBezTo>
                <a:cubicBezTo>
                  <a:pt x="982" y="5378"/>
                  <a:pt x="5378" y="982"/>
                  <a:pt x="10800" y="982"/>
                </a:cubicBezTo>
                <a:cubicBezTo>
                  <a:pt x="16223" y="982"/>
                  <a:pt x="20618" y="5378"/>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moveTo>
                  <a:pt x="16200" y="10309"/>
                </a:moveTo>
                <a:lnTo>
                  <a:pt x="11291" y="10309"/>
                </a:lnTo>
                <a:lnTo>
                  <a:pt x="11291" y="5401"/>
                </a:lnTo>
                <a:cubicBezTo>
                  <a:pt x="11291" y="5129"/>
                  <a:pt x="11071" y="4909"/>
                  <a:pt x="10800" y="4909"/>
                </a:cubicBezTo>
                <a:cubicBezTo>
                  <a:pt x="10529" y="4909"/>
                  <a:pt x="10309" y="5129"/>
                  <a:pt x="10309" y="5401"/>
                </a:cubicBezTo>
                <a:lnTo>
                  <a:pt x="10309" y="10309"/>
                </a:lnTo>
                <a:lnTo>
                  <a:pt x="5400" y="10309"/>
                </a:lnTo>
                <a:cubicBezTo>
                  <a:pt x="5129" y="10309"/>
                  <a:pt x="4909" y="10529"/>
                  <a:pt x="4909" y="10800"/>
                </a:cubicBezTo>
                <a:cubicBezTo>
                  <a:pt x="4909" y="11072"/>
                  <a:pt x="5129" y="11292"/>
                  <a:pt x="5400" y="11292"/>
                </a:cubicBezTo>
                <a:lnTo>
                  <a:pt x="10309" y="11292"/>
                </a:lnTo>
                <a:lnTo>
                  <a:pt x="10309" y="16200"/>
                </a:lnTo>
                <a:cubicBezTo>
                  <a:pt x="10309" y="16472"/>
                  <a:pt x="10529" y="16691"/>
                  <a:pt x="10800" y="16691"/>
                </a:cubicBezTo>
                <a:cubicBezTo>
                  <a:pt x="11071" y="16691"/>
                  <a:pt x="11291" y="16472"/>
                  <a:pt x="11291" y="16200"/>
                </a:cubicBezTo>
                <a:lnTo>
                  <a:pt x="11291" y="11292"/>
                </a:lnTo>
                <a:lnTo>
                  <a:pt x="16200" y="11292"/>
                </a:lnTo>
                <a:cubicBezTo>
                  <a:pt x="16471" y="11292"/>
                  <a:pt x="16691" y="11072"/>
                  <a:pt x="16691" y="10800"/>
                </a:cubicBezTo>
                <a:cubicBezTo>
                  <a:pt x="16691" y="10529"/>
                  <a:pt x="16471" y="10309"/>
                  <a:pt x="16200" y="1030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1" name="Shape 2601">
            <a:extLst>
              <a:ext uri="{FF2B5EF4-FFF2-40B4-BE49-F238E27FC236}">
                <a16:creationId xmlns:a16="http://schemas.microsoft.com/office/drawing/2014/main" id="{E005439C-C452-8B4F-8222-D156F97D13D1}"/>
              </a:ext>
            </a:extLst>
          </p:cNvPr>
          <p:cNvSpPr/>
          <p:nvPr/>
        </p:nvSpPr>
        <p:spPr>
          <a:xfrm>
            <a:off x="8063590" y="155560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3"/>
                  <a:pt x="982" y="10800"/>
                </a:cubicBezTo>
                <a:cubicBezTo>
                  <a:pt x="982" y="5378"/>
                  <a:pt x="5378" y="982"/>
                  <a:pt x="10800" y="982"/>
                </a:cubicBezTo>
                <a:cubicBezTo>
                  <a:pt x="16223" y="982"/>
                  <a:pt x="20618" y="5378"/>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moveTo>
                  <a:pt x="16200" y="10309"/>
                </a:moveTo>
                <a:lnTo>
                  <a:pt x="5400" y="10309"/>
                </a:lnTo>
                <a:cubicBezTo>
                  <a:pt x="5129" y="10309"/>
                  <a:pt x="4909" y="10529"/>
                  <a:pt x="4909" y="10800"/>
                </a:cubicBezTo>
                <a:cubicBezTo>
                  <a:pt x="4909" y="11072"/>
                  <a:pt x="5129" y="11292"/>
                  <a:pt x="5400" y="11292"/>
                </a:cubicBezTo>
                <a:lnTo>
                  <a:pt x="16200" y="11292"/>
                </a:lnTo>
                <a:cubicBezTo>
                  <a:pt x="16471" y="11292"/>
                  <a:pt x="16691" y="11072"/>
                  <a:pt x="16691" y="10800"/>
                </a:cubicBezTo>
                <a:cubicBezTo>
                  <a:pt x="16691" y="10529"/>
                  <a:pt x="16471" y="10309"/>
                  <a:pt x="16200" y="1030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2" name="Shape 2602">
            <a:extLst>
              <a:ext uri="{FF2B5EF4-FFF2-40B4-BE49-F238E27FC236}">
                <a16:creationId xmlns:a16="http://schemas.microsoft.com/office/drawing/2014/main" id="{4655AA8C-7974-6B4F-A8FA-812BA2D2A274}"/>
              </a:ext>
            </a:extLst>
          </p:cNvPr>
          <p:cNvSpPr/>
          <p:nvPr/>
        </p:nvSpPr>
        <p:spPr>
          <a:xfrm>
            <a:off x="9130112" y="1558459"/>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5400" y="6001"/>
                </a:moveTo>
                <a:lnTo>
                  <a:pt x="8345" y="6001"/>
                </a:lnTo>
                <a:cubicBezTo>
                  <a:pt x="8617" y="6001"/>
                  <a:pt x="8836" y="5732"/>
                  <a:pt x="8836" y="5400"/>
                </a:cubicBezTo>
                <a:cubicBezTo>
                  <a:pt x="8836" y="5069"/>
                  <a:pt x="8617" y="4800"/>
                  <a:pt x="8345" y="4800"/>
                </a:cubicBezTo>
                <a:lnTo>
                  <a:pt x="5400" y="4800"/>
                </a:lnTo>
                <a:cubicBezTo>
                  <a:pt x="5129" y="4800"/>
                  <a:pt x="4909" y="5069"/>
                  <a:pt x="4909" y="5400"/>
                </a:cubicBezTo>
                <a:cubicBezTo>
                  <a:pt x="4909" y="5732"/>
                  <a:pt x="5129" y="6001"/>
                  <a:pt x="5400" y="6001"/>
                </a:cubicBezTo>
                <a:moveTo>
                  <a:pt x="20618" y="20400"/>
                </a:moveTo>
                <a:lnTo>
                  <a:pt x="18655" y="20400"/>
                </a:lnTo>
                <a:lnTo>
                  <a:pt x="18655" y="18000"/>
                </a:lnTo>
                <a:cubicBezTo>
                  <a:pt x="18926" y="18000"/>
                  <a:pt x="19145" y="17732"/>
                  <a:pt x="19145" y="17400"/>
                </a:cubicBezTo>
                <a:cubicBezTo>
                  <a:pt x="19145" y="17069"/>
                  <a:pt x="18926" y="16801"/>
                  <a:pt x="18655" y="16801"/>
                </a:cubicBezTo>
                <a:lnTo>
                  <a:pt x="18655" y="3601"/>
                </a:lnTo>
                <a:lnTo>
                  <a:pt x="20618" y="3601"/>
                </a:lnTo>
                <a:cubicBezTo>
                  <a:pt x="20618" y="3601"/>
                  <a:pt x="20618" y="20400"/>
                  <a:pt x="20618" y="20400"/>
                </a:cubicBezTo>
                <a:close/>
                <a:moveTo>
                  <a:pt x="17673" y="16801"/>
                </a:moveTo>
                <a:cubicBezTo>
                  <a:pt x="17401" y="16801"/>
                  <a:pt x="17182" y="17069"/>
                  <a:pt x="17182" y="17400"/>
                </a:cubicBezTo>
                <a:cubicBezTo>
                  <a:pt x="17182" y="17732"/>
                  <a:pt x="17401" y="18000"/>
                  <a:pt x="17673" y="18000"/>
                </a:cubicBezTo>
                <a:lnTo>
                  <a:pt x="17673" y="20400"/>
                </a:lnTo>
                <a:lnTo>
                  <a:pt x="3927" y="20400"/>
                </a:lnTo>
                <a:lnTo>
                  <a:pt x="3927" y="18000"/>
                </a:lnTo>
                <a:cubicBezTo>
                  <a:pt x="4199" y="18000"/>
                  <a:pt x="4418" y="17732"/>
                  <a:pt x="4418" y="17400"/>
                </a:cubicBezTo>
                <a:cubicBezTo>
                  <a:pt x="4418" y="17069"/>
                  <a:pt x="4199" y="16801"/>
                  <a:pt x="3927" y="16801"/>
                </a:cubicBezTo>
                <a:lnTo>
                  <a:pt x="3927" y="3601"/>
                </a:lnTo>
                <a:lnTo>
                  <a:pt x="17673" y="3601"/>
                </a:lnTo>
                <a:cubicBezTo>
                  <a:pt x="17673" y="3601"/>
                  <a:pt x="17673" y="16801"/>
                  <a:pt x="17673" y="16801"/>
                </a:cubicBezTo>
                <a:close/>
                <a:moveTo>
                  <a:pt x="2945" y="16801"/>
                </a:moveTo>
                <a:cubicBezTo>
                  <a:pt x="2674" y="16801"/>
                  <a:pt x="2455" y="17069"/>
                  <a:pt x="2455" y="17400"/>
                </a:cubicBezTo>
                <a:cubicBezTo>
                  <a:pt x="2455" y="17732"/>
                  <a:pt x="2674" y="18000"/>
                  <a:pt x="2945" y="18000"/>
                </a:cubicBezTo>
                <a:lnTo>
                  <a:pt x="2945" y="20400"/>
                </a:lnTo>
                <a:lnTo>
                  <a:pt x="982" y="20400"/>
                </a:lnTo>
                <a:lnTo>
                  <a:pt x="982" y="3601"/>
                </a:lnTo>
                <a:lnTo>
                  <a:pt x="2945" y="3601"/>
                </a:lnTo>
                <a:cubicBezTo>
                  <a:pt x="2945" y="3601"/>
                  <a:pt x="2945" y="16801"/>
                  <a:pt x="2945" y="16801"/>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39" y="2400"/>
                  <a:pt x="0" y="2938"/>
                  <a:pt x="0" y="3601"/>
                </a:cubicBezTo>
                <a:lnTo>
                  <a:pt x="0" y="20400"/>
                </a:lnTo>
                <a:cubicBezTo>
                  <a:pt x="0" y="21063"/>
                  <a:pt x="439" y="21600"/>
                  <a:pt x="982" y="21600"/>
                </a:cubicBezTo>
                <a:lnTo>
                  <a:pt x="20618" y="21600"/>
                </a:lnTo>
                <a:cubicBezTo>
                  <a:pt x="21160" y="21600"/>
                  <a:pt x="21600" y="21063"/>
                  <a:pt x="21600" y="20400"/>
                </a:cubicBezTo>
                <a:lnTo>
                  <a:pt x="21600" y="3601"/>
                </a:lnTo>
                <a:cubicBezTo>
                  <a:pt x="21600" y="2938"/>
                  <a:pt x="21160" y="2400"/>
                  <a:pt x="20618" y="2400"/>
                </a:cubicBezTo>
                <a:moveTo>
                  <a:pt x="5400" y="8400"/>
                </a:moveTo>
                <a:lnTo>
                  <a:pt x="6382" y="8400"/>
                </a:lnTo>
                <a:cubicBezTo>
                  <a:pt x="6653" y="8400"/>
                  <a:pt x="6873" y="8132"/>
                  <a:pt x="6873" y="7800"/>
                </a:cubicBezTo>
                <a:cubicBezTo>
                  <a:pt x="6873" y="7469"/>
                  <a:pt x="6653" y="7200"/>
                  <a:pt x="6382" y="7200"/>
                </a:cubicBezTo>
                <a:lnTo>
                  <a:pt x="5400" y="7200"/>
                </a:lnTo>
                <a:cubicBezTo>
                  <a:pt x="5129" y="7200"/>
                  <a:pt x="4909" y="7469"/>
                  <a:pt x="4909" y="7800"/>
                </a:cubicBezTo>
                <a:cubicBezTo>
                  <a:pt x="4909" y="8132"/>
                  <a:pt x="5129" y="8400"/>
                  <a:pt x="5400" y="84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3" name="Shape 2603">
            <a:extLst>
              <a:ext uri="{FF2B5EF4-FFF2-40B4-BE49-F238E27FC236}">
                <a16:creationId xmlns:a16="http://schemas.microsoft.com/office/drawing/2014/main" id="{79595D3C-9435-7F40-BEC9-91742EE052E3}"/>
              </a:ext>
            </a:extLst>
          </p:cNvPr>
          <p:cNvSpPr/>
          <p:nvPr/>
        </p:nvSpPr>
        <p:spPr>
          <a:xfrm>
            <a:off x="10196634" y="1557033"/>
            <a:ext cx="295014" cy="268195"/>
          </a:xfrm>
          <a:custGeom>
            <a:avLst/>
            <a:gdLst/>
            <a:ahLst/>
            <a:cxnLst>
              <a:cxn ang="0">
                <a:pos x="wd2" y="hd2"/>
              </a:cxn>
              <a:cxn ang="5400000">
                <a:pos x="wd2" y="hd2"/>
              </a:cxn>
              <a:cxn ang="10800000">
                <a:pos x="wd2" y="hd2"/>
              </a:cxn>
              <a:cxn ang="16200000">
                <a:pos x="wd2" y="hd2"/>
              </a:cxn>
            </a:cxnLst>
            <a:rect l="0" t="0" r="r" b="b"/>
            <a:pathLst>
              <a:path w="21600" h="21600" extrusionOk="0">
                <a:moveTo>
                  <a:pt x="16691" y="20520"/>
                </a:moveTo>
                <a:lnTo>
                  <a:pt x="14727" y="20520"/>
                </a:lnTo>
                <a:lnTo>
                  <a:pt x="14727" y="18360"/>
                </a:lnTo>
                <a:cubicBezTo>
                  <a:pt x="14999" y="18360"/>
                  <a:pt x="15218" y="18119"/>
                  <a:pt x="15218" y="17820"/>
                </a:cubicBezTo>
                <a:cubicBezTo>
                  <a:pt x="15218" y="17522"/>
                  <a:pt x="14999" y="17280"/>
                  <a:pt x="14727" y="17280"/>
                </a:cubicBezTo>
                <a:lnTo>
                  <a:pt x="14727" y="7560"/>
                </a:lnTo>
                <a:lnTo>
                  <a:pt x="16691" y="7560"/>
                </a:lnTo>
                <a:cubicBezTo>
                  <a:pt x="16691" y="7560"/>
                  <a:pt x="16691" y="20520"/>
                  <a:pt x="16691" y="20520"/>
                </a:cubicBezTo>
                <a:close/>
                <a:moveTo>
                  <a:pt x="13745" y="17280"/>
                </a:moveTo>
                <a:cubicBezTo>
                  <a:pt x="13474" y="17280"/>
                  <a:pt x="13255" y="17522"/>
                  <a:pt x="13255" y="17820"/>
                </a:cubicBezTo>
                <a:cubicBezTo>
                  <a:pt x="13255" y="18119"/>
                  <a:pt x="13474" y="18360"/>
                  <a:pt x="13745" y="18360"/>
                </a:cubicBezTo>
                <a:lnTo>
                  <a:pt x="13745" y="20520"/>
                </a:lnTo>
                <a:lnTo>
                  <a:pt x="3927" y="20520"/>
                </a:lnTo>
                <a:lnTo>
                  <a:pt x="3927" y="18360"/>
                </a:lnTo>
                <a:cubicBezTo>
                  <a:pt x="4199" y="18360"/>
                  <a:pt x="4418" y="18119"/>
                  <a:pt x="4418" y="17820"/>
                </a:cubicBezTo>
                <a:cubicBezTo>
                  <a:pt x="4418" y="17522"/>
                  <a:pt x="4199" y="17280"/>
                  <a:pt x="3927" y="17280"/>
                </a:cubicBezTo>
                <a:lnTo>
                  <a:pt x="3927" y="7560"/>
                </a:lnTo>
                <a:lnTo>
                  <a:pt x="13745" y="7560"/>
                </a:lnTo>
                <a:cubicBezTo>
                  <a:pt x="13745" y="7560"/>
                  <a:pt x="13745" y="17280"/>
                  <a:pt x="13745" y="17280"/>
                </a:cubicBezTo>
                <a:close/>
                <a:moveTo>
                  <a:pt x="2945" y="17280"/>
                </a:moveTo>
                <a:cubicBezTo>
                  <a:pt x="2674" y="17280"/>
                  <a:pt x="2455" y="17522"/>
                  <a:pt x="2455" y="17820"/>
                </a:cubicBezTo>
                <a:cubicBezTo>
                  <a:pt x="2455" y="18119"/>
                  <a:pt x="2674" y="18360"/>
                  <a:pt x="2945" y="18360"/>
                </a:cubicBezTo>
                <a:lnTo>
                  <a:pt x="2945" y="20520"/>
                </a:lnTo>
                <a:lnTo>
                  <a:pt x="982" y="20520"/>
                </a:lnTo>
                <a:lnTo>
                  <a:pt x="982" y="7560"/>
                </a:lnTo>
                <a:lnTo>
                  <a:pt x="2945" y="7560"/>
                </a:lnTo>
                <a:cubicBezTo>
                  <a:pt x="2945" y="7560"/>
                  <a:pt x="2945" y="17280"/>
                  <a:pt x="2945" y="17280"/>
                </a:cubicBezTo>
                <a:close/>
                <a:moveTo>
                  <a:pt x="7855" y="5400"/>
                </a:moveTo>
                <a:lnTo>
                  <a:pt x="9818" y="5400"/>
                </a:lnTo>
                <a:cubicBezTo>
                  <a:pt x="10360" y="5400"/>
                  <a:pt x="10800" y="5884"/>
                  <a:pt x="10800" y="6481"/>
                </a:cubicBezTo>
                <a:lnTo>
                  <a:pt x="6873" y="6481"/>
                </a:lnTo>
                <a:cubicBezTo>
                  <a:pt x="6873" y="5884"/>
                  <a:pt x="7313" y="5400"/>
                  <a:pt x="7855" y="5400"/>
                </a:cubicBezTo>
                <a:moveTo>
                  <a:pt x="16691" y="6481"/>
                </a:moveTo>
                <a:lnTo>
                  <a:pt x="11782" y="6481"/>
                </a:lnTo>
                <a:cubicBezTo>
                  <a:pt x="11782" y="5287"/>
                  <a:pt x="10903" y="4321"/>
                  <a:pt x="9818" y="4321"/>
                </a:cubicBezTo>
                <a:lnTo>
                  <a:pt x="7855" y="4321"/>
                </a:lnTo>
                <a:cubicBezTo>
                  <a:pt x="6770" y="4321"/>
                  <a:pt x="5891" y="5287"/>
                  <a:pt x="5891" y="6481"/>
                </a:cubicBezTo>
                <a:lnTo>
                  <a:pt x="982" y="6481"/>
                </a:lnTo>
                <a:cubicBezTo>
                  <a:pt x="440" y="6481"/>
                  <a:pt x="0" y="6964"/>
                  <a:pt x="0" y="7560"/>
                </a:cubicBezTo>
                <a:lnTo>
                  <a:pt x="0" y="20520"/>
                </a:lnTo>
                <a:cubicBezTo>
                  <a:pt x="0" y="21116"/>
                  <a:pt x="440" y="21600"/>
                  <a:pt x="982" y="21600"/>
                </a:cubicBezTo>
                <a:lnTo>
                  <a:pt x="16691" y="21600"/>
                </a:lnTo>
                <a:cubicBezTo>
                  <a:pt x="17233" y="21600"/>
                  <a:pt x="17673" y="21116"/>
                  <a:pt x="17673" y="20520"/>
                </a:cubicBezTo>
                <a:lnTo>
                  <a:pt x="17673" y="7560"/>
                </a:lnTo>
                <a:cubicBezTo>
                  <a:pt x="17673" y="6964"/>
                  <a:pt x="17233" y="6481"/>
                  <a:pt x="16691" y="6481"/>
                </a:cubicBezTo>
                <a:moveTo>
                  <a:pt x="10800" y="2161"/>
                </a:moveTo>
                <a:cubicBezTo>
                  <a:pt x="10800" y="1564"/>
                  <a:pt x="11240" y="1080"/>
                  <a:pt x="11782" y="1080"/>
                </a:cubicBezTo>
                <a:lnTo>
                  <a:pt x="13745" y="1080"/>
                </a:lnTo>
                <a:cubicBezTo>
                  <a:pt x="14287" y="1080"/>
                  <a:pt x="14727" y="1564"/>
                  <a:pt x="14727" y="2161"/>
                </a:cubicBezTo>
                <a:cubicBezTo>
                  <a:pt x="14727" y="2161"/>
                  <a:pt x="10800" y="2161"/>
                  <a:pt x="10800" y="2161"/>
                </a:cubicBezTo>
                <a:close/>
                <a:moveTo>
                  <a:pt x="20618" y="2161"/>
                </a:moveTo>
                <a:lnTo>
                  <a:pt x="15709" y="2161"/>
                </a:lnTo>
                <a:cubicBezTo>
                  <a:pt x="15709" y="967"/>
                  <a:pt x="14830" y="0"/>
                  <a:pt x="13745" y="0"/>
                </a:cubicBezTo>
                <a:lnTo>
                  <a:pt x="11782" y="0"/>
                </a:lnTo>
                <a:cubicBezTo>
                  <a:pt x="10697" y="0"/>
                  <a:pt x="9818" y="967"/>
                  <a:pt x="9818" y="2161"/>
                </a:cubicBezTo>
                <a:lnTo>
                  <a:pt x="4909" y="2161"/>
                </a:lnTo>
                <a:cubicBezTo>
                  <a:pt x="4367" y="2161"/>
                  <a:pt x="3927" y="2644"/>
                  <a:pt x="3927" y="3240"/>
                </a:cubicBezTo>
                <a:lnTo>
                  <a:pt x="3927" y="4860"/>
                </a:lnTo>
                <a:cubicBezTo>
                  <a:pt x="3927" y="5159"/>
                  <a:pt x="4147" y="5400"/>
                  <a:pt x="4418" y="5400"/>
                </a:cubicBezTo>
                <a:cubicBezTo>
                  <a:pt x="4690" y="5400"/>
                  <a:pt x="4909" y="5159"/>
                  <a:pt x="4909" y="4860"/>
                </a:cubicBezTo>
                <a:lnTo>
                  <a:pt x="4909" y="3240"/>
                </a:lnTo>
                <a:lnTo>
                  <a:pt x="20618" y="3240"/>
                </a:lnTo>
                <a:lnTo>
                  <a:pt x="20618" y="16201"/>
                </a:lnTo>
                <a:lnTo>
                  <a:pt x="19145" y="16201"/>
                </a:lnTo>
                <a:cubicBezTo>
                  <a:pt x="18874" y="16201"/>
                  <a:pt x="18655" y="16442"/>
                  <a:pt x="18655" y="16740"/>
                </a:cubicBezTo>
                <a:cubicBezTo>
                  <a:pt x="18655" y="17039"/>
                  <a:pt x="18874" y="17280"/>
                  <a:pt x="19145" y="17280"/>
                </a:cubicBezTo>
                <a:lnTo>
                  <a:pt x="20618" y="17280"/>
                </a:lnTo>
                <a:cubicBezTo>
                  <a:pt x="21160" y="17280"/>
                  <a:pt x="21600" y="16796"/>
                  <a:pt x="21600" y="16201"/>
                </a:cubicBezTo>
                <a:lnTo>
                  <a:pt x="21600" y="3240"/>
                </a:lnTo>
                <a:cubicBezTo>
                  <a:pt x="21600" y="2644"/>
                  <a:pt x="21160" y="2161"/>
                  <a:pt x="20618" y="2161"/>
                </a:cubicBezTo>
                <a:moveTo>
                  <a:pt x="5400" y="11881"/>
                </a:moveTo>
                <a:lnTo>
                  <a:pt x="6382" y="11881"/>
                </a:lnTo>
                <a:cubicBezTo>
                  <a:pt x="6653" y="11881"/>
                  <a:pt x="6873" y="11639"/>
                  <a:pt x="6873" y="11341"/>
                </a:cubicBezTo>
                <a:cubicBezTo>
                  <a:pt x="6873" y="11042"/>
                  <a:pt x="6653" y="10800"/>
                  <a:pt x="6382" y="10800"/>
                </a:cubicBezTo>
                <a:lnTo>
                  <a:pt x="5400" y="10800"/>
                </a:lnTo>
                <a:cubicBezTo>
                  <a:pt x="5129" y="10800"/>
                  <a:pt x="4909" y="11042"/>
                  <a:pt x="4909" y="11341"/>
                </a:cubicBezTo>
                <a:cubicBezTo>
                  <a:pt x="4909" y="11639"/>
                  <a:pt x="5129" y="11881"/>
                  <a:pt x="5400" y="11881"/>
                </a:cubicBezTo>
                <a:moveTo>
                  <a:pt x="5400" y="9720"/>
                </a:moveTo>
                <a:lnTo>
                  <a:pt x="8345" y="9720"/>
                </a:lnTo>
                <a:cubicBezTo>
                  <a:pt x="8617" y="9720"/>
                  <a:pt x="8836" y="9479"/>
                  <a:pt x="8836" y="9181"/>
                </a:cubicBezTo>
                <a:cubicBezTo>
                  <a:pt x="8836" y="8882"/>
                  <a:pt x="8617" y="8640"/>
                  <a:pt x="8345" y="8640"/>
                </a:cubicBezTo>
                <a:lnTo>
                  <a:pt x="5400" y="8640"/>
                </a:lnTo>
                <a:cubicBezTo>
                  <a:pt x="5129" y="8640"/>
                  <a:pt x="4909" y="8882"/>
                  <a:pt x="4909" y="9181"/>
                </a:cubicBezTo>
                <a:cubicBezTo>
                  <a:pt x="4909" y="9479"/>
                  <a:pt x="5129" y="9720"/>
                  <a:pt x="5400" y="972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4" name="Shape 2604">
            <a:extLst>
              <a:ext uri="{FF2B5EF4-FFF2-40B4-BE49-F238E27FC236}">
                <a16:creationId xmlns:a16="http://schemas.microsoft.com/office/drawing/2014/main" id="{273A7532-9108-FB47-B467-E4A4A00B34B5}"/>
              </a:ext>
            </a:extLst>
          </p:cNvPr>
          <p:cNvSpPr/>
          <p:nvPr/>
        </p:nvSpPr>
        <p:spPr>
          <a:xfrm>
            <a:off x="11263156" y="1558459"/>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17673" y="9600"/>
                </a:lnTo>
                <a:lnTo>
                  <a:pt x="17673" y="8400"/>
                </a:lnTo>
                <a:cubicBezTo>
                  <a:pt x="17673" y="7738"/>
                  <a:pt x="17233" y="7200"/>
                  <a:pt x="16691" y="7200"/>
                </a:cubicBezTo>
                <a:lnTo>
                  <a:pt x="14727" y="7200"/>
                </a:lnTo>
                <a:cubicBezTo>
                  <a:pt x="14186" y="7200"/>
                  <a:pt x="13745" y="7738"/>
                  <a:pt x="13745" y="8400"/>
                </a:cubicBezTo>
                <a:lnTo>
                  <a:pt x="13745" y="9600"/>
                </a:lnTo>
                <a:lnTo>
                  <a:pt x="7855" y="9600"/>
                </a:lnTo>
                <a:lnTo>
                  <a:pt x="7855" y="8400"/>
                </a:lnTo>
                <a:cubicBezTo>
                  <a:pt x="7855" y="7738"/>
                  <a:pt x="7414" y="7200"/>
                  <a:pt x="6873" y="7200"/>
                </a:cubicBezTo>
                <a:lnTo>
                  <a:pt x="4909" y="7200"/>
                </a:lnTo>
                <a:cubicBezTo>
                  <a:pt x="4367" y="7200"/>
                  <a:pt x="3927" y="7738"/>
                  <a:pt x="3927" y="8400"/>
                </a:cubicBezTo>
                <a:lnTo>
                  <a:pt x="3927" y="9600"/>
                </a:lnTo>
                <a:lnTo>
                  <a:pt x="982" y="9600"/>
                </a:lnTo>
                <a:lnTo>
                  <a:pt x="982" y="3601"/>
                </a:lnTo>
                <a:lnTo>
                  <a:pt x="20618" y="3601"/>
                </a:lnTo>
                <a:cubicBezTo>
                  <a:pt x="20618" y="3601"/>
                  <a:pt x="20618" y="9600"/>
                  <a:pt x="20618" y="9600"/>
                </a:cubicBezTo>
                <a:close/>
                <a:moveTo>
                  <a:pt x="14727" y="8400"/>
                </a:moveTo>
                <a:lnTo>
                  <a:pt x="16691" y="8400"/>
                </a:lnTo>
                <a:lnTo>
                  <a:pt x="16691" y="12001"/>
                </a:lnTo>
                <a:lnTo>
                  <a:pt x="14727" y="12001"/>
                </a:lnTo>
                <a:cubicBezTo>
                  <a:pt x="14727" y="12001"/>
                  <a:pt x="14727" y="8400"/>
                  <a:pt x="14727" y="8400"/>
                </a:cubicBezTo>
                <a:close/>
                <a:moveTo>
                  <a:pt x="4909" y="8400"/>
                </a:moveTo>
                <a:lnTo>
                  <a:pt x="6873" y="8400"/>
                </a:lnTo>
                <a:lnTo>
                  <a:pt x="6873" y="12001"/>
                </a:lnTo>
                <a:lnTo>
                  <a:pt x="4909" y="12001"/>
                </a:lnTo>
                <a:cubicBezTo>
                  <a:pt x="4909" y="12001"/>
                  <a:pt x="4909" y="8400"/>
                  <a:pt x="4909" y="8400"/>
                </a:cubicBezTo>
                <a:close/>
                <a:moveTo>
                  <a:pt x="19636" y="20400"/>
                </a:moveTo>
                <a:lnTo>
                  <a:pt x="1964" y="20400"/>
                </a:lnTo>
                <a:lnTo>
                  <a:pt x="1964" y="10800"/>
                </a:lnTo>
                <a:lnTo>
                  <a:pt x="3927" y="10800"/>
                </a:lnTo>
                <a:lnTo>
                  <a:pt x="3927" y="12001"/>
                </a:lnTo>
                <a:cubicBezTo>
                  <a:pt x="3927" y="12662"/>
                  <a:pt x="4367" y="13200"/>
                  <a:pt x="4909" y="13200"/>
                </a:cubicBezTo>
                <a:lnTo>
                  <a:pt x="6873" y="13200"/>
                </a:lnTo>
                <a:cubicBezTo>
                  <a:pt x="7414" y="13200"/>
                  <a:pt x="7855" y="12662"/>
                  <a:pt x="7855" y="12001"/>
                </a:cubicBezTo>
                <a:lnTo>
                  <a:pt x="7855" y="10800"/>
                </a:lnTo>
                <a:lnTo>
                  <a:pt x="13745" y="10800"/>
                </a:lnTo>
                <a:lnTo>
                  <a:pt x="13745" y="12001"/>
                </a:lnTo>
                <a:cubicBezTo>
                  <a:pt x="13745" y="12662"/>
                  <a:pt x="14186" y="13200"/>
                  <a:pt x="14727" y="13200"/>
                </a:cubicBezTo>
                <a:lnTo>
                  <a:pt x="16691" y="13200"/>
                </a:lnTo>
                <a:cubicBezTo>
                  <a:pt x="17233" y="13200"/>
                  <a:pt x="17673" y="12662"/>
                  <a:pt x="17673" y="12001"/>
                </a:cubicBezTo>
                <a:lnTo>
                  <a:pt x="17673" y="10800"/>
                </a:lnTo>
                <a:lnTo>
                  <a:pt x="19636" y="10800"/>
                </a:lnTo>
                <a:cubicBezTo>
                  <a:pt x="19636" y="10800"/>
                  <a:pt x="19636" y="20400"/>
                  <a:pt x="19636" y="20400"/>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40" y="2400"/>
                  <a:pt x="0" y="2938"/>
                  <a:pt x="0" y="3601"/>
                </a:cubicBezTo>
                <a:lnTo>
                  <a:pt x="0" y="9600"/>
                </a:lnTo>
                <a:cubicBezTo>
                  <a:pt x="0" y="10262"/>
                  <a:pt x="440" y="10800"/>
                  <a:pt x="982" y="10800"/>
                </a:cubicBezTo>
                <a:lnTo>
                  <a:pt x="982" y="20400"/>
                </a:lnTo>
                <a:cubicBezTo>
                  <a:pt x="982" y="21062"/>
                  <a:pt x="1422" y="21600"/>
                  <a:pt x="1964" y="21600"/>
                </a:cubicBezTo>
                <a:lnTo>
                  <a:pt x="19636" y="21600"/>
                </a:lnTo>
                <a:cubicBezTo>
                  <a:pt x="20178" y="21600"/>
                  <a:pt x="20618" y="21062"/>
                  <a:pt x="20618" y="20400"/>
                </a:cubicBezTo>
                <a:lnTo>
                  <a:pt x="20618" y="10800"/>
                </a:lnTo>
                <a:cubicBezTo>
                  <a:pt x="21160" y="10800"/>
                  <a:pt x="21600" y="10262"/>
                  <a:pt x="21600" y="9600"/>
                </a:cubicBezTo>
                <a:lnTo>
                  <a:pt x="21600" y="3601"/>
                </a:lnTo>
                <a:cubicBezTo>
                  <a:pt x="21600" y="2938"/>
                  <a:pt x="21160" y="2400"/>
                  <a:pt x="20618" y="24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6" name="Shape 2606">
            <a:extLst>
              <a:ext uri="{FF2B5EF4-FFF2-40B4-BE49-F238E27FC236}">
                <a16:creationId xmlns:a16="http://schemas.microsoft.com/office/drawing/2014/main" id="{C5EA5F00-8904-E84E-A24D-D07717A94873}"/>
              </a:ext>
            </a:extLst>
          </p:cNvPr>
          <p:cNvSpPr/>
          <p:nvPr/>
        </p:nvSpPr>
        <p:spPr>
          <a:xfrm>
            <a:off x="2730979" y="2622129"/>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10309"/>
                </a:moveTo>
                <a:cubicBezTo>
                  <a:pt x="10800" y="10581"/>
                  <a:pt x="10580" y="10800"/>
                  <a:pt x="10309" y="10800"/>
                </a:cubicBezTo>
                <a:cubicBezTo>
                  <a:pt x="10038" y="10800"/>
                  <a:pt x="9818" y="10581"/>
                  <a:pt x="9818" y="10309"/>
                </a:cubicBezTo>
                <a:cubicBezTo>
                  <a:pt x="9818" y="10038"/>
                  <a:pt x="10038" y="9818"/>
                  <a:pt x="10309" y="9818"/>
                </a:cubicBezTo>
                <a:cubicBezTo>
                  <a:pt x="10580" y="9818"/>
                  <a:pt x="10800" y="10038"/>
                  <a:pt x="10800" y="10309"/>
                </a:cubicBezTo>
                <a:moveTo>
                  <a:pt x="20618" y="20618"/>
                </a:moveTo>
                <a:lnTo>
                  <a:pt x="18655" y="20618"/>
                </a:lnTo>
                <a:lnTo>
                  <a:pt x="18655" y="19145"/>
                </a:lnTo>
                <a:cubicBezTo>
                  <a:pt x="18655" y="18875"/>
                  <a:pt x="18434" y="18655"/>
                  <a:pt x="18164" y="18655"/>
                </a:cubicBezTo>
                <a:lnTo>
                  <a:pt x="16691" y="18655"/>
                </a:lnTo>
                <a:lnTo>
                  <a:pt x="16691" y="17182"/>
                </a:lnTo>
                <a:cubicBezTo>
                  <a:pt x="16691" y="16911"/>
                  <a:pt x="16471" y="16691"/>
                  <a:pt x="16200" y="16691"/>
                </a:cubicBezTo>
                <a:lnTo>
                  <a:pt x="14441" y="16691"/>
                </a:lnTo>
                <a:lnTo>
                  <a:pt x="12850" y="15086"/>
                </a:lnTo>
                <a:cubicBezTo>
                  <a:pt x="12761" y="14997"/>
                  <a:pt x="12639" y="14943"/>
                  <a:pt x="12503" y="14943"/>
                </a:cubicBezTo>
                <a:cubicBezTo>
                  <a:pt x="12356" y="14943"/>
                  <a:pt x="12228" y="15010"/>
                  <a:pt x="12138" y="15113"/>
                </a:cubicBezTo>
                <a:lnTo>
                  <a:pt x="11833" y="15418"/>
                </a:lnTo>
                <a:cubicBezTo>
                  <a:pt x="11450" y="15801"/>
                  <a:pt x="10829" y="15801"/>
                  <a:pt x="10445" y="15418"/>
                </a:cubicBezTo>
                <a:lnTo>
                  <a:pt x="6167" y="11139"/>
                </a:lnTo>
                <a:cubicBezTo>
                  <a:pt x="5784" y="10756"/>
                  <a:pt x="5784" y="10136"/>
                  <a:pt x="6167" y="9752"/>
                </a:cubicBezTo>
                <a:lnTo>
                  <a:pt x="9752" y="6167"/>
                </a:lnTo>
                <a:cubicBezTo>
                  <a:pt x="10135" y="5784"/>
                  <a:pt x="10756" y="5784"/>
                  <a:pt x="11139" y="6167"/>
                </a:cubicBezTo>
                <a:lnTo>
                  <a:pt x="11761" y="6789"/>
                </a:lnTo>
                <a:cubicBezTo>
                  <a:pt x="11699" y="7609"/>
                  <a:pt x="11457" y="8377"/>
                  <a:pt x="11069" y="9054"/>
                </a:cubicBezTo>
                <a:cubicBezTo>
                  <a:pt x="10847" y="8919"/>
                  <a:pt x="10588" y="8837"/>
                  <a:pt x="10309" y="8837"/>
                </a:cubicBezTo>
                <a:cubicBezTo>
                  <a:pt x="9496" y="8837"/>
                  <a:pt x="8836" y="9496"/>
                  <a:pt x="8836" y="10309"/>
                </a:cubicBezTo>
                <a:cubicBezTo>
                  <a:pt x="8836" y="11123"/>
                  <a:pt x="9496" y="11782"/>
                  <a:pt x="10309" y="11782"/>
                </a:cubicBezTo>
                <a:cubicBezTo>
                  <a:pt x="11123" y="11782"/>
                  <a:pt x="11782" y="11123"/>
                  <a:pt x="11782" y="10309"/>
                </a:cubicBezTo>
                <a:cubicBezTo>
                  <a:pt x="11782" y="10156"/>
                  <a:pt x="11752" y="10012"/>
                  <a:pt x="11709" y="9873"/>
                </a:cubicBezTo>
                <a:cubicBezTo>
                  <a:pt x="12146" y="9210"/>
                  <a:pt x="12466" y="8463"/>
                  <a:pt x="12631" y="7659"/>
                </a:cubicBezTo>
                <a:lnTo>
                  <a:pt x="15417" y="10446"/>
                </a:lnTo>
                <a:cubicBezTo>
                  <a:pt x="15800" y="10829"/>
                  <a:pt x="15800" y="11450"/>
                  <a:pt x="15417" y="11833"/>
                </a:cubicBezTo>
                <a:lnTo>
                  <a:pt x="15128" y="12122"/>
                </a:lnTo>
                <a:cubicBezTo>
                  <a:pt x="15025" y="12213"/>
                  <a:pt x="14957" y="12341"/>
                  <a:pt x="14957" y="12487"/>
                </a:cubicBezTo>
                <a:cubicBezTo>
                  <a:pt x="14957" y="12623"/>
                  <a:pt x="15013" y="12746"/>
                  <a:pt x="15101" y="12835"/>
                </a:cubicBezTo>
                <a:lnTo>
                  <a:pt x="20618" y="18367"/>
                </a:lnTo>
                <a:cubicBezTo>
                  <a:pt x="20618" y="18367"/>
                  <a:pt x="20618" y="20618"/>
                  <a:pt x="20618" y="20618"/>
                </a:cubicBezTo>
                <a:close/>
                <a:moveTo>
                  <a:pt x="5343" y="11673"/>
                </a:moveTo>
                <a:cubicBezTo>
                  <a:pt x="2859" y="11190"/>
                  <a:pt x="982" y="9008"/>
                  <a:pt x="982" y="6383"/>
                </a:cubicBezTo>
                <a:cubicBezTo>
                  <a:pt x="982" y="3400"/>
                  <a:pt x="3399" y="982"/>
                  <a:pt x="6382" y="982"/>
                </a:cubicBezTo>
                <a:cubicBezTo>
                  <a:pt x="9011" y="982"/>
                  <a:pt x="11198" y="2862"/>
                  <a:pt x="11681" y="5349"/>
                </a:cubicBezTo>
                <a:cubicBezTo>
                  <a:pt x="10910" y="4719"/>
                  <a:pt x="9777" y="4755"/>
                  <a:pt x="9058" y="5473"/>
                </a:cubicBezTo>
                <a:lnTo>
                  <a:pt x="5474" y="9058"/>
                </a:lnTo>
                <a:cubicBezTo>
                  <a:pt x="4757" y="9775"/>
                  <a:pt x="4719" y="10904"/>
                  <a:pt x="5343" y="11673"/>
                </a:cubicBezTo>
                <a:moveTo>
                  <a:pt x="21456" y="17817"/>
                </a:moveTo>
                <a:lnTo>
                  <a:pt x="16142" y="12488"/>
                </a:lnTo>
                <a:cubicBezTo>
                  <a:pt x="16874" y="11720"/>
                  <a:pt x="16865" y="10507"/>
                  <a:pt x="16111" y="9752"/>
                </a:cubicBezTo>
                <a:lnTo>
                  <a:pt x="12763" y="6404"/>
                </a:lnTo>
                <a:cubicBezTo>
                  <a:pt x="12763" y="6396"/>
                  <a:pt x="12764" y="6389"/>
                  <a:pt x="12764" y="6383"/>
                </a:cubicBezTo>
                <a:cubicBezTo>
                  <a:pt x="12764" y="2857"/>
                  <a:pt x="9907" y="0"/>
                  <a:pt x="6382" y="0"/>
                </a:cubicBezTo>
                <a:cubicBezTo>
                  <a:pt x="2857" y="0"/>
                  <a:pt x="0" y="2857"/>
                  <a:pt x="0" y="6383"/>
                </a:cubicBezTo>
                <a:cubicBezTo>
                  <a:pt x="0" y="9907"/>
                  <a:pt x="2857" y="12764"/>
                  <a:pt x="6382" y="12764"/>
                </a:cubicBezTo>
                <a:cubicBezTo>
                  <a:pt x="6389" y="12764"/>
                  <a:pt x="6396" y="12763"/>
                  <a:pt x="6403" y="12763"/>
                </a:cubicBezTo>
                <a:lnTo>
                  <a:pt x="9752" y="16111"/>
                </a:lnTo>
                <a:cubicBezTo>
                  <a:pt x="10511" y="16870"/>
                  <a:pt x="11735" y="16875"/>
                  <a:pt x="12503" y="16130"/>
                </a:cubicBezTo>
                <a:lnTo>
                  <a:pt x="13889" y="17529"/>
                </a:lnTo>
                <a:cubicBezTo>
                  <a:pt x="13978" y="17618"/>
                  <a:pt x="14101" y="17673"/>
                  <a:pt x="14236" y="17673"/>
                </a:cubicBezTo>
                <a:lnTo>
                  <a:pt x="15709" y="17673"/>
                </a:lnTo>
                <a:lnTo>
                  <a:pt x="15709" y="19145"/>
                </a:lnTo>
                <a:cubicBezTo>
                  <a:pt x="15709" y="19417"/>
                  <a:pt x="15929" y="19636"/>
                  <a:pt x="16200" y="19636"/>
                </a:cubicBezTo>
                <a:lnTo>
                  <a:pt x="17673" y="19636"/>
                </a:lnTo>
                <a:lnTo>
                  <a:pt x="17673" y="21109"/>
                </a:lnTo>
                <a:cubicBezTo>
                  <a:pt x="17673" y="21381"/>
                  <a:pt x="17893" y="21600"/>
                  <a:pt x="18164" y="21600"/>
                </a:cubicBezTo>
                <a:lnTo>
                  <a:pt x="21109" y="21600"/>
                </a:lnTo>
                <a:cubicBezTo>
                  <a:pt x="21380" y="21600"/>
                  <a:pt x="21600" y="21381"/>
                  <a:pt x="21600" y="21109"/>
                </a:cubicBezTo>
                <a:lnTo>
                  <a:pt x="21600" y="18164"/>
                </a:lnTo>
                <a:cubicBezTo>
                  <a:pt x="21600" y="18029"/>
                  <a:pt x="21545" y="17906"/>
                  <a:pt x="21456" y="17817"/>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7" name="Shape 2607">
            <a:extLst>
              <a:ext uri="{FF2B5EF4-FFF2-40B4-BE49-F238E27FC236}">
                <a16:creationId xmlns:a16="http://schemas.microsoft.com/office/drawing/2014/main" id="{C2A4B14E-3631-2F46-91C2-54048F0E5FA2}"/>
              </a:ext>
            </a:extLst>
          </p:cNvPr>
          <p:cNvSpPr/>
          <p:nvPr/>
        </p:nvSpPr>
        <p:spPr>
          <a:xfrm>
            <a:off x="3797501" y="2624972"/>
            <a:ext cx="295014" cy="241365"/>
          </a:xfrm>
          <a:custGeom>
            <a:avLst/>
            <a:gdLst/>
            <a:ahLst/>
            <a:cxnLst>
              <a:cxn ang="0">
                <a:pos x="wd2" y="hd2"/>
              </a:cxn>
              <a:cxn ang="5400000">
                <a:pos x="wd2" y="hd2"/>
              </a:cxn>
              <a:cxn ang="10800000">
                <a:pos x="wd2" y="hd2"/>
              </a:cxn>
              <a:cxn ang="16200000">
                <a:pos x="wd2" y="hd2"/>
              </a:cxn>
            </a:cxnLst>
            <a:rect l="0" t="0" r="r" b="b"/>
            <a:pathLst>
              <a:path w="21600" h="21600" extrusionOk="0">
                <a:moveTo>
                  <a:pt x="19636" y="20400"/>
                </a:moveTo>
                <a:lnTo>
                  <a:pt x="1964" y="20400"/>
                </a:lnTo>
                <a:cubicBezTo>
                  <a:pt x="1422" y="20400"/>
                  <a:pt x="982" y="19862"/>
                  <a:pt x="982" y="19200"/>
                </a:cubicBezTo>
                <a:cubicBezTo>
                  <a:pt x="982" y="18538"/>
                  <a:pt x="1422" y="18000"/>
                  <a:pt x="1964" y="18000"/>
                </a:cubicBezTo>
                <a:lnTo>
                  <a:pt x="19636" y="18000"/>
                </a:lnTo>
                <a:cubicBezTo>
                  <a:pt x="20178" y="18000"/>
                  <a:pt x="20618" y="18538"/>
                  <a:pt x="20618" y="19200"/>
                </a:cubicBezTo>
                <a:cubicBezTo>
                  <a:pt x="20618" y="19862"/>
                  <a:pt x="20178" y="20400"/>
                  <a:pt x="19636" y="20400"/>
                </a:cubicBezTo>
                <a:moveTo>
                  <a:pt x="19636" y="16800"/>
                </a:moveTo>
                <a:lnTo>
                  <a:pt x="1964" y="16800"/>
                </a:lnTo>
                <a:cubicBezTo>
                  <a:pt x="879" y="16800"/>
                  <a:pt x="0" y="17874"/>
                  <a:pt x="0" y="19200"/>
                </a:cubicBezTo>
                <a:cubicBezTo>
                  <a:pt x="0" y="20526"/>
                  <a:pt x="879" y="21600"/>
                  <a:pt x="1964" y="21600"/>
                </a:cubicBezTo>
                <a:lnTo>
                  <a:pt x="19636" y="21600"/>
                </a:lnTo>
                <a:cubicBezTo>
                  <a:pt x="20721" y="21600"/>
                  <a:pt x="21600" y="20526"/>
                  <a:pt x="21600" y="19200"/>
                </a:cubicBezTo>
                <a:cubicBezTo>
                  <a:pt x="21600" y="17874"/>
                  <a:pt x="20721" y="16800"/>
                  <a:pt x="19636" y="16800"/>
                </a:cubicBezTo>
                <a:moveTo>
                  <a:pt x="1964" y="1200"/>
                </a:moveTo>
                <a:lnTo>
                  <a:pt x="19636" y="1200"/>
                </a:lnTo>
                <a:cubicBezTo>
                  <a:pt x="20178" y="1200"/>
                  <a:pt x="20618" y="1737"/>
                  <a:pt x="20618" y="2399"/>
                </a:cubicBezTo>
                <a:cubicBezTo>
                  <a:pt x="20618" y="3063"/>
                  <a:pt x="20178" y="3599"/>
                  <a:pt x="19636" y="3599"/>
                </a:cubicBezTo>
                <a:lnTo>
                  <a:pt x="1964" y="3599"/>
                </a:lnTo>
                <a:cubicBezTo>
                  <a:pt x="1422" y="3599"/>
                  <a:pt x="982" y="3063"/>
                  <a:pt x="982" y="2399"/>
                </a:cubicBezTo>
                <a:cubicBezTo>
                  <a:pt x="982" y="1737"/>
                  <a:pt x="1422" y="1200"/>
                  <a:pt x="1964" y="1200"/>
                </a:cubicBezTo>
                <a:moveTo>
                  <a:pt x="1964" y="4799"/>
                </a:moveTo>
                <a:lnTo>
                  <a:pt x="19636" y="4799"/>
                </a:lnTo>
                <a:cubicBezTo>
                  <a:pt x="20721" y="4799"/>
                  <a:pt x="21600" y="3725"/>
                  <a:pt x="21600" y="2399"/>
                </a:cubicBezTo>
                <a:cubicBezTo>
                  <a:pt x="21600" y="1074"/>
                  <a:pt x="20721" y="0"/>
                  <a:pt x="19636" y="0"/>
                </a:cubicBezTo>
                <a:lnTo>
                  <a:pt x="1964" y="0"/>
                </a:lnTo>
                <a:cubicBezTo>
                  <a:pt x="879" y="0"/>
                  <a:pt x="0" y="1074"/>
                  <a:pt x="0" y="2399"/>
                </a:cubicBezTo>
                <a:cubicBezTo>
                  <a:pt x="0" y="3725"/>
                  <a:pt x="879" y="4799"/>
                  <a:pt x="1964" y="4799"/>
                </a:cubicBezTo>
                <a:moveTo>
                  <a:pt x="19636" y="12000"/>
                </a:moveTo>
                <a:lnTo>
                  <a:pt x="1964" y="12000"/>
                </a:lnTo>
                <a:cubicBezTo>
                  <a:pt x="1422" y="12000"/>
                  <a:pt x="982" y="11463"/>
                  <a:pt x="982" y="10800"/>
                </a:cubicBezTo>
                <a:cubicBezTo>
                  <a:pt x="982" y="10137"/>
                  <a:pt x="1422" y="9600"/>
                  <a:pt x="1964" y="9600"/>
                </a:cubicBezTo>
                <a:lnTo>
                  <a:pt x="19636" y="9600"/>
                </a:lnTo>
                <a:cubicBezTo>
                  <a:pt x="20178" y="9600"/>
                  <a:pt x="20618" y="10137"/>
                  <a:pt x="20618" y="10800"/>
                </a:cubicBezTo>
                <a:cubicBezTo>
                  <a:pt x="20618" y="11463"/>
                  <a:pt x="20178" y="12000"/>
                  <a:pt x="19636" y="12000"/>
                </a:cubicBezTo>
                <a:moveTo>
                  <a:pt x="19636" y="8400"/>
                </a:moveTo>
                <a:lnTo>
                  <a:pt x="1964" y="8400"/>
                </a:lnTo>
                <a:cubicBezTo>
                  <a:pt x="879" y="8400"/>
                  <a:pt x="0" y="9474"/>
                  <a:pt x="0" y="10800"/>
                </a:cubicBezTo>
                <a:cubicBezTo>
                  <a:pt x="0" y="12125"/>
                  <a:pt x="879" y="13200"/>
                  <a:pt x="1964" y="13200"/>
                </a:cubicBezTo>
                <a:lnTo>
                  <a:pt x="19636" y="13200"/>
                </a:lnTo>
                <a:cubicBezTo>
                  <a:pt x="20721" y="13200"/>
                  <a:pt x="21600" y="12125"/>
                  <a:pt x="21600" y="10800"/>
                </a:cubicBezTo>
                <a:cubicBezTo>
                  <a:pt x="21600" y="9474"/>
                  <a:pt x="20721" y="8400"/>
                  <a:pt x="19636" y="84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8" name="Shape 2608">
            <a:extLst>
              <a:ext uri="{FF2B5EF4-FFF2-40B4-BE49-F238E27FC236}">
                <a16:creationId xmlns:a16="http://schemas.microsoft.com/office/drawing/2014/main" id="{DF3E0CB0-FFDF-6C4C-BF7F-066D1CC0FAAC}"/>
              </a:ext>
            </a:extLst>
          </p:cNvPr>
          <p:cNvSpPr/>
          <p:nvPr/>
        </p:nvSpPr>
        <p:spPr>
          <a:xfrm>
            <a:off x="4864023" y="2624981"/>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1964" y="3600"/>
                </a:moveTo>
                <a:cubicBezTo>
                  <a:pt x="1422" y="3600"/>
                  <a:pt x="982" y="3063"/>
                  <a:pt x="982" y="2400"/>
                </a:cubicBezTo>
                <a:cubicBezTo>
                  <a:pt x="982" y="1738"/>
                  <a:pt x="1422" y="1200"/>
                  <a:pt x="1964" y="1200"/>
                </a:cubicBezTo>
                <a:cubicBezTo>
                  <a:pt x="2506" y="1200"/>
                  <a:pt x="2945" y="1738"/>
                  <a:pt x="2945" y="2400"/>
                </a:cubicBezTo>
                <a:cubicBezTo>
                  <a:pt x="2945" y="3063"/>
                  <a:pt x="2506" y="3600"/>
                  <a:pt x="1964" y="3600"/>
                </a:cubicBezTo>
                <a:moveTo>
                  <a:pt x="1964" y="0"/>
                </a:moveTo>
                <a:cubicBezTo>
                  <a:pt x="879" y="0"/>
                  <a:pt x="0" y="1075"/>
                  <a:pt x="0" y="2400"/>
                </a:cubicBezTo>
                <a:cubicBezTo>
                  <a:pt x="0" y="3726"/>
                  <a:pt x="879" y="4800"/>
                  <a:pt x="1964" y="4800"/>
                </a:cubicBezTo>
                <a:cubicBezTo>
                  <a:pt x="3048" y="4800"/>
                  <a:pt x="3927" y="3726"/>
                  <a:pt x="3927" y="2400"/>
                </a:cubicBezTo>
                <a:cubicBezTo>
                  <a:pt x="3927" y="1075"/>
                  <a:pt x="3048" y="0"/>
                  <a:pt x="1964" y="0"/>
                </a:cubicBezTo>
                <a:moveTo>
                  <a:pt x="1964" y="12000"/>
                </a:moveTo>
                <a:cubicBezTo>
                  <a:pt x="1422" y="12000"/>
                  <a:pt x="982" y="11463"/>
                  <a:pt x="982" y="10800"/>
                </a:cubicBezTo>
                <a:cubicBezTo>
                  <a:pt x="982" y="10138"/>
                  <a:pt x="1422" y="9600"/>
                  <a:pt x="1964" y="9600"/>
                </a:cubicBezTo>
                <a:cubicBezTo>
                  <a:pt x="2506" y="9600"/>
                  <a:pt x="2945" y="10138"/>
                  <a:pt x="2945" y="10800"/>
                </a:cubicBezTo>
                <a:cubicBezTo>
                  <a:pt x="2945" y="11463"/>
                  <a:pt x="2506" y="12000"/>
                  <a:pt x="1964" y="12000"/>
                </a:cubicBezTo>
                <a:moveTo>
                  <a:pt x="1964" y="8401"/>
                </a:moveTo>
                <a:cubicBezTo>
                  <a:pt x="879" y="8401"/>
                  <a:pt x="0" y="9475"/>
                  <a:pt x="0" y="10800"/>
                </a:cubicBezTo>
                <a:cubicBezTo>
                  <a:pt x="0" y="12126"/>
                  <a:pt x="879" y="13200"/>
                  <a:pt x="1964" y="13200"/>
                </a:cubicBezTo>
                <a:cubicBezTo>
                  <a:pt x="3048" y="13200"/>
                  <a:pt x="3927" y="12126"/>
                  <a:pt x="3927" y="10800"/>
                </a:cubicBezTo>
                <a:cubicBezTo>
                  <a:pt x="3927" y="9475"/>
                  <a:pt x="3048" y="8401"/>
                  <a:pt x="1964" y="8401"/>
                </a:cubicBezTo>
                <a:moveTo>
                  <a:pt x="19636" y="12000"/>
                </a:moveTo>
                <a:lnTo>
                  <a:pt x="7855" y="12000"/>
                </a:lnTo>
                <a:cubicBezTo>
                  <a:pt x="7313" y="12000"/>
                  <a:pt x="6873" y="11463"/>
                  <a:pt x="6873" y="10801"/>
                </a:cubicBezTo>
                <a:cubicBezTo>
                  <a:pt x="6873" y="10138"/>
                  <a:pt x="7313" y="9600"/>
                  <a:pt x="7855" y="9600"/>
                </a:cubicBezTo>
                <a:lnTo>
                  <a:pt x="19636" y="9600"/>
                </a:lnTo>
                <a:cubicBezTo>
                  <a:pt x="20178" y="9600"/>
                  <a:pt x="20618" y="10138"/>
                  <a:pt x="20618" y="10801"/>
                </a:cubicBezTo>
                <a:cubicBezTo>
                  <a:pt x="20618" y="11463"/>
                  <a:pt x="20178" y="12000"/>
                  <a:pt x="19636" y="12000"/>
                </a:cubicBezTo>
                <a:moveTo>
                  <a:pt x="19636" y="8401"/>
                </a:moveTo>
                <a:lnTo>
                  <a:pt x="7855" y="8401"/>
                </a:lnTo>
                <a:cubicBezTo>
                  <a:pt x="6770" y="8401"/>
                  <a:pt x="5891" y="9475"/>
                  <a:pt x="5891" y="10801"/>
                </a:cubicBezTo>
                <a:cubicBezTo>
                  <a:pt x="5891" y="12126"/>
                  <a:pt x="6770" y="13200"/>
                  <a:pt x="7855" y="13200"/>
                </a:cubicBezTo>
                <a:lnTo>
                  <a:pt x="19636" y="13200"/>
                </a:lnTo>
                <a:cubicBezTo>
                  <a:pt x="20721" y="13200"/>
                  <a:pt x="21600" y="12126"/>
                  <a:pt x="21600" y="10801"/>
                </a:cubicBezTo>
                <a:cubicBezTo>
                  <a:pt x="21600" y="9475"/>
                  <a:pt x="20721" y="8401"/>
                  <a:pt x="19636" y="8401"/>
                </a:cubicBezTo>
                <a:moveTo>
                  <a:pt x="19636" y="20400"/>
                </a:moveTo>
                <a:lnTo>
                  <a:pt x="7855" y="20400"/>
                </a:lnTo>
                <a:cubicBezTo>
                  <a:pt x="7313" y="20400"/>
                  <a:pt x="6873" y="19862"/>
                  <a:pt x="6873" y="19200"/>
                </a:cubicBezTo>
                <a:cubicBezTo>
                  <a:pt x="6873" y="18538"/>
                  <a:pt x="7313" y="18000"/>
                  <a:pt x="7855" y="18000"/>
                </a:cubicBezTo>
                <a:lnTo>
                  <a:pt x="19636" y="18000"/>
                </a:lnTo>
                <a:cubicBezTo>
                  <a:pt x="20178" y="18000"/>
                  <a:pt x="20618" y="18538"/>
                  <a:pt x="20618" y="19200"/>
                </a:cubicBezTo>
                <a:cubicBezTo>
                  <a:pt x="20618" y="19862"/>
                  <a:pt x="20178" y="20400"/>
                  <a:pt x="19636" y="20400"/>
                </a:cubicBezTo>
                <a:moveTo>
                  <a:pt x="19636" y="16800"/>
                </a:moveTo>
                <a:lnTo>
                  <a:pt x="7855" y="16800"/>
                </a:lnTo>
                <a:cubicBezTo>
                  <a:pt x="6770" y="16800"/>
                  <a:pt x="5891" y="17875"/>
                  <a:pt x="5891" y="19200"/>
                </a:cubicBezTo>
                <a:cubicBezTo>
                  <a:pt x="5891" y="20526"/>
                  <a:pt x="6770" y="21600"/>
                  <a:pt x="7855" y="21600"/>
                </a:cubicBezTo>
                <a:lnTo>
                  <a:pt x="19636" y="21600"/>
                </a:lnTo>
                <a:cubicBezTo>
                  <a:pt x="20721" y="21600"/>
                  <a:pt x="21600" y="20526"/>
                  <a:pt x="21600" y="19200"/>
                </a:cubicBezTo>
                <a:cubicBezTo>
                  <a:pt x="21600" y="17875"/>
                  <a:pt x="20721" y="16800"/>
                  <a:pt x="19636" y="16800"/>
                </a:cubicBezTo>
                <a:moveTo>
                  <a:pt x="7855" y="1201"/>
                </a:moveTo>
                <a:lnTo>
                  <a:pt x="19636" y="1201"/>
                </a:lnTo>
                <a:cubicBezTo>
                  <a:pt x="20178" y="1201"/>
                  <a:pt x="20618" y="1738"/>
                  <a:pt x="20618" y="2400"/>
                </a:cubicBezTo>
                <a:cubicBezTo>
                  <a:pt x="20618" y="3063"/>
                  <a:pt x="20178" y="3600"/>
                  <a:pt x="19636" y="3600"/>
                </a:cubicBezTo>
                <a:lnTo>
                  <a:pt x="7855" y="3600"/>
                </a:lnTo>
                <a:cubicBezTo>
                  <a:pt x="7313" y="3600"/>
                  <a:pt x="6873" y="3063"/>
                  <a:pt x="6873" y="2400"/>
                </a:cubicBezTo>
                <a:cubicBezTo>
                  <a:pt x="6873" y="1738"/>
                  <a:pt x="7313" y="1201"/>
                  <a:pt x="7855" y="1201"/>
                </a:cubicBezTo>
                <a:moveTo>
                  <a:pt x="7855" y="4800"/>
                </a:moveTo>
                <a:lnTo>
                  <a:pt x="19636" y="4800"/>
                </a:lnTo>
                <a:cubicBezTo>
                  <a:pt x="20721" y="4800"/>
                  <a:pt x="21600" y="3726"/>
                  <a:pt x="21600" y="2400"/>
                </a:cubicBezTo>
                <a:cubicBezTo>
                  <a:pt x="21600" y="1075"/>
                  <a:pt x="20721" y="1"/>
                  <a:pt x="19636" y="1"/>
                </a:cubicBezTo>
                <a:lnTo>
                  <a:pt x="7855" y="1"/>
                </a:lnTo>
                <a:cubicBezTo>
                  <a:pt x="6770" y="1"/>
                  <a:pt x="5891" y="1075"/>
                  <a:pt x="5891" y="2400"/>
                </a:cubicBezTo>
                <a:cubicBezTo>
                  <a:pt x="5891" y="3726"/>
                  <a:pt x="6770" y="4800"/>
                  <a:pt x="7855" y="4800"/>
                </a:cubicBezTo>
                <a:moveTo>
                  <a:pt x="1964" y="20400"/>
                </a:moveTo>
                <a:cubicBezTo>
                  <a:pt x="1422" y="20400"/>
                  <a:pt x="982" y="19862"/>
                  <a:pt x="982" y="19200"/>
                </a:cubicBezTo>
                <a:cubicBezTo>
                  <a:pt x="982" y="18538"/>
                  <a:pt x="1422" y="18000"/>
                  <a:pt x="1964" y="18000"/>
                </a:cubicBezTo>
                <a:cubicBezTo>
                  <a:pt x="2506" y="18000"/>
                  <a:pt x="2945" y="18538"/>
                  <a:pt x="2945" y="19200"/>
                </a:cubicBezTo>
                <a:cubicBezTo>
                  <a:pt x="2945" y="19862"/>
                  <a:pt x="2506" y="20400"/>
                  <a:pt x="1964" y="20400"/>
                </a:cubicBezTo>
                <a:moveTo>
                  <a:pt x="1964" y="16800"/>
                </a:moveTo>
                <a:cubicBezTo>
                  <a:pt x="879" y="16800"/>
                  <a:pt x="0" y="17875"/>
                  <a:pt x="0" y="19200"/>
                </a:cubicBezTo>
                <a:cubicBezTo>
                  <a:pt x="0" y="20526"/>
                  <a:pt x="879" y="21600"/>
                  <a:pt x="1964" y="21600"/>
                </a:cubicBezTo>
                <a:cubicBezTo>
                  <a:pt x="3048" y="21600"/>
                  <a:pt x="3927" y="20526"/>
                  <a:pt x="3927" y="19200"/>
                </a:cubicBezTo>
                <a:cubicBezTo>
                  <a:pt x="3927" y="17875"/>
                  <a:pt x="3048" y="16800"/>
                  <a:pt x="1964" y="168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9" name="Shape 2609">
            <a:extLst>
              <a:ext uri="{FF2B5EF4-FFF2-40B4-BE49-F238E27FC236}">
                <a16:creationId xmlns:a16="http://schemas.microsoft.com/office/drawing/2014/main" id="{8AC0EA0A-A985-654D-A9B8-58C521EF33EC}"/>
              </a:ext>
            </a:extLst>
          </p:cNvPr>
          <p:cNvSpPr/>
          <p:nvPr/>
        </p:nvSpPr>
        <p:spPr>
          <a:xfrm>
            <a:off x="5930545" y="2624981"/>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21109" y="13200"/>
                </a:moveTo>
                <a:lnTo>
                  <a:pt x="5400" y="13200"/>
                </a:lnTo>
                <a:cubicBezTo>
                  <a:pt x="5129" y="13200"/>
                  <a:pt x="4909" y="13469"/>
                  <a:pt x="4909" y="13800"/>
                </a:cubicBezTo>
                <a:cubicBezTo>
                  <a:pt x="4909" y="14132"/>
                  <a:pt x="5129" y="14400"/>
                  <a:pt x="5400" y="14400"/>
                </a:cubicBezTo>
                <a:lnTo>
                  <a:pt x="21109" y="14400"/>
                </a:lnTo>
                <a:cubicBezTo>
                  <a:pt x="21380" y="14400"/>
                  <a:pt x="21600" y="14132"/>
                  <a:pt x="21600" y="13800"/>
                </a:cubicBezTo>
                <a:cubicBezTo>
                  <a:pt x="21600" y="13469"/>
                  <a:pt x="21380" y="13200"/>
                  <a:pt x="21109" y="13200"/>
                </a:cubicBezTo>
                <a:moveTo>
                  <a:pt x="21109" y="7200"/>
                </a:moveTo>
                <a:lnTo>
                  <a:pt x="5400" y="7200"/>
                </a:lnTo>
                <a:cubicBezTo>
                  <a:pt x="5129" y="7200"/>
                  <a:pt x="4909" y="7469"/>
                  <a:pt x="4909" y="7800"/>
                </a:cubicBezTo>
                <a:cubicBezTo>
                  <a:pt x="4909" y="8132"/>
                  <a:pt x="5129" y="8401"/>
                  <a:pt x="5400" y="8401"/>
                </a:cubicBezTo>
                <a:lnTo>
                  <a:pt x="21109" y="8401"/>
                </a:lnTo>
                <a:cubicBezTo>
                  <a:pt x="21380" y="8401"/>
                  <a:pt x="21600" y="8132"/>
                  <a:pt x="21600" y="7800"/>
                </a:cubicBezTo>
                <a:cubicBezTo>
                  <a:pt x="21600" y="7469"/>
                  <a:pt x="21380" y="7200"/>
                  <a:pt x="21109" y="7200"/>
                </a:cubicBezTo>
                <a:moveTo>
                  <a:pt x="1473" y="0"/>
                </a:moveTo>
                <a:cubicBezTo>
                  <a:pt x="659" y="0"/>
                  <a:pt x="0" y="807"/>
                  <a:pt x="0" y="1800"/>
                </a:cubicBezTo>
                <a:cubicBezTo>
                  <a:pt x="0" y="2794"/>
                  <a:pt x="659" y="3600"/>
                  <a:pt x="1473" y="3600"/>
                </a:cubicBezTo>
                <a:cubicBezTo>
                  <a:pt x="2286" y="3600"/>
                  <a:pt x="2945" y="2794"/>
                  <a:pt x="2945" y="1800"/>
                </a:cubicBezTo>
                <a:cubicBezTo>
                  <a:pt x="2945" y="807"/>
                  <a:pt x="2286" y="0"/>
                  <a:pt x="1473" y="0"/>
                </a:cubicBezTo>
                <a:moveTo>
                  <a:pt x="21109" y="19200"/>
                </a:moveTo>
                <a:lnTo>
                  <a:pt x="5400" y="19200"/>
                </a:lnTo>
                <a:cubicBezTo>
                  <a:pt x="5129" y="19200"/>
                  <a:pt x="4909" y="19469"/>
                  <a:pt x="4909" y="19800"/>
                </a:cubicBezTo>
                <a:cubicBezTo>
                  <a:pt x="4909" y="20132"/>
                  <a:pt x="5129" y="20400"/>
                  <a:pt x="5400" y="20400"/>
                </a:cubicBezTo>
                <a:lnTo>
                  <a:pt x="21109" y="20400"/>
                </a:lnTo>
                <a:cubicBezTo>
                  <a:pt x="21380" y="20400"/>
                  <a:pt x="21600" y="20132"/>
                  <a:pt x="21600" y="19800"/>
                </a:cubicBezTo>
                <a:cubicBezTo>
                  <a:pt x="21600" y="19469"/>
                  <a:pt x="21380" y="19200"/>
                  <a:pt x="21109" y="19200"/>
                </a:cubicBezTo>
                <a:moveTo>
                  <a:pt x="5400" y="2400"/>
                </a:moveTo>
                <a:lnTo>
                  <a:pt x="21109" y="2400"/>
                </a:lnTo>
                <a:cubicBezTo>
                  <a:pt x="21380" y="2400"/>
                  <a:pt x="21600" y="2132"/>
                  <a:pt x="21600" y="1800"/>
                </a:cubicBezTo>
                <a:cubicBezTo>
                  <a:pt x="21600" y="1469"/>
                  <a:pt x="21380" y="1200"/>
                  <a:pt x="21109" y="1200"/>
                </a:cubicBezTo>
                <a:lnTo>
                  <a:pt x="5400" y="1200"/>
                </a:lnTo>
                <a:cubicBezTo>
                  <a:pt x="5129" y="1200"/>
                  <a:pt x="4909" y="1469"/>
                  <a:pt x="4909" y="1800"/>
                </a:cubicBezTo>
                <a:cubicBezTo>
                  <a:pt x="4909" y="2132"/>
                  <a:pt x="5129" y="2400"/>
                  <a:pt x="5400" y="2400"/>
                </a:cubicBezTo>
                <a:moveTo>
                  <a:pt x="1473" y="18000"/>
                </a:moveTo>
                <a:cubicBezTo>
                  <a:pt x="659" y="18000"/>
                  <a:pt x="0" y="18806"/>
                  <a:pt x="0" y="19800"/>
                </a:cubicBezTo>
                <a:cubicBezTo>
                  <a:pt x="0" y="20794"/>
                  <a:pt x="659" y="21600"/>
                  <a:pt x="1473" y="21600"/>
                </a:cubicBezTo>
                <a:cubicBezTo>
                  <a:pt x="2286" y="21600"/>
                  <a:pt x="2945" y="20794"/>
                  <a:pt x="2945" y="19800"/>
                </a:cubicBezTo>
                <a:cubicBezTo>
                  <a:pt x="2945" y="18806"/>
                  <a:pt x="2286" y="18000"/>
                  <a:pt x="1473" y="18000"/>
                </a:cubicBezTo>
                <a:moveTo>
                  <a:pt x="1473" y="6000"/>
                </a:moveTo>
                <a:cubicBezTo>
                  <a:pt x="659" y="6000"/>
                  <a:pt x="0" y="6807"/>
                  <a:pt x="0" y="7800"/>
                </a:cubicBezTo>
                <a:cubicBezTo>
                  <a:pt x="0" y="8794"/>
                  <a:pt x="659" y="9600"/>
                  <a:pt x="1473" y="9600"/>
                </a:cubicBezTo>
                <a:cubicBezTo>
                  <a:pt x="2286" y="9600"/>
                  <a:pt x="2945" y="8794"/>
                  <a:pt x="2945" y="7800"/>
                </a:cubicBezTo>
                <a:cubicBezTo>
                  <a:pt x="2945" y="6807"/>
                  <a:pt x="2286" y="6000"/>
                  <a:pt x="1473" y="6000"/>
                </a:cubicBezTo>
                <a:moveTo>
                  <a:pt x="1473" y="12000"/>
                </a:moveTo>
                <a:cubicBezTo>
                  <a:pt x="659" y="12000"/>
                  <a:pt x="0" y="12807"/>
                  <a:pt x="0" y="13800"/>
                </a:cubicBezTo>
                <a:cubicBezTo>
                  <a:pt x="0" y="14794"/>
                  <a:pt x="659" y="15600"/>
                  <a:pt x="1473" y="15600"/>
                </a:cubicBezTo>
                <a:cubicBezTo>
                  <a:pt x="2286" y="15600"/>
                  <a:pt x="2945" y="14794"/>
                  <a:pt x="2945" y="13800"/>
                </a:cubicBezTo>
                <a:cubicBezTo>
                  <a:pt x="2945" y="12807"/>
                  <a:pt x="2286" y="12000"/>
                  <a:pt x="1473" y="120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0" name="Shape 2610">
            <a:extLst>
              <a:ext uri="{FF2B5EF4-FFF2-40B4-BE49-F238E27FC236}">
                <a16:creationId xmlns:a16="http://schemas.microsoft.com/office/drawing/2014/main" id="{90B9FBE9-B19B-0442-9A68-6720CAB15AB7}"/>
              </a:ext>
            </a:extLst>
          </p:cNvPr>
          <p:cNvSpPr/>
          <p:nvPr/>
        </p:nvSpPr>
        <p:spPr>
          <a:xfrm>
            <a:off x="6997068" y="2624974"/>
            <a:ext cx="295014" cy="241369"/>
          </a:xfrm>
          <a:custGeom>
            <a:avLst/>
            <a:gdLst/>
            <a:ahLst/>
            <a:cxnLst>
              <a:cxn ang="0">
                <a:pos x="wd2" y="hd2"/>
              </a:cxn>
              <a:cxn ang="5400000">
                <a:pos x="wd2" y="hd2"/>
              </a:cxn>
              <a:cxn ang="10800000">
                <a:pos x="wd2" y="hd2"/>
              </a:cxn>
              <a:cxn ang="16200000">
                <a:pos x="wd2" y="hd2"/>
              </a:cxn>
            </a:cxnLst>
            <a:rect l="0" t="0" r="r" b="b"/>
            <a:pathLst>
              <a:path w="21600" h="21600" extrusionOk="0">
                <a:moveTo>
                  <a:pt x="20618" y="6000"/>
                </a:moveTo>
                <a:lnTo>
                  <a:pt x="982" y="6000"/>
                </a:lnTo>
                <a:lnTo>
                  <a:pt x="982" y="2399"/>
                </a:lnTo>
                <a:cubicBezTo>
                  <a:pt x="982" y="1737"/>
                  <a:pt x="1422" y="1200"/>
                  <a:pt x="1964" y="1200"/>
                </a:cubicBezTo>
                <a:lnTo>
                  <a:pt x="6873" y="1200"/>
                </a:lnTo>
                <a:cubicBezTo>
                  <a:pt x="8345" y="1200"/>
                  <a:pt x="8345" y="3600"/>
                  <a:pt x="10800" y="3600"/>
                </a:cubicBezTo>
                <a:lnTo>
                  <a:pt x="19636" y="3600"/>
                </a:lnTo>
                <a:cubicBezTo>
                  <a:pt x="20178" y="3600"/>
                  <a:pt x="20618" y="4137"/>
                  <a:pt x="20618" y="4800"/>
                </a:cubicBezTo>
                <a:cubicBezTo>
                  <a:pt x="20618" y="4800"/>
                  <a:pt x="20618" y="6000"/>
                  <a:pt x="20618" y="6000"/>
                </a:cubicBezTo>
                <a:close/>
                <a:moveTo>
                  <a:pt x="20618" y="19200"/>
                </a:moveTo>
                <a:cubicBezTo>
                  <a:pt x="20618" y="19863"/>
                  <a:pt x="20178" y="20400"/>
                  <a:pt x="19636" y="20400"/>
                </a:cubicBezTo>
                <a:lnTo>
                  <a:pt x="1964" y="20400"/>
                </a:lnTo>
                <a:cubicBezTo>
                  <a:pt x="1422" y="20400"/>
                  <a:pt x="982" y="19863"/>
                  <a:pt x="982" y="19200"/>
                </a:cubicBezTo>
                <a:lnTo>
                  <a:pt x="982" y="7200"/>
                </a:lnTo>
                <a:lnTo>
                  <a:pt x="20618" y="7200"/>
                </a:lnTo>
                <a:cubicBezTo>
                  <a:pt x="20618" y="7200"/>
                  <a:pt x="20618" y="19200"/>
                  <a:pt x="20618" y="19200"/>
                </a:cubicBezTo>
                <a:close/>
                <a:moveTo>
                  <a:pt x="19636" y="2399"/>
                </a:moveTo>
                <a:lnTo>
                  <a:pt x="10800" y="2399"/>
                </a:lnTo>
                <a:cubicBezTo>
                  <a:pt x="8836" y="2399"/>
                  <a:pt x="8836" y="0"/>
                  <a:pt x="6873" y="0"/>
                </a:cubicBezTo>
                <a:lnTo>
                  <a:pt x="1964" y="0"/>
                </a:lnTo>
                <a:cubicBezTo>
                  <a:pt x="879" y="0"/>
                  <a:pt x="0" y="1074"/>
                  <a:pt x="0" y="2399"/>
                </a:cubicBezTo>
                <a:lnTo>
                  <a:pt x="0" y="19200"/>
                </a:lnTo>
                <a:cubicBezTo>
                  <a:pt x="0" y="20526"/>
                  <a:pt x="879" y="21600"/>
                  <a:pt x="1964" y="21600"/>
                </a:cubicBezTo>
                <a:lnTo>
                  <a:pt x="19636" y="21600"/>
                </a:lnTo>
                <a:cubicBezTo>
                  <a:pt x="20721" y="21600"/>
                  <a:pt x="21600" y="20526"/>
                  <a:pt x="21600" y="19200"/>
                </a:cubicBezTo>
                <a:lnTo>
                  <a:pt x="21600" y="4800"/>
                </a:lnTo>
                <a:cubicBezTo>
                  <a:pt x="21600" y="3474"/>
                  <a:pt x="20721" y="2399"/>
                  <a:pt x="19636" y="239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1" name="Shape 2611">
            <a:extLst>
              <a:ext uri="{FF2B5EF4-FFF2-40B4-BE49-F238E27FC236}">
                <a16:creationId xmlns:a16="http://schemas.microsoft.com/office/drawing/2014/main" id="{DE2CF503-2552-7D49-AE63-6AA91D0077FE}"/>
              </a:ext>
            </a:extLst>
          </p:cNvPr>
          <p:cNvSpPr/>
          <p:nvPr/>
        </p:nvSpPr>
        <p:spPr>
          <a:xfrm>
            <a:off x="8063590" y="2623555"/>
            <a:ext cx="295014" cy="268195"/>
          </a:xfrm>
          <a:custGeom>
            <a:avLst/>
            <a:gdLst/>
            <a:ahLst/>
            <a:cxnLst>
              <a:cxn ang="0">
                <a:pos x="wd2" y="hd2"/>
              </a:cxn>
              <a:cxn ang="5400000">
                <a:pos x="wd2" y="hd2"/>
              </a:cxn>
              <a:cxn ang="10800000">
                <a:pos x="wd2" y="hd2"/>
              </a:cxn>
              <a:cxn ang="16200000">
                <a:pos x="wd2" y="hd2"/>
              </a:cxn>
            </a:cxnLst>
            <a:rect l="0" t="0" r="r" b="b"/>
            <a:pathLst>
              <a:path w="21600" h="21600" extrusionOk="0">
                <a:moveTo>
                  <a:pt x="19636" y="2161"/>
                </a:moveTo>
                <a:lnTo>
                  <a:pt x="13745" y="2161"/>
                </a:lnTo>
                <a:cubicBezTo>
                  <a:pt x="11782" y="2160"/>
                  <a:pt x="11782" y="0"/>
                  <a:pt x="9818" y="0"/>
                </a:cubicBezTo>
                <a:lnTo>
                  <a:pt x="5891" y="0"/>
                </a:lnTo>
                <a:cubicBezTo>
                  <a:pt x="4806" y="0"/>
                  <a:pt x="3927" y="967"/>
                  <a:pt x="3927" y="2161"/>
                </a:cubicBezTo>
                <a:lnTo>
                  <a:pt x="3927" y="2700"/>
                </a:lnTo>
                <a:cubicBezTo>
                  <a:pt x="3927" y="2999"/>
                  <a:pt x="4147" y="3240"/>
                  <a:pt x="4418" y="3240"/>
                </a:cubicBezTo>
                <a:cubicBezTo>
                  <a:pt x="4690" y="3240"/>
                  <a:pt x="4909" y="2999"/>
                  <a:pt x="4909" y="2700"/>
                </a:cubicBezTo>
                <a:lnTo>
                  <a:pt x="4909" y="2161"/>
                </a:lnTo>
                <a:cubicBezTo>
                  <a:pt x="4909" y="1564"/>
                  <a:pt x="5348" y="1080"/>
                  <a:pt x="5891" y="1080"/>
                </a:cubicBezTo>
                <a:lnTo>
                  <a:pt x="9818" y="1080"/>
                </a:lnTo>
                <a:cubicBezTo>
                  <a:pt x="11291" y="1080"/>
                  <a:pt x="11291" y="3239"/>
                  <a:pt x="13744" y="3240"/>
                </a:cubicBezTo>
                <a:lnTo>
                  <a:pt x="19636" y="3240"/>
                </a:lnTo>
                <a:cubicBezTo>
                  <a:pt x="20178" y="3240"/>
                  <a:pt x="20618" y="3724"/>
                  <a:pt x="20618" y="4321"/>
                </a:cubicBezTo>
                <a:lnTo>
                  <a:pt x="20618" y="15120"/>
                </a:lnTo>
                <a:cubicBezTo>
                  <a:pt x="20618" y="15717"/>
                  <a:pt x="20178" y="16200"/>
                  <a:pt x="19636" y="16200"/>
                </a:cubicBezTo>
                <a:lnTo>
                  <a:pt x="19145" y="16200"/>
                </a:lnTo>
                <a:cubicBezTo>
                  <a:pt x="18874" y="16200"/>
                  <a:pt x="18655" y="16442"/>
                  <a:pt x="18655" y="16740"/>
                </a:cubicBezTo>
                <a:cubicBezTo>
                  <a:pt x="18655" y="17039"/>
                  <a:pt x="18874" y="17280"/>
                  <a:pt x="19145" y="17280"/>
                </a:cubicBezTo>
                <a:lnTo>
                  <a:pt x="19636" y="17280"/>
                </a:lnTo>
                <a:cubicBezTo>
                  <a:pt x="20721" y="17280"/>
                  <a:pt x="21600" y="16314"/>
                  <a:pt x="21600" y="15120"/>
                </a:cubicBezTo>
                <a:lnTo>
                  <a:pt x="21600" y="4321"/>
                </a:lnTo>
                <a:cubicBezTo>
                  <a:pt x="21600" y="3127"/>
                  <a:pt x="20721" y="2161"/>
                  <a:pt x="19636" y="2161"/>
                </a:cubicBezTo>
                <a:moveTo>
                  <a:pt x="16691" y="9720"/>
                </a:moveTo>
                <a:lnTo>
                  <a:pt x="982" y="9720"/>
                </a:lnTo>
                <a:lnTo>
                  <a:pt x="982" y="6481"/>
                </a:lnTo>
                <a:cubicBezTo>
                  <a:pt x="982" y="5884"/>
                  <a:pt x="1421" y="5400"/>
                  <a:pt x="1964" y="5400"/>
                </a:cubicBezTo>
                <a:lnTo>
                  <a:pt x="5891" y="5400"/>
                </a:lnTo>
                <a:cubicBezTo>
                  <a:pt x="7364" y="5400"/>
                  <a:pt x="7364" y="7560"/>
                  <a:pt x="9818" y="7560"/>
                </a:cubicBezTo>
                <a:lnTo>
                  <a:pt x="15709" y="7560"/>
                </a:lnTo>
                <a:cubicBezTo>
                  <a:pt x="16251" y="7560"/>
                  <a:pt x="16691" y="8044"/>
                  <a:pt x="16691" y="8641"/>
                </a:cubicBezTo>
                <a:cubicBezTo>
                  <a:pt x="16691" y="8641"/>
                  <a:pt x="16691" y="9720"/>
                  <a:pt x="16691" y="9720"/>
                </a:cubicBezTo>
                <a:close/>
                <a:moveTo>
                  <a:pt x="16691" y="19440"/>
                </a:moveTo>
                <a:cubicBezTo>
                  <a:pt x="16691" y="20037"/>
                  <a:pt x="16251" y="20520"/>
                  <a:pt x="15709" y="20520"/>
                </a:cubicBezTo>
                <a:lnTo>
                  <a:pt x="1964" y="20520"/>
                </a:lnTo>
                <a:cubicBezTo>
                  <a:pt x="1421" y="20520"/>
                  <a:pt x="982" y="20037"/>
                  <a:pt x="982" y="19440"/>
                </a:cubicBezTo>
                <a:lnTo>
                  <a:pt x="982" y="10801"/>
                </a:lnTo>
                <a:lnTo>
                  <a:pt x="16691" y="10801"/>
                </a:lnTo>
                <a:cubicBezTo>
                  <a:pt x="16691" y="10801"/>
                  <a:pt x="16691" y="19440"/>
                  <a:pt x="16691" y="19440"/>
                </a:cubicBezTo>
                <a:close/>
                <a:moveTo>
                  <a:pt x="15709" y="6481"/>
                </a:moveTo>
                <a:lnTo>
                  <a:pt x="9818" y="6481"/>
                </a:lnTo>
                <a:cubicBezTo>
                  <a:pt x="7855" y="6480"/>
                  <a:pt x="7855" y="4320"/>
                  <a:pt x="5891" y="4320"/>
                </a:cubicBezTo>
                <a:lnTo>
                  <a:pt x="1964" y="4320"/>
                </a:lnTo>
                <a:cubicBezTo>
                  <a:pt x="879" y="4320"/>
                  <a:pt x="0" y="5287"/>
                  <a:pt x="0" y="6481"/>
                </a:cubicBezTo>
                <a:lnTo>
                  <a:pt x="0" y="19440"/>
                </a:lnTo>
                <a:cubicBezTo>
                  <a:pt x="0" y="20634"/>
                  <a:pt x="879" y="21600"/>
                  <a:pt x="1964" y="21600"/>
                </a:cubicBezTo>
                <a:lnTo>
                  <a:pt x="15709" y="21600"/>
                </a:lnTo>
                <a:cubicBezTo>
                  <a:pt x="16794" y="21600"/>
                  <a:pt x="17673" y="20634"/>
                  <a:pt x="17673" y="19440"/>
                </a:cubicBezTo>
                <a:lnTo>
                  <a:pt x="17673" y="8641"/>
                </a:lnTo>
                <a:cubicBezTo>
                  <a:pt x="17673" y="7447"/>
                  <a:pt x="16794" y="6481"/>
                  <a:pt x="15709" y="6481"/>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2" name="Shape 2612">
            <a:extLst>
              <a:ext uri="{FF2B5EF4-FFF2-40B4-BE49-F238E27FC236}">
                <a16:creationId xmlns:a16="http://schemas.microsoft.com/office/drawing/2014/main" id="{1868D6CC-8F63-3841-89C6-7A8B3D4ECBC5}"/>
              </a:ext>
            </a:extLst>
          </p:cNvPr>
          <p:cNvSpPr/>
          <p:nvPr/>
        </p:nvSpPr>
        <p:spPr>
          <a:xfrm>
            <a:off x="9130112" y="2624972"/>
            <a:ext cx="295014" cy="241365"/>
          </a:xfrm>
          <a:custGeom>
            <a:avLst/>
            <a:gdLst/>
            <a:ahLst/>
            <a:cxnLst>
              <a:cxn ang="0">
                <a:pos x="wd2" y="hd2"/>
              </a:cxn>
              <a:cxn ang="5400000">
                <a:pos x="wd2" y="hd2"/>
              </a:cxn>
              <a:cxn ang="10800000">
                <a:pos x="wd2" y="hd2"/>
              </a:cxn>
              <a:cxn ang="16200000">
                <a:pos x="wd2" y="hd2"/>
              </a:cxn>
            </a:cxnLst>
            <a:rect l="0" t="0" r="r" b="b"/>
            <a:pathLst>
              <a:path w="21600" h="21600" extrusionOk="0">
                <a:moveTo>
                  <a:pt x="10800" y="13200"/>
                </a:moveTo>
                <a:cubicBezTo>
                  <a:pt x="11071" y="13200"/>
                  <a:pt x="11291" y="13469"/>
                  <a:pt x="11291" y="13800"/>
                </a:cubicBezTo>
                <a:cubicBezTo>
                  <a:pt x="11291" y="14132"/>
                  <a:pt x="11071" y="14400"/>
                  <a:pt x="10800" y="14400"/>
                </a:cubicBezTo>
                <a:cubicBezTo>
                  <a:pt x="10529" y="14400"/>
                  <a:pt x="10309" y="14132"/>
                  <a:pt x="10309" y="13800"/>
                </a:cubicBezTo>
                <a:cubicBezTo>
                  <a:pt x="10309" y="13469"/>
                  <a:pt x="10529" y="13200"/>
                  <a:pt x="10800" y="13200"/>
                </a:cubicBezTo>
                <a:moveTo>
                  <a:pt x="10800" y="15600"/>
                </a:moveTo>
                <a:cubicBezTo>
                  <a:pt x="11613" y="15600"/>
                  <a:pt x="12273" y="14794"/>
                  <a:pt x="12273" y="13800"/>
                </a:cubicBezTo>
                <a:cubicBezTo>
                  <a:pt x="12273" y="12806"/>
                  <a:pt x="11613" y="12000"/>
                  <a:pt x="10800" y="12000"/>
                </a:cubicBezTo>
                <a:cubicBezTo>
                  <a:pt x="9987" y="12000"/>
                  <a:pt x="9327" y="12806"/>
                  <a:pt x="9327" y="13800"/>
                </a:cubicBezTo>
                <a:cubicBezTo>
                  <a:pt x="9327" y="14794"/>
                  <a:pt x="9987" y="15600"/>
                  <a:pt x="10800" y="15600"/>
                </a:cubicBezTo>
                <a:moveTo>
                  <a:pt x="5400" y="13200"/>
                </a:moveTo>
                <a:cubicBezTo>
                  <a:pt x="5671" y="13200"/>
                  <a:pt x="5891" y="13469"/>
                  <a:pt x="5891" y="13800"/>
                </a:cubicBezTo>
                <a:cubicBezTo>
                  <a:pt x="5891" y="14132"/>
                  <a:pt x="5671" y="14400"/>
                  <a:pt x="5400" y="14400"/>
                </a:cubicBezTo>
                <a:cubicBezTo>
                  <a:pt x="5129" y="14400"/>
                  <a:pt x="4909" y="14132"/>
                  <a:pt x="4909" y="13800"/>
                </a:cubicBezTo>
                <a:cubicBezTo>
                  <a:pt x="4909" y="13469"/>
                  <a:pt x="5129" y="13200"/>
                  <a:pt x="5400" y="13200"/>
                </a:cubicBezTo>
                <a:moveTo>
                  <a:pt x="5400" y="15600"/>
                </a:moveTo>
                <a:cubicBezTo>
                  <a:pt x="6213" y="15600"/>
                  <a:pt x="6873" y="14794"/>
                  <a:pt x="6873" y="13800"/>
                </a:cubicBezTo>
                <a:cubicBezTo>
                  <a:pt x="6873" y="12806"/>
                  <a:pt x="6213" y="12000"/>
                  <a:pt x="5400" y="12000"/>
                </a:cubicBezTo>
                <a:cubicBezTo>
                  <a:pt x="4587" y="12000"/>
                  <a:pt x="3927" y="12806"/>
                  <a:pt x="3927" y="13800"/>
                </a:cubicBezTo>
                <a:cubicBezTo>
                  <a:pt x="3927" y="14794"/>
                  <a:pt x="4587" y="15600"/>
                  <a:pt x="5400" y="15600"/>
                </a:cubicBezTo>
                <a:moveTo>
                  <a:pt x="20618" y="6000"/>
                </a:moveTo>
                <a:lnTo>
                  <a:pt x="982" y="6000"/>
                </a:lnTo>
                <a:lnTo>
                  <a:pt x="982" y="2399"/>
                </a:lnTo>
                <a:cubicBezTo>
                  <a:pt x="982" y="1737"/>
                  <a:pt x="1421" y="1200"/>
                  <a:pt x="1964" y="1200"/>
                </a:cubicBezTo>
                <a:lnTo>
                  <a:pt x="6873" y="1200"/>
                </a:lnTo>
                <a:cubicBezTo>
                  <a:pt x="8345" y="1200"/>
                  <a:pt x="8345" y="3600"/>
                  <a:pt x="10800" y="3600"/>
                </a:cubicBezTo>
                <a:lnTo>
                  <a:pt x="19636" y="3600"/>
                </a:lnTo>
                <a:cubicBezTo>
                  <a:pt x="20178" y="3600"/>
                  <a:pt x="20618" y="4137"/>
                  <a:pt x="20618" y="4799"/>
                </a:cubicBezTo>
                <a:cubicBezTo>
                  <a:pt x="20618" y="4799"/>
                  <a:pt x="20618" y="6000"/>
                  <a:pt x="20618" y="6000"/>
                </a:cubicBezTo>
                <a:close/>
                <a:moveTo>
                  <a:pt x="20618" y="19200"/>
                </a:moveTo>
                <a:cubicBezTo>
                  <a:pt x="20618" y="19862"/>
                  <a:pt x="20178" y="20400"/>
                  <a:pt x="19636" y="20400"/>
                </a:cubicBezTo>
                <a:lnTo>
                  <a:pt x="1964" y="20400"/>
                </a:lnTo>
                <a:cubicBezTo>
                  <a:pt x="1421" y="20400"/>
                  <a:pt x="982" y="19862"/>
                  <a:pt x="982" y="19200"/>
                </a:cubicBezTo>
                <a:lnTo>
                  <a:pt x="982" y="7199"/>
                </a:lnTo>
                <a:lnTo>
                  <a:pt x="20618" y="7199"/>
                </a:lnTo>
                <a:cubicBezTo>
                  <a:pt x="20618" y="7199"/>
                  <a:pt x="20618" y="19200"/>
                  <a:pt x="20618" y="19200"/>
                </a:cubicBezTo>
                <a:close/>
                <a:moveTo>
                  <a:pt x="19636" y="2399"/>
                </a:moveTo>
                <a:lnTo>
                  <a:pt x="10800" y="2399"/>
                </a:lnTo>
                <a:cubicBezTo>
                  <a:pt x="8836" y="2399"/>
                  <a:pt x="8836" y="0"/>
                  <a:pt x="6873" y="0"/>
                </a:cubicBezTo>
                <a:lnTo>
                  <a:pt x="1964" y="0"/>
                </a:lnTo>
                <a:cubicBezTo>
                  <a:pt x="879" y="0"/>
                  <a:pt x="0" y="1074"/>
                  <a:pt x="0" y="2399"/>
                </a:cubicBezTo>
                <a:lnTo>
                  <a:pt x="0" y="19200"/>
                </a:lnTo>
                <a:cubicBezTo>
                  <a:pt x="0" y="20526"/>
                  <a:pt x="879" y="21600"/>
                  <a:pt x="1964" y="21600"/>
                </a:cubicBezTo>
                <a:lnTo>
                  <a:pt x="19636" y="21600"/>
                </a:lnTo>
                <a:cubicBezTo>
                  <a:pt x="20721" y="21600"/>
                  <a:pt x="21600" y="20526"/>
                  <a:pt x="21600" y="19200"/>
                </a:cubicBezTo>
                <a:lnTo>
                  <a:pt x="21600" y="4799"/>
                </a:lnTo>
                <a:cubicBezTo>
                  <a:pt x="21600" y="3474"/>
                  <a:pt x="20721" y="2399"/>
                  <a:pt x="19636" y="2399"/>
                </a:cubicBezTo>
                <a:moveTo>
                  <a:pt x="16200" y="13200"/>
                </a:moveTo>
                <a:cubicBezTo>
                  <a:pt x="16471" y="13200"/>
                  <a:pt x="16691" y="13469"/>
                  <a:pt x="16691" y="13800"/>
                </a:cubicBezTo>
                <a:cubicBezTo>
                  <a:pt x="16691" y="14132"/>
                  <a:pt x="16471" y="14400"/>
                  <a:pt x="16200" y="14400"/>
                </a:cubicBezTo>
                <a:cubicBezTo>
                  <a:pt x="15929" y="14400"/>
                  <a:pt x="15709" y="14132"/>
                  <a:pt x="15709" y="13800"/>
                </a:cubicBezTo>
                <a:cubicBezTo>
                  <a:pt x="15709" y="13469"/>
                  <a:pt x="15929" y="13200"/>
                  <a:pt x="16200" y="13200"/>
                </a:cubicBezTo>
                <a:moveTo>
                  <a:pt x="16200" y="15600"/>
                </a:moveTo>
                <a:cubicBezTo>
                  <a:pt x="17013" y="15600"/>
                  <a:pt x="17673" y="14794"/>
                  <a:pt x="17673" y="13800"/>
                </a:cubicBezTo>
                <a:cubicBezTo>
                  <a:pt x="17673" y="12806"/>
                  <a:pt x="17013" y="12000"/>
                  <a:pt x="16200" y="12000"/>
                </a:cubicBezTo>
                <a:cubicBezTo>
                  <a:pt x="15387" y="12000"/>
                  <a:pt x="14727" y="12806"/>
                  <a:pt x="14727" y="13800"/>
                </a:cubicBezTo>
                <a:cubicBezTo>
                  <a:pt x="14727" y="14794"/>
                  <a:pt x="15387" y="15600"/>
                  <a:pt x="16200" y="156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3" name="Shape 2613">
            <a:extLst>
              <a:ext uri="{FF2B5EF4-FFF2-40B4-BE49-F238E27FC236}">
                <a16:creationId xmlns:a16="http://schemas.microsoft.com/office/drawing/2014/main" id="{4B6FBD2E-0988-B148-8953-9BD4673F724D}"/>
              </a:ext>
            </a:extLst>
          </p:cNvPr>
          <p:cNvSpPr/>
          <p:nvPr/>
        </p:nvSpPr>
        <p:spPr>
          <a:xfrm>
            <a:off x="10196634" y="2622129"/>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9636" y="1964"/>
                </a:moveTo>
                <a:lnTo>
                  <a:pt x="10800" y="1964"/>
                </a:lnTo>
                <a:cubicBezTo>
                  <a:pt x="8836" y="1964"/>
                  <a:pt x="8836" y="0"/>
                  <a:pt x="6873" y="0"/>
                </a:cubicBezTo>
                <a:lnTo>
                  <a:pt x="1964" y="0"/>
                </a:lnTo>
                <a:cubicBezTo>
                  <a:pt x="879" y="0"/>
                  <a:pt x="0" y="879"/>
                  <a:pt x="0" y="1964"/>
                </a:cubicBezTo>
                <a:lnTo>
                  <a:pt x="0" y="15709"/>
                </a:lnTo>
                <a:cubicBezTo>
                  <a:pt x="0" y="16794"/>
                  <a:pt x="879" y="17673"/>
                  <a:pt x="1964" y="17673"/>
                </a:cubicBezTo>
                <a:lnTo>
                  <a:pt x="6599" y="17673"/>
                </a:lnTo>
                <a:cubicBezTo>
                  <a:pt x="6257" y="17372"/>
                  <a:pt x="5941" y="17046"/>
                  <a:pt x="5656" y="16691"/>
                </a:cubicBezTo>
                <a:lnTo>
                  <a:pt x="1964" y="16691"/>
                </a:lnTo>
                <a:cubicBezTo>
                  <a:pt x="1422" y="16691"/>
                  <a:pt x="982" y="16252"/>
                  <a:pt x="982" y="15709"/>
                </a:cubicBezTo>
                <a:lnTo>
                  <a:pt x="982" y="5891"/>
                </a:lnTo>
                <a:lnTo>
                  <a:pt x="6599" y="5891"/>
                </a:lnTo>
                <a:cubicBezTo>
                  <a:pt x="7023" y="5517"/>
                  <a:pt x="7484" y="5185"/>
                  <a:pt x="7982" y="4909"/>
                </a:cubicBezTo>
                <a:lnTo>
                  <a:pt x="982" y="4909"/>
                </a:lnTo>
                <a:lnTo>
                  <a:pt x="982" y="1964"/>
                </a:lnTo>
                <a:cubicBezTo>
                  <a:pt x="982" y="1422"/>
                  <a:pt x="1422" y="982"/>
                  <a:pt x="1964" y="982"/>
                </a:cubicBezTo>
                <a:lnTo>
                  <a:pt x="6873" y="982"/>
                </a:lnTo>
                <a:cubicBezTo>
                  <a:pt x="8345" y="982"/>
                  <a:pt x="8345" y="2946"/>
                  <a:pt x="10800" y="2946"/>
                </a:cubicBezTo>
                <a:lnTo>
                  <a:pt x="19636" y="2946"/>
                </a:lnTo>
                <a:cubicBezTo>
                  <a:pt x="20178" y="2946"/>
                  <a:pt x="20618" y="3385"/>
                  <a:pt x="20618" y="3927"/>
                </a:cubicBezTo>
                <a:lnTo>
                  <a:pt x="20618" y="4909"/>
                </a:lnTo>
                <a:lnTo>
                  <a:pt x="15582" y="4909"/>
                </a:lnTo>
                <a:cubicBezTo>
                  <a:pt x="16080" y="5185"/>
                  <a:pt x="16541" y="5517"/>
                  <a:pt x="16965" y="5891"/>
                </a:cubicBezTo>
                <a:lnTo>
                  <a:pt x="20618" y="5891"/>
                </a:lnTo>
                <a:lnTo>
                  <a:pt x="20618" y="15709"/>
                </a:lnTo>
                <a:cubicBezTo>
                  <a:pt x="20618" y="16252"/>
                  <a:pt x="20178" y="16691"/>
                  <a:pt x="19636" y="16691"/>
                </a:cubicBezTo>
                <a:lnTo>
                  <a:pt x="18766" y="16691"/>
                </a:lnTo>
                <a:lnTo>
                  <a:pt x="19738" y="17663"/>
                </a:lnTo>
                <a:cubicBezTo>
                  <a:pt x="20774" y="17609"/>
                  <a:pt x="21600" y="16759"/>
                  <a:pt x="21600" y="15709"/>
                </a:cubicBezTo>
                <a:lnTo>
                  <a:pt x="21600" y="3927"/>
                </a:lnTo>
                <a:cubicBezTo>
                  <a:pt x="21600" y="2843"/>
                  <a:pt x="20721" y="1964"/>
                  <a:pt x="19636" y="1964"/>
                </a:cubicBezTo>
                <a:moveTo>
                  <a:pt x="11782" y="17673"/>
                </a:moveTo>
                <a:cubicBezTo>
                  <a:pt x="8529" y="17673"/>
                  <a:pt x="5891" y="15036"/>
                  <a:pt x="5891" y="11782"/>
                </a:cubicBezTo>
                <a:cubicBezTo>
                  <a:pt x="5891" y="8529"/>
                  <a:pt x="8529" y="5891"/>
                  <a:pt x="11782" y="5891"/>
                </a:cubicBezTo>
                <a:cubicBezTo>
                  <a:pt x="15035" y="5891"/>
                  <a:pt x="17673" y="8529"/>
                  <a:pt x="17673" y="11782"/>
                </a:cubicBezTo>
                <a:cubicBezTo>
                  <a:pt x="17673" y="15036"/>
                  <a:pt x="15035" y="17673"/>
                  <a:pt x="11782" y="17673"/>
                </a:cubicBezTo>
                <a:moveTo>
                  <a:pt x="16972" y="16278"/>
                </a:moveTo>
                <a:cubicBezTo>
                  <a:pt x="18018" y="15072"/>
                  <a:pt x="18655" y="13503"/>
                  <a:pt x="18655" y="11782"/>
                </a:cubicBezTo>
                <a:cubicBezTo>
                  <a:pt x="18655" y="7987"/>
                  <a:pt x="15578" y="4910"/>
                  <a:pt x="11782" y="4910"/>
                </a:cubicBezTo>
                <a:cubicBezTo>
                  <a:pt x="7986" y="4910"/>
                  <a:pt x="4909" y="7987"/>
                  <a:pt x="4909" y="11782"/>
                </a:cubicBezTo>
                <a:cubicBezTo>
                  <a:pt x="4909" y="15578"/>
                  <a:pt x="7986" y="18655"/>
                  <a:pt x="11782" y="18655"/>
                </a:cubicBezTo>
                <a:cubicBezTo>
                  <a:pt x="13503" y="18655"/>
                  <a:pt x="15072" y="18017"/>
                  <a:pt x="16278" y="16972"/>
                </a:cubicBezTo>
                <a:lnTo>
                  <a:pt x="16972" y="17666"/>
                </a:lnTo>
                <a:cubicBezTo>
                  <a:pt x="16969" y="17668"/>
                  <a:pt x="16967" y="17671"/>
                  <a:pt x="16965" y="17673"/>
                </a:cubicBezTo>
                <a:lnTo>
                  <a:pt x="16979" y="17673"/>
                </a:lnTo>
                <a:lnTo>
                  <a:pt x="20762" y="21457"/>
                </a:lnTo>
                <a:cubicBezTo>
                  <a:pt x="20851" y="21546"/>
                  <a:pt x="20974" y="21600"/>
                  <a:pt x="21109" y="21600"/>
                </a:cubicBezTo>
                <a:cubicBezTo>
                  <a:pt x="21380" y="21600"/>
                  <a:pt x="21600" y="21381"/>
                  <a:pt x="21600" y="21109"/>
                </a:cubicBezTo>
                <a:cubicBezTo>
                  <a:pt x="21600" y="20974"/>
                  <a:pt x="21545" y="20851"/>
                  <a:pt x="21456" y="20762"/>
                </a:cubicBezTo>
                <a:cubicBezTo>
                  <a:pt x="21456" y="20762"/>
                  <a:pt x="16972" y="16278"/>
                  <a:pt x="16972" y="16278"/>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4" name="Shape 2614">
            <a:extLst>
              <a:ext uri="{FF2B5EF4-FFF2-40B4-BE49-F238E27FC236}">
                <a16:creationId xmlns:a16="http://schemas.microsoft.com/office/drawing/2014/main" id="{816D68D6-8233-9F4C-9432-3912C58E4CA3}"/>
              </a:ext>
            </a:extLst>
          </p:cNvPr>
          <p:cNvSpPr/>
          <p:nvPr/>
        </p:nvSpPr>
        <p:spPr>
          <a:xfrm>
            <a:off x="11263156" y="2622129"/>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6" name="Shape 2616">
            <a:extLst>
              <a:ext uri="{FF2B5EF4-FFF2-40B4-BE49-F238E27FC236}">
                <a16:creationId xmlns:a16="http://schemas.microsoft.com/office/drawing/2014/main" id="{7F04DCC1-FBDA-E947-8A25-9B07B4393286}"/>
              </a:ext>
            </a:extLst>
          </p:cNvPr>
          <p:cNvSpPr/>
          <p:nvPr/>
        </p:nvSpPr>
        <p:spPr>
          <a:xfrm>
            <a:off x="2730979" y="3690135"/>
            <a:ext cx="295014" cy="268261"/>
          </a:xfrm>
          <a:custGeom>
            <a:avLst/>
            <a:gdLst/>
            <a:ahLst/>
            <a:cxnLst>
              <a:cxn ang="0">
                <a:pos x="wd2" y="hd2"/>
              </a:cxn>
              <a:cxn ang="5400000">
                <a:pos x="wd2" y="hd2"/>
              </a:cxn>
              <a:cxn ang="10800000">
                <a:pos x="wd2" y="hd2"/>
              </a:cxn>
              <a:cxn ang="16200000">
                <a:pos x="wd2" y="hd2"/>
              </a:cxn>
            </a:cxnLst>
            <a:rect l="0" t="0" r="r" b="b"/>
            <a:pathLst>
              <a:path w="21600" h="21600" extrusionOk="0">
                <a:moveTo>
                  <a:pt x="1016" y="20520"/>
                </a:moveTo>
                <a:cubicBezTo>
                  <a:pt x="1258" y="18675"/>
                  <a:pt x="2752" y="17923"/>
                  <a:pt x="4191" y="17361"/>
                </a:cubicBezTo>
                <a:cubicBezTo>
                  <a:pt x="5156" y="17087"/>
                  <a:pt x="6884" y="15971"/>
                  <a:pt x="6884" y="13567"/>
                </a:cubicBezTo>
                <a:cubicBezTo>
                  <a:pt x="6884" y="11510"/>
                  <a:pt x="6113" y="10507"/>
                  <a:pt x="5698" y="9969"/>
                </a:cubicBezTo>
                <a:cubicBezTo>
                  <a:pt x="5646" y="9902"/>
                  <a:pt x="5599" y="9842"/>
                  <a:pt x="5562" y="9786"/>
                </a:cubicBezTo>
                <a:cubicBezTo>
                  <a:pt x="5550" y="9769"/>
                  <a:pt x="5538" y="9752"/>
                  <a:pt x="5526" y="9735"/>
                </a:cubicBezTo>
                <a:cubicBezTo>
                  <a:pt x="5491" y="9662"/>
                  <a:pt x="5297" y="9177"/>
                  <a:pt x="5553" y="8011"/>
                </a:cubicBezTo>
                <a:cubicBezTo>
                  <a:pt x="5604" y="7777"/>
                  <a:pt x="5583" y="7531"/>
                  <a:pt x="5493" y="7312"/>
                </a:cubicBezTo>
                <a:cubicBezTo>
                  <a:pt x="5249" y="6721"/>
                  <a:pt x="4603" y="5151"/>
                  <a:pt x="5035" y="3988"/>
                </a:cubicBezTo>
                <a:cubicBezTo>
                  <a:pt x="5619" y="2411"/>
                  <a:pt x="6140" y="2099"/>
                  <a:pt x="7085" y="1642"/>
                </a:cubicBezTo>
                <a:cubicBezTo>
                  <a:pt x="7132" y="1619"/>
                  <a:pt x="7177" y="1592"/>
                  <a:pt x="7220" y="1562"/>
                </a:cubicBezTo>
                <a:cubicBezTo>
                  <a:pt x="7458" y="1393"/>
                  <a:pt x="8233" y="1080"/>
                  <a:pt x="9029" y="1080"/>
                </a:cubicBezTo>
                <a:cubicBezTo>
                  <a:pt x="9467" y="1080"/>
                  <a:pt x="9840" y="1172"/>
                  <a:pt x="10137" y="1353"/>
                </a:cubicBezTo>
                <a:cubicBezTo>
                  <a:pt x="10491" y="1569"/>
                  <a:pt x="10825" y="1968"/>
                  <a:pt x="11308" y="3213"/>
                </a:cubicBezTo>
                <a:cubicBezTo>
                  <a:pt x="11991" y="4974"/>
                  <a:pt x="11820" y="6477"/>
                  <a:pt x="11347" y="7186"/>
                </a:cubicBezTo>
                <a:cubicBezTo>
                  <a:pt x="11175" y="7442"/>
                  <a:pt x="11116" y="7769"/>
                  <a:pt x="11184" y="8078"/>
                </a:cubicBezTo>
                <a:cubicBezTo>
                  <a:pt x="11422" y="9164"/>
                  <a:pt x="11247" y="9602"/>
                  <a:pt x="11210" y="9679"/>
                </a:cubicBezTo>
                <a:cubicBezTo>
                  <a:pt x="11181" y="9712"/>
                  <a:pt x="11153" y="9748"/>
                  <a:pt x="11129" y="9786"/>
                </a:cubicBezTo>
                <a:cubicBezTo>
                  <a:pt x="11091" y="9842"/>
                  <a:pt x="11044" y="9902"/>
                  <a:pt x="10992" y="9969"/>
                </a:cubicBezTo>
                <a:cubicBezTo>
                  <a:pt x="10578" y="10507"/>
                  <a:pt x="9806" y="11510"/>
                  <a:pt x="9806" y="13567"/>
                </a:cubicBezTo>
                <a:cubicBezTo>
                  <a:pt x="9806" y="15972"/>
                  <a:pt x="11535" y="17087"/>
                  <a:pt x="12500" y="17361"/>
                </a:cubicBezTo>
                <a:cubicBezTo>
                  <a:pt x="13925" y="17916"/>
                  <a:pt x="15432" y="18665"/>
                  <a:pt x="15675" y="20520"/>
                </a:cubicBezTo>
                <a:cubicBezTo>
                  <a:pt x="15675" y="20520"/>
                  <a:pt x="1016" y="20520"/>
                  <a:pt x="1016" y="20520"/>
                </a:cubicBezTo>
                <a:close/>
                <a:moveTo>
                  <a:pt x="12782" y="16326"/>
                </a:moveTo>
                <a:cubicBezTo>
                  <a:pt x="12782" y="16326"/>
                  <a:pt x="10788" y="15813"/>
                  <a:pt x="10788" y="13567"/>
                </a:cubicBezTo>
                <a:cubicBezTo>
                  <a:pt x="10788" y="11595"/>
                  <a:pt x="11607" y="10900"/>
                  <a:pt x="11923" y="10420"/>
                </a:cubicBezTo>
                <a:cubicBezTo>
                  <a:pt x="11923" y="10420"/>
                  <a:pt x="12573" y="9806"/>
                  <a:pt x="12138" y="7825"/>
                </a:cubicBezTo>
                <a:cubicBezTo>
                  <a:pt x="12863" y="6740"/>
                  <a:pt x="12999" y="4821"/>
                  <a:pt x="12211" y="2789"/>
                </a:cubicBezTo>
                <a:cubicBezTo>
                  <a:pt x="11716" y="1514"/>
                  <a:pt x="11279" y="815"/>
                  <a:pt x="10613" y="409"/>
                </a:cubicBezTo>
                <a:cubicBezTo>
                  <a:pt x="10124" y="111"/>
                  <a:pt x="9569" y="0"/>
                  <a:pt x="9029" y="0"/>
                </a:cubicBezTo>
                <a:cubicBezTo>
                  <a:pt x="8023" y="0"/>
                  <a:pt x="7070" y="384"/>
                  <a:pt x="6690" y="653"/>
                </a:cubicBezTo>
                <a:cubicBezTo>
                  <a:pt x="5576" y="1192"/>
                  <a:pt x="4828" y="1688"/>
                  <a:pt x="4126" y="3579"/>
                </a:cubicBezTo>
                <a:cubicBezTo>
                  <a:pt x="3556" y="5114"/>
                  <a:pt x="4241" y="6891"/>
                  <a:pt x="4598" y="7757"/>
                </a:cubicBezTo>
                <a:cubicBezTo>
                  <a:pt x="4163" y="9739"/>
                  <a:pt x="4767" y="10420"/>
                  <a:pt x="4767" y="10420"/>
                </a:cubicBezTo>
                <a:cubicBezTo>
                  <a:pt x="5083" y="10900"/>
                  <a:pt x="5903" y="11595"/>
                  <a:pt x="5903" y="13567"/>
                </a:cubicBezTo>
                <a:cubicBezTo>
                  <a:pt x="5903" y="15813"/>
                  <a:pt x="3909" y="16326"/>
                  <a:pt x="3909" y="16326"/>
                </a:cubicBezTo>
                <a:cubicBezTo>
                  <a:pt x="2642" y="16817"/>
                  <a:pt x="0" y="17821"/>
                  <a:pt x="0" y="21060"/>
                </a:cubicBezTo>
                <a:cubicBezTo>
                  <a:pt x="0" y="21060"/>
                  <a:pt x="0" y="21600"/>
                  <a:pt x="491" y="21600"/>
                </a:cubicBezTo>
                <a:lnTo>
                  <a:pt x="16200" y="21600"/>
                </a:lnTo>
                <a:cubicBezTo>
                  <a:pt x="16691" y="21600"/>
                  <a:pt x="16691" y="21060"/>
                  <a:pt x="16691" y="21060"/>
                </a:cubicBezTo>
                <a:cubicBezTo>
                  <a:pt x="16691" y="17821"/>
                  <a:pt x="14048" y="16817"/>
                  <a:pt x="12782" y="16326"/>
                </a:cubicBezTo>
                <a:moveTo>
                  <a:pt x="18035" y="15774"/>
                </a:moveTo>
                <a:cubicBezTo>
                  <a:pt x="18035" y="15774"/>
                  <a:pt x="16217" y="15312"/>
                  <a:pt x="16217" y="13291"/>
                </a:cubicBezTo>
                <a:cubicBezTo>
                  <a:pt x="16217" y="11515"/>
                  <a:pt x="17087" y="10890"/>
                  <a:pt x="17376" y="10458"/>
                </a:cubicBezTo>
                <a:cubicBezTo>
                  <a:pt x="17376" y="10458"/>
                  <a:pt x="17968" y="9906"/>
                  <a:pt x="17572" y="8122"/>
                </a:cubicBezTo>
                <a:cubicBezTo>
                  <a:pt x="18232" y="7146"/>
                  <a:pt x="18387" y="5419"/>
                  <a:pt x="17669" y="3590"/>
                </a:cubicBezTo>
                <a:cubicBezTo>
                  <a:pt x="17218" y="2442"/>
                  <a:pt x="16666" y="1814"/>
                  <a:pt x="16059" y="1449"/>
                </a:cubicBezTo>
                <a:cubicBezTo>
                  <a:pt x="15612" y="1180"/>
                  <a:pt x="15107" y="1081"/>
                  <a:pt x="14614" y="1081"/>
                </a:cubicBezTo>
                <a:cubicBezTo>
                  <a:pt x="13880" y="1081"/>
                  <a:pt x="13182" y="1301"/>
                  <a:pt x="12753" y="1514"/>
                </a:cubicBezTo>
                <a:cubicBezTo>
                  <a:pt x="12878" y="1781"/>
                  <a:pt x="12997" y="2064"/>
                  <a:pt x="13115" y="2366"/>
                </a:cubicBezTo>
                <a:cubicBezTo>
                  <a:pt x="13131" y="2409"/>
                  <a:pt x="13143" y="2453"/>
                  <a:pt x="13159" y="2496"/>
                </a:cubicBezTo>
                <a:cubicBezTo>
                  <a:pt x="13436" y="2360"/>
                  <a:pt x="13994" y="2160"/>
                  <a:pt x="14614" y="2160"/>
                </a:cubicBezTo>
                <a:cubicBezTo>
                  <a:pt x="15001" y="2160"/>
                  <a:pt x="15328" y="2239"/>
                  <a:pt x="15588" y="2396"/>
                </a:cubicBezTo>
                <a:cubicBezTo>
                  <a:pt x="15893" y="2579"/>
                  <a:pt x="16347" y="2947"/>
                  <a:pt x="16767" y="4019"/>
                </a:cubicBezTo>
                <a:cubicBezTo>
                  <a:pt x="17366" y="5541"/>
                  <a:pt x="17207" y="6853"/>
                  <a:pt x="16784" y="7478"/>
                </a:cubicBezTo>
                <a:cubicBezTo>
                  <a:pt x="16610" y="7736"/>
                  <a:pt x="16549" y="8067"/>
                  <a:pt x="16618" y="8379"/>
                </a:cubicBezTo>
                <a:cubicBezTo>
                  <a:pt x="16817" y="9273"/>
                  <a:pt x="16689" y="9648"/>
                  <a:pt x="16656" y="9723"/>
                </a:cubicBezTo>
                <a:cubicBezTo>
                  <a:pt x="16631" y="9754"/>
                  <a:pt x="16607" y="9786"/>
                  <a:pt x="16584" y="9820"/>
                </a:cubicBezTo>
                <a:cubicBezTo>
                  <a:pt x="16565" y="9848"/>
                  <a:pt x="16497" y="9929"/>
                  <a:pt x="16447" y="9988"/>
                </a:cubicBezTo>
                <a:cubicBezTo>
                  <a:pt x="16023" y="10488"/>
                  <a:pt x="15236" y="11419"/>
                  <a:pt x="15236" y="13291"/>
                </a:cubicBezTo>
                <a:cubicBezTo>
                  <a:pt x="15236" y="15520"/>
                  <a:pt x="16851" y="16555"/>
                  <a:pt x="17757" y="16810"/>
                </a:cubicBezTo>
                <a:cubicBezTo>
                  <a:pt x="19050" y="17307"/>
                  <a:pt x="20311" y="17926"/>
                  <a:pt x="20570" y="19440"/>
                </a:cubicBezTo>
                <a:lnTo>
                  <a:pt x="17464" y="19440"/>
                </a:lnTo>
                <a:cubicBezTo>
                  <a:pt x="17553" y="19773"/>
                  <a:pt x="17615" y="20132"/>
                  <a:pt x="17645" y="20520"/>
                </a:cubicBezTo>
                <a:lnTo>
                  <a:pt x="21152" y="20520"/>
                </a:lnTo>
                <a:cubicBezTo>
                  <a:pt x="21600" y="20520"/>
                  <a:pt x="21600" y="20034"/>
                  <a:pt x="21600" y="20034"/>
                </a:cubicBezTo>
                <a:cubicBezTo>
                  <a:pt x="21600" y="17119"/>
                  <a:pt x="19191" y="16215"/>
                  <a:pt x="18035" y="15774"/>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7" name="Shape 2617">
            <a:extLst>
              <a:ext uri="{FF2B5EF4-FFF2-40B4-BE49-F238E27FC236}">
                <a16:creationId xmlns:a16="http://schemas.microsoft.com/office/drawing/2014/main" id="{05BB9D48-B844-2643-A908-55620C128E81}"/>
              </a:ext>
            </a:extLst>
          </p:cNvPr>
          <p:cNvSpPr/>
          <p:nvPr/>
        </p:nvSpPr>
        <p:spPr>
          <a:xfrm>
            <a:off x="3797501" y="3691527"/>
            <a:ext cx="295014" cy="241402"/>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8" name="Shape 2618">
            <a:extLst>
              <a:ext uri="{FF2B5EF4-FFF2-40B4-BE49-F238E27FC236}">
                <a16:creationId xmlns:a16="http://schemas.microsoft.com/office/drawing/2014/main" id="{53452F7A-B658-9E45-9216-CEC115042823}"/>
              </a:ext>
            </a:extLst>
          </p:cNvPr>
          <p:cNvSpPr/>
          <p:nvPr/>
        </p:nvSpPr>
        <p:spPr>
          <a:xfrm>
            <a:off x="4863998" y="3688664"/>
            <a:ext cx="294986" cy="295028"/>
          </a:xfrm>
          <a:custGeom>
            <a:avLst/>
            <a:gdLst/>
            <a:ahLst/>
            <a:cxnLst>
              <a:cxn ang="0">
                <a:pos x="wd2" y="hd2"/>
              </a:cxn>
              <a:cxn ang="5400000">
                <a:pos x="wd2" y="hd2"/>
              </a:cxn>
              <a:cxn ang="10800000">
                <a:pos x="wd2" y="hd2"/>
              </a:cxn>
              <a:cxn ang="16200000">
                <a:pos x="wd2" y="hd2"/>
              </a:cxn>
            </a:cxnLst>
            <a:rect l="0" t="0" r="r" b="b"/>
            <a:pathLst>
              <a:path w="21278" h="21600" extrusionOk="0">
                <a:moveTo>
                  <a:pt x="2560" y="18308"/>
                </a:moveTo>
                <a:cubicBezTo>
                  <a:pt x="2472" y="18397"/>
                  <a:pt x="2418" y="18520"/>
                  <a:pt x="2418" y="18655"/>
                </a:cubicBezTo>
                <a:cubicBezTo>
                  <a:pt x="2418" y="18926"/>
                  <a:pt x="2635" y="19146"/>
                  <a:pt x="2902" y="19146"/>
                </a:cubicBezTo>
                <a:cubicBezTo>
                  <a:pt x="3169" y="19146"/>
                  <a:pt x="3385" y="18926"/>
                  <a:pt x="3385" y="18655"/>
                </a:cubicBezTo>
                <a:cubicBezTo>
                  <a:pt x="3385" y="18384"/>
                  <a:pt x="3169" y="18164"/>
                  <a:pt x="2902" y="18164"/>
                </a:cubicBezTo>
                <a:cubicBezTo>
                  <a:pt x="2768" y="18164"/>
                  <a:pt x="2647" y="18219"/>
                  <a:pt x="2560" y="18308"/>
                </a:cubicBezTo>
                <a:moveTo>
                  <a:pt x="20499" y="4279"/>
                </a:moveTo>
                <a:lnTo>
                  <a:pt x="20091" y="4692"/>
                </a:lnTo>
                <a:lnTo>
                  <a:pt x="20088" y="4688"/>
                </a:lnTo>
                <a:lnTo>
                  <a:pt x="17670" y="7143"/>
                </a:lnTo>
                <a:lnTo>
                  <a:pt x="17664" y="7137"/>
                </a:lnTo>
                <a:cubicBezTo>
                  <a:pt x="17227" y="7580"/>
                  <a:pt x="16624" y="7853"/>
                  <a:pt x="15958" y="7853"/>
                </a:cubicBezTo>
                <a:cubicBezTo>
                  <a:pt x="14624" y="7853"/>
                  <a:pt x="13543" y="6755"/>
                  <a:pt x="13543" y="5401"/>
                </a:cubicBezTo>
                <a:cubicBezTo>
                  <a:pt x="13543" y="4725"/>
                  <a:pt x="13813" y="4113"/>
                  <a:pt x="14248" y="3670"/>
                </a:cubicBezTo>
                <a:lnTo>
                  <a:pt x="13563" y="2975"/>
                </a:lnTo>
                <a:cubicBezTo>
                  <a:pt x="12951" y="3596"/>
                  <a:pt x="12571" y="4452"/>
                  <a:pt x="12571" y="5401"/>
                </a:cubicBezTo>
                <a:cubicBezTo>
                  <a:pt x="12571" y="7300"/>
                  <a:pt x="14087" y="8840"/>
                  <a:pt x="15958" y="8840"/>
                </a:cubicBezTo>
                <a:cubicBezTo>
                  <a:pt x="16893" y="8840"/>
                  <a:pt x="17737" y="8454"/>
                  <a:pt x="18348" y="7832"/>
                </a:cubicBezTo>
                <a:lnTo>
                  <a:pt x="18353" y="7837"/>
                </a:lnTo>
                <a:lnTo>
                  <a:pt x="20152" y="6011"/>
                </a:lnTo>
                <a:cubicBezTo>
                  <a:pt x="20516" y="7368"/>
                  <a:pt x="20343" y="8670"/>
                  <a:pt x="19540" y="9505"/>
                </a:cubicBezTo>
                <a:lnTo>
                  <a:pt x="16947" y="12198"/>
                </a:lnTo>
                <a:cubicBezTo>
                  <a:pt x="16605" y="12553"/>
                  <a:pt x="16104" y="12766"/>
                  <a:pt x="15610" y="12766"/>
                </a:cubicBezTo>
                <a:cubicBezTo>
                  <a:pt x="15590" y="12765"/>
                  <a:pt x="13953" y="12652"/>
                  <a:pt x="12318" y="11611"/>
                </a:cubicBezTo>
                <a:lnTo>
                  <a:pt x="12314" y="11620"/>
                </a:lnTo>
                <a:cubicBezTo>
                  <a:pt x="12239" y="11572"/>
                  <a:pt x="12155" y="11537"/>
                  <a:pt x="12060" y="11537"/>
                </a:cubicBezTo>
                <a:cubicBezTo>
                  <a:pt x="11897" y="11537"/>
                  <a:pt x="11759" y="11625"/>
                  <a:pt x="11671" y="11753"/>
                </a:cubicBezTo>
                <a:lnTo>
                  <a:pt x="11654" y="11742"/>
                </a:lnTo>
                <a:lnTo>
                  <a:pt x="4270" y="20043"/>
                </a:lnTo>
                <a:cubicBezTo>
                  <a:pt x="3919" y="20399"/>
                  <a:pt x="3436" y="20618"/>
                  <a:pt x="2902" y="20618"/>
                </a:cubicBezTo>
                <a:cubicBezTo>
                  <a:pt x="1833" y="20618"/>
                  <a:pt x="967" y="19740"/>
                  <a:pt x="967" y="18655"/>
                </a:cubicBezTo>
                <a:cubicBezTo>
                  <a:pt x="967" y="18113"/>
                  <a:pt x="1184" y="17622"/>
                  <a:pt x="1534" y="17267"/>
                </a:cubicBezTo>
                <a:lnTo>
                  <a:pt x="9684" y="9801"/>
                </a:lnTo>
                <a:lnTo>
                  <a:pt x="9671" y="9786"/>
                </a:lnTo>
                <a:cubicBezTo>
                  <a:pt x="9796" y="9698"/>
                  <a:pt x="9884" y="9557"/>
                  <a:pt x="9884" y="9389"/>
                </a:cubicBezTo>
                <a:cubicBezTo>
                  <a:pt x="9884" y="9283"/>
                  <a:pt x="9844" y="9190"/>
                  <a:pt x="9787" y="9110"/>
                </a:cubicBezTo>
                <a:lnTo>
                  <a:pt x="9790" y="9107"/>
                </a:lnTo>
                <a:cubicBezTo>
                  <a:pt x="8390" y="7219"/>
                  <a:pt x="8340" y="5816"/>
                  <a:pt x="9546" y="4488"/>
                </a:cubicBezTo>
                <a:lnTo>
                  <a:pt x="12130" y="1805"/>
                </a:lnTo>
                <a:cubicBezTo>
                  <a:pt x="12785" y="1125"/>
                  <a:pt x="13641" y="982"/>
                  <a:pt x="14244" y="982"/>
                </a:cubicBezTo>
                <a:lnTo>
                  <a:pt x="14246" y="982"/>
                </a:lnTo>
                <a:cubicBezTo>
                  <a:pt x="14611" y="982"/>
                  <a:pt x="14988" y="1037"/>
                  <a:pt x="15366" y="1136"/>
                </a:cubicBezTo>
                <a:lnTo>
                  <a:pt x="13559" y="2970"/>
                </a:lnTo>
                <a:lnTo>
                  <a:pt x="14243" y="3664"/>
                </a:lnTo>
                <a:lnTo>
                  <a:pt x="16661" y="1210"/>
                </a:lnTo>
                <a:lnTo>
                  <a:pt x="16657" y="1206"/>
                </a:lnTo>
                <a:lnTo>
                  <a:pt x="17082" y="775"/>
                </a:lnTo>
                <a:cubicBezTo>
                  <a:pt x="16139" y="269"/>
                  <a:pt x="15160" y="0"/>
                  <a:pt x="14246" y="0"/>
                </a:cubicBezTo>
                <a:lnTo>
                  <a:pt x="14244" y="0"/>
                </a:lnTo>
                <a:cubicBezTo>
                  <a:pt x="13167" y="0"/>
                  <a:pt x="12182" y="361"/>
                  <a:pt x="11460" y="1111"/>
                </a:cubicBezTo>
                <a:lnTo>
                  <a:pt x="8867" y="3804"/>
                </a:lnTo>
                <a:cubicBezTo>
                  <a:pt x="7163" y="5672"/>
                  <a:pt x="7613" y="7584"/>
                  <a:pt x="8769" y="9315"/>
                </a:cubicBezTo>
                <a:lnTo>
                  <a:pt x="850" y="16572"/>
                </a:lnTo>
                <a:cubicBezTo>
                  <a:pt x="325" y="17106"/>
                  <a:pt x="0" y="17842"/>
                  <a:pt x="0" y="18655"/>
                </a:cubicBezTo>
                <a:cubicBezTo>
                  <a:pt x="0" y="20282"/>
                  <a:pt x="1299" y="21600"/>
                  <a:pt x="2902" y="21600"/>
                </a:cubicBezTo>
                <a:cubicBezTo>
                  <a:pt x="3703" y="21600"/>
                  <a:pt x="4429" y="21271"/>
                  <a:pt x="4954" y="20738"/>
                </a:cubicBezTo>
                <a:lnTo>
                  <a:pt x="12160" y="12652"/>
                </a:lnTo>
                <a:cubicBezTo>
                  <a:pt x="13800" y="13590"/>
                  <a:pt x="15363" y="13747"/>
                  <a:pt x="15606" y="13747"/>
                </a:cubicBezTo>
                <a:cubicBezTo>
                  <a:pt x="16313" y="13747"/>
                  <a:pt x="17067" y="13463"/>
                  <a:pt x="17617" y="12892"/>
                </a:cubicBezTo>
                <a:lnTo>
                  <a:pt x="20209" y="10198"/>
                </a:lnTo>
                <a:cubicBezTo>
                  <a:pt x="21560" y="8795"/>
                  <a:pt x="21600" y="6433"/>
                  <a:pt x="20499" y="427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9" name="Shape 2619">
            <a:extLst>
              <a:ext uri="{FF2B5EF4-FFF2-40B4-BE49-F238E27FC236}">
                <a16:creationId xmlns:a16="http://schemas.microsoft.com/office/drawing/2014/main" id="{3D226452-ADDD-C446-B991-CED3A86398BE}"/>
              </a:ext>
            </a:extLst>
          </p:cNvPr>
          <p:cNvSpPr/>
          <p:nvPr/>
        </p:nvSpPr>
        <p:spPr>
          <a:xfrm>
            <a:off x="5930545" y="3688650"/>
            <a:ext cx="295014" cy="295012"/>
          </a:xfrm>
          <a:custGeom>
            <a:avLst/>
            <a:gdLst/>
            <a:ahLst/>
            <a:cxnLst>
              <a:cxn ang="0">
                <a:pos x="wd2" y="hd2"/>
              </a:cxn>
              <a:cxn ang="5400000">
                <a:pos x="wd2" y="hd2"/>
              </a:cxn>
              <a:cxn ang="10800000">
                <a:pos x="wd2" y="hd2"/>
              </a:cxn>
              <a:cxn ang="16200000">
                <a:pos x="wd2" y="hd2"/>
              </a:cxn>
            </a:cxnLst>
            <a:rect l="0" t="0" r="r" b="b"/>
            <a:pathLst>
              <a:path w="21600" h="21583" extrusionOk="0">
                <a:moveTo>
                  <a:pt x="12364" y="11941"/>
                </a:moveTo>
                <a:lnTo>
                  <a:pt x="13062" y="14033"/>
                </a:lnTo>
                <a:lnTo>
                  <a:pt x="11365" y="12790"/>
                </a:lnTo>
                <a:lnTo>
                  <a:pt x="10785" y="12365"/>
                </a:lnTo>
                <a:lnTo>
                  <a:pt x="10205" y="12790"/>
                </a:lnTo>
                <a:lnTo>
                  <a:pt x="8508" y="14033"/>
                </a:lnTo>
                <a:lnTo>
                  <a:pt x="9206" y="11941"/>
                </a:lnTo>
                <a:lnTo>
                  <a:pt x="9426" y="11282"/>
                </a:lnTo>
                <a:lnTo>
                  <a:pt x="8877" y="10856"/>
                </a:lnTo>
                <a:lnTo>
                  <a:pt x="7511" y="9794"/>
                </a:lnTo>
                <a:lnTo>
                  <a:pt x="9790" y="9794"/>
                </a:lnTo>
                <a:lnTo>
                  <a:pt x="10030" y="9160"/>
                </a:lnTo>
                <a:lnTo>
                  <a:pt x="10785" y="7162"/>
                </a:lnTo>
                <a:lnTo>
                  <a:pt x="11540" y="9160"/>
                </a:lnTo>
                <a:lnTo>
                  <a:pt x="11779" y="9794"/>
                </a:lnTo>
                <a:lnTo>
                  <a:pt x="14059" y="9794"/>
                </a:lnTo>
                <a:lnTo>
                  <a:pt x="12692" y="10856"/>
                </a:lnTo>
                <a:lnTo>
                  <a:pt x="12144" y="11282"/>
                </a:lnTo>
                <a:cubicBezTo>
                  <a:pt x="12144" y="11282"/>
                  <a:pt x="12364" y="11941"/>
                  <a:pt x="12364" y="11941"/>
                </a:cubicBezTo>
                <a:close/>
                <a:moveTo>
                  <a:pt x="12458" y="8813"/>
                </a:moveTo>
                <a:lnTo>
                  <a:pt x="10785" y="4384"/>
                </a:lnTo>
                <a:lnTo>
                  <a:pt x="9111" y="8813"/>
                </a:lnTo>
                <a:lnTo>
                  <a:pt x="4649" y="8813"/>
                </a:lnTo>
                <a:lnTo>
                  <a:pt x="8275" y="11631"/>
                </a:lnTo>
                <a:lnTo>
                  <a:pt x="6601" y="16647"/>
                </a:lnTo>
                <a:lnTo>
                  <a:pt x="10785" y="13582"/>
                </a:lnTo>
                <a:lnTo>
                  <a:pt x="14969" y="16647"/>
                </a:lnTo>
                <a:lnTo>
                  <a:pt x="13295" y="11631"/>
                </a:lnTo>
                <a:lnTo>
                  <a:pt x="16921" y="8813"/>
                </a:lnTo>
                <a:cubicBezTo>
                  <a:pt x="16921" y="8813"/>
                  <a:pt x="12458" y="8813"/>
                  <a:pt x="12458" y="8813"/>
                </a:cubicBezTo>
                <a:close/>
                <a:moveTo>
                  <a:pt x="10800" y="20592"/>
                </a:moveTo>
                <a:cubicBezTo>
                  <a:pt x="9796" y="20381"/>
                  <a:pt x="982" y="17399"/>
                  <a:pt x="982" y="12263"/>
                </a:cubicBezTo>
                <a:cubicBezTo>
                  <a:pt x="982" y="7469"/>
                  <a:pt x="2322" y="2919"/>
                  <a:pt x="2778" y="1179"/>
                </a:cubicBezTo>
                <a:cubicBezTo>
                  <a:pt x="4022" y="1719"/>
                  <a:pt x="7232" y="2943"/>
                  <a:pt x="10800" y="2943"/>
                </a:cubicBezTo>
                <a:cubicBezTo>
                  <a:pt x="14368" y="2943"/>
                  <a:pt x="17579" y="1719"/>
                  <a:pt x="18823" y="1179"/>
                </a:cubicBezTo>
                <a:cubicBezTo>
                  <a:pt x="19278" y="2918"/>
                  <a:pt x="20618" y="7466"/>
                  <a:pt x="20618" y="12263"/>
                </a:cubicBezTo>
                <a:cubicBezTo>
                  <a:pt x="20618" y="17393"/>
                  <a:pt x="11803" y="20381"/>
                  <a:pt x="10800" y="20592"/>
                </a:cubicBezTo>
                <a:moveTo>
                  <a:pt x="19618" y="356"/>
                </a:moveTo>
                <a:cubicBezTo>
                  <a:pt x="19577" y="216"/>
                  <a:pt x="19477" y="101"/>
                  <a:pt x="19343" y="42"/>
                </a:cubicBezTo>
                <a:cubicBezTo>
                  <a:pt x="19210" y="-17"/>
                  <a:pt x="19057" y="-13"/>
                  <a:pt x="18926" y="52"/>
                </a:cubicBezTo>
                <a:cubicBezTo>
                  <a:pt x="18888" y="71"/>
                  <a:pt x="15053" y="1962"/>
                  <a:pt x="10800" y="1962"/>
                </a:cubicBezTo>
                <a:cubicBezTo>
                  <a:pt x="6556" y="1962"/>
                  <a:pt x="2712" y="71"/>
                  <a:pt x="2674" y="52"/>
                </a:cubicBezTo>
                <a:cubicBezTo>
                  <a:pt x="2543" y="-13"/>
                  <a:pt x="2391" y="-17"/>
                  <a:pt x="2257" y="42"/>
                </a:cubicBezTo>
                <a:cubicBezTo>
                  <a:pt x="2124" y="101"/>
                  <a:pt x="2023" y="216"/>
                  <a:pt x="1983" y="356"/>
                </a:cubicBezTo>
                <a:cubicBezTo>
                  <a:pt x="1963" y="426"/>
                  <a:pt x="0" y="6376"/>
                  <a:pt x="0" y="12263"/>
                </a:cubicBezTo>
                <a:cubicBezTo>
                  <a:pt x="0" y="18484"/>
                  <a:pt x="10271" y="21491"/>
                  <a:pt x="10708" y="21575"/>
                </a:cubicBezTo>
                <a:cubicBezTo>
                  <a:pt x="10739" y="21580"/>
                  <a:pt x="10770" y="21583"/>
                  <a:pt x="10800" y="21583"/>
                </a:cubicBezTo>
                <a:cubicBezTo>
                  <a:pt x="10831" y="21583"/>
                  <a:pt x="10862" y="21580"/>
                  <a:pt x="10892" y="21575"/>
                </a:cubicBezTo>
                <a:cubicBezTo>
                  <a:pt x="11329" y="21491"/>
                  <a:pt x="21600" y="18484"/>
                  <a:pt x="21600" y="12263"/>
                </a:cubicBezTo>
                <a:cubicBezTo>
                  <a:pt x="21600" y="6376"/>
                  <a:pt x="19637" y="426"/>
                  <a:pt x="19618" y="356"/>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0" name="Shape 2620">
            <a:extLst>
              <a:ext uri="{FF2B5EF4-FFF2-40B4-BE49-F238E27FC236}">
                <a16:creationId xmlns:a16="http://schemas.microsoft.com/office/drawing/2014/main" id="{C06C57C2-BAC5-334C-8720-F4835671FC4B}"/>
              </a:ext>
            </a:extLst>
          </p:cNvPr>
          <p:cNvSpPr/>
          <p:nvPr/>
        </p:nvSpPr>
        <p:spPr>
          <a:xfrm>
            <a:off x="6997068" y="3690168"/>
            <a:ext cx="295014" cy="268296"/>
          </a:xfrm>
          <a:custGeom>
            <a:avLst/>
            <a:gdLst/>
            <a:ahLst/>
            <a:cxnLst>
              <a:cxn ang="0">
                <a:pos x="wd2" y="hd2"/>
              </a:cxn>
              <a:cxn ang="5400000">
                <a:pos x="wd2" y="hd2"/>
              </a:cxn>
              <a:cxn ang="10800000">
                <a:pos x="wd2" y="hd2"/>
              </a:cxn>
              <a:cxn ang="16200000">
                <a:pos x="wd2" y="hd2"/>
              </a:cxn>
            </a:cxnLst>
            <a:rect l="0" t="0" r="r" b="b"/>
            <a:pathLst>
              <a:path w="21600" h="21144" extrusionOk="0">
                <a:moveTo>
                  <a:pt x="20618" y="7406"/>
                </a:moveTo>
                <a:lnTo>
                  <a:pt x="13580" y="7406"/>
                </a:lnTo>
                <a:cubicBezTo>
                  <a:pt x="13156" y="6803"/>
                  <a:pt x="12718" y="6095"/>
                  <a:pt x="12319" y="5293"/>
                </a:cubicBezTo>
                <a:lnTo>
                  <a:pt x="20618" y="5293"/>
                </a:lnTo>
                <a:cubicBezTo>
                  <a:pt x="20618" y="5293"/>
                  <a:pt x="20618" y="7406"/>
                  <a:pt x="20618" y="7406"/>
                </a:cubicBezTo>
                <a:close/>
                <a:moveTo>
                  <a:pt x="19636" y="13747"/>
                </a:moveTo>
                <a:lnTo>
                  <a:pt x="11291" y="13747"/>
                </a:lnTo>
                <a:lnTo>
                  <a:pt x="11291" y="8463"/>
                </a:lnTo>
                <a:lnTo>
                  <a:pt x="13090" y="8463"/>
                </a:lnTo>
                <a:cubicBezTo>
                  <a:pt x="14022" y="9712"/>
                  <a:pt x="14815" y="10437"/>
                  <a:pt x="14882" y="10497"/>
                </a:cubicBezTo>
                <a:cubicBezTo>
                  <a:pt x="15009" y="10610"/>
                  <a:pt x="15174" y="10644"/>
                  <a:pt x="15323" y="10601"/>
                </a:cubicBezTo>
                <a:cubicBezTo>
                  <a:pt x="15418" y="10574"/>
                  <a:pt x="15505" y="10516"/>
                  <a:pt x="15573" y="10429"/>
                </a:cubicBezTo>
                <a:cubicBezTo>
                  <a:pt x="15746" y="10205"/>
                  <a:pt x="15718" y="9871"/>
                  <a:pt x="15510" y="9684"/>
                </a:cubicBezTo>
                <a:cubicBezTo>
                  <a:pt x="15498" y="9674"/>
                  <a:pt x="15023" y="9238"/>
                  <a:pt x="14383" y="8463"/>
                </a:cubicBezTo>
                <a:lnTo>
                  <a:pt x="19636" y="8463"/>
                </a:lnTo>
                <a:cubicBezTo>
                  <a:pt x="19636" y="8463"/>
                  <a:pt x="19636" y="13747"/>
                  <a:pt x="19636" y="13747"/>
                </a:cubicBezTo>
                <a:close/>
                <a:moveTo>
                  <a:pt x="19636" y="20087"/>
                </a:moveTo>
                <a:lnTo>
                  <a:pt x="11291" y="20087"/>
                </a:lnTo>
                <a:lnTo>
                  <a:pt x="11291" y="14803"/>
                </a:lnTo>
                <a:lnTo>
                  <a:pt x="19636" y="14803"/>
                </a:lnTo>
                <a:cubicBezTo>
                  <a:pt x="19636" y="14803"/>
                  <a:pt x="19636" y="20087"/>
                  <a:pt x="19636" y="20087"/>
                </a:cubicBezTo>
                <a:close/>
                <a:moveTo>
                  <a:pt x="11291" y="5461"/>
                </a:moveTo>
                <a:cubicBezTo>
                  <a:pt x="11626" y="6178"/>
                  <a:pt x="11991" y="6828"/>
                  <a:pt x="12360" y="7406"/>
                </a:cubicBezTo>
                <a:lnTo>
                  <a:pt x="11291" y="7406"/>
                </a:lnTo>
                <a:cubicBezTo>
                  <a:pt x="11291" y="7406"/>
                  <a:pt x="11291" y="5461"/>
                  <a:pt x="11291" y="5461"/>
                </a:cubicBezTo>
                <a:close/>
                <a:moveTo>
                  <a:pt x="12871" y="1481"/>
                </a:moveTo>
                <a:cubicBezTo>
                  <a:pt x="14045" y="751"/>
                  <a:pt x="15436" y="979"/>
                  <a:pt x="15979" y="1990"/>
                </a:cubicBezTo>
                <a:cubicBezTo>
                  <a:pt x="16343" y="2668"/>
                  <a:pt x="16223" y="3523"/>
                  <a:pt x="15755" y="4236"/>
                </a:cubicBezTo>
                <a:lnTo>
                  <a:pt x="11845" y="4236"/>
                </a:lnTo>
                <a:cubicBezTo>
                  <a:pt x="11740" y="3975"/>
                  <a:pt x="11641" y="3708"/>
                  <a:pt x="11550" y="3432"/>
                </a:cubicBezTo>
                <a:cubicBezTo>
                  <a:pt x="11653" y="2691"/>
                  <a:pt x="12120" y="1947"/>
                  <a:pt x="12871" y="1481"/>
                </a:cubicBezTo>
                <a:moveTo>
                  <a:pt x="10309" y="7406"/>
                </a:moveTo>
                <a:lnTo>
                  <a:pt x="9224" y="7406"/>
                </a:lnTo>
                <a:cubicBezTo>
                  <a:pt x="9600" y="6819"/>
                  <a:pt x="9970" y="6158"/>
                  <a:pt x="10309" y="5429"/>
                </a:cubicBezTo>
                <a:cubicBezTo>
                  <a:pt x="10309" y="5429"/>
                  <a:pt x="10309" y="7406"/>
                  <a:pt x="10309" y="7406"/>
                </a:cubicBezTo>
                <a:close/>
                <a:moveTo>
                  <a:pt x="10309" y="13747"/>
                </a:moveTo>
                <a:lnTo>
                  <a:pt x="1964" y="13747"/>
                </a:lnTo>
                <a:lnTo>
                  <a:pt x="1964" y="8463"/>
                </a:lnTo>
                <a:lnTo>
                  <a:pt x="7202" y="8463"/>
                </a:lnTo>
                <a:cubicBezTo>
                  <a:pt x="6563" y="9238"/>
                  <a:pt x="6087" y="9674"/>
                  <a:pt x="6075" y="9684"/>
                </a:cubicBezTo>
                <a:cubicBezTo>
                  <a:pt x="5867" y="9871"/>
                  <a:pt x="5839" y="10205"/>
                  <a:pt x="6012" y="10429"/>
                </a:cubicBezTo>
                <a:cubicBezTo>
                  <a:pt x="6080" y="10516"/>
                  <a:pt x="6167" y="10574"/>
                  <a:pt x="6261" y="10601"/>
                </a:cubicBezTo>
                <a:cubicBezTo>
                  <a:pt x="6411" y="10644"/>
                  <a:pt x="6575" y="10610"/>
                  <a:pt x="6703" y="10497"/>
                </a:cubicBezTo>
                <a:cubicBezTo>
                  <a:pt x="6770" y="10437"/>
                  <a:pt x="7563" y="9712"/>
                  <a:pt x="8495" y="8463"/>
                </a:cubicBezTo>
                <a:lnTo>
                  <a:pt x="10309" y="8463"/>
                </a:lnTo>
                <a:cubicBezTo>
                  <a:pt x="10309" y="8463"/>
                  <a:pt x="10309" y="13747"/>
                  <a:pt x="10309" y="13747"/>
                </a:cubicBezTo>
                <a:close/>
                <a:moveTo>
                  <a:pt x="10309" y="20087"/>
                </a:moveTo>
                <a:lnTo>
                  <a:pt x="1964" y="20087"/>
                </a:lnTo>
                <a:lnTo>
                  <a:pt x="1964" y="14803"/>
                </a:lnTo>
                <a:lnTo>
                  <a:pt x="10309" y="14803"/>
                </a:lnTo>
                <a:cubicBezTo>
                  <a:pt x="10309" y="14803"/>
                  <a:pt x="10309" y="20087"/>
                  <a:pt x="10309" y="20087"/>
                </a:cubicBezTo>
                <a:close/>
                <a:moveTo>
                  <a:pt x="982" y="7406"/>
                </a:moveTo>
                <a:lnTo>
                  <a:pt x="982" y="5293"/>
                </a:lnTo>
                <a:lnTo>
                  <a:pt x="9266" y="5293"/>
                </a:lnTo>
                <a:cubicBezTo>
                  <a:pt x="8867" y="6095"/>
                  <a:pt x="8429" y="6803"/>
                  <a:pt x="8005" y="7406"/>
                </a:cubicBezTo>
                <a:cubicBezTo>
                  <a:pt x="8005" y="7406"/>
                  <a:pt x="982" y="7406"/>
                  <a:pt x="982" y="7406"/>
                </a:cubicBezTo>
                <a:close/>
                <a:moveTo>
                  <a:pt x="5606" y="1990"/>
                </a:moveTo>
                <a:cubicBezTo>
                  <a:pt x="6148" y="980"/>
                  <a:pt x="7540" y="751"/>
                  <a:pt x="8714" y="1481"/>
                </a:cubicBezTo>
                <a:cubicBezTo>
                  <a:pt x="9465" y="1948"/>
                  <a:pt x="9931" y="2692"/>
                  <a:pt x="10035" y="3433"/>
                </a:cubicBezTo>
                <a:cubicBezTo>
                  <a:pt x="9944" y="3708"/>
                  <a:pt x="9845" y="3975"/>
                  <a:pt x="9740" y="4236"/>
                </a:cubicBezTo>
                <a:lnTo>
                  <a:pt x="5830" y="4236"/>
                </a:lnTo>
                <a:cubicBezTo>
                  <a:pt x="5362" y="3523"/>
                  <a:pt x="5242" y="2668"/>
                  <a:pt x="5606" y="1990"/>
                </a:cubicBezTo>
                <a:moveTo>
                  <a:pt x="20618" y="4236"/>
                </a:moveTo>
                <a:lnTo>
                  <a:pt x="16874" y="4236"/>
                </a:lnTo>
                <a:cubicBezTo>
                  <a:pt x="17259" y="3325"/>
                  <a:pt x="17284" y="2310"/>
                  <a:pt x="16829" y="1461"/>
                </a:cubicBezTo>
                <a:cubicBezTo>
                  <a:pt x="16015" y="-54"/>
                  <a:pt x="14024" y="-456"/>
                  <a:pt x="12380" y="565"/>
                </a:cubicBezTo>
                <a:cubicBezTo>
                  <a:pt x="11747" y="959"/>
                  <a:pt x="11277" y="1511"/>
                  <a:pt x="10965" y="2122"/>
                </a:cubicBezTo>
                <a:cubicBezTo>
                  <a:pt x="10949" y="2115"/>
                  <a:pt x="10937" y="2103"/>
                  <a:pt x="10920" y="2098"/>
                </a:cubicBezTo>
                <a:cubicBezTo>
                  <a:pt x="10909" y="2095"/>
                  <a:pt x="10899" y="2097"/>
                  <a:pt x="10888" y="2095"/>
                </a:cubicBezTo>
                <a:cubicBezTo>
                  <a:pt x="10861" y="2089"/>
                  <a:pt x="10834" y="2089"/>
                  <a:pt x="10806" y="2088"/>
                </a:cubicBezTo>
                <a:cubicBezTo>
                  <a:pt x="10782" y="2089"/>
                  <a:pt x="10759" y="2089"/>
                  <a:pt x="10735" y="2093"/>
                </a:cubicBezTo>
                <a:cubicBezTo>
                  <a:pt x="10712" y="2096"/>
                  <a:pt x="10689" y="2090"/>
                  <a:pt x="10665" y="2098"/>
                </a:cubicBezTo>
                <a:cubicBezTo>
                  <a:pt x="10648" y="2103"/>
                  <a:pt x="10636" y="2115"/>
                  <a:pt x="10620" y="2122"/>
                </a:cubicBezTo>
                <a:cubicBezTo>
                  <a:pt x="10307" y="1511"/>
                  <a:pt x="9837" y="959"/>
                  <a:pt x="9205" y="566"/>
                </a:cubicBezTo>
                <a:cubicBezTo>
                  <a:pt x="7561" y="-456"/>
                  <a:pt x="5569" y="-54"/>
                  <a:pt x="4755" y="1461"/>
                </a:cubicBezTo>
                <a:cubicBezTo>
                  <a:pt x="4301" y="2310"/>
                  <a:pt x="4325" y="3325"/>
                  <a:pt x="4711" y="4236"/>
                </a:cubicBezTo>
                <a:lnTo>
                  <a:pt x="982" y="4236"/>
                </a:lnTo>
                <a:cubicBezTo>
                  <a:pt x="440" y="4236"/>
                  <a:pt x="0" y="4709"/>
                  <a:pt x="0" y="5293"/>
                </a:cubicBezTo>
                <a:lnTo>
                  <a:pt x="0" y="7406"/>
                </a:lnTo>
                <a:cubicBezTo>
                  <a:pt x="0" y="7990"/>
                  <a:pt x="440" y="8463"/>
                  <a:pt x="982" y="8463"/>
                </a:cubicBezTo>
                <a:lnTo>
                  <a:pt x="982" y="20087"/>
                </a:lnTo>
                <a:cubicBezTo>
                  <a:pt x="982" y="20671"/>
                  <a:pt x="1422" y="21144"/>
                  <a:pt x="1964" y="21144"/>
                </a:cubicBezTo>
                <a:lnTo>
                  <a:pt x="19636" y="21144"/>
                </a:lnTo>
                <a:cubicBezTo>
                  <a:pt x="20178" y="21144"/>
                  <a:pt x="20618" y="20671"/>
                  <a:pt x="20618" y="20087"/>
                </a:cubicBezTo>
                <a:lnTo>
                  <a:pt x="20618" y="8463"/>
                </a:lnTo>
                <a:cubicBezTo>
                  <a:pt x="21160" y="8463"/>
                  <a:pt x="21600" y="7990"/>
                  <a:pt x="21600" y="7406"/>
                </a:cubicBezTo>
                <a:lnTo>
                  <a:pt x="21600" y="5293"/>
                </a:lnTo>
                <a:cubicBezTo>
                  <a:pt x="21600" y="4709"/>
                  <a:pt x="21160" y="4236"/>
                  <a:pt x="20618" y="4236"/>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1" name="Shape 2621">
            <a:extLst>
              <a:ext uri="{FF2B5EF4-FFF2-40B4-BE49-F238E27FC236}">
                <a16:creationId xmlns:a16="http://schemas.microsoft.com/office/drawing/2014/main" id="{BB5F1A1F-EB55-4745-912C-D1D00743E045}"/>
              </a:ext>
            </a:extLst>
          </p:cNvPr>
          <p:cNvSpPr/>
          <p:nvPr/>
        </p:nvSpPr>
        <p:spPr>
          <a:xfrm>
            <a:off x="8063590" y="3694356"/>
            <a:ext cx="295014" cy="187736"/>
          </a:xfrm>
          <a:custGeom>
            <a:avLst/>
            <a:gdLst/>
            <a:ahLst/>
            <a:cxnLst>
              <a:cxn ang="0">
                <a:pos x="wd2" y="hd2"/>
              </a:cxn>
              <a:cxn ang="5400000">
                <a:pos x="wd2" y="hd2"/>
              </a:cxn>
              <a:cxn ang="10800000">
                <a:pos x="wd2" y="hd2"/>
              </a:cxn>
              <a:cxn ang="16200000">
                <a:pos x="wd2" y="hd2"/>
              </a:cxn>
            </a:cxnLst>
            <a:rect l="0" t="0" r="r" b="b"/>
            <a:pathLst>
              <a:path w="21600" h="21600" extrusionOk="0">
                <a:moveTo>
                  <a:pt x="10800" y="20057"/>
                </a:moveTo>
                <a:cubicBezTo>
                  <a:pt x="5378" y="20057"/>
                  <a:pt x="982" y="13445"/>
                  <a:pt x="982" y="10800"/>
                </a:cubicBezTo>
                <a:cubicBezTo>
                  <a:pt x="982" y="8155"/>
                  <a:pt x="5378" y="1543"/>
                  <a:pt x="10800" y="1543"/>
                </a:cubicBezTo>
                <a:cubicBezTo>
                  <a:pt x="16223" y="1543"/>
                  <a:pt x="20618" y="8155"/>
                  <a:pt x="20618" y="10800"/>
                </a:cubicBezTo>
                <a:cubicBezTo>
                  <a:pt x="20618" y="13445"/>
                  <a:pt x="16223" y="20057"/>
                  <a:pt x="10800" y="20057"/>
                </a:cubicBezTo>
                <a:moveTo>
                  <a:pt x="10800" y="0"/>
                </a:moveTo>
                <a:cubicBezTo>
                  <a:pt x="4835" y="0"/>
                  <a:pt x="0" y="7714"/>
                  <a:pt x="0" y="10800"/>
                </a:cubicBezTo>
                <a:cubicBezTo>
                  <a:pt x="0" y="13886"/>
                  <a:pt x="4835" y="21600"/>
                  <a:pt x="10800" y="21600"/>
                </a:cubicBezTo>
                <a:cubicBezTo>
                  <a:pt x="16765" y="21600"/>
                  <a:pt x="21600" y="13886"/>
                  <a:pt x="21600" y="10800"/>
                </a:cubicBezTo>
                <a:cubicBezTo>
                  <a:pt x="21600" y="7714"/>
                  <a:pt x="16765" y="0"/>
                  <a:pt x="10800" y="0"/>
                </a:cubicBezTo>
                <a:moveTo>
                  <a:pt x="10800" y="16971"/>
                </a:moveTo>
                <a:cubicBezTo>
                  <a:pt x="8631" y="16971"/>
                  <a:pt x="6873" y="14209"/>
                  <a:pt x="6873" y="10800"/>
                </a:cubicBezTo>
                <a:cubicBezTo>
                  <a:pt x="6873" y="7392"/>
                  <a:pt x="8631" y="4629"/>
                  <a:pt x="10800" y="4629"/>
                </a:cubicBezTo>
                <a:cubicBezTo>
                  <a:pt x="12969" y="4629"/>
                  <a:pt x="14727" y="7392"/>
                  <a:pt x="14727" y="10800"/>
                </a:cubicBezTo>
                <a:cubicBezTo>
                  <a:pt x="14727" y="14209"/>
                  <a:pt x="12969" y="16971"/>
                  <a:pt x="10800" y="16971"/>
                </a:cubicBezTo>
                <a:moveTo>
                  <a:pt x="10800" y="3087"/>
                </a:moveTo>
                <a:cubicBezTo>
                  <a:pt x="8088" y="3087"/>
                  <a:pt x="5891" y="6540"/>
                  <a:pt x="5891" y="10800"/>
                </a:cubicBezTo>
                <a:cubicBezTo>
                  <a:pt x="5891" y="15061"/>
                  <a:pt x="8088" y="18514"/>
                  <a:pt x="10800" y="18514"/>
                </a:cubicBezTo>
                <a:cubicBezTo>
                  <a:pt x="13512" y="18514"/>
                  <a:pt x="15709" y="15061"/>
                  <a:pt x="15709" y="10800"/>
                </a:cubicBezTo>
                <a:cubicBezTo>
                  <a:pt x="15709" y="6540"/>
                  <a:pt x="13512" y="3087"/>
                  <a:pt x="10800" y="3087"/>
                </a:cubicBezTo>
                <a:moveTo>
                  <a:pt x="10800" y="8486"/>
                </a:moveTo>
                <a:cubicBezTo>
                  <a:pt x="9987" y="8486"/>
                  <a:pt x="9327" y="9523"/>
                  <a:pt x="9327" y="10800"/>
                </a:cubicBezTo>
                <a:cubicBezTo>
                  <a:pt x="9327" y="12078"/>
                  <a:pt x="9987" y="13114"/>
                  <a:pt x="10800" y="13114"/>
                </a:cubicBezTo>
                <a:cubicBezTo>
                  <a:pt x="11613" y="13114"/>
                  <a:pt x="12273" y="12078"/>
                  <a:pt x="12273" y="10800"/>
                </a:cubicBezTo>
                <a:cubicBezTo>
                  <a:pt x="12273" y="9523"/>
                  <a:pt x="11613" y="8486"/>
                  <a:pt x="10800" y="8486"/>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2" name="Shape 2622">
            <a:extLst>
              <a:ext uri="{FF2B5EF4-FFF2-40B4-BE49-F238E27FC236}">
                <a16:creationId xmlns:a16="http://schemas.microsoft.com/office/drawing/2014/main" id="{365394AF-31B5-2D41-910D-AED3AAB91C7F}"/>
              </a:ext>
            </a:extLst>
          </p:cNvPr>
          <p:cNvSpPr/>
          <p:nvPr/>
        </p:nvSpPr>
        <p:spPr>
          <a:xfrm>
            <a:off x="9130112" y="3688652"/>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9579" y="17044"/>
                </a:moveTo>
                <a:cubicBezTo>
                  <a:pt x="9428" y="17174"/>
                  <a:pt x="9252" y="17274"/>
                  <a:pt x="9050" y="17344"/>
                </a:cubicBezTo>
                <a:cubicBezTo>
                  <a:pt x="8849" y="17415"/>
                  <a:pt x="8636" y="17450"/>
                  <a:pt x="8413" y="17450"/>
                </a:cubicBezTo>
                <a:cubicBezTo>
                  <a:pt x="7887" y="17450"/>
                  <a:pt x="7488" y="17288"/>
                  <a:pt x="7214" y="16966"/>
                </a:cubicBezTo>
                <a:cubicBezTo>
                  <a:pt x="6941" y="16644"/>
                  <a:pt x="6797" y="16226"/>
                  <a:pt x="6782" y="15715"/>
                </a:cubicBezTo>
                <a:lnTo>
                  <a:pt x="5864" y="15715"/>
                </a:lnTo>
                <a:cubicBezTo>
                  <a:pt x="5857" y="16122"/>
                  <a:pt x="5913" y="16486"/>
                  <a:pt x="6032" y="16805"/>
                </a:cubicBezTo>
                <a:cubicBezTo>
                  <a:pt x="6151" y="17123"/>
                  <a:pt x="6321" y="17393"/>
                  <a:pt x="6545" y="17611"/>
                </a:cubicBezTo>
                <a:cubicBezTo>
                  <a:pt x="6767" y="17830"/>
                  <a:pt x="7038" y="17995"/>
                  <a:pt x="7355" y="18106"/>
                </a:cubicBezTo>
                <a:cubicBezTo>
                  <a:pt x="7671" y="18218"/>
                  <a:pt x="8024" y="18273"/>
                  <a:pt x="8413" y="18273"/>
                </a:cubicBezTo>
                <a:cubicBezTo>
                  <a:pt x="8773" y="18273"/>
                  <a:pt x="9113" y="18223"/>
                  <a:pt x="9434" y="18123"/>
                </a:cubicBezTo>
                <a:cubicBezTo>
                  <a:pt x="9754" y="18023"/>
                  <a:pt x="10033" y="17873"/>
                  <a:pt x="10271" y="17672"/>
                </a:cubicBezTo>
                <a:cubicBezTo>
                  <a:pt x="10509" y="17472"/>
                  <a:pt x="10697" y="17222"/>
                  <a:pt x="10837" y="16922"/>
                </a:cubicBezTo>
                <a:cubicBezTo>
                  <a:pt x="10978" y="16621"/>
                  <a:pt x="11048" y="16275"/>
                  <a:pt x="11048" y="15881"/>
                </a:cubicBezTo>
                <a:cubicBezTo>
                  <a:pt x="11048" y="15407"/>
                  <a:pt x="10935" y="14995"/>
                  <a:pt x="10708" y="14646"/>
                </a:cubicBezTo>
                <a:cubicBezTo>
                  <a:pt x="10481" y="14298"/>
                  <a:pt x="10134" y="14072"/>
                  <a:pt x="9666" y="13968"/>
                </a:cubicBezTo>
                <a:lnTo>
                  <a:pt x="9666" y="13946"/>
                </a:lnTo>
                <a:cubicBezTo>
                  <a:pt x="9968" y="13805"/>
                  <a:pt x="10220" y="13597"/>
                  <a:pt x="10422" y="13323"/>
                </a:cubicBezTo>
                <a:cubicBezTo>
                  <a:pt x="10624" y="13048"/>
                  <a:pt x="10724" y="12734"/>
                  <a:pt x="10724" y="12377"/>
                </a:cubicBezTo>
                <a:cubicBezTo>
                  <a:pt x="10724" y="12014"/>
                  <a:pt x="10665" y="11698"/>
                  <a:pt x="10546" y="11432"/>
                </a:cubicBezTo>
                <a:cubicBezTo>
                  <a:pt x="10427" y="11165"/>
                  <a:pt x="10263" y="10946"/>
                  <a:pt x="10055" y="10776"/>
                </a:cubicBezTo>
                <a:cubicBezTo>
                  <a:pt x="9846" y="10605"/>
                  <a:pt x="9599" y="10477"/>
                  <a:pt x="9315" y="10392"/>
                </a:cubicBezTo>
                <a:cubicBezTo>
                  <a:pt x="9030" y="10306"/>
                  <a:pt x="8722" y="10264"/>
                  <a:pt x="8391" y="10264"/>
                </a:cubicBezTo>
                <a:cubicBezTo>
                  <a:pt x="8010" y="10264"/>
                  <a:pt x="7673" y="10326"/>
                  <a:pt x="7382" y="10453"/>
                </a:cubicBezTo>
                <a:cubicBezTo>
                  <a:pt x="7090" y="10579"/>
                  <a:pt x="6847" y="10753"/>
                  <a:pt x="6653" y="10976"/>
                </a:cubicBezTo>
                <a:cubicBezTo>
                  <a:pt x="6459" y="11198"/>
                  <a:pt x="6309" y="11466"/>
                  <a:pt x="6204" y="11777"/>
                </a:cubicBezTo>
                <a:cubicBezTo>
                  <a:pt x="6100" y="12088"/>
                  <a:pt x="6040" y="12433"/>
                  <a:pt x="6026" y="12811"/>
                </a:cubicBezTo>
                <a:lnTo>
                  <a:pt x="6944" y="12811"/>
                </a:lnTo>
                <a:cubicBezTo>
                  <a:pt x="6944" y="12581"/>
                  <a:pt x="6972" y="12363"/>
                  <a:pt x="7031" y="12155"/>
                </a:cubicBezTo>
                <a:cubicBezTo>
                  <a:pt x="7088" y="11947"/>
                  <a:pt x="7177" y="11766"/>
                  <a:pt x="7296" y="11610"/>
                </a:cubicBezTo>
                <a:cubicBezTo>
                  <a:pt x="7414" y="11454"/>
                  <a:pt x="7565" y="11330"/>
                  <a:pt x="7749" y="11237"/>
                </a:cubicBezTo>
                <a:cubicBezTo>
                  <a:pt x="7932" y="11144"/>
                  <a:pt x="8147" y="11098"/>
                  <a:pt x="8391" y="11098"/>
                </a:cubicBezTo>
                <a:cubicBezTo>
                  <a:pt x="8780" y="11098"/>
                  <a:pt x="9104" y="11204"/>
                  <a:pt x="9364" y="11415"/>
                </a:cubicBezTo>
                <a:cubicBezTo>
                  <a:pt x="9623" y="11627"/>
                  <a:pt x="9752" y="11943"/>
                  <a:pt x="9752" y="12366"/>
                </a:cubicBezTo>
                <a:cubicBezTo>
                  <a:pt x="9752" y="12574"/>
                  <a:pt x="9713" y="12759"/>
                  <a:pt x="9634" y="12922"/>
                </a:cubicBezTo>
                <a:cubicBezTo>
                  <a:pt x="9554" y="13086"/>
                  <a:pt x="9448" y="13221"/>
                  <a:pt x="9315" y="13329"/>
                </a:cubicBezTo>
                <a:cubicBezTo>
                  <a:pt x="9182" y="13436"/>
                  <a:pt x="9027" y="13517"/>
                  <a:pt x="8851" y="13574"/>
                </a:cubicBezTo>
                <a:cubicBezTo>
                  <a:pt x="8674" y="13629"/>
                  <a:pt x="8488" y="13657"/>
                  <a:pt x="8294" y="13657"/>
                </a:cubicBezTo>
                <a:lnTo>
                  <a:pt x="7992" y="13657"/>
                </a:lnTo>
                <a:cubicBezTo>
                  <a:pt x="7963" y="13657"/>
                  <a:pt x="7930" y="13653"/>
                  <a:pt x="7895" y="13645"/>
                </a:cubicBezTo>
                <a:lnTo>
                  <a:pt x="7895" y="14447"/>
                </a:lnTo>
                <a:cubicBezTo>
                  <a:pt x="8067" y="14424"/>
                  <a:pt x="8251" y="14413"/>
                  <a:pt x="8445" y="14413"/>
                </a:cubicBezTo>
                <a:cubicBezTo>
                  <a:pt x="8676" y="14413"/>
                  <a:pt x="8890" y="14444"/>
                  <a:pt x="9088" y="14507"/>
                </a:cubicBezTo>
                <a:cubicBezTo>
                  <a:pt x="9286" y="14571"/>
                  <a:pt x="9457" y="14667"/>
                  <a:pt x="9601" y="14797"/>
                </a:cubicBezTo>
                <a:cubicBezTo>
                  <a:pt x="9745" y="14927"/>
                  <a:pt x="9860" y="15086"/>
                  <a:pt x="9947" y="15275"/>
                </a:cubicBezTo>
                <a:cubicBezTo>
                  <a:pt x="10033" y="15464"/>
                  <a:pt x="10076" y="15682"/>
                  <a:pt x="10076" y="15926"/>
                </a:cubicBezTo>
                <a:cubicBezTo>
                  <a:pt x="10076" y="16163"/>
                  <a:pt x="10031" y="16377"/>
                  <a:pt x="9941" y="16565"/>
                </a:cubicBezTo>
                <a:cubicBezTo>
                  <a:pt x="9851" y="16754"/>
                  <a:pt x="9731" y="16914"/>
                  <a:pt x="9579" y="17044"/>
                </a:cubicBezTo>
                <a:moveTo>
                  <a:pt x="14257" y="18151"/>
                </a:moveTo>
                <a:lnTo>
                  <a:pt x="15175" y="18151"/>
                </a:lnTo>
                <a:lnTo>
                  <a:pt x="15175" y="10264"/>
                </a:lnTo>
                <a:lnTo>
                  <a:pt x="14473" y="10264"/>
                </a:lnTo>
                <a:cubicBezTo>
                  <a:pt x="14422" y="10561"/>
                  <a:pt x="14329" y="10805"/>
                  <a:pt x="14192" y="10998"/>
                </a:cubicBezTo>
                <a:cubicBezTo>
                  <a:pt x="14055" y="11191"/>
                  <a:pt x="13888" y="11343"/>
                  <a:pt x="13690" y="11454"/>
                </a:cubicBezTo>
                <a:cubicBezTo>
                  <a:pt x="13492" y="11565"/>
                  <a:pt x="13271" y="11641"/>
                  <a:pt x="13026" y="11682"/>
                </a:cubicBezTo>
                <a:cubicBezTo>
                  <a:pt x="12781" y="11723"/>
                  <a:pt x="12529" y="11743"/>
                  <a:pt x="12270" y="11743"/>
                </a:cubicBezTo>
                <a:lnTo>
                  <a:pt x="12270" y="12499"/>
                </a:lnTo>
                <a:lnTo>
                  <a:pt x="14257" y="12499"/>
                </a:lnTo>
                <a:cubicBezTo>
                  <a:pt x="14257" y="12499"/>
                  <a:pt x="14257" y="18151"/>
                  <a:pt x="14257" y="18151"/>
                </a:cubicBezTo>
                <a:close/>
                <a:moveTo>
                  <a:pt x="20618" y="6873"/>
                </a:moveTo>
                <a:lnTo>
                  <a:pt x="982" y="6873"/>
                </a:lnTo>
                <a:lnTo>
                  <a:pt x="982" y="3928"/>
                </a:lnTo>
                <a:cubicBezTo>
                  <a:pt x="982" y="3385"/>
                  <a:pt x="1421"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9" y="2945"/>
                  <a:pt x="20618" y="3385"/>
                  <a:pt x="20618" y="3928"/>
                </a:cubicBezTo>
                <a:cubicBezTo>
                  <a:pt x="20618" y="3928"/>
                  <a:pt x="20618" y="6873"/>
                  <a:pt x="20618" y="6873"/>
                </a:cubicBezTo>
                <a:close/>
                <a:moveTo>
                  <a:pt x="20618" y="19636"/>
                </a:moveTo>
                <a:cubicBezTo>
                  <a:pt x="20618" y="20179"/>
                  <a:pt x="20179" y="20618"/>
                  <a:pt x="19636" y="20618"/>
                </a:cubicBezTo>
                <a:lnTo>
                  <a:pt x="1964" y="20618"/>
                </a:lnTo>
                <a:cubicBezTo>
                  <a:pt x="1421" y="20618"/>
                  <a:pt x="982" y="20179"/>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3" name="Shape 2623">
            <a:extLst>
              <a:ext uri="{FF2B5EF4-FFF2-40B4-BE49-F238E27FC236}">
                <a16:creationId xmlns:a16="http://schemas.microsoft.com/office/drawing/2014/main" id="{B6E5C631-8DE7-B546-BB8E-1471C7F34911}"/>
              </a:ext>
            </a:extLst>
          </p:cNvPr>
          <p:cNvSpPr/>
          <p:nvPr/>
        </p:nvSpPr>
        <p:spPr>
          <a:xfrm>
            <a:off x="10196634" y="3688652"/>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7364" y="13255"/>
                </a:moveTo>
                <a:lnTo>
                  <a:pt x="5400" y="13255"/>
                </a:lnTo>
                <a:lnTo>
                  <a:pt x="5400" y="15218"/>
                </a:lnTo>
                <a:lnTo>
                  <a:pt x="7364" y="15218"/>
                </a:lnTo>
                <a:cubicBezTo>
                  <a:pt x="7364" y="15218"/>
                  <a:pt x="7364" y="13255"/>
                  <a:pt x="7364" y="13255"/>
                </a:cubicBezTo>
                <a:close/>
                <a:moveTo>
                  <a:pt x="7364" y="16691"/>
                </a:moveTo>
                <a:lnTo>
                  <a:pt x="5400" y="16691"/>
                </a:lnTo>
                <a:lnTo>
                  <a:pt x="5400" y="18655"/>
                </a:lnTo>
                <a:lnTo>
                  <a:pt x="7364" y="18655"/>
                </a:lnTo>
                <a:cubicBezTo>
                  <a:pt x="7364" y="18655"/>
                  <a:pt x="7364" y="16691"/>
                  <a:pt x="7364" y="16691"/>
                </a:cubicBezTo>
                <a:close/>
                <a:moveTo>
                  <a:pt x="7364" y="9818"/>
                </a:moveTo>
                <a:lnTo>
                  <a:pt x="5400" y="9818"/>
                </a:lnTo>
                <a:lnTo>
                  <a:pt x="5400" y="11782"/>
                </a:lnTo>
                <a:lnTo>
                  <a:pt x="7364" y="11782"/>
                </a:lnTo>
                <a:cubicBezTo>
                  <a:pt x="7364" y="11782"/>
                  <a:pt x="7364" y="9818"/>
                  <a:pt x="7364" y="9818"/>
                </a:cubicBezTo>
                <a:close/>
                <a:moveTo>
                  <a:pt x="4418" y="16691"/>
                </a:moveTo>
                <a:lnTo>
                  <a:pt x="2455" y="16691"/>
                </a:lnTo>
                <a:lnTo>
                  <a:pt x="2455" y="18655"/>
                </a:lnTo>
                <a:lnTo>
                  <a:pt x="4418" y="18655"/>
                </a:lnTo>
                <a:cubicBezTo>
                  <a:pt x="4418" y="18655"/>
                  <a:pt x="4418" y="16691"/>
                  <a:pt x="4418" y="16691"/>
                </a:cubicBezTo>
                <a:close/>
                <a:moveTo>
                  <a:pt x="20618" y="6873"/>
                </a:moveTo>
                <a:lnTo>
                  <a:pt x="982" y="6873"/>
                </a:lnTo>
                <a:lnTo>
                  <a:pt x="982" y="3928"/>
                </a:lnTo>
                <a:cubicBezTo>
                  <a:pt x="982" y="3385"/>
                  <a:pt x="1422"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8" y="2945"/>
                  <a:pt x="20618" y="3385"/>
                  <a:pt x="20618" y="3928"/>
                </a:cubicBezTo>
                <a:cubicBezTo>
                  <a:pt x="20618" y="3928"/>
                  <a:pt x="20618" y="6873"/>
                  <a:pt x="20618" y="6873"/>
                </a:cubicBezTo>
                <a:close/>
                <a:moveTo>
                  <a:pt x="20618" y="19636"/>
                </a:moveTo>
                <a:cubicBezTo>
                  <a:pt x="20618" y="20178"/>
                  <a:pt x="20178" y="20618"/>
                  <a:pt x="19636" y="20618"/>
                </a:cubicBezTo>
                <a:lnTo>
                  <a:pt x="1964" y="20618"/>
                </a:lnTo>
                <a:cubicBezTo>
                  <a:pt x="1422" y="20618"/>
                  <a:pt x="982" y="20178"/>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moveTo>
                  <a:pt x="4418" y="9818"/>
                </a:moveTo>
                <a:lnTo>
                  <a:pt x="2455" y="9818"/>
                </a:lnTo>
                <a:lnTo>
                  <a:pt x="2455" y="11782"/>
                </a:lnTo>
                <a:lnTo>
                  <a:pt x="4418" y="11782"/>
                </a:lnTo>
                <a:cubicBezTo>
                  <a:pt x="4418" y="11782"/>
                  <a:pt x="4418" y="9818"/>
                  <a:pt x="4418" y="9818"/>
                </a:cubicBezTo>
                <a:close/>
                <a:moveTo>
                  <a:pt x="4418" y="13255"/>
                </a:moveTo>
                <a:lnTo>
                  <a:pt x="2455" y="13255"/>
                </a:lnTo>
                <a:lnTo>
                  <a:pt x="2455" y="15218"/>
                </a:lnTo>
                <a:lnTo>
                  <a:pt x="4418" y="15218"/>
                </a:lnTo>
                <a:cubicBezTo>
                  <a:pt x="4418" y="15218"/>
                  <a:pt x="4418" y="13255"/>
                  <a:pt x="4418" y="13255"/>
                </a:cubicBezTo>
                <a:close/>
                <a:moveTo>
                  <a:pt x="10309" y="16691"/>
                </a:moveTo>
                <a:lnTo>
                  <a:pt x="8345" y="16691"/>
                </a:lnTo>
                <a:lnTo>
                  <a:pt x="8345" y="18655"/>
                </a:lnTo>
                <a:lnTo>
                  <a:pt x="10309" y="18655"/>
                </a:lnTo>
                <a:cubicBezTo>
                  <a:pt x="10309" y="18655"/>
                  <a:pt x="10309" y="16691"/>
                  <a:pt x="10309" y="16691"/>
                </a:cubicBezTo>
                <a:close/>
                <a:moveTo>
                  <a:pt x="10309" y="9818"/>
                </a:moveTo>
                <a:lnTo>
                  <a:pt x="8345" y="9818"/>
                </a:lnTo>
                <a:lnTo>
                  <a:pt x="8345" y="11782"/>
                </a:lnTo>
                <a:lnTo>
                  <a:pt x="10309" y="11782"/>
                </a:lnTo>
                <a:cubicBezTo>
                  <a:pt x="10309" y="11782"/>
                  <a:pt x="10309" y="9818"/>
                  <a:pt x="10309" y="9818"/>
                </a:cubicBezTo>
                <a:close/>
                <a:moveTo>
                  <a:pt x="10309" y="13255"/>
                </a:moveTo>
                <a:lnTo>
                  <a:pt x="8345" y="13255"/>
                </a:lnTo>
                <a:lnTo>
                  <a:pt x="8345" y="15218"/>
                </a:lnTo>
                <a:lnTo>
                  <a:pt x="10309" y="15218"/>
                </a:lnTo>
                <a:cubicBezTo>
                  <a:pt x="10309" y="15218"/>
                  <a:pt x="10309" y="13255"/>
                  <a:pt x="10309" y="13255"/>
                </a:cubicBezTo>
                <a:close/>
                <a:moveTo>
                  <a:pt x="19145" y="13255"/>
                </a:moveTo>
                <a:lnTo>
                  <a:pt x="17182" y="13255"/>
                </a:lnTo>
                <a:lnTo>
                  <a:pt x="17182" y="15218"/>
                </a:lnTo>
                <a:lnTo>
                  <a:pt x="19145" y="15218"/>
                </a:lnTo>
                <a:cubicBezTo>
                  <a:pt x="19145" y="15218"/>
                  <a:pt x="19145" y="13255"/>
                  <a:pt x="19145" y="13255"/>
                </a:cubicBezTo>
                <a:close/>
                <a:moveTo>
                  <a:pt x="16200" y="13255"/>
                </a:moveTo>
                <a:lnTo>
                  <a:pt x="14236" y="13255"/>
                </a:lnTo>
                <a:lnTo>
                  <a:pt x="14236" y="15218"/>
                </a:lnTo>
                <a:lnTo>
                  <a:pt x="16200" y="15218"/>
                </a:lnTo>
                <a:cubicBezTo>
                  <a:pt x="16200" y="15218"/>
                  <a:pt x="16200" y="13255"/>
                  <a:pt x="16200" y="13255"/>
                </a:cubicBezTo>
                <a:close/>
                <a:moveTo>
                  <a:pt x="19145" y="9818"/>
                </a:moveTo>
                <a:lnTo>
                  <a:pt x="17182" y="9818"/>
                </a:lnTo>
                <a:lnTo>
                  <a:pt x="17182" y="11782"/>
                </a:lnTo>
                <a:lnTo>
                  <a:pt x="19145" y="11782"/>
                </a:lnTo>
                <a:cubicBezTo>
                  <a:pt x="19145" y="11782"/>
                  <a:pt x="19145" y="9818"/>
                  <a:pt x="19145" y="9818"/>
                </a:cubicBezTo>
                <a:close/>
                <a:moveTo>
                  <a:pt x="16200" y="9818"/>
                </a:moveTo>
                <a:lnTo>
                  <a:pt x="14236" y="9818"/>
                </a:lnTo>
                <a:lnTo>
                  <a:pt x="14236" y="11782"/>
                </a:lnTo>
                <a:lnTo>
                  <a:pt x="16200" y="11782"/>
                </a:lnTo>
                <a:cubicBezTo>
                  <a:pt x="16200" y="11782"/>
                  <a:pt x="16200" y="9818"/>
                  <a:pt x="16200" y="9818"/>
                </a:cubicBezTo>
                <a:close/>
                <a:moveTo>
                  <a:pt x="13255" y="16691"/>
                </a:moveTo>
                <a:lnTo>
                  <a:pt x="11291" y="16691"/>
                </a:lnTo>
                <a:lnTo>
                  <a:pt x="11291" y="18655"/>
                </a:lnTo>
                <a:lnTo>
                  <a:pt x="13255" y="18655"/>
                </a:lnTo>
                <a:cubicBezTo>
                  <a:pt x="13255" y="18655"/>
                  <a:pt x="13255" y="16691"/>
                  <a:pt x="13255" y="16691"/>
                </a:cubicBezTo>
                <a:close/>
                <a:moveTo>
                  <a:pt x="13255" y="9818"/>
                </a:moveTo>
                <a:lnTo>
                  <a:pt x="11291" y="9818"/>
                </a:lnTo>
                <a:lnTo>
                  <a:pt x="11291" y="11782"/>
                </a:lnTo>
                <a:lnTo>
                  <a:pt x="13255" y="11782"/>
                </a:lnTo>
                <a:cubicBezTo>
                  <a:pt x="13255" y="11782"/>
                  <a:pt x="13255" y="9818"/>
                  <a:pt x="13255" y="9818"/>
                </a:cubicBezTo>
                <a:close/>
                <a:moveTo>
                  <a:pt x="13255" y="13255"/>
                </a:moveTo>
                <a:lnTo>
                  <a:pt x="11291" y="13255"/>
                </a:lnTo>
                <a:lnTo>
                  <a:pt x="11291" y="15218"/>
                </a:lnTo>
                <a:lnTo>
                  <a:pt x="13255" y="15218"/>
                </a:lnTo>
                <a:cubicBezTo>
                  <a:pt x="13255" y="15218"/>
                  <a:pt x="13255" y="13255"/>
                  <a:pt x="13255" y="13255"/>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4" name="Shape 2624">
            <a:extLst>
              <a:ext uri="{FF2B5EF4-FFF2-40B4-BE49-F238E27FC236}">
                <a16:creationId xmlns:a16="http://schemas.microsoft.com/office/drawing/2014/main" id="{EA92DEC6-0131-3E4B-9CF9-D70D45BA91C1}"/>
              </a:ext>
            </a:extLst>
          </p:cNvPr>
          <p:cNvSpPr/>
          <p:nvPr/>
        </p:nvSpPr>
        <p:spPr>
          <a:xfrm>
            <a:off x="11263156" y="3688652"/>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6"/>
                </a:moveTo>
                <a:lnTo>
                  <a:pt x="19261" y="5891"/>
                </a:lnTo>
                <a:lnTo>
                  <a:pt x="2339" y="5891"/>
                </a:lnTo>
                <a:cubicBezTo>
                  <a:pt x="2339" y="5891"/>
                  <a:pt x="10800" y="1056"/>
                  <a:pt x="10800" y="1056"/>
                </a:cubicBezTo>
                <a:close/>
                <a:moveTo>
                  <a:pt x="21109" y="8836"/>
                </a:moveTo>
                <a:cubicBezTo>
                  <a:pt x="21380" y="8836"/>
                  <a:pt x="21600" y="8617"/>
                  <a:pt x="21600" y="8345"/>
                </a:cubicBezTo>
                <a:lnTo>
                  <a:pt x="21600" y="6382"/>
                </a:lnTo>
                <a:cubicBezTo>
                  <a:pt x="21600" y="6200"/>
                  <a:pt x="21496" y="6047"/>
                  <a:pt x="21349" y="5963"/>
                </a:cubicBezTo>
                <a:lnTo>
                  <a:pt x="21353" y="5956"/>
                </a:lnTo>
                <a:lnTo>
                  <a:pt x="11044" y="65"/>
                </a:lnTo>
                <a:lnTo>
                  <a:pt x="11040" y="72"/>
                </a:lnTo>
                <a:cubicBezTo>
                  <a:pt x="10968" y="30"/>
                  <a:pt x="10889" y="0"/>
                  <a:pt x="10800" y="0"/>
                </a:cubicBezTo>
                <a:cubicBezTo>
                  <a:pt x="10711" y="0"/>
                  <a:pt x="10632" y="30"/>
                  <a:pt x="10560" y="72"/>
                </a:cubicBezTo>
                <a:lnTo>
                  <a:pt x="10556" y="65"/>
                </a:lnTo>
                <a:lnTo>
                  <a:pt x="247" y="5956"/>
                </a:lnTo>
                <a:lnTo>
                  <a:pt x="251" y="5963"/>
                </a:lnTo>
                <a:cubicBezTo>
                  <a:pt x="104" y="6047"/>
                  <a:pt x="0" y="6200"/>
                  <a:pt x="0" y="6382"/>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9"/>
                </a:lnTo>
                <a:lnTo>
                  <a:pt x="25" y="20954"/>
                </a:lnTo>
                <a:lnTo>
                  <a:pt x="31" y="20955"/>
                </a:lnTo>
                <a:cubicBezTo>
                  <a:pt x="14" y="21005"/>
                  <a:pt x="0" y="21055"/>
                  <a:pt x="0" y="21109"/>
                </a:cubicBezTo>
                <a:cubicBezTo>
                  <a:pt x="0" y="21381"/>
                  <a:pt x="220" y="21600"/>
                  <a:pt x="491" y="21600"/>
                </a:cubicBezTo>
                <a:lnTo>
                  <a:pt x="21109" y="21600"/>
                </a:lnTo>
                <a:cubicBezTo>
                  <a:pt x="21380" y="21600"/>
                  <a:pt x="21600" y="21381"/>
                  <a:pt x="21600" y="21109"/>
                </a:cubicBezTo>
                <a:cubicBezTo>
                  <a:pt x="21600" y="21055"/>
                  <a:pt x="21586" y="21005"/>
                  <a:pt x="21569" y="20955"/>
                </a:cubicBezTo>
                <a:lnTo>
                  <a:pt x="21575" y="20954"/>
                </a:lnTo>
                <a:lnTo>
                  <a:pt x="20593" y="18009"/>
                </a:lnTo>
                <a:lnTo>
                  <a:pt x="20587" y="18010"/>
                </a:lnTo>
                <a:cubicBezTo>
                  <a:pt x="20522" y="17816"/>
                  <a:pt x="20344" y="17673"/>
                  <a:pt x="20127" y="17673"/>
                </a:cubicBezTo>
                <a:lnTo>
                  <a:pt x="19636" y="17673"/>
                </a:lnTo>
                <a:lnTo>
                  <a:pt x="19636" y="8836"/>
                </a:lnTo>
                <a:cubicBezTo>
                  <a:pt x="19636" y="8836"/>
                  <a:pt x="21109" y="8836"/>
                  <a:pt x="21109" y="8836"/>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6" name="Shape 2626">
            <a:extLst>
              <a:ext uri="{FF2B5EF4-FFF2-40B4-BE49-F238E27FC236}">
                <a16:creationId xmlns:a16="http://schemas.microsoft.com/office/drawing/2014/main" id="{3172D71C-D474-524F-AECA-18C0D9B9D849}"/>
              </a:ext>
            </a:extLst>
          </p:cNvPr>
          <p:cNvSpPr/>
          <p:nvPr/>
        </p:nvSpPr>
        <p:spPr>
          <a:xfrm>
            <a:off x="2733830" y="4755175"/>
            <a:ext cx="241375" cy="295013"/>
          </a:xfrm>
          <a:custGeom>
            <a:avLst/>
            <a:gdLst/>
            <a:ahLst/>
            <a:cxnLst>
              <a:cxn ang="0">
                <a:pos x="wd2" y="hd2"/>
              </a:cxn>
              <a:cxn ang="5400000">
                <a:pos x="wd2" y="hd2"/>
              </a:cxn>
              <a:cxn ang="10800000">
                <a:pos x="wd2" y="hd2"/>
              </a:cxn>
              <a:cxn ang="16200000">
                <a:pos x="wd2" y="hd2"/>
              </a:cxn>
            </a:cxnLst>
            <a:rect l="0" t="0" r="r" b="b"/>
            <a:pathLst>
              <a:path w="21600" h="21600" extrusionOk="0">
                <a:moveTo>
                  <a:pt x="7222" y="18655"/>
                </a:moveTo>
                <a:cubicBezTo>
                  <a:pt x="7553" y="18644"/>
                  <a:pt x="7811" y="18417"/>
                  <a:pt x="7799" y="18146"/>
                </a:cubicBezTo>
                <a:lnTo>
                  <a:pt x="6916" y="6377"/>
                </a:lnTo>
                <a:cubicBezTo>
                  <a:pt x="6904" y="6106"/>
                  <a:pt x="6626" y="5895"/>
                  <a:pt x="6295" y="5904"/>
                </a:cubicBezTo>
                <a:cubicBezTo>
                  <a:pt x="5963" y="5915"/>
                  <a:pt x="5705" y="6142"/>
                  <a:pt x="5717" y="6413"/>
                </a:cubicBezTo>
                <a:lnTo>
                  <a:pt x="6601" y="18182"/>
                </a:lnTo>
                <a:cubicBezTo>
                  <a:pt x="6613" y="18453"/>
                  <a:pt x="6891" y="18664"/>
                  <a:pt x="7222" y="18655"/>
                </a:cubicBezTo>
                <a:moveTo>
                  <a:pt x="17400" y="19636"/>
                </a:moveTo>
                <a:cubicBezTo>
                  <a:pt x="17319" y="20154"/>
                  <a:pt x="16862" y="20618"/>
                  <a:pt x="16200" y="20618"/>
                </a:cubicBezTo>
                <a:lnTo>
                  <a:pt x="5400" y="20618"/>
                </a:lnTo>
                <a:cubicBezTo>
                  <a:pt x="4737" y="20618"/>
                  <a:pt x="4291" y="20160"/>
                  <a:pt x="4200" y="19636"/>
                </a:cubicBezTo>
                <a:lnTo>
                  <a:pt x="3000" y="3927"/>
                </a:lnTo>
                <a:lnTo>
                  <a:pt x="18600" y="3927"/>
                </a:lnTo>
                <a:cubicBezTo>
                  <a:pt x="18600" y="3927"/>
                  <a:pt x="17400" y="19636"/>
                  <a:pt x="17400" y="19636"/>
                </a:cubicBezTo>
                <a:close/>
                <a:moveTo>
                  <a:pt x="7800" y="983"/>
                </a:moveTo>
                <a:lnTo>
                  <a:pt x="13800" y="983"/>
                </a:lnTo>
                <a:lnTo>
                  <a:pt x="13800" y="2945"/>
                </a:lnTo>
                <a:lnTo>
                  <a:pt x="7800" y="2945"/>
                </a:lnTo>
                <a:cubicBezTo>
                  <a:pt x="7800" y="2945"/>
                  <a:pt x="7800" y="983"/>
                  <a:pt x="7800" y="983"/>
                </a:cubicBezTo>
                <a:close/>
                <a:moveTo>
                  <a:pt x="21000" y="2945"/>
                </a:moveTo>
                <a:lnTo>
                  <a:pt x="15000" y="2945"/>
                </a:lnTo>
                <a:lnTo>
                  <a:pt x="15000" y="983"/>
                </a:lnTo>
                <a:cubicBezTo>
                  <a:pt x="15000" y="440"/>
                  <a:pt x="14462" y="0"/>
                  <a:pt x="13800" y="0"/>
                </a:cubicBezTo>
                <a:lnTo>
                  <a:pt x="7800" y="0"/>
                </a:lnTo>
                <a:cubicBezTo>
                  <a:pt x="7137" y="0"/>
                  <a:pt x="6600" y="440"/>
                  <a:pt x="6600" y="983"/>
                </a:cubicBezTo>
                <a:lnTo>
                  <a:pt x="6600" y="2945"/>
                </a:lnTo>
                <a:lnTo>
                  <a:pt x="600" y="2945"/>
                </a:lnTo>
                <a:cubicBezTo>
                  <a:pt x="269" y="2945"/>
                  <a:pt x="0" y="3166"/>
                  <a:pt x="0" y="3437"/>
                </a:cubicBezTo>
                <a:cubicBezTo>
                  <a:pt x="0" y="3708"/>
                  <a:pt x="269" y="3927"/>
                  <a:pt x="600" y="3927"/>
                </a:cubicBezTo>
                <a:lnTo>
                  <a:pt x="1800" y="3927"/>
                </a:lnTo>
                <a:lnTo>
                  <a:pt x="3000" y="19636"/>
                </a:lnTo>
                <a:cubicBezTo>
                  <a:pt x="3193" y="20711"/>
                  <a:pt x="4075" y="21600"/>
                  <a:pt x="5400" y="21600"/>
                </a:cubicBezTo>
                <a:lnTo>
                  <a:pt x="16200" y="21600"/>
                </a:lnTo>
                <a:cubicBezTo>
                  <a:pt x="17525" y="21600"/>
                  <a:pt x="18374" y="20700"/>
                  <a:pt x="18600" y="19636"/>
                </a:cubicBezTo>
                <a:lnTo>
                  <a:pt x="19800" y="3927"/>
                </a:lnTo>
                <a:lnTo>
                  <a:pt x="21000" y="3927"/>
                </a:lnTo>
                <a:cubicBezTo>
                  <a:pt x="21331" y="3927"/>
                  <a:pt x="21600" y="3708"/>
                  <a:pt x="21600" y="3437"/>
                </a:cubicBezTo>
                <a:cubicBezTo>
                  <a:pt x="21600" y="3166"/>
                  <a:pt x="21331" y="2945"/>
                  <a:pt x="21000" y="2945"/>
                </a:cubicBezTo>
                <a:moveTo>
                  <a:pt x="14380" y="18654"/>
                </a:moveTo>
                <a:cubicBezTo>
                  <a:pt x="14711" y="18664"/>
                  <a:pt x="14989" y="18452"/>
                  <a:pt x="15001" y="18181"/>
                </a:cubicBezTo>
                <a:lnTo>
                  <a:pt x="15871" y="6413"/>
                </a:lnTo>
                <a:cubicBezTo>
                  <a:pt x="15883" y="6142"/>
                  <a:pt x="15625" y="5914"/>
                  <a:pt x="15294" y="5904"/>
                </a:cubicBezTo>
                <a:cubicBezTo>
                  <a:pt x="14962" y="5895"/>
                  <a:pt x="14684" y="6106"/>
                  <a:pt x="14672" y="6377"/>
                </a:cubicBezTo>
                <a:lnTo>
                  <a:pt x="13802" y="18146"/>
                </a:lnTo>
                <a:cubicBezTo>
                  <a:pt x="13790" y="18417"/>
                  <a:pt x="14049" y="18644"/>
                  <a:pt x="14380" y="18654"/>
                </a:cubicBezTo>
                <a:moveTo>
                  <a:pt x="10800" y="18655"/>
                </a:moveTo>
                <a:cubicBezTo>
                  <a:pt x="11131" y="18655"/>
                  <a:pt x="11400" y="18435"/>
                  <a:pt x="11400" y="18164"/>
                </a:cubicBezTo>
                <a:lnTo>
                  <a:pt x="11400" y="6382"/>
                </a:lnTo>
                <a:cubicBezTo>
                  <a:pt x="11400" y="6110"/>
                  <a:pt x="11131" y="5891"/>
                  <a:pt x="10800" y="5891"/>
                </a:cubicBezTo>
                <a:cubicBezTo>
                  <a:pt x="10469" y="5891"/>
                  <a:pt x="10200" y="6110"/>
                  <a:pt x="10200" y="6382"/>
                </a:cubicBezTo>
                <a:lnTo>
                  <a:pt x="10200" y="18164"/>
                </a:lnTo>
                <a:cubicBezTo>
                  <a:pt x="10200" y="18435"/>
                  <a:pt x="10469" y="18655"/>
                  <a:pt x="10800" y="18655"/>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7" name="Shape 2627">
            <a:extLst>
              <a:ext uri="{FF2B5EF4-FFF2-40B4-BE49-F238E27FC236}">
                <a16:creationId xmlns:a16="http://schemas.microsoft.com/office/drawing/2014/main" id="{1B18EFAB-7C91-414C-BFBD-118CD4F9960D}"/>
              </a:ext>
            </a:extLst>
          </p:cNvPr>
          <p:cNvSpPr/>
          <p:nvPr/>
        </p:nvSpPr>
        <p:spPr>
          <a:xfrm>
            <a:off x="3802493" y="4755175"/>
            <a:ext cx="201146" cy="295013"/>
          </a:xfrm>
          <a:custGeom>
            <a:avLst/>
            <a:gdLst/>
            <a:ahLst/>
            <a:cxnLst>
              <a:cxn ang="0">
                <a:pos x="wd2" y="hd2"/>
              </a:cxn>
              <a:cxn ang="5400000">
                <a:pos x="wd2" y="hd2"/>
              </a:cxn>
              <a:cxn ang="10800000">
                <a:pos x="wd2" y="hd2"/>
              </a:cxn>
              <a:cxn ang="16200000">
                <a:pos x="wd2" y="hd2"/>
              </a:cxn>
            </a:cxnLst>
            <a:rect l="0" t="0" r="r" b="b"/>
            <a:pathLst>
              <a:path w="21600" h="21600" extrusionOk="0">
                <a:moveTo>
                  <a:pt x="18720" y="19636"/>
                </a:moveTo>
                <a:cubicBezTo>
                  <a:pt x="18623" y="20154"/>
                  <a:pt x="18075" y="20618"/>
                  <a:pt x="17280" y="20618"/>
                </a:cubicBezTo>
                <a:lnTo>
                  <a:pt x="4320" y="20618"/>
                </a:lnTo>
                <a:cubicBezTo>
                  <a:pt x="3525" y="20618"/>
                  <a:pt x="2989" y="20160"/>
                  <a:pt x="2880" y="19636"/>
                </a:cubicBezTo>
                <a:lnTo>
                  <a:pt x="1483" y="3927"/>
                </a:lnTo>
                <a:lnTo>
                  <a:pt x="20117" y="3927"/>
                </a:lnTo>
                <a:cubicBezTo>
                  <a:pt x="20117" y="3927"/>
                  <a:pt x="18720" y="19636"/>
                  <a:pt x="18720" y="19636"/>
                </a:cubicBezTo>
                <a:close/>
                <a:moveTo>
                  <a:pt x="4529" y="2227"/>
                </a:moveTo>
                <a:cubicBezTo>
                  <a:pt x="4971" y="2122"/>
                  <a:pt x="5311" y="1878"/>
                  <a:pt x="5440" y="1571"/>
                </a:cubicBezTo>
                <a:cubicBezTo>
                  <a:pt x="5563" y="1278"/>
                  <a:pt x="6084" y="982"/>
                  <a:pt x="6840" y="982"/>
                </a:cubicBezTo>
                <a:cubicBezTo>
                  <a:pt x="7596" y="982"/>
                  <a:pt x="8117" y="1094"/>
                  <a:pt x="8240" y="1387"/>
                </a:cubicBezTo>
                <a:cubicBezTo>
                  <a:pt x="8286" y="1495"/>
                  <a:pt x="8358" y="1598"/>
                  <a:pt x="8454" y="1688"/>
                </a:cubicBezTo>
                <a:cubicBezTo>
                  <a:pt x="8957" y="2167"/>
                  <a:pt x="9732" y="2442"/>
                  <a:pt x="10577" y="2442"/>
                </a:cubicBezTo>
                <a:cubicBezTo>
                  <a:pt x="11235" y="2442"/>
                  <a:pt x="11854" y="2268"/>
                  <a:pt x="12300" y="1947"/>
                </a:cubicBezTo>
                <a:cubicBezTo>
                  <a:pt x="12697" y="1647"/>
                  <a:pt x="13446" y="1473"/>
                  <a:pt x="14760" y="1473"/>
                </a:cubicBezTo>
                <a:cubicBezTo>
                  <a:pt x="16059" y="1473"/>
                  <a:pt x="16752" y="1940"/>
                  <a:pt x="16920" y="2209"/>
                </a:cubicBezTo>
                <a:cubicBezTo>
                  <a:pt x="17107" y="2509"/>
                  <a:pt x="17391" y="2750"/>
                  <a:pt x="17688" y="2945"/>
                </a:cubicBezTo>
                <a:lnTo>
                  <a:pt x="2830" y="2945"/>
                </a:lnTo>
                <a:cubicBezTo>
                  <a:pt x="3170" y="2668"/>
                  <a:pt x="3770" y="2408"/>
                  <a:pt x="4529" y="2227"/>
                </a:cubicBezTo>
                <a:moveTo>
                  <a:pt x="20880" y="2945"/>
                </a:moveTo>
                <a:lnTo>
                  <a:pt x="19676" y="2945"/>
                </a:lnTo>
                <a:cubicBezTo>
                  <a:pt x="19217" y="2693"/>
                  <a:pt x="18780" y="2403"/>
                  <a:pt x="18405" y="1964"/>
                </a:cubicBezTo>
                <a:cubicBezTo>
                  <a:pt x="17787" y="1241"/>
                  <a:pt x="16749" y="491"/>
                  <a:pt x="14760" y="491"/>
                </a:cubicBezTo>
                <a:cubicBezTo>
                  <a:pt x="13012" y="491"/>
                  <a:pt x="11880" y="798"/>
                  <a:pt x="11231" y="1289"/>
                </a:cubicBezTo>
                <a:cubicBezTo>
                  <a:pt x="11081" y="1397"/>
                  <a:pt x="10839" y="1461"/>
                  <a:pt x="10577" y="1461"/>
                </a:cubicBezTo>
                <a:cubicBezTo>
                  <a:pt x="10245" y="1461"/>
                  <a:pt x="9879" y="1359"/>
                  <a:pt x="9624" y="1116"/>
                </a:cubicBezTo>
                <a:cubicBezTo>
                  <a:pt x="9310" y="370"/>
                  <a:pt x="8188" y="0"/>
                  <a:pt x="6840" y="0"/>
                </a:cubicBezTo>
                <a:cubicBezTo>
                  <a:pt x="5492" y="0"/>
                  <a:pt x="4370" y="554"/>
                  <a:pt x="4056" y="1300"/>
                </a:cubicBezTo>
                <a:cubicBezTo>
                  <a:pt x="2613" y="1643"/>
                  <a:pt x="1555" y="2238"/>
                  <a:pt x="1211" y="2945"/>
                </a:cubicBezTo>
                <a:lnTo>
                  <a:pt x="720" y="2945"/>
                </a:lnTo>
                <a:cubicBezTo>
                  <a:pt x="323" y="2945"/>
                  <a:pt x="0" y="3165"/>
                  <a:pt x="0" y="3436"/>
                </a:cubicBezTo>
                <a:lnTo>
                  <a:pt x="0" y="3437"/>
                </a:lnTo>
                <a:lnTo>
                  <a:pt x="1440" y="19636"/>
                </a:lnTo>
                <a:cubicBezTo>
                  <a:pt x="1672" y="20711"/>
                  <a:pt x="2730" y="21600"/>
                  <a:pt x="4320" y="21600"/>
                </a:cubicBezTo>
                <a:lnTo>
                  <a:pt x="17280" y="21600"/>
                </a:lnTo>
                <a:cubicBezTo>
                  <a:pt x="18870" y="21600"/>
                  <a:pt x="19890" y="20700"/>
                  <a:pt x="20160" y="19636"/>
                </a:cubicBezTo>
                <a:lnTo>
                  <a:pt x="21600" y="3437"/>
                </a:lnTo>
                <a:lnTo>
                  <a:pt x="21600" y="3436"/>
                </a:lnTo>
                <a:cubicBezTo>
                  <a:pt x="21600" y="3165"/>
                  <a:pt x="21277" y="2945"/>
                  <a:pt x="20880" y="2945"/>
                </a:cubicBezTo>
                <a:moveTo>
                  <a:pt x="6507" y="18655"/>
                </a:moveTo>
                <a:cubicBezTo>
                  <a:pt x="6904" y="18644"/>
                  <a:pt x="7214" y="18417"/>
                  <a:pt x="7200" y="18146"/>
                </a:cubicBezTo>
                <a:lnTo>
                  <a:pt x="6139" y="6377"/>
                </a:lnTo>
                <a:cubicBezTo>
                  <a:pt x="6125" y="6106"/>
                  <a:pt x="5791" y="5895"/>
                  <a:pt x="5394" y="5904"/>
                </a:cubicBezTo>
                <a:cubicBezTo>
                  <a:pt x="4996" y="5915"/>
                  <a:pt x="4686" y="6142"/>
                  <a:pt x="4700" y="6413"/>
                </a:cubicBezTo>
                <a:lnTo>
                  <a:pt x="5761" y="18182"/>
                </a:lnTo>
                <a:cubicBezTo>
                  <a:pt x="5775" y="18453"/>
                  <a:pt x="6109" y="18664"/>
                  <a:pt x="6507" y="18655"/>
                </a:cubicBezTo>
                <a:moveTo>
                  <a:pt x="10800" y="18655"/>
                </a:moveTo>
                <a:cubicBezTo>
                  <a:pt x="11197" y="18655"/>
                  <a:pt x="11520" y="18435"/>
                  <a:pt x="11520" y="18164"/>
                </a:cubicBezTo>
                <a:lnTo>
                  <a:pt x="11520" y="6382"/>
                </a:lnTo>
                <a:cubicBezTo>
                  <a:pt x="11520" y="6110"/>
                  <a:pt x="11197" y="5891"/>
                  <a:pt x="10800" y="5891"/>
                </a:cubicBezTo>
                <a:cubicBezTo>
                  <a:pt x="10403" y="5891"/>
                  <a:pt x="10080" y="6110"/>
                  <a:pt x="10080" y="6382"/>
                </a:cubicBezTo>
                <a:lnTo>
                  <a:pt x="10080" y="18164"/>
                </a:lnTo>
                <a:cubicBezTo>
                  <a:pt x="10080" y="18435"/>
                  <a:pt x="10403" y="18655"/>
                  <a:pt x="10800" y="18655"/>
                </a:cubicBezTo>
                <a:moveTo>
                  <a:pt x="15095" y="18654"/>
                </a:moveTo>
                <a:cubicBezTo>
                  <a:pt x="15494" y="18664"/>
                  <a:pt x="15827" y="18452"/>
                  <a:pt x="15841" y="18181"/>
                </a:cubicBezTo>
                <a:lnTo>
                  <a:pt x="16886" y="6413"/>
                </a:lnTo>
                <a:cubicBezTo>
                  <a:pt x="16900" y="6142"/>
                  <a:pt x="16590" y="5914"/>
                  <a:pt x="16192" y="5904"/>
                </a:cubicBezTo>
                <a:cubicBezTo>
                  <a:pt x="15795" y="5895"/>
                  <a:pt x="15461" y="6106"/>
                  <a:pt x="15447" y="6377"/>
                </a:cubicBezTo>
                <a:lnTo>
                  <a:pt x="14402" y="18146"/>
                </a:lnTo>
                <a:cubicBezTo>
                  <a:pt x="14388" y="18417"/>
                  <a:pt x="14699" y="18644"/>
                  <a:pt x="15095" y="18654"/>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8" name="Shape 2628">
            <a:extLst>
              <a:ext uri="{FF2B5EF4-FFF2-40B4-BE49-F238E27FC236}">
                <a16:creationId xmlns:a16="http://schemas.microsoft.com/office/drawing/2014/main" id="{5EEDE950-DEBD-F041-8F19-6DEA5CE5CB80}"/>
              </a:ext>
            </a:extLst>
          </p:cNvPr>
          <p:cNvSpPr/>
          <p:nvPr/>
        </p:nvSpPr>
        <p:spPr>
          <a:xfrm>
            <a:off x="4864023" y="4755174"/>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6445" y="20618"/>
                </a:moveTo>
                <a:cubicBezTo>
                  <a:pt x="15830" y="20618"/>
                  <a:pt x="15230" y="20482"/>
                  <a:pt x="14664" y="20214"/>
                </a:cubicBezTo>
                <a:cubicBezTo>
                  <a:pt x="14611" y="20189"/>
                  <a:pt x="14556" y="20170"/>
                  <a:pt x="14501" y="20155"/>
                </a:cubicBezTo>
                <a:cubicBezTo>
                  <a:pt x="8920" y="17308"/>
                  <a:pt x="4296" y="12685"/>
                  <a:pt x="1448" y="7105"/>
                </a:cubicBezTo>
                <a:cubicBezTo>
                  <a:pt x="1432" y="7048"/>
                  <a:pt x="1412" y="6991"/>
                  <a:pt x="1386" y="6936"/>
                </a:cubicBezTo>
                <a:cubicBezTo>
                  <a:pt x="1118" y="6369"/>
                  <a:pt x="982" y="5770"/>
                  <a:pt x="982" y="5155"/>
                </a:cubicBezTo>
                <a:cubicBezTo>
                  <a:pt x="982" y="2774"/>
                  <a:pt x="3067" y="982"/>
                  <a:pt x="4418" y="982"/>
                </a:cubicBezTo>
                <a:cubicBezTo>
                  <a:pt x="4595" y="982"/>
                  <a:pt x="4712" y="1072"/>
                  <a:pt x="4765" y="1126"/>
                </a:cubicBezTo>
                <a:cubicBezTo>
                  <a:pt x="4777" y="1139"/>
                  <a:pt x="4800" y="1164"/>
                  <a:pt x="4832" y="1216"/>
                </a:cubicBezTo>
                <a:cubicBezTo>
                  <a:pt x="4849" y="1244"/>
                  <a:pt x="4868" y="1271"/>
                  <a:pt x="4888" y="1297"/>
                </a:cubicBezTo>
                <a:lnTo>
                  <a:pt x="8121" y="5453"/>
                </a:lnTo>
                <a:cubicBezTo>
                  <a:pt x="8146" y="5485"/>
                  <a:pt x="8173" y="5515"/>
                  <a:pt x="8202" y="5544"/>
                </a:cubicBezTo>
                <a:cubicBezTo>
                  <a:pt x="8255" y="5598"/>
                  <a:pt x="8345" y="5715"/>
                  <a:pt x="8345" y="5891"/>
                </a:cubicBezTo>
                <a:cubicBezTo>
                  <a:pt x="8345" y="5978"/>
                  <a:pt x="8321" y="6060"/>
                  <a:pt x="8274" y="6135"/>
                </a:cubicBezTo>
                <a:lnTo>
                  <a:pt x="7180" y="7221"/>
                </a:lnTo>
                <a:cubicBezTo>
                  <a:pt x="7175" y="7226"/>
                  <a:pt x="7170" y="7231"/>
                  <a:pt x="7165" y="7236"/>
                </a:cubicBezTo>
                <a:cubicBezTo>
                  <a:pt x="6769" y="7609"/>
                  <a:pt x="6543" y="8126"/>
                  <a:pt x="6543" y="8668"/>
                </a:cubicBezTo>
                <a:cubicBezTo>
                  <a:pt x="6543" y="9175"/>
                  <a:pt x="6740" y="9658"/>
                  <a:pt x="7082" y="10020"/>
                </a:cubicBezTo>
                <a:cubicBezTo>
                  <a:pt x="7094" y="10040"/>
                  <a:pt x="7107" y="10059"/>
                  <a:pt x="7121" y="10078"/>
                </a:cubicBezTo>
                <a:cubicBezTo>
                  <a:pt x="8327" y="11745"/>
                  <a:pt x="9810" y="13222"/>
                  <a:pt x="11528" y="14469"/>
                </a:cubicBezTo>
                <a:cubicBezTo>
                  <a:pt x="11541" y="14478"/>
                  <a:pt x="11555" y="14487"/>
                  <a:pt x="11568" y="14496"/>
                </a:cubicBezTo>
                <a:cubicBezTo>
                  <a:pt x="11931" y="14844"/>
                  <a:pt x="12418" y="15045"/>
                  <a:pt x="12928" y="15045"/>
                </a:cubicBezTo>
                <a:cubicBezTo>
                  <a:pt x="13440" y="15045"/>
                  <a:pt x="13934" y="14840"/>
                  <a:pt x="14301" y="14479"/>
                </a:cubicBezTo>
                <a:cubicBezTo>
                  <a:pt x="14320" y="14463"/>
                  <a:pt x="14338" y="14446"/>
                  <a:pt x="14356" y="14427"/>
                </a:cubicBezTo>
                <a:lnTo>
                  <a:pt x="15456" y="13320"/>
                </a:lnTo>
                <a:cubicBezTo>
                  <a:pt x="15533" y="13271"/>
                  <a:pt x="15615" y="13247"/>
                  <a:pt x="15701" y="13247"/>
                </a:cubicBezTo>
                <a:cubicBezTo>
                  <a:pt x="15878" y="13247"/>
                  <a:pt x="15995" y="13337"/>
                  <a:pt x="16048" y="13391"/>
                </a:cubicBezTo>
                <a:cubicBezTo>
                  <a:pt x="16077" y="13420"/>
                  <a:pt x="16108" y="13447"/>
                  <a:pt x="16140" y="13472"/>
                </a:cubicBezTo>
                <a:lnTo>
                  <a:pt x="20296" y="16704"/>
                </a:lnTo>
                <a:cubicBezTo>
                  <a:pt x="20323" y="16725"/>
                  <a:pt x="20351" y="16744"/>
                  <a:pt x="20379" y="16762"/>
                </a:cubicBezTo>
                <a:cubicBezTo>
                  <a:pt x="20431" y="16795"/>
                  <a:pt x="20455" y="16816"/>
                  <a:pt x="20466" y="16827"/>
                </a:cubicBezTo>
                <a:cubicBezTo>
                  <a:pt x="20520" y="16881"/>
                  <a:pt x="20610" y="16997"/>
                  <a:pt x="20610" y="17174"/>
                </a:cubicBezTo>
                <a:cubicBezTo>
                  <a:pt x="20610" y="17207"/>
                  <a:pt x="20612" y="17240"/>
                  <a:pt x="20616" y="17273"/>
                </a:cubicBezTo>
                <a:cubicBezTo>
                  <a:pt x="20539" y="18625"/>
                  <a:pt x="18774" y="20618"/>
                  <a:pt x="16445" y="20618"/>
                </a:cubicBezTo>
                <a:moveTo>
                  <a:pt x="21600" y="17174"/>
                </a:moveTo>
                <a:lnTo>
                  <a:pt x="21592" y="17174"/>
                </a:lnTo>
                <a:cubicBezTo>
                  <a:pt x="21592" y="16768"/>
                  <a:pt x="21427" y="16399"/>
                  <a:pt x="21161" y="16133"/>
                </a:cubicBezTo>
                <a:cubicBezTo>
                  <a:pt x="21082" y="16054"/>
                  <a:pt x="20994" y="15988"/>
                  <a:pt x="20899" y="15929"/>
                </a:cubicBezTo>
                <a:lnTo>
                  <a:pt x="16743" y="12697"/>
                </a:lnTo>
                <a:cubicBezTo>
                  <a:pt x="16476" y="12430"/>
                  <a:pt x="16108" y="12265"/>
                  <a:pt x="15701" y="12265"/>
                </a:cubicBezTo>
                <a:cubicBezTo>
                  <a:pt x="15368" y="12265"/>
                  <a:pt x="15065" y="12380"/>
                  <a:pt x="14819" y="12567"/>
                </a:cubicBezTo>
                <a:lnTo>
                  <a:pt x="13659" y="13736"/>
                </a:lnTo>
                <a:lnTo>
                  <a:pt x="13656" y="13733"/>
                </a:lnTo>
                <a:cubicBezTo>
                  <a:pt x="13477" y="13934"/>
                  <a:pt x="13218" y="14063"/>
                  <a:pt x="12928" y="14063"/>
                </a:cubicBezTo>
                <a:cubicBezTo>
                  <a:pt x="12595" y="14063"/>
                  <a:pt x="12303" y="13897"/>
                  <a:pt x="12125" y="13645"/>
                </a:cubicBezTo>
                <a:cubicBezTo>
                  <a:pt x="12119" y="13654"/>
                  <a:pt x="12111" y="13663"/>
                  <a:pt x="12104" y="13674"/>
                </a:cubicBezTo>
                <a:cubicBezTo>
                  <a:pt x="10500" y="12510"/>
                  <a:pt x="9078" y="11108"/>
                  <a:pt x="7916" y="9502"/>
                </a:cubicBezTo>
                <a:cubicBezTo>
                  <a:pt x="7927" y="9495"/>
                  <a:pt x="7937" y="9486"/>
                  <a:pt x="7949" y="9479"/>
                </a:cubicBezTo>
                <a:cubicBezTo>
                  <a:pt x="7693" y="9299"/>
                  <a:pt x="7525" y="9004"/>
                  <a:pt x="7525" y="8668"/>
                </a:cubicBezTo>
                <a:cubicBezTo>
                  <a:pt x="7525" y="8367"/>
                  <a:pt x="7662" y="8101"/>
                  <a:pt x="7873" y="7920"/>
                </a:cubicBezTo>
                <a:lnTo>
                  <a:pt x="7872" y="7918"/>
                </a:lnTo>
                <a:lnTo>
                  <a:pt x="9026" y="6773"/>
                </a:lnTo>
                <a:cubicBezTo>
                  <a:pt x="9213" y="6528"/>
                  <a:pt x="9327" y="6224"/>
                  <a:pt x="9327" y="5891"/>
                </a:cubicBezTo>
                <a:cubicBezTo>
                  <a:pt x="9327" y="5485"/>
                  <a:pt x="9162" y="5116"/>
                  <a:pt x="8896" y="4850"/>
                </a:cubicBezTo>
                <a:lnTo>
                  <a:pt x="5663" y="693"/>
                </a:lnTo>
                <a:cubicBezTo>
                  <a:pt x="5604" y="599"/>
                  <a:pt x="5538" y="510"/>
                  <a:pt x="5459" y="432"/>
                </a:cubicBezTo>
                <a:cubicBezTo>
                  <a:pt x="5193" y="165"/>
                  <a:pt x="4825" y="0"/>
                  <a:pt x="4418" y="0"/>
                </a:cubicBezTo>
                <a:cubicBezTo>
                  <a:pt x="2455" y="0"/>
                  <a:pt x="0" y="2308"/>
                  <a:pt x="0" y="5155"/>
                </a:cubicBezTo>
                <a:cubicBezTo>
                  <a:pt x="0" y="5943"/>
                  <a:pt x="183" y="6688"/>
                  <a:pt x="499" y="7356"/>
                </a:cubicBezTo>
                <a:lnTo>
                  <a:pt x="483" y="7373"/>
                </a:lnTo>
                <a:cubicBezTo>
                  <a:pt x="3436" y="13255"/>
                  <a:pt x="8345" y="18164"/>
                  <a:pt x="14228" y="21117"/>
                </a:cubicBezTo>
                <a:lnTo>
                  <a:pt x="14244" y="21101"/>
                </a:lnTo>
                <a:cubicBezTo>
                  <a:pt x="14912" y="21418"/>
                  <a:pt x="15657" y="21600"/>
                  <a:pt x="16445" y="21600"/>
                </a:cubicBezTo>
                <a:cubicBezTo>
                  <a:pt x="19292" y="21600"/>
                  <a:pt x="21600" y="19145"/>
                  <a:pt x="21600" y="17182"/>
                </a:cubicBezTo>
                <a:cubicBezTo>
                  <a:pt x="21600" y="17179"/>
                  <a:pt x="21600" y="17177"/>
                  <a:pt x="21600" y="17174"/>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9" name="Shape 2629">
            <a:extLst>
              <a:ext uri="{FF2B5EF4-FFF2-40B4-BE49-F238E27FC236}">
                <a16:creationId xmlns:a16="http://schemas.microsoft.com/office/drawing/2014/main" id="{BF8D2183-4744-874B-A90A-BE4F10ACE248}"/>
              </a:ext>
            </a:extLst>
          </p:cNvPr>
          <p:cNvSpPr/>
          <p:nvPr/>
        </p:nvSpPr>
        <p:spPr>
          <a:xfrm>
            <a:off x="5930618" y="4755174"/>
            <a:ext cx="295096" cy="295014"/>
          </a:xfrm>
          <a:custGeom>
            <a:avLst/>
            <a:gdLst/>
            <a:ahLst/>
            <a:cxnLst>
              <a:cxn ang="0">
                <a:pos x="wd2" y="hd2"/>
              </a:cxn>
              <a:cxn ang="5400000">
                <a:pos x="wd2" y="hd2"/>
              </a:cxn>
              <a:cxn ang="10800000">
                <a:pos x="wd2" y="hd2"/>
              </a:cxn>
              <a:cxn ang="16200000">
                <a:pos x="wd2" y="hd2"/>
              </a:cxn>
            </a:cxnLst>
            <a:rect l="0" t="0" r="r" b="b"/>
            <a:pathLst>
              <a:path w="21600" h="21600" extrusionOk="0">
                <a:moveTo>
                  <a:pt x="16441" y="20618"/>
                </a:moveTo>
                <a:cubicBezTo>
                  <a:pt x="15826" y="20618"/>
                  <a:pt x="15226" y="20482"/>
                  <a:pt x="14660" y="20214"/>
                </a:cubicBezTo>
                <a:cubicBezTo>
                  <a:pt x="14607" y="20189"/>
                  <a:pt x="14552" y="20170"/>
                  <a:pt x="14497" y="20155"/>
                </a:cubicBezTo>
                <a:cubicBezTo>
                  <a:pt x="8918" y="17308"/>
                  <a:pt x="4295" y="12685"/>
                  <a:pt x="1448" y="7105"/>
                </a:cubicBezTo>
                <a:cubicBezTo>
                  <a:pt x="1432" y="7048"/>
                  <a:pt x="1412" y="6991"/>
                  <a:pt x="1386" y="6936"/>
                </a:cubicBezTo>
                <a:cubicBezTo>
                  <a:pt x="1117" y="6369"/>
                  <a:pt x="982" y="5770"/>
                  <a:pt x="982" y="5155"/>
                </a:cubicBezTo>
                <a:cubicBezTo>
                  <a:pt x="982" y="2774"/>
                  <a:pt x="3066" y="982"/>
                  <a:pt x="4417" y="982"/>
                </a:cubicBezTo>
                <a:cubicBezTo>
                  <a:pt x="4594" y="982"/>
                  <a:pt x="4711" y="1072"/>
                  <a:pt x="4764" y="1126"/>
                </a:cubicBezTo>
                <a:cubicBezTo>
                  <a:pt x="4776" y="1139"/>
                  <a:pt x="4798" y="1164"/>
                  <a:pt x="4831" y="1216"/>
                </a:cubicBezTo>
                <a:cubicBezTo>
                  <a:pt x="4848" y="1244"/>
                  <a:pt x="4867" y="1271"/>
                  <a:pt x="4887" y="1297"/>
                </a:cubicBezTo>
                <a:lnTo>
                  <a:pt x="8118" y="5453"/>
                </a:lnTo>
                <a:cubicBezTo>
                  <a:pt x="8143" y="5485"/>
                  <a:pt x="8170" y="5515"/>
                  <a:pt x="8199" y="5544"/>
                </a:cubicBezTo>
                <a:cubicBezTo>
                  <a:pt x="8253" y="5598"/>
                  <a:pt x="8343" y="5715"/>
                  <a:pt x="8343" y="5891"/>
                </a:cubicBezTo>
                <a:cubicBezTo>
                  <a:pt x="8343" y="5978"/>
                  <a:pt x="8319" y="6060"/>
                  <a:pt x="8272" y="6135"/>
                </a:cubicBezTo>
                <a:lnTo>
                  <a:pt x="7178" y="7221"/>
                </a:lnTo>
                <a:cubicBezTo>
                  <a:pt x="7173" y="7226"/>
                  <a:pt x="7168" y="7231"/>
                  <a:pt x="7163" y="7236"/>
                </a:cubicBezTo>
                <a:cubicBezTo>
                  <a:pt x="6767" y="7609"/>
                  <a:pt x="6541" y="8126"/>
                  <a:pt x="6541" y="8668"/>
                </a:cubicBezTo>
                <a:cubicBezTo>
                  <a:pt x="6541" y="9175"/>
                  <a:pt x="6738" y="9658"/>
                  <a:pt x="7080" y="10020"/>
                </a:cubicBezTo>
                <a:cubicBezTo>
                  <a:pt x="7092" y="10040"/>
                  <a:pt x="7105" y="10059"/>
                  <a:pt x="7119" y="10078"/>
                </a:cubicBezTo>
                <a:cubicBezTo>
                  <a:pt x="8325" y="11745"/>
                  <a:pt x="9807" y="13222"/>
                  <a:pt x="11525" y="14469"/>
                </a:cubicBezTo>
                <a:cubicBezTo>
                  <a:pt x="11538" y="14478"/>
                  <a:pt x="11551" y="14487"/>
                  <a:pt x="11565" y="14496"/>
                </a:cubicBezTo>
                <a:cubicBezTo>
                  <a:pt x="11928" y="14844"/>
                  <a:pt x="12414" y="15045"/>
                  <a:pt x="12924" y="15045"/>
                </a:cubicBezTo>
                <a:cubicBezTo>
                  <a:pt x="13436" y="15045"/>
                  <a:pt x="13930" y="14840"/>
                  <a:pt x="14297" y="14479"/>
                </a:cubicBezTo>
                <a:cubicBezTo>
                  <a:pt x="14316" y="14463"/>
                  <a:pt x="14335" y="14446"/>
                  <a:pt x="14352" y="14427"/>
                </a:cubicBezTo>
                <a:lnTo>
                  <a:pt x="15451" y="13320"/>
                </a:lnTo>
                <a:cubicBezTo>
                  <a:pt x="15529" y="13271"/>
                  <a:pt x="15611" y="13247"/>
                  <a:pt x="15697" y="13247"/>
                </a:cubicBezTo>
                <a:cubicBezTo>
                  <a:pt x="15874" y="13247"/>
                  <a:pt x="15990" y="13337"/>
                  <a:pt x="16044" y="13391"/>
                </a:cubicBezTo>
                <a:cubicBezTo>
                  <a:pt x="16073" y="13420"/>
                  <a:pt x="16103" y="13447"/>
                  <a:pt x="16135" y="13472"/>
                </a:cubicBezTo>
                <a:lnTo>
                  <a:pt x="20291" y="16704"/>
                </a:lnTo>
                <a:cubicBezTo>
                  <a:pt x="20317" y="16725"/>
                  <a:pt x="20345" y="16744"/>
                  <a:pt x="20374" y="16762"/>
                </a:cubicBezTo>
                <a:cubicBezTo>
                  <a:pt x="20426" y="16795"/>
                  <a:pt x="20449" y="16816"/>
                  <a:pt x="20461" y="16827"/>
                </a:cubicBezTo>
                <a:cubicBezTo>
                  <a:pt x="20515" y="16881"/>
                  <a:pt x="20605" y="16997"/>
                  <a:pt x="20605" y="17174"/>
                </a:cubicBezTo>
                <a:cubicBezTo>
                  <a:pt x="20605" y="17207"/>
                  <a:pt x="20606" y="17240"/>
                  <a:pt x="20610" y="17273"/>
                </a:cubicBezTo>
                <a:cubicBezTo>
                  <a:pt x="20533" y="18625"/>
                  <a:pt x="18769" y="20618"/>
                  <a:pt x="16441" y="20618"/>
                </a:cubicBezTo>
                <a:moveTo>
                  <a:pt x="21586" y="17174"/>
                </a:moveTo>
                <a:cubicBezTo>
                  <a:pt x="21586" y="16768"/>
                  <a:pt x="21421" y="16399"/>
                  <a:pt x="21155" y="16133"/>
                </a:cubicBezTo>
                <a:cubicBezTo>
                  <a:pt x="21077" y="16054"/>
                  <a:pt x="20988" y="15988"/>
                  <a:pt x="20893" y="15929"/>
                </a:cubicBezTo>
                <a:lnTo>
                  <a:pt x="16738" y="12697"/>
                </a:lnTo>
                <a:cubicBezTo>
                  <a:pt x="16471" y="12430"/>
                  <a:pt x="16104" y="12265"/>
                  <a:pt x="15697" y="12265"/>
                </a:cubicBezTo>
                <a:cubicBezTo>
                  <a:pt x="15364" y="12265"/>
                  <a:pt x="15060" y="12380"/>
                  <a:pt x="14815" y="12567"/>
                </a:cubicBezTo>
                <a:lnTo>
                  <a:pt x="13655" y="13736"/>
                </a:lnTo>
                <a:lnTo>
                  <a:pt x="13652" y="13733"/>
                </a:lnTo>
                <a:cubicBezTo>
                  <a:pt x="13473" y="13934"/>
                  <a:pt x="13214" y="14063"/>
                  <a:pt x="12924" y="14063"/>
                </a:cubicBezTo>
                <a:cubicBezTo>
                  <a:pt x="12592" y="14063"/>
                  <a:pt x="12300" y="13897"/>
                  <a:pt x="12122" y="13645"/>
                </a:cubicBezTo>
                <a:cubicBezTo>
                  <a:pt x="12116" y="13654"/>
                  <a:pt x="12107" y="13663"/>
                  <a:pt x="12101" y="13674"/>
                </a:cubicBezTo>
                <a:cubicBezTo>
                  <a:pt x="10497" y="12510"/>
                  <a:pt x="9076" y="11108"/>
                  <a:pt x="7914" y="9502"/>
                </a:cubicBezTo>
                <a:cubicBezTo>
                  <a:pt x="7925" y="9495"/>
                  <a:pt x="7935" y="9486"/>
                  <a:pt x="7947" y="9479"/>
                </a:cubicBezTo>
                <a:cubicBezTo>
                  <a:pt x="7691" y="9299"/>
                  <a:pt x="7523" y="9004"/>
                  <a:pt x="7523" y="8668"/>
                </a:cubicBezTo>
                <a:cubicBezTo>
                  <a:pt x="7523" y="8367"/>
                  <a:pt x="7659" y="8101"/>
                  <a:pt x="7871" y="7920"/>
                </a:cubicBezTo>
                <a:lnTo>
                  <a:pt x="7870" y="7918"/>
                </a:lnTo>
                <a:lnTo>
                  <a:pt x="9023" y="6773"/>
                </a:lnTo>
                <a:cubicBezTo>
                  <a:pt x="9211" y="6528"/>
                  <a:pt x="9325" y="6224"/>
                  <a:pt x="9325" y="5891"/>
                </a:cubicBezTo>
                <a:cubicBezTo>
                  <a:pt x="9325" y="5485"/>
                  <a:pt x="9160" y="5116"/>
                  <a:pt x="8893" y="4850"/>
                </a:cubicBezTo>
                <a:lnTo>
                  <a:pt x="5662" y="693"/>
                </a:lnTo>
                <a:cubicBezTo>
                  <a:pt x="5603" y="599"/>
                  <a:pt x="5537" y="510"/>
                  <a:pt x="5458" y="432"/>
                </a:cubicBezTo>
                <a:cubicBezTo>
                  <a:pt x="5191" y="165"/>
                  <a:pt x="4823" y="0"/>
                  <a:pt x="4417" y="0"/>
                </a:cubicBezTo>
                <a:cubicBezTo>
                  <a:pt x="2454" y="0"/>
                  <a:pt x="0" y="2308"/>
                  <a:pt x="0" y="5155"/>
                </a:cubicBezTo>
                <a:cubicBezTo>
                  <a:pt x="0" y="5943"/>
                  <a:pt x="183" y="6688"/>
                  <a:pt x="499" y="7356"/>
                </a:cubicBezTo>
                <a:lnTo>
                  <a:pt x="482" y="7373"/>
                </a:lnTo>
                <a:cubicBezTo>
                  <a:pt x="3435" y="13255"/>
                  <a:pt x="8343" y="18164"/>
                  <a:pt x="14224" y="21117"/>
                </a:cubicBezTo>
                <a:lnTo>
                  <a:pt x="14240" y="21101"/>
                </a:lnTo>
                <a:cubicBezTo>
                  <a:pt x="14908" y="21418"/>
                  <a:pt x="15652" y="21600"/>
                  <a:pt x="16441" y="21600"/>
                </a:cubicBezTo>
                <a:cubicBezTo>
                  <a:pt x="19287" y="21600"/>
                  <a:pt x="21594" y="19145"/>
                  <a:pt x="21594" y="17182"/>
                </a:cubicBezTo>
                <a:cubicBezTo>
                  <a:pt x="21594" y="17179"/>
                  <a:pt x="21594" y="17177"/>
                  <a:pt x="21594" y="17174"/>
                </a:cubicBezTo>
                <a:cubicBezTo>
                  <a:pt x="21594" y="17174"/>
                  <a:pt x="21586" y="17174"/>
                  <a:pt x="21586" y="17174"/>
                </a:cubicBezTo>
                <a:close/>
                <a:moveTo>
                  <a:pt x="11785" y="10800"/>
                </a:moveTo>
                <a:cubicBezTo>
                  <a:pt x="12326" y="10800"/>
                  <a:pt x="12766" y="10360"/>
                  <a:pt x="12766" y="9819"/>
                </a:cubicBezTo>
                <a:cubicBezTo>
                  <a:pt x="12766" y="9276"/>
                  <a:pt x="12326" y="8836"/>
                  <a:pt x="11785" y="8836"/>
                </a:cubicBezTo>
                <a:cubicBezTo>
                  <a:pt x="11242" y="8836"/>
                  <a:pt x="10803" y="9276"/>
                  <a:pt x="10803" y="9819"/>
                </a:cubicBezTo>
                <a:cubicBezTo>
                  <a:pt x="10803" y="10360"/>
                  <a:pt x="11242" y="10800"/>
                  <a:pt x="11785" y="10800"/>
                </a:cubicBezTo>
                <a:moveTo>
                  <a:pt x="11785" y="5891"/>
                </a:moveTo>
                <a:cubicBezTo>
                  <a:pt x="13953" y="5891"/>
                  <a:pt x="15711" y="7649"/>
                  <a:pt x="15711" y="9819"/>
                </a:cubicBezTo>
                <a:cubicBezTo>
                  <a:pt x="15711" y="10090"/>
                  <a:pt x="15930" y="10309"/>
                  <a:pt x="16201" y="10309"/>
                </a:cubicBezTo>
                <a:cubicBezTo>
                  <a:pt x="16472" y="10309"/>
                  <a:pt x="16692" y="10090"/>
                  <a:pt x="16692" y="9819"/>
                </a:cubicBezTo>
                <a:cubicBezTo>
                  <a:pt x="16692" y="7107"/>
                  <a:pt x="14495" y="4909"/>
                  <a:pt x="11785" y="4909"/>
                </a:cubicBezTo>
                <a:cubicBezTo>
                  <a:pt x="11513" y="4909"/>
                  <a:pt x="11294" y="5129"/>
                  <a:pt x="11294" y="5400"/>
                </a:cubicBezTo>
                <a:cubicBezTo>
                  <a:pt x="11294" y="5672"/>
                  <a:pt x="11513" y="5891"/>
                  <a:pt x="11785" y="5891"/>
                </a:cubicBezTo>
                <a:moveTo>
                  <a:pt x="11785" y="982"/>
                </a:moveTo>
                <a:cubicBezTo>
                  <a:pt x="16663" y="982"/>
                  <a:pt x="20618" y="4939"/>
                  <a:pt x="20618" y="9819"/>
                </a:cubicBezTo>
                <a:cubicBezTo>
                  <a:pt x="20618" y="10090"/>
                  <a:pt x="20838" y="10309"/>
                  <a:pt x="21109" y="10309"/>
                </a:cubicBezTo>
                <a:cubicBezTo>
                  <a:pt x="21380" y="10309"/>
                  <a:pt x="21600" y="10090"/>
                  <a:pt x="21600" y="9819"/>
                </a:cubicBezTo>
                <a:cubicBezTo>
                  <a:pt x="21600" y="4396"/>
                  <a:pt x="17206" y="0"/>
                  <a:pt x="11785" y="0"/>
                </a:cubicBezTo>
                <a:cubicBezTo>
                  <a:pt x="11513" y="0"/>
                  <a:pt x="11294" y="220"/>
                  <a:pt x="11294" y="491"/>
                </a:cubicBezTo>
                <a:cubicBezTo>
                  <a:pt x="11294" y="762"/>
                  <a:pt x="11513" y="982"/>
                  <a:pt x="11785" y="982"/>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0" name="Shape 2630">
            <a:extLst>
              <a:ext uri="{FF2B5EF4-FFF2-40B4-BE49-F238E27FC236}">
                <a16:creationId xmlns:a16="http://schemas.microsoft.com/office/drawing/2014/main" id="{741BF10F-871D-164F-B610-8A09ABEC57E0}"/>
              </a:ext>
            </a:extLst>
          </p:cNvPr>
          <p:cNvSpPr/>
          <p:nvPr/>
        </p:nvSpPr>
        <p:spPr>
          <a:xfrm>
            <a:off x="7004204" y="4755174"/>
            <a:ext cx="160924" cy="295014"/>
          </a:xfrm>
          <a:custGeom>
            <a:avLst/>
            <a:gdLst/>
            <a:ahLst/>
            <a:cxnLst>
              <a:cxn ang="0">
                <a:pos x="wd2" y="hd2"/>
              </a:cxn>
              <a:cxn ang="5400000">
                <a:pos x="wd2" y="hd2"/>
              </a:cxn>
              <a:cxn ang="10800000">
                <a:pos x="wd2" y="hd2"/>
              </a:cxn>
              <a:cxn ang="16200000">
                <a:pos x="wd2" y="hd2"/>
              </a:cxn>
            </a:cxnLst>
            <a:rect l="0" t="0" r="r" b="b"/>
            <a:pathLst>
              <a:path w="21600" h="21600" extrusionOk="0">
                <a:moveTo>
                  <a:pt x="9507" y="18651"/>
                </a:moveTo>
                <a:lnTo>
                  <a:pt x="10795" y="12327"/>
                </a:lnTo>
                <a:lnTo>
                  <a:pt x="10781" y="12326"/>
                </a:lnTo>
                <a:cubicBezTo>
                  <a:pt x="10785" y="12307"/>
                  <a:pt x="10800" y="12292"/>
                  <a:pt x="10800" y="12273"/>
                </a:cubicBezTo>
                <a:cubicBezTo>
                  <a:pt x="10800" y="12001"/>
                  <a:pt x="10398" y="11782"/>
                  <a:pt x="9900" y="11782"/>
                </a:cubicBezTo>
                <a:lnTo>
                  <a:pt x="2149" y="11782"/>
                </a:lnTo>
                <a:lnTo>
                  <a:pt x="8749" y="982"/>
                </a:lnTo>
                <a:lnTo>
                  <a:pt x="15850" y="982"/>
                </a:lnTo>
                <a:lnTo>
                  <a:pt x="11436" y="8190"/>
                </a:lnTo>
                <a:lnTo>
                  <a:pt x="11447" y="8192"/>
                </a:lnTo>
                <a:cubicBezTo>
                  <a:pt x="11417" y="8241"/>
                  <a:pt x="11391" y="8291"/>
                  <a:pt x="11391" y="8345"/>
                </a:cubicBezTo>
                <a:cubicBezTo>
                  <a:pt x="11391" y="8617"/>
                  <a:pt x="11794" y="8836"/>
                  <a:pt x="12291" y="8836"/>
                </a:cubicBezTo>
                <a:lnTo>
                  <a:pt x="19195" y="8836"/>
                </a:lnTo>
                <a:cubicBezTo>
                  <a:pt x="19195" y="8836"/>
                  <a:pt x="9507" y="18651"/>
                  <a:pt x="9507" y="18651"/>
                </a:cubicBezTo>
                <a:close/>
                <a:moveTo>
                  <a:pt x="21600" y="8345"/>
                </a:moveTo>
                <a:cubicBezTo>
                  <a:pt x="21600" y="8074"/>
                  <a:pt x="21197" y="7855"/>
                  <a:pt x="20700" y="7855"/>
                </a:cubicBezTo>
                <a:lnTo>
                  <a:pt x="13541" y="7855"/>
                </a:lnTo>
                <a:lnTo>
                  <a:pt x="17954" y="646"/>
                </a:lnTo>
                <a:lnTo>
                  <a:pt x="17944" y="644"/>
                </a:lnTo>
                <a:cubicBezTo>
                  <a:pt x="17974" y="595"/>
                  <a:pt x="18000" y="545"/>
                  <a:pt x="18000" y="491"/>
                </a:cubicBezTo>
                <a:cubicBezTo>
                  <a:pt x="18000" y="220"/>
                  <a:pt x="17598" y="0"/>
                  <a:pt x="17100" y="0"/>
                </a:cubicBezTo>
                <a:lnTo>
                  <a:pt x="8101" y="0"/>
                </a:lnTo>
                <a:cubicBezTo>
                  <a:pt x="7703" y="0"/>
                  <a:pt x="7376" y="143"/>
                  <a:pt x="7257" y="337"/>
                </a:cubicBezTo>
                <a:lnTo>
                  <a:pt x="7246" y="335"/>
                </a:lnTo>
                <a:lnTo>
                  <a:pt x="47" y="12117"/>
                </a:lnTo>
                <a:lnTo>
                  <a:pt x="57" y="12120"/>
                </a:lnTo>
                <a:cubicBezTo>
                  <a:pt x="27" y="12168"/>
                  <a:pt x="0" y="12218"/>
                  <a:pt x="0" y="12273"/>
                </a:cubicBezTo>
                <a:cubicBezTo>
                  <a:pt x="0" y="12544"/>
                  <a:pt x="403" y="12764"/>
                  <a:pt x="900" y="12764"/>
                </a:cubicBezTo>
                <a:lnTo>
                  <a:pt x="8895" y="12764"/>
                </a:lnTo>
                <a:lnTo>
                  <a:pt x="7206" y="21055"/>
                </a:lnTo>
                <a:lnTo>
                  <a:pt x="7220" y="21056"/>
                </a:lnTo>
                <a:cubicBezTo>
                  <a:pt x="7216" y="21074"/>
                  <a:pt x="7200" y="21090"/>
                  <a:pt x="7200" y="21109"/>
                </a:cubicBezTo>
                <a:cubicBezTo>
                  <a:pt x="7200" y="21380"/>
                  <a:pt x="7603" y="21600"/>
                  <a:pt x="8101" y="21600"/>
                </a:cubicBezTo>
                <a:cubicBezTo>
                  <a:pt x="8464" y="21600"/>
                  <a:pt x="8761" y="21480"/>
                  <a:pt x="8900" y="21310"/>
                </a:cubicBezTo>
                <a:lnTo>
                  <a:pt x="8918" y="21315"/>
                </a:lnTo>
                <a:lnTo>
                  <a:pt x="21517" y="8551"/>
                </a:lnTo>
                <a:lnTo>
                  <a:pt x="21513" y="8550"/>
                </a:lnTo>
                <a:cubicBezTo>
                  <a:pt x="21567" y="8487"/>
                  <a:pt x="21600" y="8419"/>
                  <a:pt x="21600" y="8345"/>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1" name="Shape 2631">
            <a:extLst>
              <a:ext uri="{FF2B5EF4-FFF2-40B4-BE49-F238E27FC236}">
                <a16:creationId xmlns:a16="http://schemas.microsoft.com/office/drawing/2014/main" id="{796EABE5-FFE5-EF46-B55D-623689AA0A02}"/>
              </a:ext>
            </a:extLst>
          </p:cNvPr>
          <p:cNvSpPr/>
          <p:nvPr/>
        </p:nvSpPr>
        <p:spPr>
          <a:xfrm>
            <a:off x="8063590" y="4758025"/>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19636" y="3600"/>
                </a:moveTo>
                <a:lnTo>
                  <a:pt x="1964" y="3600"/>
                </a:lnTo>
                <a:lnTo>
                  <a:pt x="1964" y="1200"/>
                </a:lnTo>
                <a:lnTo>
                  <a:pt x="19636" y="1200"/>
                </a:lnTo>
                <a:cubicBezTo>
                  <a:pt x="19636" y="1200"/>
                  <a:pt x="19636" y="3600"/>
                  <a:pt x="19636" y="3600"/>
                </a:cubicBezTo>
                <a:close/>
                <a:moveTo>
                  <a:pt x="17182" y="6000"/>
                </a:moveTo>
                <a:lnTo>
                  <a:pt x="17182" y="4800"/>
                </a:lnTo>
                <a:lnTo>
                  <a:pt x="19145" y="4800"/>
                </a:lnTo>
                <a:lnTo>
                  <a:pt x="19145" y="6000"/>
                </a:lnTo>
                <a:cubicBezTo>
                  <a:pt x="19145" y="6662"/>
                  <a:pt x="18705" y="7200"/>
                  <a:pt x="18164" y="7200"/>
                </a:cubicBezTo>
                <a:cubicBezTo>
                  <a:pt x="17621" y="7200"/>
                  <a:pt x="17182" y="6662"/>
                  <a:pt x="17182" y="6000"/>
                </a:cubicBezTo>
                <a:moveTo>
                  <a:pt x="14236" y="6000"/>
                </a:moveTo>
                <a:lnTo>
                  <a:pt x="14236" y="4800"/>
                </a:lnTo>
                <a:lnTo>
                  <a:pt x="16200" y="4800"/>
                </a:lnTo>
                <a:lnTo>
                  <a:pt x="16200" y="6000"/>
                </a:lnTo>
                <a:cubicBezTo>
                  <a:pt x="16200" y="6662"/>
                  <a:pt x="15760" y="7200"/>
                  <a:pt x="15218" y="7200"/>
                </a:cubicBezTo>
                <a:cubicBezTo>
                  <a:pt x="14675" y="7200"/>
                  <a:pt x="14236" y="6662"/>
                  <a:pt x="14236" y="6000"/>
                </a:cubicBezTo>
                <a:moveTo>
                  <a:pt x="11291" y="6000"/>
                </a:moveTo>
                <a:lnTo>
                  <a:pt x="11291" y="4800"/>
                </a:lnTo>
                <a:lnTo>
                  <a:pt x="13255" y="4800"/>
                </a:lnTo>
                <a:lnTo>
                  <a:pt x="13255" y="6000"/>
                </a:lnTo>
                <a:cubicBezTo>
                  <a:pt x="13255" y="6662"/>
                  <a:pt x="12814" y="7200"/>
                  <a:pt x="12273" y="7200"/>
                </a:cubicBezTo>
                <a:cubicBezTo>
                  <a:pt x="11730" y="7200"/>
                  <a:pt x="11291" y="6662"/>
                  <a:pt x="11291" y="6000"/>
                </a:cubicBezTo>
                <a:moveTo>
                  <a:pt x="8345" y="6000"/>
                </a:moveTo>
                <a:lnTo>
                  <a:pt x="8345" y="4800"/>
                </a:lnTo>
                <a:lnTo>
                  <a:pt x="10309" y="4800"/>
                </a:lnTo>
                <a:lnTo>
                  <a:pt x="10309" y="6000"/>
                </a:lnTo>
                <a:cubicBezTo>
                  <a:pt x="10309" y="6662"/>
                  <a:pt x="9869" y="7200"/>
                  <a:pt x="9327" y="7200"/>
                </a:cubicBezTo>
                <a:cubicBezTo>
                  <a:pt x="8785" y="7200"/>
                  <a:pt x="8345" y="6662"/>
                  <a:pt x="8345" y="6000"/>
                </a:cubicBezTo>
                <a:moveTo>
                  <a:pt x="5400" y="6000"/>
                </a:moveTo>
                <a:lnTo>
                  <a:pt x="5400" y="4800"/>
                </a:lnTo>
                <a:lnTo>
                  <a:pt x="7364" y="4800"/>
                </a:lnTo>
                <a:lnTo>
                  <a:pt x="7364" y="6000"/>
                </a:lnTo>
                <a:cubicBezTo>
                  <a:pt x="7364" y="6662"/>
                  <a:pt x="6924" y="7200"/>
                  <a:pt x="6382" y="7200"/>
                </a:cubicBezTo>
                <a:cubicBezTo>
                  <a:pt x="5839" y="7200"/>
                  <a:pt x="5400" y="6662"/>
                  <a:pt x="5400" y="6000"/>
                </a:cubicBezTo>
                <a:moveTo>
                  <a:pt x="2455" y="6000"/>
                </a:moveTo>
                <a:lnTo>
                  <a:pt x="2455" y="4800"/>
                </a:lnTo>
                <a:lnTo>
                  <a:pt x="4418" y="4800"/>
                </a:lnTo>
                <a:lnTo>
                  <a:pt x="4418" y="6000"/>
                </a:lnTo>
                <a:cubicBezTo>
                  <a:pt x="4418" y="6662"/>
                  <a:pt x="3978" y="7200"/>
                  <a:pt x="3436" y="7200"/>
                </a:cubicBezTo>
                <a:cubicBezTo>
                  <a:pt x="2894" y="7200"/>
                  <a:pt x="2455" y="6662"/>
                  <a:pt x="2455" y="6000"/>
                </a:cubicBezTo>
                <a:moveTo>
                  <a:pt x="19636" y="20400"/>
                </a:moveTo>
                <a:lnTo>
                  <a:pt x="12764" y="20400"/>
                </a:lnTo>
                <a:lnTo>
                  <a:pt x="12764" y="13800"/>
                </a:lnTo>
                <a:cubicBezTo>
                  <a:pt x="12764" y="13469"/>
                  <a:pt x="12544" y="13200"/>
                  <a:pt x="12273" y="13200"/>
                </a:cubicBezTo>
                <a:lnTo>
                  <a:pt x="9327" y="13200"/>
                </a:lnTo>
                <a:cubicBezTo>
                  <a:pt x="9056" y="13200"/>
                  <a:pt x="8836" y="13469"/>
                  <a:pt x="8836" y="13800"/>
                </a:cubicBezTo>
                <a:lnTo>
                  <a:pt x="8836" y="20400"/>
                </a:lnTo>
                <a:lnTo>
                  <a:pt x="1964" y="20400"/>
                </a:lnTo>
                <a:lnTo>
                  <a:pt x="1964" y="7573"/>
                </a:lnTo>
                <a:cubicBezTo>
                  <a:pt x="2324" y="8076"/>
                  <a:pt x="2847" y="8400"/>
                  <a:pt x="3436" y="8400"/>
                </a:cubicBezTo>
                <a:cubicBezTo>
                  <a:pt x="4026" y="8400"/>
                  <a:pt x="4549" y="8076"/>
                  <a:pt x="4909" y="7573"/>
                </a:cubicBezTo>
                <a:cubicBezTo>
                  <a:pt x="5269" y="8076"/>
                  <a:pt x="5792" y="8400"/>
                  <a:pt x="6382" y="8400"/>
                </a:cubicBezTo>
                <a:cubicBezTo>
                  <a:pt x="6971" y="8400"/>
                  <a:pt x="7495" y="8076"/>
                  <a:pt x="7855" y="7573"/>
                </a:cubicBezTo>
                <a:cubicBezTo>
                  <a:pt x="8215" y="8076"/>
                  <a:pt x="8738" y="8400"/>
                  <a:pt x="9327" y="8400"/>
                </a:cubicBezTo>
                <a:cubicBezTo>
                  <a:pt x="9917" y="8400"/>
                  <a:pt x="10440" y="8076"/>
                  <a:pt x="10800" y="7573"/>
                </a:cubicBezTo>
                <a:cubicBezTo>
                  <a:pt x="11160" y="8076"/>
                  <a:pt x="11683" y="8400"/>
                  <a:pt x="12273" y="8400"/>
                </a:cubicBezTo>
                <a:cubicBezTo>
                  <a:pt x="12862" y="8400"/>
                  <a:pt x="13385" y="8076"/>
                  <a:pt x="13745" y="7573"/>
                </a:cubicBezTo>
                <a:cubicBezTo>
                  <a:pt x="14105" y="8076"/>
                  <a:pt x="14629" y="8400"/>
                  <a:pt x="15218" y="8400"/>
                </a:cubicBezTo>
                <a:cubicBezTo>
                  <a:pt x="15808" y="8400"/>
                  <a:pt x="16331" y="8076"/>
                  <a:pt x="16691" y="7573"/>
                </a:cubicBezTo>
                <a:cubicBezTo>
                  <a:pt x="17051" y="8076"/>
                  <a:pt x="17574" y="8400"/>
                  <a:pt x="18164" y="8400"/>
                </a:cubicBezTo>
                <a:cubicBezTo>
                  <a:pt x="18753" y="8400"/>
                  <a:pt x="19276" y="8076"/>
                  <a:pt x="19636" y="7573"/>
                </a:cubicBezTo>
                <a:cubicBezTo>
                  <a:pt x="19636" y="7573"/>
                  <a:pt x="19636" y="20400"/>
                  <a:pt x="19636" y="20400"/>
                </a:cubicBezTo>
                <a:close/>
                <a:moveTo>
                  <a:pt x="11782" y="20400"/>
                </a:moveTo>
                <a:lnTo>
                  <a:pt x="9818" y="20400"/>
                </a:lnTo>
                <a:lnTo>
                  <a:pt x="9818" y="14400"/>
                </a:lnTo>
                <a:lnTo>
                  <a:pt x="11782" y="14400"/>
                </a:lnTo>
                <a:cubicBezTo>
                  <a:pt x="11782" y="14400"/>
                  <a:pt x="11782" y="20400"/>
                  <a:pt x="11782" y="20400"/>
                </a:cubicBezTo>
                <a:close/>
                <a:moveTo>
                  <a:pt x="21109" y="20400"/>
                </a:moveTo>
                <a:lnTo>
                  <a:pt x="20618" y="20400"/>
                </a:lnTo>
                <a:lnTo>
                  <a:pt x="20618" y="4800"/>
                </a:lnTo>
                <a:lnTo>
                  <a:pt x="21109" y="4800"/>
                </a:lnTo>
                <a:cubicBezTo>
                  <a:pt x="21380" y="4800"/>
                  <a:pt x="21600" y="4532"/>
                  <a:pt x="21600" y="4200"/>
                </a:cubicBezTo>
                <a:cubicBezTo>
                  <a:pt x="21600" y="3868"/>
                  <a:pt x="21380" y="3600"/>
                  <a:pt x="21109" y="3600"/>
                </a:cubicBezTo>
                <a:lnTo>
                  <a:pt x="20618" y="3600"/>
                </a:lnTo>
                <a:lnTo>
                  <a:pt x="20618" y="1200"/>
                </a:lnTo>
                <a:cubicBezTo>
                  <a:pt x="20618" y="538"/>
                  <a:pt x="20178" y="0"/>
                  <a:pt x="19636" y="0"/>
                </a:cubicBezTo>
                <a:lnTo>
                  <a:pt x="1964" y="0"/>
                </a:lnTo>
                <a:cubicBezTo>
                  <a:pt x="1421" y="0"/>
                  <a:pt x="982" y="538"/>
                  <a:pt x="982" y="1200"/>
                </a:cubicBezTo>
                <a:lnTo>
                  <a:pt x="982" y="3600"/>
                </a:lnTo>
                <a:lnTo>
                  <a:pt x="491" y="3600"/>
                </a:lnTo>
                <a:cubicBezTo>
                  <a:pt x="220" y="3600"/>
                  <a:pt x="0" y="3868"/>
                  <a:pt x="0" y="4200"/>
                </a:cubicBezTo>
                <a:cubicBezTo>
                  <a:pt x="0" y="4532"/>
                  <a:pt x="220" y="4800"/>
                  <a:pt x="491" y="4800"/>
                </a:cubicBezTo>
                <a:lnTo>
                  <a:pt x="982" y="4800"/>
                </a:lnTo>
                <a:lnTo>
                  <a:pt x="982" y="20400"/>
                </a:lnTo>
                <a:lnTo>
                  <a:pt x="491" y="20400"/>
                </a:lnTo>
                <a:cubicBezTo>
                  <a:pt x="220" y="20400"/>
                  <a:pt x="0" y="20669"/>
                  <a:pt x="0" y="21000"/>
                </a:cubicBezTo>
                <a:cubicBezTo>
                  <a:pt x="0" y="21332"/>
                  <a:pt x="220" y="21600"/>
                  <a:pt x="491" y="21600"/>
                </a:cubicBezTo>
                <a:lnTo>
                  <a:pt x="21109" y="21600"/>
                </a:lnTo>
                <a:cubicBezTo>
                  <a:pt x="21380" y="21600"/>
                  <a:pt x="21600" y="21332"/>
                  <a:pt x="21600" y="21000"/>
                </a:cubicBezTo>
                <a:cubicBezTo>
                  <a:pt x="21600" y="20669"/>
                  <a:pt x="21380" y="20400"/>
                  <a:pt x="21109" y="20400"/>
                </a:cubicBezTo>
                <a:moveTo>
                  <a:pt x="16691" y="16800"/>
                </a:moveTo>
                <a:lnTo>
                  <a:pt x="14727" y="16800"/>
                </a:lnTo>
                <a:lnTo>
                  <a:pt x="14727" y="14400"/>
                </a:lnTo>
                <a:lnTo>
                  <a:pt x="16691" y="14400"/>
                </a:lnTo>
                <a:cubicBezTo>
                  <a:pt x="16691" y="14400"/>
                  <a:pt x="16691" y="16800"/>
                  <a:pt x="16691" y="16800"/>
                </a:cubicBezTo>
                <a:close/>
                <a:moveTo>
                  <a:pt x="17182" y="13200"/>
                </a:moveTo>
                <a:lnTo>
                  <a:pt x="14236" y="13200"/>
                </a:lnTo>
                <a:cubicBezTo>
                  <a:pt x="13965" y="13200"/>
                  <a:pt x="13745" y="13469"/>
                  <a:pt x="13745" y="13800"/>
                </a:cubicBezTo>
                <a:lnTo>
                  <a:pt x="13745" y="17400"/>
                </a:lnTo>
                <a:cubicBezTo>
                  <a:pt x="13745" y="17732"/>
                  <a:pt x="13965" y="18000"/>
                  <a:pt x="14236" y="18000"/>
                </a:cubicBezTo>
                <a:lnTo>
                  <a:pt x="17182" y="18000"/>
                </a:lnTo>
                <a:cubicBezTo>
                  <a:pt x="17453" y="18000"/>
                  <a:pt x="17673" y="17732"/>
                  <a:pt x="17673" y="17400"/>
                </a:cubicBezTo>
                <a:lnTo>
                  <a:pt x="17673" y="13800"/>
                </a:lnTo>
                <a:cubicBezTo>
                  <a:pt x="17673" y="13469"/>
                  <a:pt x="17453" y="13200"/>
                  <a:pt x="17182" y="13200"/>
                </a:cubicBezTo>
                <a:moveTo>
                  <a:pt x="6873" y="16800"/>
                </a:moveTo>
                <a:lnTo>
                  <a:pt x="4909" y="16800"/>
                </a:lnTo>
                <a:lnTo>
                  <a:pt x="4909" y="14400"/>
                </a:lnTo>
                <a:lnTo>
                  <a:pt x="6873" y="14400"/>
                </a:lnTo>
                <a:cubicBezTo>
                  <a:pt x="6873" y="14400"/>
                  <a:pt x="6873" y="16800"/>
                  <a:pt x="6873" y="16800"/>
                </a:cubicBezTo>
                <a:close/>
                <a:moveTo>
                  <a:pt x="7364" y="13200"/>
                </a:moveTo>
                <a:lnTo>
                  <a:pt x="4418" y="13200"/>
                </a:lnTo>
                <a:cubicBezTo>
                  <a:pt x="4147" y="13200"/>
                  <a:pt x="3927" y="13469"/>
                  <a:pt x="3927" y="13800"/>
                </a:cubicBezTo>
                <a:lnTo>
                  <a:pt x="3927" y="17400"/>
                </a:lnTo>
                <a:cubicBezTo>
                  <a:pt x="3927" y="17732"/>
                  <a:pt x="4147" y="18000"/>
                  <a:pt x="4418" y="18000"/>
                </a:cubicBezTo>
                <a:lnTo>
                  <a:pt x="7364" y="18000"/>
                </a:lnTo>
                <a:cubicBezTo>
                  <a:pt x="7635" y="18000"/>
                  <a:pt x="7855" y="17732"/>
                  <a:pt x="7855" y="17400"/>
                </a:cubicBezTo>
                <a:lnTo>
                  <a:pt x="7855" y="13800"/>
                </a:lnTo>
                <a:cubicBezTo>
                  <a:pt x="7855" y="13469"/>
                  <a:pt x="7635" y="13200"/>
                  <a:pt x="7364" y="132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2" name="Shape 2632">
            <a:extLst>
              <a:ext uri="{FF2B5EF4-FFF2-40B4-BE49-F238E27FC236}">
                <a16:creationId xmlns:a16="http://schemas.microsoft.com/office/drawing/2014/main" id="{C48DDFB3-CA0D-8542-A333-B0487ABF0E07}"/>
              </a:ext>
            </a:extLst>
          </p:cNvPr>
          <p:cNvSpPr/>
          <p:nvPr/>
        </p:nvSpPr>
        <p:spPr>
          <a:xfrm>
            <a:off x="9132964" y="4755175"/>
            <a:ext cx="241375" cy="295013"/>
          </a:xfrm>
          <a:custGeom>
            <a:avLst/>
            <a:gdLst/>
            <a:ahLst/>
            <a:cxnLst>
              <a:cxn ang="0">
                <a:pos x="wd2" y="hd2"/>
              </a:cxn>
              <a:cxn ang="5400000">
                <a:pos x="wd2" y="hd2"/>
              </a:cxn>
              <a:cxn ang="10800000">
                <a:pos x="wd2" y="hd2"/>
              </a:cxn>
              <a:cxn ang="16200000">
                <a:pos x="wd2" y="hd2"/>
              </a:cxn>
            </a:cxnLst>
            <a:rect l="0" t="0" r="r" b="b"/>
            <a:pathLst>
              <a:path w="21600" h="21600" extrusionOk="0">
                <a:moveTo>
                  <a:pt x="10800" y="17673"/>
                </a:moveTo>
                <a:cubicBezTo>
                  <a:pt x="4588" y="17673"/>
                  <a:pt x="1200" y="16051"/>
                  <a:pt x="1200" y="15218"/>
                </a:cubicBezTo>
                <a:cubicBezTo>
                  <a:pt x="1200" y="14690"/>
                  <a:pt x="1355" y="14275"/>
                  <a:pt x="1611" y="13896"/>
                </a:cubicBezTo>
                <a:cubicBezTo>
                  <a:pt x="3255" y="14967"/>
                  <a:pt x="6746" y="15709"/>
                  <a:pt x="10800" y="15709"/>
                </a:cubicBezTo>
                <a:cubicBezTo>
                  <a:pt x="14856" y="15709"/>
                  <a:pt x="18345" y="14966"/>
                  <a:pt x="19987" y="13894"/>
                </a:cubicBezTo>
                <a:cubicBezTo>
                  <a:pt x="20244" y="14273"/>
                  <a:pt x="20400" y="14689"/>
                  <a:pt x="20400" y="15218"/>
                </a:cubicBezTo>
                <a:cubicBezTo>
                  <a:pt x="20400" y="16051"/>
                  <a:pt x="17011" y="17673"/>
                  <a:pt x="10800" y="17673"/>
                </a:cubicBezTo>
                <a:moveTo>
                  <a:pt x="10800" y="20618"/>
                </a:moveTo>
                <a:cubicBezTo>
                  <a:pt x="9475" y="20618"/>
                  <a:pt x="8400" y="19739"/>
                  <a:pt x="8400" y="18655"/>
                </a:cubicBezTo>
                <a:cubicBezTo>
                  <a:pt x="8400" y="18625"/>
                  <a:pt x="8408" y="18597"/>
                  <a:pt x="8409" y="18567"/>
                </a:cubicBezTo>
                <a:cubicBezTo>
                  <a:pt x="9179" y="18623"/>
                  <a:pt x="9977" y="18655"/>
                  <a:pt x="10800" y="18655"/>
                </a:cubicBezTo>
                <a:cubicBezTo>
                  <a:pt x="11623" y="18655"/>
                  <a:pt x="12421" y="18623"/>
                  <a:pt x="13191" y="18567"/>
                </a:cubicBezTo>
                <a:cubicBezTo>
                  <a:pt x="13192" y="18597"/>
                  <a:pt x="13200" y="18625"/>
                  <a:pt x="13200" y="18655"/>
                </a:cubicBezTo>
                <a:cubicBezTo>
                  <a:pt x="13200" y="19739"/>
                  <a:pt x="12125" y="20618"/>
                  <a:pt x="10800" y="20618"/>
                </a:cubicBezTo>
                <a:moveTo>
                  <a:pt x="2948" y="12551"/>
                </a:moveTo>
                <a:cubicBezTo>
                  <a:pt x="4308" y="11388"/>
                  <a:pt x="6000" y="9939"/>
                  <a:pt x="6000" y="6873"/>
                </a:cubicBezTo>
                <a:cubicBezTo>
                  <a:pt x="6000" y="5232"/>
                  <a:pt x="7238" y="3825"/>
                  <a:pt x="8988" y="3239"/>
                </a:cubicBezTo>
                <a:cubicBezTo>
                  <a:pt x="9428" y="3657"/>
                  <a:pt x="10072" y="3927"/>
                  <a:pt x="10800" y="3927"/>
                </a:cubicBezTo>
                <a:cubicBezTo>
                  <a:pt x="11528" y="3927"/>
                  <a:pt x="12172" y="3657"/>
                  <a:pt x="12611" y="3239"/>
                </a:cubicBezTo>
                <a:cubicBezTo>
                  <a:pt x="14362" y="3825"/>
                  <a:pt x="15600" y="5232"/>
                  <a:pt x="15600" y="6873"/>
                </a:cubicBezTo>
                <a:cubicBezTo>
                  <a:pt x="15600" y="9939"/>
                  <a:pt x="17292" y="11388"/>
                  <a:pt x="18652" y="12551"/>
                </a:cubicBezTo>
                <a:cubicBezTo>
                  <a:pt x="18911" y="12773"/>
                  <a:pt x="19152" y="12979"/>
                  <a:pt x="19366" y="13183"/>
                </a:cubicBezTo>
                <a:cubicBezTo>
                  <a:pt x="18217" y="14077"/>
                  <a:pt x="14825" y="14727"/>
                  <a:pt x="10800" y="14727"/>
                </a:cubicBezTo>
                <a:cubicBezTo>
                  <a:pt x="6779" y="14727"/>
                  <a:pt x="3383" y="14079"/>
                  <a:pt x="2230" y="13186"/>
                </a:cubicBezTo>
                <a:cubicBezTo>
                  <a:pt x="2446" y="12981"/>
                  <a:pt x="2687" y="12774"/>
                  <a:pt x="2948" y="12551"/>
                </a:cubicBezTo>
                <a:moveTo>
                  <a:pt x="10800" y="982"/>
                </a:moveTo>
                <a:cubicBezTo>
                  <a:pt x="11462" y="982"/>
                  <a:pt x="12000" y="1422"/>
                  <a:pt x="12000" y="1964"/>
                </a:cubicBezTo>
                <a:cubicBezTo>
                  <a:pt x="12000" y="2506"/>
                  <a:pt x="11462" y="2945"/>
                  <a:pt x="10800" y="2945"/>
                </a:cubicBezTo>
                <a:cubicBezTo>
                  <a:pt x="10138" y="2945"/>
                  <a:pt x="9600" y="2506"/>
                  <a:pt x="9600" y="1964"/>
                </a:cubicBezTo>
                <a:cubicBezTo>
                  <a:pt x="9600" y="1422"/>
                  <a:pt x="10138" y="982"/>
                  <a:pt x="10800" y="982"/>
                </a:cubicBezTo>
                <a:moveTo>
                  <a:pt x="21600" y="15218"/>
                </a:moveTo>
                <a:cubicBezTo>
                  <a:pt x="21600" y="11782"/>
                  <a:pt x="16800" y="11782"/>
                  <a:pt x="16800" y="6873"/>
                </a:cubicBezTo>
                <a:cubicBezTo>
                  <a:pt x="16800" y="4845"/>
                  <a:pt x="15296" y="3105"/>
                  <a:pt x="13152" y="2356"/>
                </a:cubicBezTo>
                <a:cubicBezTo>
                  <a:pt x="13183" y="2229"/>
                  <a:pt x="13200" y="2098"/>
                  <a:pt x="13200" y="1964"/>
                </a:cubicBezTo>
                <a:cubicBezTo>
                  <a:pt x="13200" y="879"/>
                  <a:pt x="12125" y="0"/>
                  <a:pt x="10800" y="0"/>
                </a:cubicBezTo>
                <a:cubicBezTo>
                  <a:pt x="9475" y="0"/>
                  <a:pt x="8400" y="879"/>
                  <a:pt x="8400" y="1964"/>
                </a:cubicBezTo>
                <a:cubicBezTo>
                  <a:pt x="8400" y="2098"/>
                  <a:pt x="8417" y="2229"/>
                  <a:pt x="8448" y="2356"/>
                </a:cubicBezTo>
                <a:cubicBezTo>
                  <a:pt x="6304" y="3105"/>
                  <a:pt x="4800" y="4845"/>
                  <a:pt x="4800" y="6873"/>
                </a:cubicBezTo>
                <a:cubicBezTo>
                  <a:pt x="4800" y="11782"/>
                  <a:pt x="0" y="11782"/>
                  <a:pt x="0" y="15218"/>
                </a:cubicBezTo>
                <a:cubicBezTo>
                  <a:pt x="0" y="16716"/>
                  <a:pt x="3016" y="17986"/>
                  <a:pt x="7217" y="18457"/>
                </a:cubicBezTo>
                <a:cubicBezTo>
                  <a:pt x="7211" y="18523"/>
                  <a:pt x="7200" y="18587"/>
                  <a:pt x="7200" y="18655"/>
                </a:cubicBezTo>
                <a:cubicBezTo>
                  <a:pt x="7200" y="20282"/>
                  <a:pt x="8812" y="21600"/>
                  <a:pt x="10800" y="21600"/>
                </a:cubicBezTo>
                <a:cubicBezTo>
                  <a:pt x="12788" y="21600"/>
                  <a:pt x="14400" y="20282"/>
                  <a:pt x="14400" y="18655"/>
                </a:cubicBezTo>
                <a:cubicBezTo>
                  <a:pt x="14400" y="18587"/>
                  <a:pt x="14389" y="18523"/>
                  <a:pt x="14383" y="18457"/>
                </a:cubicBezTo>
                <a:cubicBezTo>
                  <a:pt x="18584" y="17986"/>
                  <a:pt x="21600" y="16716"/>
                  <a:pt x="21600" y="15218"/>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3" name="Shape 2633">
            <a:extLst>
              <a:ext uri="{FF2B5EF4-FFF2-40B4-BE49-F238E27FC236}">
                <a16:creationId xmlns:a16="http://schemas.microsoft.com/office/drawing/2014/main" id="{4C328EEA-C356-484B-B2BC-59358BE713B4}"/>
              </a:ext>
            </a:extLst>
          </p:cNvPr>
          <p:cNvSpPr/>
          <p:nvPr/>
        </p:nvSpPr>
        <p:spPr>
          <a:xfrm>
            <a:off x="10196634" y="4755174"/>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3"/>
                </a:moveTo>
                <a:lnTo>
                  <a:pt x="7041" y="6873"/>
                </a:lnTo>
                <a:lnTo>
                  <a:pt x="14559" y="6873"/>
                </a:lnTo>
                <a:cubicBezTo>
                  <a:pt x="14559" y="6873"/>
                  <a:pt x="10800" y="19403"/>
                  <a:pt x="10800" y="19403"/>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8"/>
                </a:lnTo>
                <a:lnTo>
                  <a:pt x="21471" y="6057"/>
                </a:lnTo>
                <a:cubicBezTo>
                  <a:pt x="21459" y="6044"/>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4"/>
                  <a:pt x="129" y="6057"/>
                </a:cubicBezTo>
                <a:lnTo>
                  <a:pt x="98" y="6088"/>
                </a:lnTo>
                <a:lnTo>
                  <a:pt x="105" y="6093"/>
                </a:lnTo>
                <a:cubicBezTo>
                  <a:pt x="43" y="6175"/>
                  <a:pt x="0" y="6272"/>
                  <a:pt x="0" y="6382"/>
                </a:cubicBezTo>
                <a:cubicBezTo>
                  <a:pt x="0" y="6499"/>
                  <a:pt x="46" y="6602"/>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2"/>
                  <a:pt x="21600" y="6499"/>
                  <a:pt x="21600" y="6382"/>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4" name="Shape 2634">
            <a:extLst>
              <a:ext uri="{FF2B5EF4-FFF2-40B4-BE49-F238E27FC236}">
                <a16:creationId xmlns:a16="http://schemas.microsoft.com/office/drawing/2014/main" id="{06F6C47B-DFB8-5D40-8982-F782B09AD75E}"/>
              </a:ext>
            </a:extLst>
          </p:cNvPr>
          <p:cNvSpPr/>
          <p:nvPr/>
        </p:nvSpPr>
        <p:spPr>
          <a:xfrm>
            <a:off x="11263156" y="4755174"/>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20579" y="7008"/>
                </a:moveTo>
                <a:cubicBezTo>
                  <a:pt x="20006" y="12260"/>
                  <a:pt x="12624" y="19436"/>
                  <a:pt x="10800" y="20538"/>
                </a:cubicBezTo>
                <a:cubicBezTo>
                  <a:pt x="8976" y="19436"/>
                  <a:pt x="1594" y="12260"/>
                  <a:pt x="1021" y="7001"/>
                </a:cubicBezTo>
                <a:cubicBezTo>
                  <a:pt x="1021" y="7001"/>
                  <a:pt x="982" y="6718"/>
                  <a:pt x="982" y="6382"/>
                </a:cubicBezTo>
                <a:cubicBezTo>
                  <a:pt x="982" y="3404"/>
                  <a:pt x="3404" y="982"/>
                  <a:pt x="6382" y="982"/>
                </a:cubicBezTo>
                <a:cubicBezTo>
                  <a:pt x="7780" y="982"/>
                  <a:pt x="9107" y="1518"/>
                  <a:pt x="10120" y="2491"/>
                </a:cubicBezTo>
                <a:lnTo>
                  <a:pt x="10800" y="3145"/>
                </a:lnTo>
                <a:lnTo>
                  <a:pt x="11480" y="2491"/>
                </a:lnTo>
                <a:cubicBezTo>
                  <a:pt x="12493" y="1518"/>
                  <a:pt x="13820" y="982"/>
                  <a:pt x="15218" y="982"/>
                </a:cubicBezTo>
                <a:cubicBezTo>
                  <a:pt x="18196" y="982"/>
                  <a:pt x="20618" y="3404"/>
                  <a:pt x="20618" y="6382"/>
                </a:cubicBezTo>
                <a:cubicBezTo>
                  <a:pt x="20618" y="6725"/>
                  <a:pt x="20579" y="7008"/>
                  <a:pt x="20579" y="7008"/>
                </a:cubicBezTo>
                <a:moveTo>
                  <a:pt x="21600" y="6382"/>
                </a:moveTo>
                <a:cubicBezTo>
                  <a:pt x="21600" y="2857"/>
                  <a:pt x="18743" y="0"/>
                  <a:pt x="15218" y="0"/>
                </a:cubicBezTo>
                <a:cubicBezTo>
                  <a:pt x="13502" y="0"/>
                  <a:pt x="11947" y="681"/>
                  <a:pt x="10800" y="1784"/>
                </a:cubicBezTo>
                <a:cubicBezTo>
                  <a:pt x="9653" y="681"/>
                  <a:pt x="8098" y="0"/>
                  <a:pt x="6382" y="0"/>
                </a:cubicBezTo>
                <a:cubicBezTo>
                  <a:pt x="2857" y="0"/>
                  <a:pt x="0" y="2857"/>
                  <a:pt x="0" y="6382"/>
                </a:cubicBezTo>
                <a:cubicBezTo>
                  <a:pt x="0" y="6792"/>
                  <a:pt x="65" y="7282"/>
                  <a:pt x="45" y="7115"/>
                </a:cubicBezTo>
                <a:cubicBezTo>
                  <a:pt x="733" y="13419"/>
                  <a:pt x="9855" y="21600"/>
                  <a:pt x="10800" y="21600"/>
                </a:cubicBezTo>
                <a:cubicBezTo>
                  <a:pt x="11745" y="21600"/>
                  <a:pt x="20867" y="13419"/>
                  <a:pt x="21555" y="7115"/>
                </a:cubicBezTo>
                <a:cubicBezTo>
                  <a:pt x="21536" y="7282"/>
                  <a:pt x="21600" y="6792"/>
                  <a:pt x="21600" y="6382"/>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5" name="Shape 2934">
            <a:extLst>
              <a:ext uri="{FF2B5EF4-FFF2-40B4-BE49-F238E27FC236}">
                <a16:creationId xmlns:a16="http://schemas.microsoft.com/office/drawing/2014/main" id="{1E5B42FC-0777-144D-898C-39DF38345B7D}"/>
              </a:ext>
            </a:extLst>
          </p:cNvPr>
          <p:cNvSpPr/>
          <p:nvPr/>
        </p:nvSpPr>
        <p:spPr>
          <a:xfrm>
            <a:off x="1672590" y="5628749"/>
            <a:ext cx="210701" cy="289714"/>
          </a:xfrm>
          <a:custGeom>
            <a:avLst/>
            <a:gdLst/>
            <a:ahLst/>
            <a:cxnLst>
              <a:cxn ang="0">
                <a:pos x="wd2" y="hd2"/>
              </a:cxn>
              <a:cxn ang="5400000">
                <a:pos x="wd2" y="hd2"/>
              </a:cxn>
              <a:cxn ang="10800000">
                <a:pos x="wd2" y="hd2"/>
              </a:cxn>
              <a:cxn ang="16200000">
                <a:pos x="wd2" y="hd2"/>
              </a:cxn>
            </a:cxnLst>
            <a:rect l="0" t="0" r="r" b="b"/>
            <a:pathLst>
              <a:path w="21600" h="21600" extrusionOk="0">
                <a:moveTo>
                  <a:pt x="10800" y="10800"/>
                </a:moveTo>
                <a:cubicBezTo>
                  <a:pt x="8563" y="10800"/>
                  <a:pt x="6750" y="9481"/>
                  <a:pt x="6750" y="7855"/>
                </a:cubicBezTo>
                <a:cubicBezTo>
                  <a:pt x="6750" y="6228"/>
                  <a:pt x="8563" y="4909"/>
                  <a:pt x="10800" y="4909"/>
                </a:cubicBezTo>
                <a:cubicBezTo>
                  <a:pt x="13037" y="4909"/>
                  <a:pt x="14850" y="6228"/>
                  <a:pt x="14850" y="7855"/>
                </a:cubicBezTo>
                <a:cubicBezTo>
                  <a:pt x="14850" y="9481"/>
                  <a:pt x="13037" y="10800"/>
                  <a:pt x="10800" y="10800"/>
                </a:cubicBezTo>
                <a:moveTo>
                  <a:pt x="10800" y="3927"/>
                </a:moveTo>
                <a:cubicBezTo>
                  <a:pt x="7817" y="3927"/>
                  <a:pt x="5400" y="5686"/>
                  <a:pt x="5400" y="7855"/>
                </a:cubicBezTo>
                <a:cubicBezTo>
                  <a:pt x="5400" y="10023"/>
                  <a:pt x="7817" y="11782"/>
                  <a:pt x="10800" y="11782"/>
                </a:cubicBezTo>
                <a:cubicBezTo>
                  <a:pt x="13783" y="11782"/>
                  <a:pt x="16200" y="10023"/>
                  <a:pt x="16200" y="7855"/>
                </a:cubicBezTo>
                <a:cubicBezTo>
                  <a:pt x="16200" y="5686"/>
                  <a:pt x="13783" y="3927"/>
                  <a:pt x="10800" y="3927"/>
                </a:cubicBezTo>
                <a:moveTo>
                  <a:pt x="10800" y="20127"/>
                </a:moveTo>
                <a:cubicBezTo>
                  <a:pt x="10800" y="20127"/>
                  <a:pt x="1350" y="13745"/>
                  <a:pt x="1350" y="7855"/>
                </a:cubicBezTo>
                <a:cubicBezTo>
                  <a:pt x="1350" y="4059"/>
                  <a:pt x="5581" y="982"/>
                  <a:pt x="10800" y="982"/>
                </a:cubicBezTo>
                <a:cubicBezTo>
                  <a:pt x="16019" y="982"/>
                  <a:pt x="20250" y="4059"/>
                  <a:pt x="20250" y="7855"/>
                </a:cubicBezTo>
                <a:cubicBezTo>
                  <a:pt x="20250" y="13745"/>
                  <a:pt x="10800" y="20127"/>
                  <a:pt x="10800" y="20127"/>
                </a:cubicBezTo>
                <a:moveTo>
                  <a:pt x="10800" y="0"/>
                </a:moveTo>
                <a:cubicBezTo>
                  <a:pt x="4836" y="0"/>
                  <a:pt x="0" y="3517"/>
                  <a:pt x="0" y="7855"/>
                </a:cubicBezTo>
                <a:cubicBezTo>
                  <a:pt x="0" y="14236"/>
                  <a:pt x="10800" y="21600"/>
                  <a:pt x="10800" y="21600"/>
                </a:cubicBezTo>
                <a:cubicBezTo>
                  <a:pt x="10800" y="21600"/>
                  <a:pt x="21600" y="14236"/>
                  <a:pt x="21600" y="7855"/>
                </a:cubicBezTo>
                <a:cubicBezTo>
                  <a:pt x="21600" y="3517"/>
                  <a:pt x="16764"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6" name="Shape 2935">
            <a:extLst>
              <a:ext uri="{FF2B5EF4-FFF2-40B4-BE49-F238E27FC236}">
                <a16:creationId xmlns:a16="http://schemas.microsoft.com/office/drawing/2014/main" id="{CCCC55C9-8E8C-B04F-8952-A361610A421E}"/>
              </a:ext>
            </a:extLst>
          </p:cNvPr>
          <p:cNvSpPr/>
          <p:nvPr/>
        </p:nvSpPr>
        <p:spPr>
          <a:xfrm>
            <a:off x="2736083" y="5628593"/>
            <a:ext cx="289505" cy="289547"/>
          </a:xfrm>
          <a:custGeom>
            <a:avLst/>
            <a:gdLst/>
            <a:ahLst/>
            <a:cxnLst>
              <a:cxn ang="0">
                <a:pos x="wd2" y="hd2"/>
              </a:cxn>
              <a:cxn ang="5400000">
                <a:pos x="wd2" y="hd2"/>
              </a:cxn>
              <a:cxn ang="10800000">
                <a:pos x="wd2" y="hd2"/>
              </a:cxn>
              <a:cxn ang="16200000">
                <a:pos x="wd2" y="hd2"/>
              </a:cxn>
            </a:cxnLst>
            <a:rect l="0" t="0" r="r" b="b"/>
            <a:pathLst>
              <a:path w="21531" h="21600" extrusionOk="0">
                <a:moveTo>
                  <a:pt x="6365" y="15409"/>
                </a:moveTo>
                <a:cubicBezTo>
                  <a:pt x="5782" y="14888"/>
                  <a:pt x="4858" y="14006"/>
                  <a:pt x="3935" y="12895"/>
                </a:cubicBezTo>
                <a:cubicBezTo>
                  <a:pt x="2587" y="11273"/>
                  <a:pt x="979" y="8835"/>
                  <a:pt x="979" y="6430"/>
                </a:cubicBezTo>
                <a:cubicBezTo>
                  <a:pt x="979" y="3427"/>
                  <a:pt x="3396" y="982"/>
                  <a:pt x="6366" y="982"/>
                </a:cubicBezTo>
                <a:cubicBezTo>
                  <a:pt x="9336" y="982"/>
                  <a:pt x="11752" y="3427"/>
                  <a:pt x="11752" y="6430"/>
                </a:cubicBezTo>
                <a:cubicBezTo>
                  <a:pt x="11752" y="10208"/>
                  <a:pt x="7888" y="14044"/>
                  <a:pt x="6365" y="15409"/>
                </a:cubicBezTo>
                <a:moveTo>
                  <a:pt x="6366" y="0"/>
                </a:moveTo>
                <a:cubicBezTo>
                  <a:pt x="2850" y="0"/>
                  <a:pt x="0" y="2879"/>
                  <a:pt x="0" y="6430"/>
                </a:cubicBezTo>
                <a:cubicBezTo>
                  <a:pt x="0" y="11655"/>
                  <a:pt x="6366" y="16701"/>
                  <a:pt x="6366" y="16701"/>
                </a:cubicBezTo>
                <a:cubicBezTo>
                  <a:pt x="6366" y="16701"/>
                  <a:pt x="12732" y="11655"/>
                  <a:pt x="12732" y="6430"/>
                </a:cubicBezTo>
                <a:cubicBezTo>
                  <a:pt x="12732" y="2879"/>
                  <a:pt x="9882" y="0"/>
                  <a:pt x="6366" y="0"/>
                </a:cubicBezTo>
                <a:moveTo>
                  <a:pt x="17357" y="19604"/>
                </a:moveTo>
                <a:cubicBezTo>
                  <a:pt x="17127" y="19764"/>
                  <a:pt x="16856" y="19909"/>
                  <a:pt x="16554" y="20033"/>
                </a:cubicBezTo>
                <a:cubicBezTo>
                  <a:pt x="16304" y="20137"/>
                  <a:pt x="16185" y="20424"/>
                  <a:pt x="16288" y="20675"/>
                </a:cubicBezTo>
                <a:cubicBezTo>
                  <a:pt x="16365" y="20865"/>
                  <a:pt x="16548" y="20979"/>
                  <a:pt x="16740" y="20979"/>
                </a:cubicBezTo>
                <a:cubicBezTo>
                  <a:pt x="16802" y="20979"/>
                  <a:pt x="16866" y="20967"/>
                  <a:pt x="16926" y="20942"/>
                </a:cubicBezTo>
                <a:cubicBezTo>
                  <a:pt x="17294" y="20790"/>
                  <a:pt x="17627" y="20611"/>
                  <a:pt x="17915" y="20411"/>
                </a:cubicBezTo>
                <a:cubicBezTo>
                  <a:pt x="18138" y="20256"/>
                  <a:pt x="18193" y="19950"/>
                  <a:pt x="18039" y="19727"/>
                </a:cubicBezTo>
                <a:cubicBezTo>
                  <a:pt x="17885" y="19505"/>
                  <a:pt x="17579" y="19449"/>
                  <a:pt x="17357" y="19604"/>
                </a:cubicBezTo>
                <a:moveTo>
                  <a:pt x="16249" y="13042"/>
                </a:moveTo>
                <a:cubicBezTo>
                  <a:pt x="16109" y="12790"/>
                  <a:pt x="16024" y="12529"/>
                  <a:pt x="15995" y="12265"/>
                </a:cubicBezTo>
                <a:cubicBezTo>
                  <a:pt x="15966" y="11995"/>
                  <a:pt x="15731" y="11801"/>
                  <a:pt x="15456" y="11829"/>
                </a:cubicBezTo>
                <a:cubicBezTo>
                  <a:pt x="15187" y="11859"/>
                  <a:pt x="14992" y="12100"/>
                  <a:pt x="15022" y="12370"/>
                </a:cubicBezTo>
                <a:cubicBezTo>
                  <a:pt x="15064" y="12767"/>
                  <a:pt x="15190" y="13154"/>
                  <a:pt x="15395" y="13522"/>
                </a:cubicBezTo>
                <a:cubicBezTo>
                  <a:pt x="15484" y="13682"/>
                  <a:pt x="15651" y="13773"/>
                  <a:pt x="15822" y="13773"/>
                </a:cubicBezTo>
                <a:cubicBezTo>
                  <a:pt x="15904" y="13773"/>
                  <a:pt x="15985" y="13753"/>
                  <a:pt x="16061" y="13710"/>
                </a:cubicBezTo>
                <a:cubicBezTo>
                  <a:pt x="16297" y="13578"/>
                  <a:pt x="16382" y="13279"/>
                  <a:pt x="16249" y="13042"/>
                </a:cubicBezTo>
                <a:moveTo>
                  <a:pt x="18249" y="15254"/>
                </a:moveTo>
                <a:cubicBezTo>
                  <a:pt x="18041" y="14981"/>
                  <a:pt x="17803" y="14708"/>
                  <a:pt x="17538" y="14439"/>
                </a:cubicBezTo>
                <a:cubicBezTo>
                  <a:pt x="17349" y="14246"/>
                  <a:pt x="17039" y="14244"/>
                  <a:pt x="16845" y="14434"/>
                </a:cubicBezTo>
                <a:cubicBezTo>
                  <a:pt x="16653" y="14624"/>
                  <a:pt x="16651" y="14935"/>
                  <a:pt x="16841" y="15129"/>
                </a:cubicBezTo>
                <a:cubicBezTo>
                  <a:pt x="17076" y="15368"/>
                  <a:pt x="17288" y="15612"/>
                  <a:pt x="17471" y="15851"/>
                </a:cubicBezTo>
                <a:cubicBezTo>
                  <a:pt x="17568" y="15977"/>
                  <a:pt x="17713" y="16043"/>
                  <a:pt x="17860" y="16043"/>
                </a:cubicBezTo>
                <a:cubicBezTo>
                  <a:pt x="17964" y="16043"/>
                  <a:pt x="18068" y="16011"/>
                  <a:pt x="18157" y="15942"/>
                </a:cubicBezTo>
                <a:cubicBezTo>
                  <a:pt x="18373" y="15777"/>
                  <a:pt x="18413" y="15469"/>
                  <a:pt x="18249" y="15254"/>
                </a:cubicBezTo>
                <a:moveTo>
                  <a:pt x="21476" y="5928"/>
                </a:moveTo>
                <a:cubicBezTo>
                  <a:pt x="21352" y="5687"/>
                  <a:pt x="21057" y="5592"/>
                  <a:pt x="20817" y="5717"/>
                </a:cubicBezTo>
                <a:cubicBezTo>
                  <a:pt x="20817" y="5717"/>
                  <a:pt x="20650" y="5803"/>
                  <a:pt x="20371" y="5962"/>
                </a:cubicBezTo>
                <a:cubicBezTo>
                  <a:pt x="20136" y="6096"/>
                  <a:pt x="20054" y="6396"/>
                  <a:pt x="20188" y="6632"/>
                </a:cubicBezTo>
                <a:cubicBezTo>
                  <a:pt x="20278" y="6791"/>
                  <a:pt x="20444" y="6880"/>
                  <a:pt x="20614" y="6880"/>
                </a:cubicBezTo>
                <a:cubicBezTo>
                  <a:pt x="20697" y="6880"/>
                  <a:pt x="20780" y="6859"/>
                  <a:pt x="20856" y="6815"/>
                </a:cubicBezTo>
                <a:cubicBezTo>
                  <a:pt x="21108" y="6672"/>
                  <a:pt x="21261" y="6592"/>
                  <a:pt x="21265" y="6590"/>
                </a:cubicBezTo>
                <a:cubicBezTo>
                  <a:pt x="21506" y="6466"/>
                  <a:pt x="21600" y="6170"/>
                  <a:pt x="21476" y="5928"/>
                </a:cubicBezTo>
                <a:moveTo>
                  <a:pt x="18659" y="16886"/>
                </a:moveTo>
                <a:cubicBezTo>
                  <a:pt x="18395" y="16941"/>
                  <a:pt x="18225" y="17201"/>
                  <a:pt x="18280" y="17467"/>
                </a:cubicBezTo>
                <a:cubicBezTo>
                  <a:pt x="18312" y="17625"/>
                  <a:pt x="18330" y="17781"/>
                  <a:pt x="18330" y="17929"/>
                </a:cubicBezTo>
                <a:cubicBezTo>
                  <a:pt x="18330" y="18050"/>
                  <a:pt x="18318" y="18171"/>
                  <a:pt x="18296" y="18287"/>
                </a:cubicBezTo>
                <a:cubicBezTo>
                  <a:pt x="18244" y="18554"/>
                  <a:pt x="18418" y="18811"/>
                  <a:pt x="18683" y="18862"/>
                </a:cubicBezTo>
                <a:cubicBezTo>
                  <a:pt x="18715" y="18869"/>
                  <a:pt x="18746" y="18871"/>
                  <a:pt x="18777" y="18871"/>
                </a:cubicBezTo>
                <a:cubicBezTo>
                  <a:pt x="19007" y="18871"/>
                  <a:pt x="19212" y="18708"/>
                  <a:pt x="19257" y="18473"/>
                </a:cubicBezTo>
                <a:cubicBezTo>
                  <a:pt x="19292" y="18296"/>
                  <a:pt x="19309" y="18114"/>
                  <a:pt x="19309" y="17929"/>
                </a:cubicBezTo>
                <a:cubicBezTo>
                  <a:pt x="19309" y="17715"/>
                  <a:pt x="19285" y="17492"/>
                  <a:pt x="19239" y="17267"/>
                </a:cubicBezTo>
                <a:cubicBezTo>
                  <a:pt x="19183" y="17001"/>
                  <a:pt x="18923" y="16832"/>
                  <a:pt x="18659" y="16886"/>
                </a:cubicBezTo>
                <a:moveTo>
                  <a:pt x="18590" y="7106"/>
                </a:moveTo>
                <a:cubicBezTo>
                  <a:pt x="18317" y="7303"/>
                  <a:pt x="18035" y="7518"/>
                  <a:pt x="17756" y="7745"/>
                </a:cubicBezTo>
                <a:cubicBezTo>
                  <a:pt x="17546" y="7917"/>
                  <a:pt x="17515" y="8226"/>
                  <a:pt x="17686" y="8436"/>
                </a:cubicBezTo>
                <a:cubicBezTo>
                  <a:pt x="17783" y="8556"/>
                  <a:pt x="17924" y="8617"/>
                  <a:pt x="18066" y="8617"/>
                </a:cubicBezTo>
                <a:cubicBezTo>
                  <a:pt x="18174" y="8617"/>
                  <a:pt x="18284" y="8581"/>
                  <a:pt x="18374" y="8507"/>
                </a:cubicBezTo>
                <a:cubicBezTo>
                  <a:pt x="18637" y="8292"/>
                  <a:pt x="18903" y="8090"/>
                  <a:pt x="19161" y="7905"/>
                </a:cubicBezTo>
                <a:cubicBezTo>
                  <a:pt x="19380" y="7747"/>
                  <a:pt x="19431" y="7440"/>
                  <a:pt x="19273" y="7220"/>
                </a:cubicBezTo>
                <a:cubicBezTo>
                  <a:pt x="19116" y="6999"/>
                  <a:pt x="18810" y="6949"/>
                  <a:pt x="18590" y="7106"/>
                </a:cubicBezTo>
                <a:moveTo>
                  <a:pt x="14704" y="20512"/>
                </a:moveTo>
                <a:cubicBezTo>
                  <a:pt x="14393" y="20556"/>
                  <a:pt x="14065" y="20590"/>
                  <a:pt x="13729" y="20611"/>
                </a:cubicBezTo>
                <a:cubicBezTo>
                  <a:pt x="13459" y="20629"/>
                  <a:pt x="13254" y="20863"/>
                  <a:pt x="13272" y="21134"/>
                </a:cubicBezTo>
                <a:cubicBezTo>
                  <a:pt x="13289" y="21394"/>
                  <a:pt x="13504" y="21593"/>
                  <a:pt x="13760" y="21593"/>
                </a:cubicBezTo>
                <a:cubicBezTo>
                  <a:pt x="13771" y="21593"/>
                  <a:pt x="13781" y="21592"/>
                  <a:pt x="13792" y="21592"/>
                </a:cubicBezTo>
                <a:cubicBezTo>
                  <a:pt x="14152" y="21568"/>
                  <a:pt x="14506" y="21533"/>
                  <a:pt x="14842" y="21485"/>
                </a:cubicBezTo>
                <a:cubicBezTo>
                  <a:pt x="15110" y="21447"/>
                  <a:pt x="15296" y="21198"/>
                  <a:pt x="15258" y="20929"/>
                </a:cubicBezTo>
                <a:cubicBezTo>
                  <a:pt x="15220" y="20661"/>
                  <a:pt x="14973" y="20472"/>
                  <a:pt x="14704" y="20512"/>
                </a:cubicBezTo>
                <a:moveTo>
                  <a:pt x="8893" y="20109"/>
                </a:moveTo>
                <a:cubicBezTo>
                  <a:pt x="8582" y="19997"/>
                  <a:pt x="8299" y="19866"/>
                  <a:pt x="8052" y="19721"/>
                </a:cubicBezTo>
                <a:cubicBezTo>
                  <a:pt x="7818" y="19582"/>
                  <a:pt x="7519" y="19663"/>
                  <a:pt x="7382" y="19896"/>
                </a:cubicBezTo>
                <a:cubicBezTo>
                  <a:pt x="7244" y="20130"/>
                  <a:pt x="7323" y="20432"/>
                  <a:pt x="7556" y="20568"/>
                </a:cubicBezTo>
                <a:cubicBezTo>
                  <a:pt x="7856" y="20744"/>
                  <a:pt x="8194" y="20901"/>
                  <a:pt x="8562" y="21034"/>
                </a:cubicBezTo>
                <a:cubicBezTo>
                  <a:pt x="8617" y="21053"/>
                  <a:pt x="8672" y="21062"/>
                  <a:pt x="8728" y="21062"/>
                </a:cubicBezTo>
                <a:cubicBezTo>
                  <a:pt x="8928" y="21062"/>
                  <a:pt x="9117" y="20938"/>
                  <a:pt x="9189" y="20737"/>
                </a:cubicBezTo>
                <a:cubicBezTo>
                  <a:pt x="9280" y="20482"/>
                  <a:pt x="9148" y="20200"/>
                  <a:pt x="8893" y="20109"/>
                </a:cubicBezTo>
                <a:moveTo>
                  <a:pt x="11751" y="20618"/>
                </a:moveTo>
                <a:cubicBezTo>
                  <a:pt x="11412" y="20600"/>
                  <a:pt x="11082" y="20572"/>
                  <a:pt x="10771" y="20533"/>
                </a:cubicBezTo>
                <a:cubicBezTo>
                  <a:pt x="10502" y="20493"/>
                  <a:pt x="10258" y="20690"/>
                  <a:pt x="10225" y="20959"/>
                </a:cubicBezTo>
                <a:cubicBezTo>
                  <a:pt x="10191" y="21229"/>
                  <a:pt x="10382" y="21474"/>
                  <a:pt x="10650" y="21507"/>
                </a:cubicBezTo>
                <a:cubicBezTo>
                  <a:pt x="10984" y="21549"/>
                  <a:pt x="11337" y="21580"/>
                  <a:pt x="11699" y="21600"/>
                </a:cubicBezTo>
                <a:cubicBezTo>
                  <a:pt x="11708" y="21600"/>
                  <a:pt x="11716" y="21600"/>
                  <a:pt x="11725" y="21600"/>
                </a:cubicBezTo>
                <a:cubicBezTo>
                  <a:pt x="11984" y="21600"/>
                  <a:pt x="12200" y="21397"/>
                  <a:pt x="12214" y="21135"/>
                </a:cubicBezTo>
                <a:cubicBezTo>
                  <a:pt x="12228" y="20863"/>
                  <a:pt x="12021" y="20632"/>
                  <a:pt x="11751" y="20618"/>
                </a:cubicBezTo>
                <a:moveTo>
                  <a:pt x="6840" y="18180"/>
                </a:moveTo>
                <a:cubicBezTo>
                  <a:pt x="6836" y="17912"/>
                  <a:pt x="6619" y="17696"/>
                  <a:pt x="6351" y="17696"/>
                </a:cubicBezTo>
                <a:cubicBezTo>
                  <a:pt x="6080" y="17696"/>
                  <a:pt x="5861" y="17916"/>
                  <a:pt x="5861" y="18188"/>
                </a:cubicBezTo>
                <a:cubicBezTo>
                  <a:pt x="5861" y="18234"/>
                  <a:pt x="5867" y="18484"/>
                  <a:pt x="5997" y="18834"/>
                </a:cubicBezTo>
                <a:cubicBezTo>
                  <a:pt x="6070" y="19033"/>
                  <a:pt x="6257" y="19155"/>
                  <a:pt x="6456" y="19155"/>
                </a:cubicBezTo>
                <a:cubicBezTo>
                  <a:pt x="6512" y="19155"/>
                  <a:pt x="6570" y="19145"/>
                  <a:pt x="6626" y="19124"/>
                </a:cubicBezTo>
                <a:cubicBezTo>
                  <a:pt x="6880" y="19030"/>
                  <a:pt x="7009" y="18748"/>
                  <a:pt x="6915" y="18493"/>
                </a:cubicBezTo>
                <a:cubicBezTo>
                  <a:pt x="6849" y="18314"/>
                  <a:pt x="6841" y="18191"/>
                  <a:pt x="6840" y="18180"/>
                </a:cubicBezTo>
                <a:moveTo>
                  <a:pt x="15760" y="10798"/>
                </a:moveTo>
                <a:cubicBezTo>
                  <a:pt x="15838" y="10844"/>
                  <a:pt x="15924" y="10866"/>
                  <a:pt x="16008" y="10866"/>
                </a:cubicBezTo>
                <a:cubicBezTo>
                  <a:pt x="16176" y="10866"/>
                  <a:pt x="16339" y="10780"/>
                  <a:pt x="16431" y="10625"/>
                </a:cubicBezTo>
                <a:cubicBezTo>
                  <a:pt x="16577" y="10376"/>
                  <a:pt x="16761" y="10120"/>
                  <a:pt x="16977" y="9861"/>
                </a:cubicBezTo>
                <a:cubicBezTo>
                  <a:pt x="17151" y="9653"/>
                  <a:pt x="17124" y="9343"/>
                  <a:pt x="16917" y="9169"/>
                </a:cubicBezTo>
                <a:cubicBezTo>
                  <a:pt x="16709" y="8994"/>
                  <a:pt x="16400" y="9022"/>
                  <a:pt x="16227" y="9230"/>
                </a:cubicBezTo>
                <a:cubicBezTo>
                  <a:pt x="15976" y="9529"/>
                  <a:pt x="15761" y="9832"/>
                  <a:pt x="15587" y="10125"/>
                </a:cubicBezTo>
                <a:cubicBezTo>
                  <a:pt x="15450" y="10359"/>
                  <a:pt x="15527" y="10659"/>
                  <a:pt x="15760" y="10798"/>
                </a:cubicBezTo>
                <a:moveTo>
                  <a:pt x="6366" y="8841"/>
                </a:moveTo>
                <a:cubicBezTo>
                  <a:pt x="5014" y="8841"/>
                  <a:pt x="3917" y="7741"/>
                  <a:pt x="3917" y="6384"/>
                </a:cubicBezTo>
                <a:cubicBezTo>
                  <a:pt x="3917" y="5027"/>
                  <a:pt x="5014" y="3927"/>
                  <a:pt x="6366" y="3927"/>
                </a:cubicBezTo>
                <a:cubicBezTo>
                  <a:pt x="7719" y="3927"/>
                  <a:pt x="8814" y="5027"/>
                  <a:pt x="8814" y="6384"/>
                </a:cubicBezTo>
                <a:cubicBezTo>
                  <a:pt x="8814" y="7741"/>
                  <a:pt x="7719" y="8841"/>
                  <a:pt x="6366" y="8841"/>
                </a:cubicBezTo>
                <a:moveTo>
                  <a:pt x="6366" y="2955"/>
                </a:moveTo>
                <a:cubicBezTo>
                  <a:pt x="4473" y="2955"/>
                  <a:pt x="2938" y="4494"/>
                  <a:pt x="2938" y="6392"/>
                </a:cubicBezTo>
                <a:cubicBezTo>
                  <a:pt x="2938" y="8291"/>
                  <a:pt x="4473" y="9831"/>
                  <a:pt x="6366" y="9831"/>
                </a:cubicBezTo>
                <a:cubicBezTo>
                  <a:pt x="8259" y="9831"/>
                  <a:pt x="9794" y="8291"/>
                  <a:pt x="9794" y="6392"/>
                </a:cubicBezTo>
                <a:cubicBezTo>
                  <a:pt x="9794" y="4494"/>
                  <a:pt x="8259" y="2955"/>
                  <a:pt x="6366" y="2955"/>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7" name="Shape 2936">
            <a:extLst>
              <a:ext uri="{FF2B5EF4-FFF2-40B4-BE49-F238E27FC236}">
                <a16:creationId xmlns:a16="http://schemas.microsoft.com/office/drawing/2014/main" id="{98A19F98-89C8-F246-9691-F1CDBCA4D35F}"/>
              </a:ext>
            </a:extLst>
          </p:cNvPr>
          <p:cNvSpPr/>
          <p:nvPr/>
        </p:nvSpPr>
        <p:spPr>
          <a:xfrm>
            <a:off x="3808466" y="5628749"/>
            <a:ext cx="131689" cy="289714"/>
          </a:xfrm>
          <a:custGeom>
            <a:avLst/>
            <a:gdLst/>
            <a:ahLst/>
            <a:cxnLst>
              <a:cxn ang="0">
                <a:pos x="wd2" y="hd2"/>
              </a:cxn>
              <a:cxn ang="5400000">
                <a:pos x="wd2" y="hd2"/>
              </a:cxn>
              <a:cxn ang="10800000">
                <a:pos x="wd2" y="hd2"/>
              </a:cxn>
              <a:cxn ang="16200000">
                <a:pos x="wd2" y="hd2"/>
              </a:cxn>
            </a:cxnLst>
            <a:rect l="0" t="0" r="r" b="b"/>
            <a:pathLst>
              <a:path w="21600" h="21600" extrusionOk="0">
                <a:moveTo>
                  <a:pt x="10800" y="1964"/>
                </a:moveTo>
                <a:cubicBezTo>
                  <a:pt x="10800" y="1964"/>
                  <a:pt x="4320" y="1964"/>
                  <a:pt x="4320" y="4909"/>
                </a:cubicBezTo>
                <a:cubicBezTo>
                  <a:pt x="4320" y="5180"/>
                  <a:pt x="4804" y="5400"/>
                  <a:pt x="5400" y="5400"/>
                </a:cubicBezTo>
                <a:cubicBezTo>
                  <a:pt x="5996" y="5400"/>
                  <a:pt x="6480" y="5180"/>
                  <a:pt x="6480" y="4909"/>
                </a:cubicBezTo>
                <a:cubicBezTo>
                  <a:pt x="6480" y="2945"/>
                  <a:pt x="10800" y="2945"/>
                  <a:pt x="10800" y="2945"/>
                </a:cubicBezTo>
                <a:cubicBezTo>
                  <a:pt x="11396" y="2945"/>
                  <a:pt x="11880" y="2726"/>
                  <a:pt x="11880" y="2455"/>
                </a:cubicBezTo>
                <a:cubicBezTo>
                  <a:pt x="11880" y="2183"/>
                  <a:pt x="11396" y="1964"/>
                  <a:pt x="10800" y="1964"/>
                </a:cubicBezTo>
                <a:moveTo>
                  <a:pt x="10800" y="8836"/>
                </a:moveTo>
                <a:cubicBezTo>
                  <a:pt x="6029" y="8836"/>
                  <a:pt x="2160" y="7078"/>
                  <a:pt x="2160" y="4909"/>
                </a:cubicBezTo>
                <a:cubicBezTo>
                  <a:pt x="2160" y="2740"/>
                  <a:pt x="6029" y="982"/>
                  <a:pt x="10800" y="982"/>
                </a:cubicBezTo>
                <a:cubicBezTo>
                  <a:pt x="15571" y="982"/>
                  <a:pt x="19440" y="2740"/>
                  <a:pt x="19440" y="4909"/>
                </a:cubicBezTo>
                <a:cubicBezTo>
                  <a:pt x="19440" y="7078"/>
                  <a:pt x="15571" y="8836"/>
                  <a:pt x="10800" y="8836"/>
                </a:cubicBezTo>
                <a:moveTo>
                  <a:pt x="10800" y="17182"/>
                </a:moveTo>
                <a:lnTo>
                  <a:pt x="8154" y="9664"/>
                </a:lnTo>
                <a:cubicBezTo>
                  <a:pt x="9002" y="9761"/>
                  <a:pt x="9885" y="9818"/>
                  <a:pt x="10800" y="9818"/>
                </a:cubicBezTo>
                <a:cubicBezTo>
                  <a:pt x="11715" y="9818"/>
                  <a:pt x="12598" y="9761"/>
                  <a:pt x="13446" y="9664"/>
                </a:cubicBezTo>
                <a:cubicBezTo>
                  <a:pt x="13446" y="9664"/>
                  <a:pt x="10800" y="17182"/>
                  <a:pt x="10800" y="17182"/>
                </a:cubicBezTo>
                <a:close/>
                <a:moveTo>
                  <a:pt x="10800" y="0"/>
                </a:moveTo>
                <a:cubicBezTo>
                  <a:pt x="4835" y="0"/>
                  <a:pt x="0" y="2199"/>
                  <a:pt x="0" y="4909"/>
                </a:cubicBezTo>
                <a:cubicBezTo>
                  <a:pt x="0" y="6830"/>
                  <a:pt x="2431" y="8487"/>
                  <a:pt x="5966" y="9295"/>
                </a:cubicBezTo>
                <a:lnTo>
                  <a:pt x="10800" y="21600"/>
                </a:lnTo>
                <a:lnTo>
                  <a:pt x="15635" y="9295"/>
                </a:lnTo>
                <a:cubicBezTo>
                  <a:pt x="19169" y="8487"/>
                  <a:pt x="21600" y="6830"/>
                  <a:pt x="21600" y="4909"/>
                </a:cubicBezTo>
                <a:cubicBezTo>
                  <a:pt x="21600" y="2199"/>
                  <a:pt x="16765"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8" name="Shape 2937">
            <a:extLst>
              <a:ext uri="{FF2B5EF4-FFF2-40B4-BE49-F238E27FC236}">
                <a16:creationId xmlns:a16="http://schemas.microsoft.com/office/drawing/2014/main" id="{A44BBABF-252E-6A48-B502-94BC9FFCF2EF}"/>
              </a:ext>
            </a:extLst>
          </p:cNvPr>
          <p:cNvSpPr/>
          <p:nvPr/>
        </p:nvSpPr>
        <p:spPr>
          <a:xfrm>
            <a:off x="4869323" y="5628749"/>
            <a:ext cx="289714" cy="289714"/>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9" name="Shape 2938">
            <a:extLst>
              <a:ext uri="{FF2B5EF4-FFF2-40B4-BE49-F238E27FC236}">
                <a16:creationId xmlns:a16="http://schemas.microsoft.com/office/drawing/2014/main" id="{6B264BBA-BF24-B84A-B434-042DE684AD96}"/>
              </a:ext>
            </a:extLst>
          </p:cNvPr>
          <p:cNvSpPr/>
          <p:nvPr/>
        </p:nvSpPr>
        <p:spPr>
          <a:xfrm>
            <a:off x="5935845" y="5628749"/>
            <a:ext cx="289714" cy="289714"/>
          </a:xfrm>
          <a:custGeom>
            <a:avLst/>
            <a:gdLst/>
            <a:ahLst/>
            <a:cxnLst>
              <a:cxn ang="0">
                <a:pos x="wd2" y="hd2"/>
              </a:cxn>
              <a:cxn ang="5400000">
                <a:pos x="wd2" y="hd2"/>
              </a:cxn>
              <a:cxn ang="10800000">
                <a:pos x="wd2" y="hd2"/>
              </a:cxn>
              <a:cxn ang="16200000">
                <a:pos x="wd2" y="hd2"/>
              </a:cxn>
            </a:cxnLst>
            <a:rect l="0" t="0" r="r" b="b"/>
            <a:pathLst>
              <a:path w="21600" h="21600" extrusionOk="0">
                <a:moveTo>
                  <a:pt x="20618" y="20458"/>
                </a:moveTo>
                <a:lnTo>
                  <a:pt x="14727" y="18775"/>
                </a:lnTo>
                <a:lnTo>
                  <a:pt x="14727" y="1142"/>
                </a:lnTo>
                <a:lnTo>
                  <a:pt x="20618" y="2825"/>
                </a:lnTo>
                <a:cubicBezTo>
                  <a:pt x="20618" y="2825"/>
                  <a:pt x="20618" y="20458"/>
                  <a:pt x="20618" y="20458"/>
                </a:cubicBezTo>
                <a:close/>
                <a:moveTo>
                  <a:pt x="13745" y="18775"/>
                </a:moveTo>
                <a:lnTo>
                  <a:pt x="7855" y="20458"/>
                </a:lnTo>
                <a:lnTo>
                  <a:pt x="7855" y="2825"/>
                </a:lnTo>
                <a:lnTo>
                  <a:pt x="13745" y="1142"/>
                </a:lnTo>
                <a:cubicBezTo>
                  <a:pt x="13745" y="1142"/>
                  <a:pt x="13745" y="18775"/>
                  <a:pt x="13745" y="18775"/>
                </a:cubicBezTo>
                <a:close/>
                <a:moveTo>
                  <a:pt x="6873" y="20458"/>
                </a:moveTo>
                <a:lnTo>
                  <a:pt x="982" y="18775"/>
                </a:lnTo>
                <a:lnTo>
                  <a:pt x="982" y="1142"/>
                </a:lnTo>
                <a:lnTo>
                  <a:pt x="6873" y="2825"/>
                </a:lnTo>
                <a:cubicBezTo>
                  <a:pt x="6873" y="2825"/>
                  <a:pt x="6873" y="20458"/>
                  <a:pt x="6873" y="20458"/>
                </a:cubicBezTo>
                <a:close/>
                <a:moveTo>
                  <a:pt x="21242" y="1990"/>
                </a:moveTo>
                <a:lnTo>
                  <a:pt x="21244" y="1983"/>
                </a:lnTo>
                <a:lnTo>
                  <a:pt x="14371" y="19"/>
                </a:lnTo>
                <a:lnTo>
                  <a:pt x="14369" y="27"/>
                </a:lnTo>
                <a:cubicBezTo>
                  <a:pt x="14326" y="14"/>
                  <a:pt x="14284" y="0"/>
                  <a:pt x="14236" y="0"/>
                </a:cubicBezTo>
                <a:cubicBezTo>
                  <a:pt x="14189" y="0"/>
                  <a:pt x="14147" y="14"/>
                  <a:pt x="14104" y="27"/>
                </a:cubicBezTo>
                <a:lnTo>
                  <a:pt x="14102" y="19"/>
                </a:lnTo>
                <a:lnTo>
                  <a:pt x="7364" y="1944"/>
                </a:lnTo>
                <a:lnTo>
                  <a:pt x="626" y="19"/>
                </a:lnTo>
                <a:lnTo>
                  <a:pt x="623" y="27"/>
                </a:lnTo>
                <a:cubicBezTo>
                  <a:pt x="581" y="14"/>
                  <a:pt x="538" y="0"/>
                  <a:pt x="491" y="0"/>
                </a:cubicBezTo>
                <a:cubicBezTo>
                  <a:pt x="220" y="0"/>
                  <a:pt x="0" y="220"/>
                  <a:pt x="0" y="491"/>
                </a:cubicBezTo>
                <a:lnTo>
                  <a:pt x="0" y="19145"/>
                </a:lnTo>
                <a:cubicBezTo>
                  <a:pt x="0" y="19370"/>
                  <a:pt x="153" y="19551"/>
                  <a:pt x="358" y="19610"/>
                </a:cubicBezTo>
                <a:lnTo>
                  <a:pt x="356" y="19618"/>
                </a:lnTo>
                <a:lnTo>
                  <a:pt x="7229" y="21581"/>
                </a:lnTo>
                <a:lnTo>
                  <a:pt x="7231" y="21573"/>
                </a:lnTo>
                <a:cubicBezTo>
                  <a:pt x="7274" y="21586"/>
                  <a:pt x="7316" y="21600"/>
                  <a:pt x="7364" y="21600"/>
                </a:cubicBezTo>
                <a:cubicBezTo>
                  <a:pt x="7411" y="21600"/>
                  <a:pt x="7454" y="21586"/>
                  <a:pt x="7496" y="21573"/>
                </a:cubicBezTo>
                <a:lnTo>
                  <a:pt x="7499" y="21581"/>
                </a:lnTo>
                <a:lnTo>
                  <a:pt x="14236" y="19656"/>
                </a:lnTo>
                <a:lnTo>
                  <a:pt x="20975" y="21581"/>
                </a:lnTo>
                <a:lnTo>
                  <a:pt x="20977" y="21573"/>
                </a:lnTo>
                <a:cubicBezTo>
                  <a:pt x="21020" y="21586"/>
                  <a:pt x="21062" y="21600"/>
                  <a:pt x="21109" y="21600"/>
                </a:cubicBezTo>
                <a:cubicBezTo>
                  <a:pt x="21380" y="21600"/>
                  <a:pt x="21600" y="21380"/>
                  <a:pt x="21600" y="21109"/>
                </a:cubicBezTo>
                <a:lnTo>
                  <a:pt x="21600" y="2455"/>
                </a:lnTo>
                <a:cubicBezTo>
                  <a:pt x="21600" y="2231"/>
                  <a:pt x="21447" y="2049"/>
                  <a:pt x="21242" y="199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0" name="Shape 2939">
            <a:extLst>
              <a:ext uri="{FF2B5EF4-FFF2-40B4-BE49-F238E27FC236}">
                <a16:creationId xmlns:a16="http://schemas.microsoft.com/office/drawing/2014/main" id="{37DF993E-EBD5-DC41-9B16-87C219B8C72E}"/>
              </a:ext>
            </a:extLst>
          </p:cNvPr>
          <p:cNvSpPr/>
          <p:nvPr/>
        </p:nvSpPr>
        <p:spPr>
          <a:xfrm>
            <a:off x="7002368" y="5628749"/>
            <a:ext cx="289714" cy="289714"/>
          </a:xfrm>
          <a:custGeom>
            <a:avLst/>
            <a:gdLst/>
            <a:ahLst/>
            <a:cxnLst>
              <a:cxn ang="0">
                <a:pos x="wd2" y="hd2"/>
              </a:cxn>
              <a:cxn ang="5400000">
                <a:pos x="wd2" y="hd2"/>
              </a:cxn>
              <a:cxn ang="10800000">
                <a:pos x="wd2" y="hd2"/>
              </a:cxn>
              <a:cxn ang="16200000">
                <a:pos x="wd2" y="hd2"/>
              </a:cxn>
            </a:cxnLst>
            <a:rect l="0" t="0" r="r" b="b"/>
            <a:pathLst>
              <a:path w="21600" h="21600" extrusionOk="0">
                <a:moveTo>
                  <a:pt x="17547" y="12509"/>
                </a:moveTo>
                <a:lnTo>
                  <a:pt x="18520" y="12645"/>
                </a:lnTo>
                <a:cubicBezTo>
                  <a:pt x="18572" y="12276"/>
                  <a:pt x="18589" y="11922"/>
                  <a:pt x="18572" y="11593"/>
                </a:cubicBezTo>
                <a:lnTo>
                  <a:pt x="17592" y="11644"/>
                </a:lnTo>
                <a:cubicBezTo>
                  <a:pt x="17606" y="11910"/>
                  <a:pt x="17591" y="12201"/>
                  <a:pt x="17547" y="12509"/>
                </a:cubicBezTo>
                <a:moveTo>
                  <a:pt x="17444" y="10833"/>
                </a:moveTo>
                <a:lnTo>
                  <a:pt x="18374" y="10520"/>
                </a:lnTo>
                <a:cubicBezTo>
                  <a:pt x="18262" y="10187"/>
                  <a:pt x="18104" y="9869"/>
                  <a:pt x="17890" y="9546"/>
                </a:cubicBezTo>
                <a:lnTo>
                  <a:pt x="17072" y="10089"/>
                </a:lnTo>
                <a:cubicBezTo>
                  <a:pt x="17237" y="10339"/>
                  <a:pt x="17359" y="10582"/>
                  <a:pt x="17444" y="10833"/>
                </a:cubicBezTo>
                <a:moveTo>
                  <a:pt x="17529" y="13890"/>
                </a:moveTo>
                <a:cubicBezTo>
                  <a:pt x="17440" y="13801"/>
                  <a:pt x="17317" y="13745"/>
                  <a:pt x="17182" y="13745"/>
                </a:cubicBezTo>
                <a:cubicBezTo>
                  <a:pt x="16910" y="13745"/>
                  <a:pt x="16691" y="13965"/>
                  <a:pt x="16691" y="14236"/>
                </a:cubicBezTo>
                <a:cubicBezTo>
                  <a:pt x="16691" y="14372"/>
                  <a:pt x="16746" y="14495"/>
                  <a:pt x="16835" y="14583"/>
                </a:cubicBezTo>
                <a:lnTo>
                  <a:pt x="17469" y="15218"/>
                </a:lnTo>
                <a:lnTo>
                  <a:pt x="16835" y="15853"/>
                </a:lnTo>
                <a:cubicBezTo>
                  <a:pt x="16746" y="15942"/>
                  <a:pt x="16691" y="16064"/>
                  <a:pt x="16691" y="16200"/>
                </a:cubicBezTo>
                <a:cubicBezTo>
                  <a:pt x="16691" y="16471"/>
                  <a:pt x="16910" y="16691"/>
                  <a:pt x="17182" y="16691"/>
                </a:cubicBezTo>
                <a:cubicBezTo>
                  <a:pt x="17317" y="16691"/>
                  <a:pt x="17440" y="16636"/>
                  <a:pt x="17529" y="16547"/>
                </a:cubicBezTo>
                <a:lnTo>
                  <a:pt x="18164" y="15912"/>
                </a:lnTo>
                <a:lnTo>
                  <a:pt x="18798" y="16547"/>
                </a:lnTo>
                <a:cubicBezTo>
                  <a:pt x="18887" y="16636"/>
                  <a:pt x="19010" y="16691"/>
                  <a:pt x="19145" y="16691"/>
                </a:cubicBezTo>
                <a:cubicBezTo>
                  <a:pt x="19417" y="16691"/>
                  <a:pt x="19636" y="16471"/>
                  <a:pt x="19636" y="16200"/>
                </a:cubicBezTo>
                <a:cubicBezTo>
                  <a:pt x="19636" y="16064"/>
                  <a:pt x="19582" y="15942"/>
                  <a:pt x="19493" y="15853"/>
                </a:cubicBezTo>
                <a:lnTo>
                  <a:pt x="18858" y="15218"/>
                </a:lnTo>
                <a:lnTo>
                  <a:pt x="19493" y="14583"/>
                </a:lnTo>
                <a:cubicBezTo>
                  <a:pt x="19582" y="14495"/>
                  <a:pt x="19636" y="14372"/>
                  <a:pt x="19636" y="14236"/>
                </a:cubicBezTo>
                <a:cubicBezTo>
                  <a:pt x="19636" y="13965"/>
                  <a:pt x="19417" y="13745"/>
                  <a:pt x="19145" y="13745"/>
                </a:cubicBezTo>
                <a:cubicBezTo>
                  <a:pt x="19009" y="13745"/>
                  <a:pt x="18887" y="13801"/>
                  <a:pt x="18798" y="13890"/>
                </a:cubicBezTo>
                <a:lnTo>
                  <a:pt x="18164" y="14524"/>
                </a:lnTo>
                <a:cubicBezTo>
                  <a:pt x="18164" y="14524"/>
                  <a:pt x="17529" y="13890"/>
                  <a:pt x="17529" y="13890"/>
                </a:cubicBezTo>
                <a:close/>
                <a:moveTo>
                  <a:pt x="20618" y="20458"/>
                </a:moveTo>
                <a:lnTo>
                  <a:pt x="14727" y="18775"/>
                </a:lnTo>
                <a:lnTo>
                  <a:pt x="14727" y="7698"/>
                </a:lnTo>
                <a:cubicBezTo>
                  <a:pt x="14950" y="7802"/>
                  <a:pt x="15155" y="7914"/>
                  <a:pt x="15324" y="8034"/>
                </a:cubicBezTo>
                <a:lnTo>
                  <a:pt x="15893" y="7234"/>
                </a:lnTo>
                <a:cubicBezTo>
                  <a:pt x="15627" y="7044"/>
                  <a:pt x="15313" y="6872"/>
                  <a:pt x="14959" y="6721"/>
                </a:cubicBezTo>
                <a:lnTo>
                  <a:pt x="14727" y="7263"/>
                </a:lnTo>
                <a:lnTo>
                  <a:pt x="14727" y="1142"/>
                </a:lnTo>
                <a:lnTo>
                  <a:pt x="20618" y="2825"/>
                </a:lnTo>
                <a:cubicBezTo>
                  <a:pt x="20618" y="2825"/>
                  <a:pt x="20618" y="20458"/>
                  <a:pt x="20618" y="20458"/>
                </a:cubicBezTo>
                <a:close/>
                <a:moveTo>
                  <a:pt x="13745" y="18775"/>
                </a:moveTo>
                <a:lnTo>
                  <a:pt x="7855" y="20458"/>
                </a:lnTo>
                <a:lnTo>
                  <a:pt x="7855" y="9347"/>
                </a:lnTo>
                <a:lnTo>
                  <a:pt x="8249" y="10199"/>
                </a:lnTo>
                <a:cubicBezTo>
                  <a:pt x="8580" y="10045"/>
                  <a:pt x="8881" y="9843"/>
                  <a:pt x="9168" y="9581"/>
                </a:cubicBezTo>
                <a:lnTo>
                  <a:pt x="8505" y="8857"/>
                </a:lnTo>
                <a:cubicBezTo>
                  <a:pt x="8297" y="9048"/>
                  <a:pt x="8088" y="9187"/>
                  <a:pt x="7855" y="9299"/>
                </a:cubicBezTo>
                <a:lnTo>
                  <a:pt x="7855" y="2825"/>
                </a:lnTo>
                <a:lnTo>
                  <a:pt x="13745" y="1142"/>
                </a:lnTo>
                <a:cubicBezTo>
                  <a:pt x="13745" y="1142"/>
                  <a:pt x="13745" y="18775"/>
                  <a:pt x="13745" y="18775"/>
                </a:cubicBezTo>
                <a:close/>
                <a:moveTo>
                  <a:pt x="6873" y="20458"/>
                </a:moveTo>
                <a:lnTo>
                  <a:pt x="982" y="18775"/>
                </a:lnTo>
                <a:lnTo>
                  <a:pt x="982" y="1142"/>
                </a:lnTo>
                <a:lnTo>
                  <a:pt x="6873" y="2825"/>
                </a:lnTo>
                <a:cubicBezTo>
                  <a:pt x="6873" y="2825"/>
                  <a:pt x="6873" y="20458"/>
                  <a:pt x="6873" y="20458"/>
                </a:cubicBezTo>
                <a:close/>
                <a:moveTo>
                  <a:pt x="21241" y="1990"/>
                </a:moveTo>
                <a:lnTo>
                  <a:pt x="21244" y="1983"/>
                </a:lnTo>
                <a:lnTo>
                  <a:pt x="14372" y="19"/>
                </a:lnTo>
                <a:lnTo>
                  <a:pt x="14369" y="27"/>
                </a:lnTo>
                <a:cubicBezTo>
                  <a:pt x="14326" y="14"/>
                  <a:pt x="14283" y="0"/>
                  <a:pt x="14236" y="0"/>
                </a:cubicBezTo>
                <a:cubicBezTo>
                  <a:pt x="14189" y="0"/>
                  <a:pt x="14147" y="14"/>
                  <a:pt x="14104" y="27"/>
                </a:cubicBezTo>
                <a:lnTo>
                  <a:pt x="14102" y="19"/>
                </a:lnTo>
                <a:lnTo>
                  <a:pt x="7364" y="1944"/>
                </a:lnTo>
                <a:lnTo>
                  <a:pt x="626" y="19"/>
                </a:lnTo>
                <a:lnTo>
                  <a:pt x="623" y="27"/>
                </a:lnTo>
                <a:cubicBezTo>
                  <a:pt x="580" y="14"/>
                  <a:pt x="538" y="0"/>
                  <a:pt x="491" y="0"/>
                </a:cubicBezTo>
                <a:cubicBezTo>
                  <a:pt x="220" y="0"/>
                  <a:pt x="0" y="220"/>
                  <a:pt x="0" y="491"/>
                </a:cubicBezTo>
                <a:lnTo>
                  <a:pt x="0" y="19145"/>
                </a:lnTo>
                <a:cubicBezTo>
                  <a:pt x="0" y="19370"/>
                  <a:pt x="153" y="19551"/>
                  <a:pt x="359" y="19610"/>
                </a:cubicBezTo>
                <a:lnTo>
                  <a:pt x="356" y="19618"/>
                </a:lnTo>
                <a:lnTo>
                  <a:pt x="7228" y="21581"/>
                </a:lnTo>
                <a:lnTo>
                  <a:pt x="7231" y="21573"/>
                </a:lnTo>
                <a:cubicBezTo>
                  <a:pt x="7274" y="21586"/>
                  <a:pt x="7317" y="21600"/>
                  <a:pt x="7364" y="21600"/>
                </a:cubicBezTo>
                <a:cubicBezTo>
                  <a:pt x="7411" y="21600"/>
                  <a:pt x="7453" y="21586"/>
                  <a:pt x="7496" y="21573"/>
                </a:cubicBezTo>
                <a:lnTo>
                  <a:pt x="7499" y="21581"/>
                </a:lnTo>
                <a:lnTo>
                  <a:pt x="14236" y="19656"/>
                </a:lnTo>
                <a:lnTo>
                  <a:pt x="20975" y="21581"/>
                </a:lnTo>
                <a:lnTo>
                  <a:pt x="20977" y="21573"/>
                </a:lnTo>
                <a:cubicBezTo>
                  <a:pt x="21020" y="21586"/>
                  <a:pt x="21062" y="21600"/>
                  <a:pt x="21109" y="21600"/>
                </a:cubicBezTo>
                <a:cubicBezTo>
                  <a:pt x="21380" y="21600"/>
                  <a:pt x="21600" y="21380"/>
                  <a:pt x="21600" y="21109"/>
                </a:cubicBezTo>
                <a:lnTo>
                  <a:pt x="21600" y="2455"/>
                </a:lnTo>
                <a:cubicBezTo>
                  <a:pt x="21600" y="2231"/>
                  <a:pt x="21447" y="2049"/>
                  <a:pt x="21241" y="1990"/>
                </a:cubicBezTo>
                <a:moveTo>
                  <a:pt x="16435" y="9275"/>
                </a:moveTo>
                <a:lnTo>
                  <a:pt x="16518" y="9374"/>
                </a:lnTo>
                <a:lnTo>
                  <a:pt x="17269" y="8740"/>
                </a:lnTo>
                <a:lnTo>
                  <a:pt x="17184" y="8640"/>
                </a:lnTo>
                <a:cubicBezTo>
                  <a:pt x="17013" y="8438"/>
                  <a:pt x="16840" y="8236"/>
                  <a:pt x="16677" y="8019"/>
                </a:cubicBezTo>
                <a:lnTo>
                  <a:pt x="15891" y="8606"/>
                </a:lnTo>
                <a:cubicBezTo>
                  <a:pt x="16066" y="8840"/>
                  <a:pt x="16251" y="9059"/>
                  <a:pt x="16435" y="9275"/>
                </a:cubicBezTo>
                <a:moveTo>
                  <a:pt x="6270" y="11022"/>
                </a:moveTo>
                <a:lnTo>
                  <a:pt x="5739" y="10196"/>
                </a:lnTo>
                <a:cubicBezTo>
                  <a:pt x="5432" y="10394"/>
                  <a:pt x="5153" y="10605"/>
                  <a:pt x="4909" y="10825"/>
                </a:cubicBezTo>
                <a:lnTo>
                  <a:pt x="5568" y="11554"/>
                </a:lnTo>
                <a:cubicBezTo>
                  <a:pt x="5772" y="11370"/>
                  <a:pt x="6008" y="11191"/>
                  <a:pt x="6270" y="11022"/>
                </a:cubicBezTo>
                <a:moveTo>
                  <a:pt x="5004" y="12185"/>
                </a:moveTo>
                <a:lnTo>
                  <a:pt x="4196" y="11628"/>
                </a:lnTo>
                <a:cubicBezTo>
                  <a:pt x="3975" y="11949"/>
                  <a:pt x="3812" y="12288"/>
                  <a:pt x="3713" y="12634"/>
                </a:cubicBezTo>
                <a:lnTo>
                  <a:pt x="4656" y="12906"/>
                </a:lnTo>
                <a:cubicBezTo>
                  <a:pt x="4727" y="12661"/>
                  <a:pt x="4844" y="12418"/>
                  <a:pt x="5004" y="12185"/>
                </a:cubicBezTo>
                <a:moveTo>
                  <a:pt x="10467" y="8318"/>
                </a:moveTo>
                <a:lnTo>
                  <a:pt x="9972" y="7470"/>
                </a:lnTo>
                <a:cubicBezTo>
                  <a:pt x="9623" y="7674"/>
                  <a:pt x="9362" y="7936"/>
                  <a:pt x="9132" y="8189"/>
                </a:cubicBezTo>
                <a:lnTo>
                  <a:pt x="9857" y="8850"/>
                </a:lnTo>
                <a:cubicBezTo>
                  <a:pt x="10063" y="8624"/>
                  <a:pt x="10245" y="8448"/>
                  <a:pt x="10467" y="8318"/>
                </a:cubicBezTo>
                <a:moveTo>
                  <a:pt x="3927" y="15709"/>
                </a:moveTo>
                <a:cubicBezTo>
                  <a:pt x="4469" y="15709"/>
                  <a:pt x="4909" y="15270"/>
                  <a:pt x="4909" y="14727"/>
                </a:cubicBezTo>
                <a:cubicBezTo>
                  <a:pt x="4909" y="14185"/>
                  <a:pt x="4469" y="13745"/>
                  <a:pt x="3927" y="13745"/>
                </a:cubicBezTo>
                <a:cubicBezTo>
                  <a:pt x="3385" y="13745"/>
                  <a:pt x="2945" y="14185"/>
                  <a:pt x="2945" y="14727"/>
                </a:cubicBezTo>
                <a:cubicBezTo>
                  <a:pt x="2945" y="15270"/>
                  <a:pt x="3385" y="15709"/>
                  <a:pt x="3927" y="15709"/>
                </a:cubicBezTo>
                <a:moveTo>
                  <a:pt x="12273" y="7855"/>
                </a:moveTo>
                <a:cubicBezTo>
                  <a:pt x="12815" y="7855"/>
                  <a:pt x="13255" y="7415"/>
                  <a:pt x="13255" y="6873"/>
                </a:cubicBezTo>
                <a:cubicBezTo>
                  <a:pt x="13255" y="6331"/>
                  <a:pt x="12815" y="5891"/>
                  <a:pt x="12273" y="5891"/>
                </a:cubicBezTo>
                <a:cubicBezTo>
                  <a:pt x="11730" y="5891"/>
                  <a:pt x="11291" y="6331"/>
                  <a:pt x="11291" y="6873"/>
                </a:cubicBezTo>
                <a:cubicBezTo>
                  <a:pt x="11291" y="7415"/>
                  <a:pt x="11730" y="7855"/>
                  <a:pt x="12273" y="7855"/>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1" name="Shape 2940">
            <a:extLst>
              <a:ext uri="{FF2B5EF4-FFF2-40B4-BE49-F238E27FC236}">
                <a16:creationId xmlns:a16="http://schemas.microsoft.com/office/drawing/2014/main" id="{506CA8BA-B433-9F46-8DA0-7E624F2C66A2}"/>
              </a:ext>
            </a:extLst>
          </p:cNvPr>
          <p:cNvSpPr/>
          <p:nvPr/>
        </p:nvSpPr>
        <p:spPr>
          <a:xfrm>
            <a:off x="8068890" y="5628749"/>
            <a:ext cx="289714" cy="289714"/>
          </a:xfrm>
          <a:custGeom>
            <a:avLst/>
            <a:gdLst/>
            <a:ahLst/>
            <a:cxnLst>
              <a:cxn ang="0">
                <a:pos x="wd2" y="hd2"/>
              </a:cxn>
              <a:cxn ang="5400000">
                <a:pos x="wd2" y="hd2"/>
              </a:cxn>
              <a:cxn ang="10800000">
                <a:pos x="wd2" y="hd2"/>
              </a:cxn>
              <a:cxn ang="16200000">
                <a:pos x="wd2" y="hd2"/>
              </a:cxn>
            </a:cxnLst>
            <a:rect l="0" t="0" r="r" b="b"/>
            <a:pathLst>
              <a:path w="21600" h="21600" extrusionOk="0">
                <a:moveTo>
                  <a:pt x="10800" y="8345"/>
                </a:moveTo>
                <a:cubicBezTo>
                  <a:pt x="9444" y="8345"/>
                  <a:pt x="8345" y="9444"/>
                  <a:pt x="8345" y="10800"/>
                </a:cubicBezTo>
                <a:cubicBezTo>
                  <a:pt x="8345" y="12156"/>
                  <a:pt x="9444" y="13255"/>
                  <a:pt x="10800" y="13255"/>
                </a:cubicBezTo>
                <a:cubicBezTo>
                  <a:pt x="12156" y="13255"/>
                  <a:pt x="13255" y="12156"/>
                  <a:pt x="13255" y="10800"/>
                </a:cubicBezTo>
                <a:cubicBezTo>
                  <a:pt x="13255" y="9444"/>
                  <a:pt x="12156" y="8345"/>
                  <a:pt x="10800" y="8345"/>
                </a:cubicBezTo>
                <a:moveTo>
                  <a:pt x="11291" y="20593"/>
                </a:moveTo>
                <a:lnTo>
                  <a:pt x="11291" y="17182"/>
                </a:lnTo>
                <a:cubicBezTo>
                  <a:pt x="11291" y="16910"/>
                  <a:pt x="11071" y="16691"/>
                  <a:pt x="10800" y="16691"/>
                </a:cubicBezTo>
                <a:cubicBezTo>
                  <a:pt x="10529" y="16691"/>
                  <a:pt x="10309" y="16910"/>
                  <a:pt x="10309" y="17182"/>
                </a:cubicBezTo>
                <a:lnTo>
                  <a:pt x="10309" y="20593"/>
                </a:lnTo>
                <a:cubicBezTo>
                  <a:pt x="5280" y="20344"/>
                  <a:pt x="1255" y="16319"/>
                  <a:pt x="1006" y="11291"/>
                </a:cubicBezTo>
                <a:lnTo>
                  <a:pt x="4418" y="11291"/>
                </a:lnTo>
                <a:cubicBezTo>
                  <a:pt x="4690" y="11291"/>
                  <a:pt x="4909" y="11071"/>
                  <a:pt x="4909" y="10800"/>
                </a:cubicBezTo>
                <a:cubicBezTo>
                  <a:pt x="4909" y="10529"/>
                  <a:pt x="4690" y="10309"/>
                  <a:pt x="4418" y="10309"/>
                </a:cubicBezTo>
                <a:lnTo>
                  <a:pt x="1006" y="10309"/>
                </a:lnTo>
                <a:cubicBezTo>
                  <a:pt x="1255" y="5281"/>
                  <a:pt x="5280" y="1256"/>
                  <a:pt x="10309" y="1007"/>
                </a:cubicBezTo>
                <a:lnTo>
                  <a:pt x="10309" y="4418"/>
                </a:lnTo>
                <a:cubicBezTo>
                  <a:pt x="10309" y="4690"/>
                  <a:pt x="10529" y="4909"/>
                  <a:pt x="10800" y="4909"/>
                </a:cubicBezTo>
                <a:cubicBezTo>
                  <a:pt x="11071" y="4909"/>
                  <a:pt x="11291" y="4690"/>
                  <a:pt x="11291" y="4418"/>
                </a:cubicBezTo>
                <a:lnTo>
                  <a:pt x="11291" y="1007"/>
                </a:lnTo>
                <a:cubicBezTo>
                  <a:pt x="16320" y="1256"/>
                  <a:pt x="20345" y="5281"/>
                  <a:pt x="20594" y="10309"/>
                </a:cubicBezTo>
                <a:lnTo>
                  <a:pt x="17182" y="10309"/>
                </a:lnTo>
                <a:cubicBezTo>
                  <a:pt x="16910" y="10309"/>
                  <a:pt x="16691" y="10529"/>
                  <a:pt x="16691" y="10800"/>
                </a:cubicBezTo>
                <a:cubicBezTo>
                  <a:pt x="16691" y="11071"/>
                  <a:pt x="16910" y="11291"/>
                  <a:pt x="17182" y="11291"/>
                </a:cubicBezTo>
                <a:lnTo>
                  <a:pt x="20594" y="11291"/>
                </a:lnTo>
                <a:cubicBezTo>
                  <a:pt x="20345" y="16319"/>
                  <a:pt x="16320" y="20344"/>
                  <a:pt x="11291" y="20593"/>
                </a:cubicBezTo>
                <a:moveTo>
                  <a:pt x="10800" y="0"/>
                </a:moveTo>
                <a:cubicBezTo>
                  <a:pt x="10800" y="0"/>
                  <a:pt x="10800" y="0"/>
                  <a:pt x="10800" y="0"/>
                </a:cubicBezTo>
                <a:cubicBezTo>
                  <a:pt x="10800" y="0"/>
                  <a:pt x="10800" y="0"/>
                  <a:pt x="10800" y="0"/>
                </a:cubicBez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2" name="Shape 2941">
            <a:extLst>
              <a:ext uri="{FF2B5EF4-FFF2-40B4-BE49-F238E27FC236}">
                <a16:creationId xmlns:a16="http://schemas.microsoft.com/office/drawing/2014/main" id="{C5A75A47-B36D-314F-9DDF-BBFBFE283576}"/>
              </a:ext>
            </a:extLst>
          </p:cNvPr>
          <p:cNvSpPr/>
          <p:nvPr/>
        </p:nvSpPr>
        <p:spPr>
          <a:xfrm>
            <a:off x="9135412" y="5628749"/>
            <a:ext cx="289714" cy="289714"/>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7648"/>
                </a:lnTo>
                <a:cubicBezTo>
                  <a:pt x="14694" y="17407"/>
                  <a:pt x="17408" y="14693"/>
                  <a:pt x="17649" y="11291"/>
                </a:cubicBezTo>
                <a:lnTo>
                  <a:pt x="20594" y="11291"/>
                </a:lnTo>
                <a:cubicBezTo>
                  <a:pt x="20345" y="16319"/>
                  <a:pt x="16320" y="20344"/>
                  <a:pt x="11291" y="20593"/>
                </a:cubicBezTo>
                <a:moveTo>
                  <a:pt x="11291" y="13205"/>
                </a:moveTo>
                <a:cubicBezTo>
                  <a:pt x="12252" y="13010"/>
                  <a:pt x="13005" y="12252"/>
                  <a:pt x="13201" y="11291"/>
                </a:cubicBezTo>
                <a:lnTo>
                  <a:pt x="16667" y="11291"/>
                </a:lnTo>
                <a:cubicBezTo>
                  <a:pt x="16431" y="14152"/>
                  <a:pt x="14152" y="16429"/>
                  <a:pt x="11291" y="16666"/>
                </a:cubicBezTo>
                <a:cubicBezTo>
                  <a:pt x="11291" y="16666"/>
                  <a:pt x="11291" y="13205"/>
                  <a:pt x="11291" y="13205"/>
                </a:cubicBezTo>
                <a:close/>
                <a:moveTo>
                  <a:pt x="11291" y="4934"/>
                </a:moveTo>
                <a:cubicBezTo>
                  <a:pt x="12233" y="5012"/>
                  <a:pt x="13111" y="5315"/>
                  <a:pt x="13875" y="5784"/>
                </a:cubicBezTo>
                <a:cubicBezTo>
                  <a:pt x="13793" y="5967"/>
                  <a:pt x="13745" y="6168"/>
                  <a:pt x="13745" y="6382"/>
                </a:cubicBezTo>
                <a:cubicBezTo>
                  <a:pt x="13745" y="7195"/>
                  <a:pt x="14405" y="7855"/>
                  <a:pt x="15218" y="7855"/>
                </a:cubicBezTo>
                <a:cubicBezTo>
                  <a:pt x="15432" y="7855"/>
                  <a:pt x="15633" y="7807"/>
                  <a:pt x="15816" y="7725"/>
                </a:cubicBezTo>
                <a:cubicBezTo>
                  <a:pt x="16286" y="8489"/>
                  <a:pt x="16589" y="9367"/>
                  <a:pt x="16667" y="10309"/>
                </a:cubicBezTo>
                <a:lnTo>
                  <a:pt x="13201" y="10309"/>
                </a:lnTo>
                <a:cubicBezTo>
                  <a:pt x="13005" y="9348"/>
                  <a:pt x="12252" y="8590"/>
                  <a:pt x="11291" y="8395"/>
                </a:cubicBezTo>
                <a:cubicBezTo>
                  <a:pt x="11291" y="8395"/>
                  <a:pt x="11291" y="4934"/>
                  <a:pt x="11291" y="4934"/>
                </a:cubicBezTo>
                <a:close/>
                <a:moveTo>
                  <a:pt x="11291" y="1007"/>
                </a:moveTo>
                <a:cubicBezTo>
                  <a:pt x="16320" y="1256"/>
                  <a:pt x="20345" y="5281"/>
                  <a:pt x="20594" y="10309"/>
                </a:cubicBezTo>
                <a:lnTo>
                  <a:pt x="17649" y="10309"/>
                </a:lnTo>
                <a:cubicBezTo>
                  <a:pt x="17563" y="9102"/>
                  <a:pt x="17162" y="7985"/>
                  <a:pt x="16534" y="7031"/>
                </a:cubicBezTo>
                <a:cubicBezTo>
                  <a:pt x="16631" y="6835"/>
                  <a:pt x="16691" y="6616"/>
                  <a:pt x="16691" y="6382"/>
                </a:cubicBezTo>
                <a:cubicBezTo>
                  <a:pt x="16691" y="5569"/>
                  <a:pt x="16032" y="4909"/>
                  <a:pt x="15218" y="4909"/>
                </a:cubicBezTo>
                <a:cubicBezTo>
                  <a:pt x="14984" y="4909"/>
                  <a:pt x="14765" y="4969"/>
                  <a:pt x="14568" y="5066"/>
                </a:cubicBezTo>
                <a:cubicBezTo>
                  <a:pt x="13614" y="4439"/>
                  <a:pt x="12498" y="4038"/>
                  <a:pt x="11291" y="3952"/>
                </a:cubicBezTo>
                <a:cubicBezTo>
                  <a:pt x="11291" y="3952"/>
                  <a:pt x="11291" y="1007"/>
                  <a:pt x="11291" y="1007"/>
                </a:cubicBezTo>
                <a:close/>
                <a:moveTo>
                  <a:pt x="10309" y="3949"/>
                </a:moveTo>
                <a:cubicBezTo>
                  <a:pt x="7225" y="4167"/>
                  <a:pt x="4703" y="6417"/>
                  <a:pt x="4078" y="9370"/>
                </a:cubicBezTo>
                <a:cubicBezTo>
                  <a:pt x="3590" y="9486"/>
                  <a:pt x="3196" y="9843"/>
                  <a:pt x="3030" y="10309"/>
                </a:cubicBezTo>
                <a:lnTo>
                  <a:pt x="1006" y="10309"/>
                </a:lnTo>
                <a:cubicBezTo>
                  <a:pt x="1255" y="5281"/>
                  <a:pt x="5280" y="1256"/>
                  <a:pt x="10309" y="1007"/>
                </a:cubicBezTo>
                <a:cubicBezTo>
                  <a:pt x="10309" y="1007"/>
                  <a:pt x="10309" y="3949"/>
                  <a:pt x="10309" y="3949"/>
                </a:cubicBezTo>
                <a:close/>
                <a:moveTo>
                  <a:pt x="10309" y="8395"/>
                </a:moveTo>
                <a:cubicBezTo>
                  <a:pt x="9348" y="8590"/>
                  <a:pt x="8595" y="9348"/>
                  <a:pt x="8399" y="10309"/>
                </a:cubicBezTo>
                <a:lnTo>
                  <a:pt x="5796" y="10309"/>
                </a:lnTo>
                <a:cubicBezTo>
                  <a:pt x="5666" y="9948"/>
                  <a:pt x="5405" y="9649"/>
                  <a:pt x="5062" y="9482"/>
                </a:cubicBezTo>
                <a:cubicBezTo>
                  <a:pt x="5626" y="7018"/>
                  <a:pt x="7730" y="5144"/>
                  <a:pt x="10309" y="4930"/>
                </a:cubicBezTo>
                <a:cubicBezTo>
                  <a:pt x="10309" y="4930"/>
                  <a:pt x="10309" y="8395"/>
                  <a:pt x="10309" y="8395"/>
                </a:cubicBezTo>
                <a:close/>
                <a:moveTo>
                  <a:pt x="10309" y="16670"/>
                </a:moveTo>
                <a:cubicBezTo>
                  <a:pt x="7730" y="16456"/>
                  <a:pt x="5626" y="14582"/>
                  <a:pt x="5062" y="12118"/>
                </a:cubicBezTo>
                <a:cubicBezTo>
                  <a:pt x="5405" y="11951"/>
                  <a:pt x="5666" y="11652"/>
                  <a:pt x="5796" y="11291"/>
                </a:cubicBezTo>
                <a:lnTo>
                  <a:pt x="8399" y="11291"/>
                </a:lnTo>
                <a:cubicBezTo>
                  <a:pt x="8595" y="12252"/>
                  <a:pt x="9348" y="13010"/>
                  <a:pt x="10309" y="13205"/>
                </a:cubicBezTo>
                <a:cubicBezTo>
                  <a:pt x="10309" y="13205"/>
                  <a:pt x="10309" y="16670"/>
                  <a:pt x="10309" y="16670"/>
                </a:cubicBezTo>
                <a:close/>
                <a:moveTo>
                  <a:pt x="10309" y="20593"/>
                </a:moveTo>
                <a:cubicBezTo>
                  <a:pt x="5280" y="20344"/>
                  <a:pt x="1255" y="16319"/>
                  <a:pt x="1006" y="11291"/>
                </a:cubicBezTo>
                <a:lnTo>
                  <a:pt x="3030" y="11291"/>
                </a:lnTo>
                <a:cubicBezTo>
                  <a:pt x="3196" y="11757"/>
                  <a:pt x="3590" y="12114"/>
                  <a:pt x="4078" y="12230"/>
                </a:cubicBezTo>
                <a:cubicBezTo>
                  <a:pt x="4703" y="15183"/>
                  <a:pt x="7225" y="17434"/>
                  <a:pt x="10309" y="17651"/>
                </a:cubicBezTo>
                <a:cubicBezTo>
                  <a:pt x="10309" y="17651"/>
                  <a:pt x="10309" y="20593"/>
                  <a:pt x="10309" y="20593"/>
                </a:cubicBez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3" name="Shape 2942">
            <a:extLst>
              <a:ext uri="{FF2B5EF4-FFF2-40B4-BE49-F238E27FC236}">
                <a16:creationId xmlns:a16="http://schemas.microsoft.com/office/drawing/2014/main" id="{FE4FE0EC-5AEA-9A43-8B11-36A5AC87CEDC}"/>
              </a:ext>
            </a:extLst>
          </p:cNvPr>
          <p:cNvSpPr/>
          <p:nvPr/>
        </p:nvSpPr>
        <p:spPr>
          <a:xfrm>
            <a:off x="10203822" y="5628749"/>
            <a:ext cx="237039" cy="289714"/>
          </a:xfrm>
          <a:custGeom>
            <a:avLst/>
            <a:gdLst/>
            <a:ahLst/>
            <a:cxnLst>
              <a:cxn ang="0">
                <a:pos x="wd2" y="hd2"/>
              </a:cxn>
              <a:cxn ang="5400000">
                <a:pos x="wd2" y="hd2"/>
              </a:cxn>
              <a:cxn ang="10800000">
                <a:pos x="wd2" y="hd2"/>
              </a:cxn>
              <a:cxn ang="16200000">
                <a:pos x="wd2" y="hd2"/>
              </a:cxn>
            </a:cxnLst>
            <a:rect l="0" t="0" r="r" b="b"/>
            <a:pathLst>
              <a:path w="21600" h="21600" extrusionOk="0">
                <a:moveTo>
                  <a:pt x="20400" y="12524"/>
                </a:moveTo>
                <a:cubicBezTo>
                  <a:pt x="19362" y="12218"/>
                  <a:pt x="17455" y="11782"/>
                  <a:pt x="15000" y="11782"/>
                </a:cubicBezTo>
                <a:cubicBezTo>
                  <a:pt x="12625" y="11782"/>
                  <a:pt x="11514" y="12089"/>
                  <a:pt x="10534" y="12360"/>
                </a:cubicBezTo>
                <a:cubicBezTo>
                  <a:pt x="9751" y="12577"/>
                  <a:pt x="9076" y="12764"/>
                  <a:pt x="7800" y="12764"/>
                </a:cubicBezTo>
                <a:cubicBezTo>
                  <a:pt x="6097" y="12764"/>
                  <a:pt x="5268" y="12537"/>
                  <a:pt x="4390" y="12298"/>
                </a:cubicBezTo>
                <a:cubicBezTo>
                  <a:pt x="3564" y="12073"/>
                  <a:pt x="2709" y="11842"/>
                  <a:pt x="1200" y="11792"/>
                </a:cubicBezTo>
                <a:lnTo>
                  <a:pt x="1200" y="992"/>
                </a:lnTo>
                <a:cubicBezTo>
                  <a:pt x="2511" y="1038"/>
                  <a:pt x="3242" y="1238"/>
                  <a:pt x="4010" y="1448"/>
                </a:cubicBezTo>
                <a:cubicBezTo>
                  <a:pt x="4941" y="1701"/>
                  <a:pt x="5903" y="1964"/>
                  <a:pt x="7800" y="1964"/>
                </a:cubicBezTo>
                <a:cubicBezTo>
                  <a:pt x="9273" y="1964"/>
                  <a:pt x="10109" y="1733"/>
                  <a:pt x="10918" y="1508"/>
                </a:cubicBezTo>
                <a:cubicBezTo>
                  <a:pt x="11854" y="1250"/>
                  <a:pt x="12823" y="982"/>
                  <a:pt x="15000" y="982"/>
                </a:cubicBezTo>
                <a:cubicBezTo>
                  <a:pt x="17661" y="982"/>
                  <a:pt x="19648" y="1545"/>
                  <a:pt x="20400" y="1794"/>
                </a:cubicBezTo>
                <a:cubicBezTo>
                  <a:pt x="20400" y="1794"/>
                  <a:pt x="20400" y="12524"/>
                  <a:pt x="20400" y="12524"/>
                </a:cubicBezTo>
                <a:close/>
                <a:moveTo>
                  <a:pt x="21594" y="1473"/>
                </a:moveTo>
                <a:cubicBezTo>
                  <a:pt x="21594" y="1293"/>
                  <a:pt x="21478" y="1120"/>
                  <a:pt x="21268" y="1034"/>
                </a:cubicBezTo>
                <a:cubicBezTo>
                  <a:pt x="21165" y="991"/>
                  <a:pt x="18699" y="0"/>
                  <a:pt x="15000" y="0"/>
                </a:cubicBezTo>
                <a:cubicBezTo>
                  <a:pt x="12625" y="0"/>
                  <a:pt x="11514" y="308"/>
                  <a:pt x="10534" y="579"/>
                </a:cubicBezTo>
                <a:cubicBezTo>
                  <a:pt x="9751" y="795"/>
                  <a:pt x="9076" y="982"/>
                  <a:pt x="7800" y="982"/>
                </a:cubicBezTo>
                <a:cubicBezTo>
                  <a:pt x="6097" y="982"/>
                  <a:pt x="5268" y="756"/>
                  <a:pt x="4390" y="516"/>
                </a:cubicBezTo>
                <a:cubicBezTo>
                  <a:pt x="3459" y="263"/>
                  <a:pt x="2497" y="0"/>
                  <a:pt x="600" y="0"/>
                </a:cubicBezTo>
                <a:cubicBezTo>
                  <a:pt x="268" y="0"/>
                  <a:pt x="0" y="220"/>
                  <a:pt x="0" y="491"/>
                </a:cubicBezTo>
                <a:lnTo>
                  <a:pt x="0" y="21109"/>
                </a:lnTo>
                <a:cubicBezTo>
                  <a:pt x="0" y="21380"/>
                  <a:pt x="268" y="21600"/>
                  <a:pt x="600" y="21600"/>
                </a:cubicBezTo>
                <a:cubicBezTo>
                  <a:pt x="932" y="21600"/>
                  <a:pt x="1200" y="21380"/>
                  <a:pt x="1200" y="21109"/>
                </a:cubicBezTo>
                <a:lnTo>
                  <a:pt x="1200" y="12774"/>
                </a:lnTo>
                <a:cubicBezTo>
                  <a:pt x="2511" y="12820"/>
                  <a:pt x="3242" y="13020"/>
                  <a:pt x="4010" y="13230"/>
                </a:cubicBezTo>
                <a:cubicBezTo>
                  <a:pt x="4941" y="13483"/>
                  <a:pt x="5903" y="13745"/>
                  <a:pt x="7800" y="13745"/>
                </a:cubicBezTo>
                <a:cubicBezTo>
                  <a:pt x="9273" y="13745"/>
                  <a:pt x="10109" y="13514"/>
                  <a:pt x="10918" y="13291"/>
                </a:cubicBezTo>
                <a:cubicBezTo>
                  <a:pt x="11854" y="13031"/>
                  <a:pt x="12823" y="12764"/>
                  <a:pt x="15000" y="12764"/>
                </a:cubicBezTo>
                <a:cubicBezTo>
                  <a:pt x="18400" y="12764"/>
                  <a:pt x="20709" y="13685"/>
                  <a:pt x="20733" y="13694"/>
                </a:cubicBezTo>
                <a:cubicBezTo>
                  <a:pt x="21029" y="13814"/>
                  <a:pt x="21389" y="13716"/>
                  <a:pt x="21537" y="13473"/>
                </a:cubicBezTo>
                <a:cubicBezTo>
                  <a:pt x="21580" y="13403"/>
                  <a:pt x="21594" y="13328"/>
                  <a:pt x="21594" y="13255"/>
                </a:cubicBezTo>
                <a:lnTo>
                  <a:pt x="21600" y="13255"/>
                </a:lnTo>
                <a:lnTo>
                  <a:pt x="21600" y="1473"/>
                </a:lnTo>
                <a:cubicBezTo>
                  <a:pt x="21600" y="1473"/>
                  <a:pt x="21594" y="1473"/>
                  <a:pt x="21594" y="1473"/>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4" name="Shape 2943">
            <a:extLst>
              <a:ext uri="{FF2B5EF4-FFF2-40B4-BE49-F238E27FC236}">
                <a16:creationId xmlns:a16="http://schemas.microsoft.com/office/drawing/2014/main" id="{5EDEE37B-F0A8-8C41-B30C-DAAFDB4C12A8}"/>
              </a:ext>
            </a:extLst>
          </p:cNvPr>
          <p:cNvSpPr/>
          <p:nvPr/>
        </p:nvSpPr>
        <p:spPr>
          <a:xfrm>
            <a:off x="11270344" y="5628749"/>
            <a:ext cx="237039" cy="289714"/>
          </a:xfrm>
          <a:custGeom>
            <a:avLst/>
            <a:gdLst/>
            <a:ahLst/>
            <a:cxnLst>
              <a:cxn ang="0">
                <a:pos x="wd2" y="hd2"/>
              </a:cxn>
              <a:cxn ang="5400000">
                <a:pos x="wd2" y="hd2"/>
              </a:cxn>
              <a:cxn ang="10800000">
                <a:pos x="wd2" y="hd2"/>
              </a:cxn>
              <a:cxn ang="16200000">
                <a:pos x="wd2" y="hd2"/>
              </a:cxn>
            </a:cxnLst>
            <a:rect l="0" t="0" r="r" b="b"/>
            <a:pathLst>
              <a:path w="21600" h="21600" extrusionOk="0">
                <a:moveTo>
                  <a:pt x="9600" y="11782"/>
                </a:moveTo>
                <a:lnTo>
                  <a:pt x="9600" y="10800"/>
                </a:lnTo>
                <a:lnTo>
                  <a:pt x="11400" y="10800"/>
                </a:lnTo>
                <a:cubicBezTo>
                  <a:pt x="11732" y="10800"/>
                  <a:pt x="12000" y="10580"/>
                  <a:pt x="12000" y="10309"/>
                </a:cubicBezTo>
                <a:lnTo>
                  <a:pt x="12000" y="2945"/>
                </a:lnTo>
                <a:lnTo>
                  <a:pt x="19940" y="2945"/>
                </a:lnTo>
                <a:lnTo>
                  <a:pt x="16886" y="7111"/>
                </a:lnTo>
                <a:lnTo>
                  <a:pt x="16894" y="7115"/>
                </a:lnTo>
                <a:cubicBezTo>
                  <a:pt x="16840" y="7189"/>
                  <a:pt x="16800" y="7272"/>
                  <a:pt x="16800" y="7364"/>
                </a:cubicBezTo>
                <a:cubicBezTo>
                  <a:pt x="16800" y="7457"/>
                  <a:pt x="16840" y="7538"/>
                  <a:pt x="16894" y="7612"/>
                </a:cubicBezTo>
                <a:lnTo>
                  <a:pt x="16886" y="7616"/>
                </a:lnTo>
                <a:lnTo>
                  <a:pt x="19940" y="11782"/>
                </a:lnTo>
                <a:cubicBezTo>
                  <a:pt x="19940" y="11782"/>
                  <a:pt x="9600" y="11782"/>
                  <a:pt x="9600" y="11782"/>
                </a:cubicBezTo>
                <a:close/>
                <a:moveTo>
                  <a:pt x="1200" y="982"/>
                </a:moveTo>
                <a:lnTo>
                  <a:pt x="10800" y="982"/>
                </a:lnTo>
                <a:lnTo>
                  <a:pt x="10800" y="9818"/>
                </a:lnTo>
                <a:lnTo>
                  <a:pt x="1200" y="9818"/>
                </a:lnTo>
                <a:cubicBezTo>
                  <a:pt x="1200" y="9818"/>
                  <a:pt x="1200" y="982"/>
                  <a:pt x="1200" y="982"/>
                </a:cubicBezTo>
                <a:close/>
                <a:moveTo>
                  <a:pt x="21514" y="12020"/>
                </a:moveTo>
                <a:lnTo>
                  <a:pt x="18100" y="7364"/>
                </a:lnTo>
                <a:lnTo>
                  <a:pt x="21514" y="2707"/>
                </a:lnTo>
                <a:lnTo>
                  <a:pt x="21506" y="2703"/>
                </a:lnTo>
                <a:cubicBezTo>
                  <a:pt x="21560" y="2629"/>
                  <a:pt x="21600" y="2547"/>
                  <a:pt x="21600" y="2455"/>
                </a:cubicBezTo>
                <a:cubicBezTo>
                  <a:pt x="21600" y="2183"/>
                  <a:pt x="21332" y="1964"/>
                  <a:pt x="21000" y="1964"/>
                </a:cubicBezTo>
                <a:lnTo>
                  <a:pt x="12000" y="1964"/>
                </a:lnTo>
                <a:lnTo>
                  <a:pt x="12000" y="491"/>
                </a:lnTo>
                <a:cubicBezTo>
                  <a:pt x="12000" y="220"/>
                  <a:pt x="11732" y="0"/>
                  <a:pt x="11400" y="0"/>
                </a:cubicBezTo>
                <a:lnTo>
                  <a:pt x="600" y="0"/>
                </a:lnTo>
                <a:cubicBezTo>
                  <a:pt x="268" y="0"/>
                  <a:pt x="0" y="220"/>
                  <a:pt x="0" y="491"/>
                </a:cubicBezTo>
                <a:lnTo>
                  <a:pt x="0" y="21109"/>
                </a:lnTo>
                <a:cubicBezTo>
                  <a:pt x="0" y="21380"/>
                  <a:pt x="268" y="21600"/>
                  <a:pt x="600" y="21600"/>
                </a:cubicBezTo>
                <a:cubicBezTo>
                  <a:pt x="932" y="21600"/>
                  <a:pt x="1200" y="21380"/>
                  <a:pt x="1200" y="21109"/>
                </a:cubicBezTo>
                <a:lnTo>
                  <a:pt x="1200" y="10800"/>
                </a:lnTo>
                <a:lnTo>
                  <a:pt x="8400" y="10800"/>
                </a:lnTo>
                <a:lnTo>
                  <a:pt x="8400" y="12273"/>
                </a:lnTo>
                <a:cubicBezTo>
                  <a:pt x="8400" y="12544"/>
                  <a:pt x="8668" y="12764"/>
                  <a:pt x="9000" y="12764"/>
                </a:cubicBezTo>
                <a:lnTo>
                  <a:pt x="21000" y="12764"/>
                </a:lnTo>
                <a:cubicBezTo>
                  <a:pt x="21332" y="12764"/>
                  <a:pt x="21600" y="12544"/>
                  <a:pt x="21600" y="12273"/>
                </a:cubicBezTo>
                <a:cubicBezTo>
                  <a:pt x="21600" y="12181"/>
                  <a:pt x="21560" y="12098"/>
                  <a:pt x="21506" y="12024"/>
                </a:cubicBezTo>
                <a:cubicBezTo>
                  <a:pt x="21506" y="12024"/>
                  <a:pt x="21514" y="12020"/>
                  <a:pt x="21514" y="12020"/>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5" name="Shape 2944">
            <a:extLst>
              <a:ext uri="{FF2B5EF4-FFF2-40B4-BE49-F238E27FC236}">
                <a16:creationId xmlns:a16="http://schemas.microsoft.com/office/drawing/2014/main" id="{B5F11297-DF60-634E-B4D0-56D4A2C4F5D2}"/>
              </a:ext>
            </a:extLst>
          </p:cNvPr>
          <p:cNvSpPr/>
          <p:nvPr/>
        </p:nvSpPr>
        <p:spPr>
          <a:xfrm>
            <a:off x="1672717" y="4777255"/>
            <a:ext cx="289714" cy="289713"/>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6" name="Shape 2945">
            <a:extLst>
              <a:ext uri="{FF2B5EF4-FFF2-40B4-BE49-F238E27FC236}">
                <a16:creationId xmlns:a16="http://schemas.microsoft.com/office/drawing/2014/main" id="{A0D5728C-B8A0-8C48-9BCC-CE59474FE522}"/>
              </a:ext>
            </a:extLst>
          </p:cNvPr>
          <p:cNvSpPr/>
          <p:nvPr/>
        </p:nvSpPr>
        <p:spPr>
          <a:xfrm>
            <a:off x="603156" y="4777254"/>
            <a:ext cx="289714" cy="289713"/>
          </a:xfrm>
          <a:custGeom>
            <a:avLst/>
            <a:gdLst/>
            <a:ahLst/>
            <a:cxnLst>
              <a:cxn ang="0">
                <a:pos x="wd2" y="hd2"/>
              </a:cxn>
              <a:cxn ang="5400000">
                <a:pos x="wd2" y="hd2"/>
              </a:cxn>
              <a:cxn ang="10800000">
                <a:pos x="wd2" y="hd2"/>
              </a:cxn>
              <a:cxn ang="16200000">
                <a:pos x="wd2" y="hd2"/>
              </a:cxn>
            </a:cxnLst>
            <a:rect l="0" t="0" r="r" b="b"/>
            <a:pathLst>
              <a:path w="21600" h="21600" extrusionOk="0">
                <a:moveTo>
                  <a:pt x="17658" y="8342"/>
                </a:moveTo>
                <a:cubicBezTo>
                  <a:pt x="17614" y="6914"/>
                  <a:pt x="17383" y="5576"/>
                  <a:pt x="17008" y="4408"/>
                </a:cubicBezTo>
                <a:cubicBezTo>
                  <a:pt x="17543" y="4130"/>
                  <a:pt x="18018" y="3797"/>
                  <a:pt x="18435" y="3427"/>
                </a:cubicBezTo>
                <a:cubicBezTo>
                  <a:pt x="19673" y="4722"/>
                  <a:pt x="20474" y="6437"/>
                  <a:pt x="20593" y="8342"/>
                </a:cubicBezTo>
                <a:cubicBezTo>
                  <a:pt x="20593" y="8342"/>
                  <a:pt x="17658" y="8342"/>
                  <a:pt x="17658" y="8342"/>
                </a:cubicBezTo>
                <a:close/>
                <a:moveTo>
                  <a:pt x="15485" y="1482"/>
                </a:moveTo>
                <a:cubicBezTo>
                  <a:pt x="16306" y="1786"/>
                  <a:pt x="17058" y="2226"/>
                  <a:pt x="17723" y="2769"/>
                </a:cubicBezTo>
                <a:cubicBezTo>
                  <a:pt x="17412" y="3036"/>
                  <a:pt x="17056" y="3275"/>
                  <a:pt x="16666" y="3486"/>
                </a:cubicBezTo>
                <a:cubicBezTo>
                  <a:pt x="16337" y="2707"/>
                  <a:pt x="15939" y="2026"/>
                  <a:pt x="15485" y="1482"/>
                </a:cubicBezTo>
                <a:moveTo>
                  <a:pt x="12764" y="0"/>
                </a:moveTo>
                <a:cubicBezTo>
                  <a:pt x="9919" y="0"/>
                  <a:pt x="7396" y="1350"/>
                  <a:pt x="5780" y="3437"/>
                </a:cubicBezTo>
                <a:cubicBezTo>
                  <a:pt x="6514" y="3197"/>
                  <a:pt x="7287" y="3044"/>
                  <a:pt x="8086" y="2983"/>
                </a:cubicBezTo>
                <a:cubicBezTo>
                  <a:pt x="7991" y="2912"/>
                  <a:pt x="7892" y="2844"/>
                  <a:pt x="7804" y="2769"/>
                </a:cubicBezTo>
                <a:cubicBezTo>
                  <a:pt x="8469" y="2226"/>
                  <a:pt x="9222" y="1786"/>
                  <a:pt x="10042" y="1482"/>
                </a:cubicBezTo>
                <a:cubicBezTo>
                  <a:pt x="9694" y="1899"/>
                  <a:pt x="9380" y="2398"/>
                  <a:pt x="9104" y="2959"/>
                </a:cubicBezTo>
                <a:cubicBezTo>
                  <a:pt x="9451" y="2968"/>
                  <a:pt x="9793" y="2996"/>
                  <a:pt x="10131" y="3040"/>
                </a:cubicBezTo>
                <a:cubicBezTo>
                  <a:pt x="10712" y="1983"/>
                  <a:pt x="11449" y="1263"/>
                  <a:pt x="12269" y="1056"/>
                </a:cubicBezTo>
                <a:lnTo>
                  <a:pt x="12269" y="3575"/>
                </a:lnTo>
                <a:cubicBezTo>
                  <a:pt x="12608" y="3701"/>
                  <a:pt x="12938" y="3844"/>
                  <a:pt x="13258" y="4006"/>
                </a:cubicBezTo>
                <a:lnTo>
                  <a:pt x="13258" y="1056"/>
                </a:lnTo>
                <a:cubicBezTo>
                  <a:pt x="14282" y="1315"/>
                  <a:pt x="15181" y="2363"/>
                  <a:pt x="15801" y="3883"/>
                </a:cubicBezTo>
                <a:cubicBezTo>
                  <a:pt x="15207" y="4107"/>
                  <a:pt x="14555" y="4261"/>
                  <a:pt x="13865" y="4342"/>
                </a:cubicBezTo>
                <a:cubicBezTo>
                  <a:pt x="14263" y="4581"/>
                  <a:pt x="14647" y="4840"/>
                  <a:pt x="15006" y="5131"/>
                </a:cubicBezTo>
                <a:cubicBezTo>
                  <a:pt x="15391" y="5041"/>
                  <a:pt x="15767" y="4935"/>
                  <a:pt x="16122" y="4801"/>
                </a:cubicBezTo>
                <a:cubicBezTo>
                  <a:pt x="16296" y="5379"/>
                  <a:pt x="16430" y="6009"/>
                  <a:pt x="16526" y="6670"/>
                </a:cubicBezTo>
                <a:cubicBezTo>
                  <a:pt x="17157" y="7466"/>
                  <a:pt x="17663" y="8363"/>
                  <a:pt x="18025" y="9331"/>
                </a:cubicBezTo>
                <a:lnTo>
                  <a:pt x="20593" y="9331"/>
                </a:lnTo>
                <a:cubicBezTo>
                  <a:pt x="20478" y="11173"/>
                  <a:pt x="19721" y="12834"/>
                  <a:pt x="18551" y="14114"/>
                </a:cubicBezTo>
                <a:cubicBezTo>
                  <a:pt x="18470" y="14700"/>
                  <a:pt x="18342" y="15272"/>
                  <a:pt x="18163" y="15821"/>
                </a:cubicBezTo>
                <a:cubicBezTo>
                  <a:pt x="20250" y="14204"/>
                  <a:pt x="21600" y="11681"/>
                  <a:pt x="21600" y="8836"/>
                </a:cubicBezTo>
                <a:cubicBezTo>
                  <a:pt x="21600" y="3956"/>
                  <a:pt x="17644" y="0"/>
                  <a:pt x="12764" y="0"/>
                </a:cubicBezTo>
                <a:moveTo>
                  <a:pt x="13731" y="12269"/>
                </a:moveTo>
                <a:cubicBezTo>
                  <a:pt x="13687" y="10842"/>
                  <a:pt x="13456" y="9504"/>
                  <a:pt x="13081" y="8335"/>
                </a:cubicBezTo>
                <a:cubicBezTo>
                  <a:pt x="13616" y="8057"/>
                  <a:pt x="14091" y="7725"/>
                  <a:pt x="14507" y="7354"/>
                </a:cubicBezTo>
                <a:cubicBezTo>
                  <a:pt x="15746" y="8649"/>
                  <a:pt x="16547" y="10365"/>
                  <a:pt x="16666" y="12269"/>
                </a:cubicBezTo>
                <a:cubicBezTo>
                  <a:pt x="16666" y="12269"/>
                  <a:pt x="13731" y="12269"/>
                  <a:pt x="13731" y="12269"/>
                </a:cubicBezTo>
                <a:close/>
                <a:moveTo>
                  <a:pt x="14507" y="18173"/>
                </a:moveTo>
                <a:cubicBezTo>
                  <a:pt x="14091" y="17803"/>
                  <a:pt x="13616" y="17470"/>
                  <a:pt x="13081" y="17192"/>
                </a:cubicBezTo>
                <a:cubicBezTo>
                  <a:pt x="13456" y="16024"/>
                  <a:pt x="13687" y="14686"/>
                  <a:pt x="13731" y="13258"/>
                </a:cubicBezTo>
                <a:lnTo>
                  <a:pt x="16666" y="13258"/>
                </a:lnTo>
                <a:cubicBezTo>
                  <a:pt x="16547" y="15163"/>
                  <a:pt x="15746" y="16878"/>
                  <a:pt x="14507" y="18173"/>
                </a:cubicBezTo>
                <a:moveTo>
                  <a:pt x="11558" y="20118"/>
                </a:moveTo>
                <a:cubicBezTo>
                  <a:pt x="12012" y="19574"/>
                  <a:pt x="12409" y="18893"/>
                  <a:pt x="12738" y="18114"/>
                </a:cubicBezTo>
                <a:cubicBezTo>
                  <a:pt x="13129" y="18325"/>
                  <a:pt x="13485" y="18564"/>
                  <a:pt x="13796" y="18831"/>
                </a:cubicBezTo>
                <a:cubicBezTo>
                  <a:pt x="13131" y="19374"/>
                  <a:pt x="12378" y="19814"/>
                  <a:pt x="11558" y="20118"/>
                </a:cubicBezTo>
                <a:moveTo>
                  <a:pt x="9331" y="20544"/>
                </a:moveTo>
                <a:lnTo>
                  <a:pt x="9331" y="17204"/>
                </a:lnTo>
                <a:cubicBezTo>
                  <a:pt x="10246" y="17253"/>
                  <a:pt x="11108" y="17428"/>
                  <a:pt x="11874" y="17717"/>
                </a:cubicBezTo>
                <a:cubicBezTo>
                  <a:pt x="11254" y="19237"/>
                  <a:pt x="10355" y="20286"/>
                  <a:pt x="9331" y="20544"/>
                </a:cubicBezTo>
                <a:moveTo>
                  <a:pt x="9331" y="13258"/>
                </a:moveTo>
                <a:lnTo>
                  <a:pt x="12749" y="13258"/>
                </a:lnTo>
                <a:cubicBezTo>
                  <a:pt x="12709" y="14550"/>
                  <a:pt x="12510" y="15752"/>
                  <a:pt x="12195" y="16799"/>
                </a:cubicBezTo>
                <a:cubicBezTo>
                  <a:pt x="11327" y="16471"/>
                  <a:pt x="10357" y="16273"/>
                  <a:pt x="9331" y="16223"/>
                </a:cubicBezTo>
                <a:cubicBezTo>
                  <a:pt x="9331" y="16223"/>
                  <a:pt x="9331" y="13258"/>
                  <a:pt x="9331" y="13258"/>
                </a:cubicBezTo>
                <a:close/>
                <a:moveTo>
                  <a:pt x="9331" y="9305"/>
                </a:moveTo>
                <a:cubicBezTo>
                  <a:pt x="10357" y="9254"/>
                  <a:pt x="11327" y="9056"/>
                  <a:pt x="12195" y="8728"/>
                </a:cubicBezTo>
                <a:cubicBezTo>
                  <a:pt x="12510" y="9775"/>
                  <a:pt x="12709" y="10977"/>
                  <a:pt x="12749" y="12269"/>
                </a:cubicBezTo>
                <a:lnTo>
                  <a:pt x="9331" y="12269"/>
                </a:lnTo>
                <a:cubicBezTo>
                  <a:pt x="9331" y="12269"/>
                  <a:pt x="9331" y="9305"/>
                  <a:pt x="9331" y="9305"/>
                </a:cubicBezTo>
                <a:close/>
                <a:moveTo>
                  <a:pt x="9331" y="4983"/>
                </a:moveTo>
                <a:cubicBezTo>
                  <a:pt x="10355" y="5242"/>
                  <a:pt x="11254" y="6290"/>
                  <a:pt x="11874" y="7810"/>
                </a:cubicBezTo>
                <a:cubicBezTo>
                  <a:pt x="11108" y="8099"/>
                  <a:pt x="10246" y="8275"/>
                  <a:pt x="9331" y="8323"/>
                </a:cubicBezTo>
                <a:cubicBezTo>
                  <a:pt x="9331" y="8323"/>
                  <a:pt x="9331" y="4983"/>
                  <a:pt x="9331" y="4983"/>
                </a:cubicBezTo>
                <a:close/>
                <a:moveTo>
                  <a:pt x="13796" y="6696"/>
                </a:moveTo>
                <a:cubicBezTo>
                  <a:pt x="13485" y="6963"/>
                  <a:pt x="13129" y="7203"/>
                  <a:pt x="12738" y="7413"/>
                </a:cubicBezTo>
                <a:cubicBezTo>
                  <a:pt x="12409" y="6634"/>
                  <a:pt x="12012" y="5954"/>
                  <a:pt x="11557" y="5410"/>
                </a:cubicBezTo>
                <a:cubicBezTo>
                  <a:pt x="12378" y="5714"/>
                  <a:pt x="13131" y="6153"/>
                  <a:pt x="13796" y="6696"/>
                </a:cubicBezTo>
                <a:moveTo>
                  <a:pt x="8342" y="8323"/>
                </a:moveTo>
                <a:cubicBezTo>
                  <a:pt x="7427" y="8275"/>
                  <a:pt x="6564" y="8099"/>
                  <a:pt x="5799" y="7810"/>
                </a:cubicBezTo>
                <a:cubicBezTo>
                  <a:pt x="6419" y="6290"/>
                  <a:pt x="7318" y="5242"/>
                  <a:pt x="8342" y="4983"/>
                </a:cubicBezTo>
                <a:cubicBezTo>
                  <a:pt x="8342" y="4983"/>
                  <a:pt x="8342" y="8323"/>
                  <a:pt x="8342" y="8323"/>
                </a:cubicBezTo>
                <a:close/>
                <a:moveTo>
                  <a:pt x="8342" y="12269"/>
                </a:moveTo>
                <a:lnTo>
                  <a:pt x="4923" y="12269"/>
                </a:lnTo>
                <a:cubicBezTo>
                  <a:pt x="4964" y="10977"/>
                  <a:pt x="5163" y="9775"/>
                  <a:pt x="5478" y="8728"/>
                </a:cubicBezTo>
                <a:cubicBezTo>
                  <a:pt x="6346" y="9056"/>
                  <a:pt x="7316" y="9254"/>
                  <a:pt x="8342" y="9305"/>
                </a:cubicBezTo>
                <a:cubicBezTo>
                  <a:pt x="8342" y="9305"/>
                  <a:pt x="8342" y="12269"/>
                  <a:pt x="8342" y="12269"/>
                </a:cubicBezTo>
                <a:close/>
                <a:moveTo>
                  <a:pt x="8342" y="16223"/>
                </a:moveTo>
                <a:cubicBezTo>
                  <a:pt x="7316" y="16273"/>
                  <a:pt x="6346" y="16471"/>
                  <a:pt x="5478" y="16799"/>
                </a:cubicBezTo>
                <a:cubicBezTo>
                  <a:pt x="5163" y="15752"/>
                  <a:pt x="4964" y="14550"/>
                  <a:pt x="4923" y="13258"/>
                </a:cubicBezTo>
                <a:lnTo>
                  <a:pt x="8342" y="13258"/>
                </a:lnTo>
                <a:cubicBezTo>
                  <a:pt x="8342" y="13258"/>
                  <a:pt x="8342" y="16223"/>
                  <a:pt x="8342" y="16223"/>
                </a:cubicBezTo>
                <a:close/>
                <a:moveTo>
                  <a:pt x="8342" y="20544"/>
                </a:moveTo>
                <a:cubicBezTo>
                  <a:pt x="7318" y="20286"/>
                  <a:pt x="6419" y="19237"/>
                  <a:pt x="5799" y="17717"/>
                </a:cubicBezTo>
                <a:cubicBezTo>
                  <a:pt x="6564" y="17428"/>
                  <a:pt x="7427" y="17253"/>
                  <a:pt x="8342" y="17204"/>
                </a:cubicBezTo>
                <a:cubicBezTo>
                  <a:pt x="8342" y="17204"/>
                  <a:pt x="8342" y="20544"/>
                  <a:pt x="8342" y="20544"/>
                </a:cubicBezTo>
                <a:close/>
                <a:moveTo>
                  <a:pt x="3877" y="18831"/>
                </a:moveTo>
                <a:cubicBezTo>
                  <a:pt x="4188" y="18564"/>
                  <a:pt x="4544" y="18325"/>
                  <a:pt x="4935" y="18114"/>
                </a:cubicBezTo>
                <a:cubicBezTo>
                  <a:pt x="5264" y="18893"/>
                  <a:pt x="5661" y="19574"/>
                  <a:pt x="6115" y="20118"/>
                </a:cubicBezTo>
                <a:cubicBezTo>
                  <a:pt x="5295" y="19814"/>
                  <a:pt x="4541" y="19374"/>
                  <a:pt x="3877" y="18831"/>
                </a:cubicBezTo>
                <a:moveTo>
                  <a:pt x="1007" y="13258"/>
                </a:moveTo>
                <a:lnTo>
                  <a:pt x="3942" y="13258"/>
                </a:lnTo>
                <a:cubicBezTo>
                  <a:pt x="3986" y="14686"/>
                  <a:pt x="4217" y="16024"/>
                  <a:pt x="4591" y="17192"/>
                </a:cubicBezTo>
                <a:cubicBezTo>
                  <a:pt x="4057" y="17470"/>
                  <a:pt x="3582" y="17803"/>
                  <a:pt x="3166" y="18173"/>
                </a:cubicBezTo>
                <a:cubicBezTo>
                  <a:pt x="1927" y="16878"/>
                  <a:pt x="1126" y="15163"/>
                  <a:pt x="1007" y="13258"/>
                </a:cubicBezTo>
                <a:moveTo>
                  <a:pt x="3166" y="7354"/>
                </a:moveTo>
                <a:cubicBezTo>
                  <a:pt x="3582" y="7725"/>
                  <a:pt x="4057" y="8057"/>
                  <a:pt x="4591" y="8335"/>
                </a:cubicBezTo>
                <a:cubicBezTo>
                  <a:pt x="4217" y="9504"/>
                  <a:pt x="3986" y="10842"/>
                  <a:pt x="3942" y="12269"/>
                </a:cubicBezTo>
                <a:lnTo>
                  <a:pt x="1007" y="12269"/>
                </a:lnTo>
                <a:cubicBezTo>
                  <a:pt x="1126" y="10365"/>
                  <a:pt x="1927" y="8649"/>
                  <a:pt x="3166" y="7354"/>
                </a:cubicBezTo>
                <a:moveTo>
                  <a:pt x="6115" y="5410"/>
                </a:moveTo>
                <a:cubicBezTo>
                  <a:pt x="5661" y="5954"/>
                  <a:pt x="5264" y="6634"/>
                  <a:pt x="4935" y="7413"/>
                </a:cubicBezTo>
                <a:cubicBezTo>
                  <a:pt x="4544" y="7203"/>
                  <a:pt x="4188" y="6963"/>
                  <a:pt x="3877" y="6696"/>
                </a:cubicBezTo>
                <a:cubicBezTo>
                  <a:pt x="4542" y="6153"/>
                  <a:pt x="5295" y="5714"/>
                  <a:pt x="6115" y="5410"/>
                </a:cubicBezTo>
                <a:moveTo>
                  <a:pt x="8836" y="3927"/>
                </a:moveTo>
                <a:cubicBezTo>
                  <a:pt x="3956" y="3927"/>
                  <a:pt x="0" y="7883"/>
                  <a:pt x="0" y="12764"/>
                </a:cubicBezTo>
                <a:cubicBezTo>
                  <a:pt x="0" y="17644"/>
                  <a:pt x="3956" y="21600"/>
                  <a:pt x="8836" y="21600"/>
                </a:cubicBezTo>
                <a:cubicBezTo>
                  <a:pt x="13717" y="21600"/>
                  <a:pt x="17673" y="17644"/>
                  <a:pt x="17673" y="12764"/>
                </a:cubicBezTo>
                <a:cubicBezTo>
                  <a:pt x="17673" y="7883"/>
                  <a:pt x="13717" y="3927"/>
                  <a:pt x="8836" y="3927"/>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7" name="Shape 2946">
            <a:extLst>
              <a:ext uri="{FF2B5EF4-FFF2-40B4-BE49-F238E27FC236}">
                <a16:creationId xmlns:a16="http://schemas.microsoft.com/office/drawing/2014/main" id="{8310529D-F07C-1B4C-8FFA-83ACBEE90AA9}"/>
              </a:ext>
            </a:extLst>
          </p:cNvPr>
          <p:cNvSpPr/>
          <p:nvPr/>
        </p:nvSpPr>
        <p:spPr>
          <a:xfrm>
            <a:off x="598565" y="5628593"/>
            <a:ext cx="289714" cy="289713"/>
          </a:xfrm>
          <a:custGeom>
            <a:avLst/>
            <a:gdLst/>
            <a:ahLst/>
            <a:cxnLst>
              <a:cxn ang="0">
                <a:pos x="wd2" y="hd2"/>
              </a:cxn>
              <a:cxn ang="5400000">
                <a:pos x="wd2" y="hd2"/>
              </a:cxn>
              <a:cxn ang="10800000">
                <a:pos x="wd2" y="hd2"/>
              </a:cxn>
              <a:cxn ang="16200000">
                <a:pos x="wd2" y="hd2"/>
              </a:cxn>
            </a:cxnLst>
            <a:rect l="0" t="0" r="r" b="b"/>
            <a:pathLst>
              <a:path w="21600" h="21600" extrusionOk="0">
                <a:moveTo>
                  <a:pt x="19595" y="9980"/>
                </a:moveTo>
                <a:cubicBezTo>
                  <a:pt x="19587" y="9894"/>
                  <a:pt x="19575" y="9811"/>
                  <a:pt x="19565" y="9726"/>
                </a:cubicBezTo>
                <a:cubicBezTo>
                  <a:pt x="19542" y="9539"/>
                  <a:pt x="19514" y="9355"/>
                  <a:pt x="19480" y="9172"/>
                </a:cubicBezTo>
                <a:cubicBezTo>
                  <a:pt x="19463" y="9078"/>
                  <a:pt x="19444" y="8986"/>
                  <a:pt x="19424" y="8893"/>
                </a:cubicBezTo>
                <a:cubicBezTo>
                  <a:pt x="19384" y="8712"/>
                  <a:pt x="19337" y="8533"/>
                  <a:pt x="19286" y="8356"/>
                </a:cubicBezTo>
                <a:cubicBezTo>
                  <a:pt x="19263" y="8276"/>
                  <a:pt x="19244" y="8195"/>
                  <a:pt x="19218" y="8116"/>
                </a:cubicBezTo>
                <a:cubicBezTo>
                  <a:pt x="19143" y="7879"/>
                  <a:pt x="19057" y="7646"/>
                  <a:pt x="18963" y="7418"/>
                </a:cubicBezTo>
                <a:cubicBezTo>
                  <a:pt x="18923" y="7321"/>
                  <a:pt x="18876" y="7229"/>
                  <a:pt x="18833" y="7134"/>
                </a:cubicBezTo>
                <a:cubicBezTo>
                  <a:pt x="18771" y="6999"/>
                  <a:pt x="18708" y="6865"/>
                  <a:pt x="18640" y="6734"/>
                </a:cubicBezTo>
                <a:cubicBezTo>
                  <a:pt x="18580" y="6618"/>
                  <a:pt x="18516" y="6504"/>
                  <a:pt x="18450" y="6391"/>
                </a:cubicBezTo>
                <a:cubicBezTo>
                  <a:pt x="18392" y="6291"/>
                  <a:pt x="18331" y="6192"/>
                  <a:pt x="18269" y="6094"/>
                </a:cubicBezTo>
                <a:cubicBezTo>
                  <a:pt x="18192" y="5971"/>
                  <a:pt x="18114" y="5849"/>
                  <a:pt x="18031" y="5731"/>
                </a:cubicBezTo>
                <a:cubicBezTo>
                  <a:pt x="17986" y="5667"/>
                  <a:pt x="17936" y="5605"/>
                  <a:pt x="17889" y="5541"/>
                </a:cubicBezTo>
                <a:cubicBezTo>
                  <a:pt x="17544" y="5080"/>
                  <a:pt x="17159" y="4651"/>
                  <a:pt x="16732" y="4265"/>
                </a:cubicBezTo>
                <a:cubicBezTo>
                  <a:pt x="16705" y="4241"/>
                  <a:pt x="16679" y="4216"/>
                  <a:pt x="16652" y="4192"/>
                </a:cubicBezTo>
                <a:cubicBezTo>
                  <a:pt x="16499" y="4058"/>
                  <a:pt x="16343" y="3927"/>
                  <a:pt x="16181" y="3803"/>
                </a:cubicBezTo>
                <a:cubicBezTo>
                  <a:pt x="16173" y="3796"/>
                  <a:pt x="16165" y="3790"/>
                  <a:pt x="16156" y="3784"/>
                </a:cubicBezTo>
                <a:cubicBezTo>
                  <a:pt x="15459" y="3252"/>
                  <a:pt x="14680" y="2821"/>
                  <a:pt x="13842" y="2513"/>
                </a:cubicBezTo>
                <a:cubicBezTo>
                  <a:pt x="13592" y="2912"/>
                  <a:pt x="13337" y="3420"/>
                  <a:pt x="13040" y="3590"/>
                </a:cubicBezTo>
                <a:cubicBezTo>
                  <a:pt x="12610" y="3835"/>
                  <a:pt x="12641" y="4817"/>
                  <a:pt x="13469" y="4725"/>
                </a:cubicBezTo>
                <a:cubicBezTo>
                  <a:pt x="13469" y="4725"/>
                  <a:pt x="13224" y="4970"/>
                  <a:pt x="13469" y="5860"/>
                </a:cubicBezTo>
                <a:cubicBezTo>
                  <a:pt x="13715" y="6750"/>
                  <a:pt x="14126" y="6943"/>
                  <a:pt x="15341" y="6443"/>
                </a:cubicBezTo>
                <a:cubicBezTo>
                  <a:pt x="15862" y="6228"/>
                  <a:pt x="16258" y="6340"/>
                  <a:pt x="16200" y="6873"/>
                </a:cubicBezTo>
                <a:cubicBezTo>
                  <a:pt x="16077" y="8008"/>
                  <a:pt x="15202" y="7960"/>
                  <a:pt x="15862" y="9788"/>
                </a:cubicBezTo>
                <a:cubicBezTo>
                  <a:pt x="16261" y="10892"/>
                  <a:pt x="17243" y="11322"/>
                  <a:pt x="17611" y="12181"/>
                </a:cubicBezTo>
                <a:cubicBezTo>
                  <a:pt x="17814" y="12653"/>
                  <a:pt x="18591" y="13088"/>
                  <a:pt x="19250" y="13384"/>
                </a:cubicBezTo>
                <a:cubicBezTo>
                  <a:pt x="19321" y="13153"/>
                  <a:pt x="19380" y="12917"/>
                  <a:pt x="19432" y="12677"/>
                </a:cubicBezTo>
                <a:cubicBezTo>
                  <a:pt x="19452" y="12587"/>
                  <a:pt x="19467" y="12494"/>
                  <a:pt x="19484" y="12402"/>
                </a:cubicBezTo>
                <a:cubicBezTo>
                  <a:pt x="19517" y="12224"/>
                  <a:pt x="19545" y="12044"/>
                  <a:pt x="19566" y="11862"/>
                </a:cubicBezTo>
                <a:cubicBezTo>
                  <a:pt x="19576" y="11776"/>
                  <a:pt x="19588" y="11691"/>
                  <a:pt x="19596" y="11604"/>
                </a:cubicBezTo>
                <a:cubicBezTo>
                  <a:pt x="19620" y="11340"/>
                  <a:pt x="19636" y="11072"/>
                  <a:pt x="19636" y="10800"/>
                </a:cubicBezTo>
                <a:cubicBezTo>
                  <a:pt x="19636" y="10523"/>
                  <a:pt x="19620" y="10250"/>
                  <a:pt x="19595" y="9980"/>
                </a:cubicBezTo>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5" y="0"/>
                  <a:pt x="0" y="4836"/>
                  <a:pt x="0" y="10800"/>
                </a:cubicBezTo>
                <a:cubicBezTo>
                  <a:pt x="0" y="16765"/>
                  <a:pt x="4835" y="21600"/>
                  <a:pt x="10800" y="21600"/>
                </a:cubicBezTo>
                <a:cubicBezTo>
                  <a:pt x="16764" y="21600"/>
                  <a:pt x="21600" y="16765"/>
                  <a:pt x="21600" y="10800"/>
                </a:cubicBezTo>
                <a:cubicBezTo>
                  <a:pt x="21600" y="4836"/>
                  <a:pt x="16764" y="0"/>
                  <a:pt x="10800" y="0"/>
                </a:cubicBezTo>
                <a:moveTo>
                  <a:pt x="8407" y="9726"/>
                </a:moveTo>
                <a:cubicBezTo>
                  <a:pt x="8468" y="9020"/>
                  <a:pt x="9603" y="8284"/>
                  <a:pt x="10370" y="7947"/>
                </a:cubicBezTo>
                <a:cubicBezTo>
                  <a:pt x="11137" y="7609"/>
                  <a:pt x="11843" y="7486"/>
                  <a:pt x="11751" y="6903"/>
                </a:cubicBezTo>
                <a:cubicBezTo>
                  <a:pt x="11659" y="6320"/>
                  <a:pt x="11444" y="5891"/>
                  <a:pt x="10248" y="5891"/>
                </a:cubicBezTo>
                <a:cubicBezTo>
                  <a:pt x="9051" y="5891"/>
                  <a:pt x="9573" y="7486"/>
                  <a:pt x="8591" y="6535"/>
                </a:cubicBezTo>
                <a:cubicBezTo>
                  <a:pt x="7609" y="5584"/>
                  <a:pt x="8805" y="5830"/>
                  <a:pt x="9296" y="5615"/>
                </a:cubicBezTo>
                <a:cubicBezTo>
                  <a:pt x="9787" y="5400"/>
                  <a:pt x="10278" y="4510"/>
                  <a:pt x="9419" y="4449"/>
                </a:cubicBezTo>
                <a:cubicBezTo>
                  <a:pt x="8560" y="4388"/>
                  <a:pt x="8744" y="4817"/>
                  <a:pt x="8069" y="4572"/>
                </a:cubicBezTo>
                <a:cubicBezTo>
                  <a:pt x="7394" y="4326"/>
                  <a:pt x="7087" y="5431"/>
                  <a:pt x="6658" y="5277"/>
                </a:cubicBezTo>
                <a:cubicBezTo>
                  <a:pt x="6373" y="5176"/>
                  <a:pt x="5613" y="4605"/>
                  <a:pt x="5110" y="4044"/>
                </a:cubicBezTo>
                <a:cubicBezTo>
                  <a:pt x="4094" y="4900"/>
                  <a:pt x="3277" y="5982"/>
                  <a:pt x="2729" y="7212"/>
                </a:cubicBezTo>
                <a:cubicBezTo>
                  <a:pt x="2875" y="8862"/>
                  <a:pt x="3774" y="9726"/>
                  <a:pt x="3774" y="9726"/>
                </a:cubicBezTo>
                <a:cubicBezTo>
                  <a:pt x="3774" y="9726"/>
                  <a:pt x="4234" y="10800"/>
                  <a:pt x="6995" y="12119"/>
                </a:cubicBezTo>
                <a:cubicBezTo>
                  <a:pt x="6995" y="12119"/>
                  <a:pt x="7517" y="12150"/>
                  <a:pt x="6903" y="11536"/>
                </a:cubicBezTo>
                <a:cubicBezTo>
                  <a:pt x="6290" y="10923"/>
                  <a:pt x="5615" y="10156"/>
                  <a:pt x="6382" y="9757"/>
                </a:cubicBezTo>
                <a:cubicBezTo>
                  <a:pt x="7149" y="9358"/>
                  <a:pt x="7364" y="9389"/>
                  <a:pt x="7548" y="10125"/>
                </a:cubicBezTo>
                <a:cubicBezTo>
                  <a:pt x="7732" y="10861"/>
                  <a:pt x="8345" y="10432"/>
                  <a:pt x="8407" y="9726"/>
                </a:cubicBezTo>
                <a:moveTo>
                  <a:pt x="16246" y="12871"/>
                </a:moveTo>
                <a:cubicBezTo>
                  <a:pt x="15893" y="13086"/>
                  <a:pt x="15908" y="13561"/>
                  <a:pt x="16200" y="13822"/>
                </a:cubicBezTo>
                <a:cubicBezTo>
                  <a:pt x="16491" y="14083"/>
                  <a:pt x="17074" y="14420"/>
                  <a:pt x="17258" y="13822"/>
                </a:cubicBezTo>
                <a:cubicBezTo>
                  <a:pt x="17442" y="13224"/>
                  <a:pt x="16599" y="12656"/>
                  <a:pt x="16246" y="12871"/>
                </a:cubicBezTo>
                <a:moveTo>
                  <a:pt x="12027" y="12948"/>
                </a:moveTo>
                <a:cubicBezTo>
                  <a:pt x="10984" y="12058"/>
                  <a:pt x="11107" y="11659"/>
                  <a:pt x="9787" y="11659"/>
                </a:cubicBezTo>
                <a:cubicBezTo>
                  <a:pt x="8468" y="11659"/>
                  <a:pt x="7640" y="11966"/>
                  <a:pt x="7977" y="13807"/>
                </a:cubicBezTo>
                <a:cubicBezTo>
                  <a:pt x="8315" y="15648"/>
                  <a:pt x="9296" y="14819"/>
                  <a:pt x="9205" y="16231"/>
                </a:cubicBezTo>
                <a:cubicBezTo>
                  <a:pt x="9112" y="17642"/>
                  <a:pt x="9450" y="17949"/>
                  <a:pt x="9665" y="18286"/>
                </a:cubicBezTo>
                <a:cubicBezTo>
                  <a:pt x="9880" y="18624"/>
                  <a:pt x="10524" y="19606"/>
                  <a:pt x="10769" y="18225"/>
                </a:cubicBezTo>
                <a:cubicBezTo>
                  <a:pt x="11015" y="16844"/>
                  <a:pt x="11475" y="16077"/>
                  <a:pt x="11996" y="15402"/>
                </a:cubicBezTo>
                <a:cubicBezTo>
                  <a:pt x="12518" y="14727"/>
                  <a:pt x="13070" y="13837"/>
                  <a:pt x="12027" y="12948"/>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8" name="Shape 2947">
            <a:extLst>
              <a:ext uri="{FF2B5EF4-FFF2-40B4-BE49-F238E27FC236}">
                <a16:creationId xmlns:a16="http://schemas.microsoft.com/office/drawing/2014/main" id="{8BE173DB-A9BF-4243-B6C9-2F3214ECE6F7}"/>
              </a:ext>
            </a:extLst>
          </p:cNvPr>
          <p:cNvSpPr/>
          <p:nvPr/>
        </p:nvSpPr>
        <p:spPr>
          <a:xfrm>
            <a:off x="1665039" y="2675804"/>
            <a:ext cx="289714" cy="289713"/>
          </a:xfrm>
          <a:custGeom>
            <a:avLst/>
            <a:gdLst/>
            <a:ahLst/>
            <a:cxnLst>
              <a:cxn ang="0">
                <a:pos x="wd2" y="hd2"/>
              </a:cxn>
              <a:cxn ang="5400000">
                <a:pos x="wd2" y="hd2"/>
              </a:cxn>
              <a:cxn ang="10800000">
                <a:pos x="wd2" y="hd2"/>
              </a:cxn>
              <a:cxn ang="16200000">
                <a:pos x="wd2" y="hd2"/>
              </a:cxn>
            </a:cxnLst>
            <a:rect l="0" t="0" r="r" b="b"/>
            <a:pathLst>
              <a:path w="21600" h="21600" extrusionOk="0">
                <a:moveTo>
                  <a:pt x="18367" y="17673"/>
                </a:moveTo>
                <a:lnTo>
                  <a:pt x="20127" y="17673"/>
                </a:lnTo>
                <a:cubicBezTo>
                  <a:pt x="20398" y="17673"/>
                  <a:pt x="20618" y="17453"/>
                  <a:pt x="20618" y="17182"/>
                </a:cubicBezTo>
                <a:cubicBezTo>
                  <a:pt x="20618" y="16910"/>
                  <a:pt x="20398" y="16691"/>
                  <a:pt x="20127" y="16691"/>
                </a:cubicBezTo>
                <a:lnTo>
                  <a:pt x="17182" y="16691"/>
                </a:lnTo>
                <a:cubicBezTo>
                  <a:pt x="16911" y="16691"/>
                  <a:pt x="16691" y="16910"/>
                  <a:pt x="16691" y="17182"/>
                </a:cubicBezTo>
                <a:lnTo>
                  <a:pt x="16691" y="20127"/>
                </a:lnTo>
                <a:cubicBezTo>
                  <a:pt x="16691" y="20399"/>
                  <a:pt x="16911" y="20618"/>
                  <a:pt x="17182" y="20618"/>
                </a:cubicBezTo>
                <a:cubicBezTo>
                  <a:pt x="17453" y="20618"/>
                  <a:pt x="17673" y="20399"/>
                  <a:pt x="17673" y="20127"/>
                </a:cubicBezTo>
                <a:lnTo>
                  <a:pt x="17673" y="18367"/>
                </a:lnTo>
                <a:lnTo>
                  <a:pt x="20762" y="21456"/>
                </a:lnTo>
                <a:cubicBezTo>
                  <a:pt x="20851" y="21545"/>
                  <a:pt x="20974" y="21600"/>
                  <a:pt x="21109" y="21600"/>
                </a:cubicBezTo>
                <a:cubicBezTo>
                  <a:pt x="21380" y="21600"/>
                  <a:pt x="21600" y="21380"/>
                  <a:pt x="21600" y="21109"/>
                </a:cubicBezTo>
                <a:cubicBezTo>
                  <a:pt x="21600" y="20974"/>
                  <a:pt x="21545" y="20851"/>
                  <a:pt x="21456" y="20762"/>
                </a:cubicBezTo>
                <a:cubicBezTo>
                  <a:pt x="21456" y="20762"/>
                  <a:pt x="18367" y="17673"/>
                  <a:pt x="18367" y="17673"/>
                </a:cubicBezTo>
                <a:close/>
                <a:moveTo>
                  <a:pt x="4418" y="16691"/>
                </a:moveTo>
                <a:lnTo>
                  <a:pt x="1473" y="16691"/>
                </a:lnTo>
                <a:cubicBezTo>
                  <a:pt x="1202" y="16691"/>
                  <a:pt x="982" y="16910"/>
                  <a:pt x="982" y="17182"/>
                </a:cubicBezTo>
                <a:cubicBezTo>
                  <a:pt x="982" y="17453"/>
                  <a:pt x="1202" y="17673"/>
                  <a:pt x="1473" y="17673"/>
                </a:cubicBezTo>
                <a:lnTo>
                  <a:pt x="3233" y="17673"/>
                </a:lnTo>
                <a:lnTo>
                  <a:pt x="144" y="20762"/>
                </a:lnTo>
                <a:cubicBezTo>
                  <a:pt x="55" y="20851"/>
                  <a:pt x="0" y="20974"/>
                  <a:pt x="0" y="21109"/>
                </a:cubicBezTo>
                <a:cubicBezTo>
                  <a:pt x="0" y="21380"/>
                  <a:pt x="220" y="21600"/>
                  <a:pt x="491" y="21600"/>
                </a:cubicBezTo>
                <a:cubicBezTo>
                  <a:pt x="626" y="21600"/>
                  <a:pt x="749" y="21545"/>
                  <a:pt x="838" y="21456"/>
                </a:cubicBezTo>
                <a:lnTo>
                  <a:pt x="3927" y="18367"/>
                </a:lnTo>
                <a:lnTo>
                  <a:pt x="3927" y="20127"/>
                </a:lnTo>
                <a:cubicBezTo>
                  <a:pt x="3927" y="20399"/>
                  <a:pt x="4147" y="20618"/>
                  <a:pt x="4418" y="20618"/>
                </a:cubicBezTo>
                <a:cubicBezTo>
                  <a:pt x="4689" y="20618"/>
                  <a:pt x="4909" y="20399"/>
                  <a:pt x="4909" y="20127"/>
                </a:cubicBezTo>
                <a:lnTo>
                  <a:pt x="4909" y="17182"/>
                </a:lnTo>
                <a:cubicBezTo>
                  <a:pt x="4909" y="16910"/>
                  <a:pt x="4689" y="16691"/>
                  <a:pt x="4418" y="16691"/>
                </a:cubicBezTo>
                <a:moveTo>
                  <a:pt x="14578" y="13923"/>
                </a:moveTo>
                <a:cubicBezTo>
                  <a:pt x="14366" y="13756"/>
                  <a:pt x="14123" y="13606"/>
                  <a:pt x="13863" y="13470"/>
                </a:cubicBezTo>
                <a:cubicBezTo>
                  <a:pt x="14060" y="12810"/>
                  <a:pt x="14189" y="12080"/>
                  <a:pt x="14228" y="11304"/>
                </a:cubicBezTo>
                <a:lnTo>
                  <a:pt x="15676" y="11304"/>
                </a:lnTo>
                <a:cubicBezTo>
                  <a:pt x="15574" y="12295"/>
                  <a:pt x="15177" y="13195"/>
                  <a:pt x="14578" y="13923"/>
                </a:cubicBezTo>
                <a:moveTo>
                  <a:pt x="13136" y="15120"/>
                </a:moveTo>
                <a:cubicBezTo>
                  <a:pt x="13280" y="14892"/>
                  <a:pt x="13410" y="14641"/>
                  <a:pt x="13529" y="14374"/>
                </a:cubicBezTo>
                <a:cubicBezTo>
                  <a:pt x="13660" y="14445"/>
                  <a:pt x="13781" y="14521"/>
                  <a:pt x="13893" y="14602"/>
                </a:cubicBezTo>
                <a:cubicBezTo>
                  <a:pt x="13656" y="14795"/>
                  <a:pt x="13407" y="14973"/>
                  <a:pt x="13136" y="15120"/>
                </a:cubicBezTo>
                <a:moveTo>
                  <a:pt x="11304" y="12785"/>
                </a:moveTo>
                <a:lnTo>
                  <a:pt x="11304" y="11304"/>
                </a:lnTo>
                <a:lnTo>
                  <a:pt x="13226" y="11304"/>
                </a:lnTo>
                <a:cubicBezTo>
                  <a:pt x="13193" y="11948"/>
                  <a:pt x="13093" y="12547"/>
                  <a:pt x="12949" y="13093"/>
                </a:cubicBezTo>
                <a:cubicBezTo>
                  <a:pt x="12443" y="12931"/>
                  <a:pt x="11890" y="12824"/>
                  <a:pt x="11304" y="12785"/>
                </a:cubicBezTo>
                <a:moveTo>
                  <a:pt x="11304" y="15605"/>
                </a:moveTo>
                <a:lnTo>
                  <a:pt x="11304" y="13766"/>
                </a:lnTo>
                <a:cubicBezTo>
                  <a:pt x="11784" y="13800"/>
                  <a:pt x="12233" y="13886"/>
                  <a:pt x="12642" y="14009"/>
                </a:cubicBezTo>
                <a:cubicBezTo>
                  <a:pt x="12301" y="14805"/>
                  <a:pt x="11837" y="15382"/>
                  <a:pt x="11304" y="15605"/>
                </a:cubicBezTo>
                <a:moveTo>
                  <a:pt x="11304" y="8815"/>
                </a:moveTo>
                <a:cubicBezTo>
                  <a:pt x="11890" y="8776"/>
                  <a:pt x="12443" y="8669"/>
                  <a:pt x="12949" y="8507"/>
                </a:cubicBezTo>
                <a:cubicBezTo>
                  <a:pt x="13093" y="9053"/>
                  <a:pt x="13193" y="9652"/>
                  <a:pt x="13226" y="10297"/>
                </a:cubicBezTo>
                <a:lnTo>
                  <a:pt x="11304" y="10297"/>
                </a:lnTo>
                <a:cubicBezTo>
                  <a:pt x="11304" y="10297"/>
                  <a:pt x="11304" y="8815"/>
                  <a:pt x="11304" y="8815"/>
                </a:cubicBezTo>
                <a:close/>
                <a:moveTo>
                  <a:pt x="11304" y="5995"/>
                </a:moveTo>
                <a:cubicBezTo>
                  <a:pt x="11837" y="6218"/>
                  <a:pt x="12301" y="6795"/>
                  <a:pt x="12642" y="7591"/>
                </a:cubicBezTo>
                <a:cubicBezTo>
                  <a:pt x="12233" y="7714"/>
                  <a:pt x="11784" y="7800"/>
                  <a:pt x="11304" y="7835"/>
                </a:cubicBezTo>
                <a:cubicBezTo>
                  <a:pt x="11304" y="7835"/>
                  <a:pt x="11304" y="5995"/>
                  <a:pt x="11304" y="5995"/>
                </a:cubicBezTo>
                <a:close/>
                <a:moveTo>
                  <a:pt x="13893" y="6998"/>
                </a:moveTo>
                <a:cubicBezTo>
                  <a:pt x="13781" y="7079"/>
                  <a:pt x="13660" y="7155"/>
                  <a:pt x="13529" y="7227"/>
                </a:cubicBezTo>
                <a:cubicBezTo>
                  <a:pt x="13410" y="6960"/>
                  <a:pt x="13280" y="6708"/>
                  <a:pt x="13136" y="6480"/>
                </a:cubicBezTo>
                <a:cubicBezTo>
                  <a:pt x="13407" y="6627"/>
                  <a:pt x="13656" y="6805"/>
                  <a:pt x="13893" y="6998"/>
                </a:cubicBezTo>
                <a:moveTo>
                  <a:pt x="15676" y="10297"/>
                </a:moveTo>
                <a:lnTo>
                  <a:pt x="14228" y="10297"/>
                </a:lnTo>
                <a:cubicBezTo>
                  <a:pt x="14189" y="9520"/>
                  <a:pt x="14060" y="8790"/>
                  <a:pt x="13863" y="8130"/>
                </a:cubicBezTo>
                <a:cubicBezTo>
                  <a:pt x="14123" y="7994"/>
                  <a:pt x="14366" y="7844"/>
                  <a:pt x="14578" y="7677"/>
                </a:cubicBezTo>
                <a:cubicBezTo>
                  <a:pt x="15177" y="8405"/>
                  <a:pt x="15574" y="9305"/>
                  <a:pt x="15676" y="10297"/>
                </a:cubicBezTo>
                <a:moveTo>
                  <a:pt x="10296" y="7835"/>
                </a:moveTo>
                <a:cubicBezTo>
                  <a:pt x="9816" y="7800"/>
                  <a:pt x="9367" y="7714"/>
                  <a:pt x="8958" y="7591"/>
                </a:cubicBezTo>
                <a:cubicBezTo>
                  <a:pt x="9299" y="6795"/>
                  <a:pt x="9764" y="6218"/>
                  <a:pt x="10296" y="5995"/>
                </a:cubicBezTo>
                <a:cubicBezTo>
                  <a:pt x="10296" y="5995"/>
                  <a:pt x="10296" y="7835"/>
                  <a:pt x="10296" y="7835"/>
                </a:cubicBezTo>
                <a:close/>
                <a:moveTo>
                  <a:pt x="10296" y="10297"/>
                </a:moveTo>
                <a:lnTo>
                  <a:pt x="8374" y="10297"/>
                </a:lnTo>
                <a:cubicBezTo>
                  <a:pt x="8407" y="9652"/>
                  <a:pt x="8507" y="9053"/>
                  <a:pt x="8651" y="8507"/>
                </a:cubicBezTo>
                <a:cubicBezTo>
                  <a:pt x="9158" y="8669"/>
                  <a:pt x="9710" y="8776"/>
                  <a:pt x="10296" y="8815"/>
                </a:cubicBezTo>
                <a:cubicBezTo>
                  <a:pt x="10296" y="8815"/>
                  <a:pt x="10296" y="10297"/>
                  <a:pt x="10296" y="10297"/>
                </a:cubicBezTo>
                <a:close/>
                <a:moveTo>
                  <a:pt x="10296" y="12785"/>
                </a:moveTo>
                <a:cubicBezTo>
                  <a:pt x="9710" y="12824"/>
                  <a:pt x="9158" y="12931"/>
                  <a:pt x="8651" y="13093"/>
                </a:cubicBezTo>
                <a:cubicBezTo>
                  <a:pt x="8507" y="12547"/>
                  <a:pt x="8407" y="11948"/>
                  <a:pt x="8374" y="11304"/>
                </a:cubicBezTo>
                <a:lnTo>
                  <a:pt x="10296" y="11304"/>
                </a:lnTo>
                <a:cubicBezTo>
                  <a:pt x="10296" y="11304"/>
                  <a:pt x="10296" y="12785"/>
                  <a:pt x="10296" y="12785"/>
                </a:cubicBezTo>
                <a:close/>
                <a:moveTo>
                  <a:pt x="10296" y="15605"/>
                </a:moveTo>
                <a:cubicBezTo>
                  <a:pt x="9764" y="15382"/>
                  <a:pt x="9299" y="14805"/>
                  <a:pt x="8958" y="14009"/>
                </a:cubicBezTo>
                <a:cubicBezTo>
                  <a:pt x="9367" y="13886"/>
                  <a:pt x="9816" y="13800"/>
                  <a:pt x="10296" y="13766"/>
                </a:cubicBezTo>
                <a:cubicBezTo>
                  <a:pt x="10296" y="13766"/>
                  <a:pt x="10296" y="15605"/>
                  <a:pt x="10296" y="15605"/>
                </a:cubicBezTo>
                <a:close/>
                <a:moveTo>
                  <a:pt x="7707" y="14602"/>
                </a:moveTo>
                <a:cubicBezTo>
                  <a:pt x="7819" y="14521"/>
                  <a:pt x="7941" y="14445"/>
                  <a:pt x="8071" y="14374"/>
                </a:cubicBezTo>
                <a:cubicBezTo>
                  <a:pt x="8190" y="14641"/>
                  <a:pt x="8321" y="14892"/>
                  <a:pt x="8464" y="15120"/>
                </a:cubicBezTo>
                <a:cubicBezTo>
                  <a:pt x="8193" y="14973"/>
                  <a:pt x="7944" y="14795"/>
                  <a:pt x="7707" y="14602"/>
                </a:cubicBezTo>
                <a:moveTo>
                  <a:pt x="5925" y="11304"/>
                </a:moveTo>
                <a:lnTo>
                  <a:pt x="7372" y="11304"/>
                </a:lnTo>
                <a:cubicBezTo>
                  <a:pt x="7411" y="12080"/>
                  <a:pt x="7540" y="12810"/>
                  <a:pt x="7737" y="13470"/>
                </a:cubicBezTo>
                <a:cubicBezTo>
                  <a:pt x="7477" y="13606"/>
                  <a:pt x="7235" y="13756"/>
                  <a:pt x="7022" y="13923"/>
                </a:cubicBezTo>
                <a:cubicBezTo>
                  <a:pt x="6423" y="13195"/>
                  <a:pt x="6026" y="12295"/>
                  <a:pt x="5925" y="11304"/>
                </a:cubicBezTo>
                <a:moveTo>
                  <a:pt x="7022" y="7677"/>
                </a:moveTo>
                <a:cubicBezTo>
                  <a:pt x="7235" y="7844"/>
                  <a:pt x="7477" y="7994"/>
                  <a:pt x="7737" y="8130"/>
                </a:cubicBezTo>
                <a:cubicBezTo>
                  <a:pt x="7540" y="8790"/>
                  <a:pt x="7411" y="9520"/>
                  <a:pt x="7372" y="10297"/>
                </a:cubicBezTo>
                <a:lnTo>
                  <a:pt x="5925" y="10297"/>
                </a:lnTo>
                <a:cubicBezTo>
                  <a:pt x="6026" y="9305"/>
                  <a:pt x="6423" y="8405"/>
                  <a:pt x="7022" y="7677"/>
                </a:cubicBezTo>
                <a:moveTo>
                  <a:pt x="8464" y="6480"/>
                </a:moveTo>
                <a:cubicBezTo>
                  <a:pt x="8321" y="6708"/>
                  <a:pt x="8190" y="6960"/>
                  <a:pt x="8071" y="7227"/>
                </a:cubicBezTo>
                <a:cubicBezTo>
                  <a:pt x="7941" y="7155"/>
                  <a:pt x="7819" y="7079"/>
                  <a:pt x="7707" y="6998"/>
                </a:cubicBezTo>
                <a:cubicBezTo>
                  <a:pt x="7944" y="6805"/>
                  <a:pt x="8193" y="6627"/>
                  <a:pt x="8464" y="6480"/>
                </a:cubicBezTo>
                <a:moveTo>
                  <a:pt x="10800" y="4909"/>
                </a:moveTo>
                <a:cubicBezTo>
                  <a:pt x="7546" y="4909"/>
                  <a:pt x="4909" y="7546"/>
                  <a:pt x="4909" y="10800"/>
                </a:cubicBezTo>
                <a:cubicBezTo>
                  <a:pt x="4909" y="14053"/>
                  <a:pt x="7546" y="16691"/>
                  <a:pt x="10800" y="16691"/>
                </a:cubicBezTo>
                <a:cubicBezTo>
                  <a:pt x="14053" y="16691"/>
                  <a:pt x="16691" y="14053"/>
                  <a:pt x="16691" y="10800"/>
                </a:cubicBezTo>
                <a:cubicBezTo>
                  <a:pt x="16691" y="7546"/>
                  <a:pt x="14053" y="4909"/>
                  <a:pt x="10800" y="4909"/>
                </a:cubicBezTo>
                <a:moveTo>
                  <a:pt x="3233" y="3927"/>
                </a:moveTo>
                <a:lnTo>
                  <a:pt x="1473" y="3927"/>
                </a:lnTo>
                <a:cubicBezTo>
                  <a:pt x="1202" y="3927"/>
                  <a:pt x="982" y="4147"/>
                  <a:pt x="982" y="4418"/>
                </a:cubicBezTo>
                <a:cubicBezTo>
                  <a:pt x="982" y="4690"/>
                  <a:pt x="1202" y="4909"/>
                  <a:pt x="1473" y="4909"/>
                </a:cubicBezTo>
                <a:lnTo>
                  <a:pt x="4418" y="4909"/>
                </a:lnTo>
                <a:cubicBezTo>
                  <a:pt x="4689" y="4909"/>
                  <a:pt x="4909" y="4690"/>
                  <a:pt x="4909" y="4418"/>
                </a:cubicBezTo>
                <a:lnTo>
                  <a:pt x="4909" y="1473"/>
                </a:lnTo>
                <a:cubicBezTo>
                  <a:pt x="4909" y="1201"/>
                  <a:pt x="4689" y="982"/>
                  <a:pt x="4418" y="982"/>
                </a:cubicBezTo>
                <a:cubicBezTo>
                  <a:pt x="4147" y="982"/>
                  <a:pt x="3927" y="1201"/>
                  <a:pt x="3927" y="1473"/>
                </a:cubicBezTo>
                <a:lnTo>
                  <a:pt x="3927" y="3233"/>
                </a:lnTo>
                <a:lnTo>
                  <a:pt x="838" y="144"/>
                </a:lnTo>
                <a:cubicBezTo>
                  <a:pt x="749" y="55"/>
                  <a:pt x="626" y="0"/>
                  <a:pt x="491" y="0"/>
                </a:cubicBezTo>
                <a:cubicBezTo>
                  <a:pt x="220" y="0"/>
                  <a:pt x="0" y="220"/>
                  <a:pt x="0" y="491"/>
                </a:cubicBezTo>
                <a:cubicBezTo>
                  <a:pt x="0" y="627"/>
                  <a:pt x="55" y="749"/>
                  <a:pt x="144" y="838"/>
                </a:cubicBezTo>
                <a:cubicBezTo>
                  <a:pt x="144" y="838"/>
                  <a:pt x="3233" y="3927"/>
                  <a:pt x="3233" y="3927"/>
                </a:cubicBezTo>
                <a:close/>
                <a:moveTo>
                  <a:pt x="17182" y="4909"/>
                </a:moveTo>
                <a:lnTo>
                  <a:pt x="20127" y="4909"/>
                </a:lnTo>
                <a:cubicBezTo>
                  <a:pt x="20398" y="4909"/>
                  <a:pt x="20618" y="4690"/>
                  <a:pt x="20618" y="4418"/>
                </a:cubicBezTo>
                <a:cubicBezTo>
                  <a:pt x="20618" y="4147"/>
                  <a:pt x="20398" y="3927"/>
                  <a:pt x="20127" y="3927"/>
                </a:cubicBezTo>
                <a:lnTo>
                  <a:pt x="18367" y="3927"/>
                </a:lnTo>
                <a:lnTo>
                  <a:pt x="21456" y="838"/>
                </a:lnTo>
                <a:cubicBezTo>
                  <a:pt x="21545" y="749"/>
                  <a:pt x="21600" y="627"/>
                  <a:pt x="21600" y="491"/>
                </a:cubicBezTo>
                <a:cubicBezTo>
                  <a:pt x="21600" y="220"/>
                  <a:pt x="21380" y="0"/>
                  <a:pt x="21109" y="0"/>
                </a:cubicBezTo>
                <a:cubicBezTo>
                  <a:pt x="20974" y="0"/>
                  <a:pt x="20851" y="55"/>
                  <a:pt x="20762" y="144"/>
                </a:cubicBezTo>
                <a:lnTo>
                  <a:pt x="17673" y="3233"/>
                </a:lnTo>
                <a:lnTo>
                  <a:pt x="17673" y="1473"/>
                </a:lnTo>
                <a:cubicBezTo>
                  <a:pt x="17673" y="1201"/>
                  <a:pt x="17453" y="982"/>
                  <a:pt x="17182" y="982"/>
                </a:cubicBezTo>
                <a:cubicBezTo>
                  <a:pt x="16911" y="982"/>
                  <a:pt x="16691" y="1201"/>
                  <a:pt x="16691" y="1473"/>
                </a:cubicBezTo>
                <a:lnTo>
                  <a:pt x="16691" y="4418"/>
                </a:lnTo>
                <a:cubicBezTo>
                  <a:pt x="16691" y="4690"/>
                  <a:pt x="16911" y="4909"/>
                  <a:pt x="17182" y="490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9" name="Shape 2948">
            <a:extLst>
              <a:ext uri="{FF2B5EF4-FFF2-40B4-BE49-F238E27FC236}">
                <a16:creationId xmlns:a16="http://schemas.microsoft.com/office/drawing/2014/main" id="{A4A77917-52A1-FC46-9F8D-5C41E8875DCD}"/>
              </a:ext>
            </a:extLst>
          </p:cNvPr>
          <p:cNvSpPr/>
          <p:nvPr/>
        </p:nvSpPr>
        <p:spPr>
          <a:xfrm>
            <a:off x="624340" y="2697216"/>
            <a:ext cx="210701" cy="289713"/>
          </a:xfrm>
          <a:custGeom>
            <a:avLst/>
            <a:gdLst/>
            <a:ahLst/>
            <a:cxnLst>
              <a:cxn ang="0">
                <a:pos x="wd2" y="hd2"/>
              </a:cxn>
              <a:cxn ang="5400000">
                <a:pos x="wd2" y="hd2"/>
              </a:cxn>
              <a:cxn ang="10800000">
                <a:pos x="wd2" y="hd2"/>
              </a:cxn>
              <a:cxn ang="16200000">
                <a:pos x="wd2" y="hd2"/>
              </a:cxn>
            </a:cxnLst>
            <a:rect l="0" t="0" r="r" b="b"/>
            <a:pathLst>
              <a:path w="21600" h="21600" extrusionOk="0">
                <a:moveTo>
                  <a:pt x="6275" y="6273"/>
                </a:moveTo>
                <a:cubicBezTo>
                  <a:pt x="6275" y="6273"/>
                  <a:pt x="6661" y="6914"/>
                  <a:pt x="8976" y="7703"/>
                </a:cubicBezTo>
                <a:cubicBezTo>
                  <a:pt x="8976" y="7703"/>
                  <a:pt x="9413" y="7721"/>
                  <a:pt x="8899" y="7354"/>
                </a:cubicBezTo>
                <a:cubicBezTo>
                  <a:pt x="8384" y="6987"/>
                  <a:pt x="7819" y="6529"/>
                  <a:pt x="8462" y="6291"/>
                </a:cubicBezTo>
                <a:cubicBezTo>
                  <a:pt x="9104" y="6052"/>
                  <a:pt x="9285" y="6071"/>
                  <a:pt x="9439" y="6511"/>
                </a:cubicBezTo>
                <a:cubicBezTo>
                  <a:pt x="9594" y="6950"/>
                  <a:pt x="10108" y="6694"/>
                  <a:pt x="10159" y="6273"/>
                </a:cubicBezTo>
                <a:cubicBezTo>
                  <a:pt x="10211" y="5851"/>
                  <a:pt x="11163" y="5411"/>
                  <a:pt x="11806" y="5209"/>
                </a:cubicBezTo>
                <a:cubicBezTo>
                  <a:pt x="12449" y="5007"/>
                  <a:pt x="13040" y="4934"/>
                  <a:pt x="12963" y="4585"/>
                </a:cubicBezTo>
                <a:cubicBezTo>
                  <a:pt x="12886" y="4237"/>
                  <a:pt x="12706" y="3980"/>
                  <a:pt x="11703" y="3980"/>
                </a:cubicBezTo>
                <a:cubicBezTo>
                  <a:pt x="10699" y="3980"/>
                  <a:pt x="11137" y="4934"/>
                  <a:pt x="10314" y="4365"/>
                </a:cubicBezTo>
                <a:cubicBezTo>
                  <a:pt x="9491" y="3797"/>
                  <a:pt x="10493" y="3944"/>
                  <a:pt x="10905" y="3816"/>
                </a:cubicBezTo>
                <a:cubicBezTo>
                  <a:pt x="11317" y="3687"/>
                  <a:pt x="11729" y="3155"/>
                  <a:pt x="11009" y="3119"/>
                </a:cubicBezTo>
                <a:cubicBezTo>
                  <a:pt x="10287" y="3082"/>
                  <a:pt x="10442" y="3339"/>
                  <a:pt x="9876" y="3192"/>
                </a:cubicBezTo>
                <a:cubicBezTo>
                  <a:pt x="9310" y="3045"/>
                  <a:pt x="9053" y="3706"/>
                  <a:pt x="8693" y="3614"/>
                </a:cubicBezTo>
                <a:cubicBezTo>
                  <a:pt x="8519" y="3570"/>
                  <a:pt x="8131" y="3374"/>
                  <a:pt x="7770" y="3142"/>
                </a:cubicBezTo>
                <a:cubicBezTo>
                  <a:pt x="6767" y="3765"/>
                  <a:pt x="6022" y="4597"/>
                  <a:pt x="5656" y="5546"/>
                </a:cubicBezTo>
                <a:cubicBezTo>
                  <a:pt x="5919" y="6021"/>
                  <a:pt x="6275" y="6273"/>
                  <a:pt x="6275" y="6273"/>
                </a:cubicBezTo>
                <a:moveTo>
                  <a:pt x="20588" y="12027"/>
                </a:moveTo>
                <a:cubicBezTo>
                  <a:pt x="20407" y="12027"/>
                  <a:pt x="20245" y="12080"/>
                  <a:pt x="20124" y="12164"/>
                </a:cubicBezTo>
                <a:lnTo>
                  <a:pt x="20119" y="12161"/>
                </a:lnTo>
                <a:cubicBezTo>
                  <a:pt x="18145" y="13734"/>
                  <a:pt x="15310" y="14727"/>
                  <a:pt x="12150" y="14727"/>
                </a:cubicBezTo>
                <a:cubicBezTo>
                  <a:pt x="6186" y="14727"/>
                  <a:pt x="1350" y="11211"/>
                  <a:pt x="1350" y="6873"/>
                </a:cubicBezTo>
                <a:cubicBezTo>
                  <a:pt x="1350" y="4606"/>
                  <a:pt x="2678" y="2571"/>
                  <a:pt x="4788" y="1137"/>
                </a:cubicBezTo>
                <a:lnTo>
                  <a:pt x="4777" y="1127"/>
                </a:lnTo>
                <a:cubicBezTo>
                  <a:pt x="4945" y="1037"/>
                  <a:pt x="5062" y="900"/>
                  <a:pt x="5062" y="736"/>
                </a:cubicBezTo>
                <a:cubicBezTo>
                  <a:pt x="5062" y="465"/>
                  <a:pt x="4760" y="245"/>
                  <a:pt x="4388" y="245"/>
                </a:cubicBezTo>
                <a:cubicBezTo>
                  <a:pt x="4192" y="245"/>
                  <a:pt x="4020" y="308"/>
                  <a:pt x="3897" y="405"/>
                </a:cubicBezTo>
                <a:lnTo>
                  <a:pt x="3895" y="403"/>
                </a:lnTo>
                <a:cubicBezTo>
                  <a:pt x="1505" y="2016"/>
                  <a:pt x="0" y="4314"/>
                  <a:pt x="0" y="6873"/>
                </a:cubicBezTo>
                <a:cubicBezTo>
                  <a:pt x="0" y="11587"/>
                  <a:pt x="5081" y="15428"/>
                  <a:pt x="11475" y="15684"/>
                </a:cubicBezTo>
                <a:lnTo>
                  <a:pt x="11475" y="20618"/>
                </a:lnTo>
                <a:lnTo>
                  <a:pt x="7425" y="20618"/>
                </a:lnTo>
                <a:cubicBezTo>
                  <a:pt x="7052" y="20618"/>
                  <a:pt x="6750" y="20838"/>
                  <a:pt x="6750" y="21109"/>
                </a:cubicBezTo>
                <a:cubicBezTo>
                  <a:pt x="6750" y="21380"/>
                  <a:pt x="7052" y="21600"/>
                  <a:pt x="7425" y="21600"/>
                </a:cubicBezTo>
                <a:lnTo>
                  <a:pt x="16875" y="21600"/>
                </a:lnTo>
                <a:cubicBezTo>
                  <a:pt x="17247" y="21600"/>
                  <a:pt x="17550" y="21380"/>
                  <a:pt x="17550" y="21109"/>
                </a:cubicBezTo>
                <a:cubicBezTo>
                  <a:pt x="17550" y="20838"/>
                  <a:pt x="17247" y="20618"/>
                  <a:pt x="16875" y="20618"/>
                </a:cubicBezTo>
                <a:lnTo>
                  <a:pt x="12825" y="20618"/>
                </a:lnTo>
                <a:lnTo>
                  <a:pt x="12825" y="15684"/>
                </a:lnTo>
                <a:cubicBezTo>
                  <a:pt x="16068" y="15554"/>
                  <a:pt x="18970" y="14500"/>
                  <a:pt x="21045" y="12880"/>
                </a:cubicBezTo>
                <a:lnTo>
                  <a:pt x="21041" y="12877"/>
                </a:lnTo>
                <a:cubicBezTo>
                  <a:pt x="21175" y="12788"/>
                  <a:pt x="21262" y="12661"/>
                  <a:pt x="21262" y="12518"/>
                </a:cubicBezTo>
                <a:cubicBezTo>
                  <a:pt x="21262" y="12247"/>
                  <a:pt x="20960" y="12027"/>
                  <a:pt x="20588" y="12027"/>
                </a:cubicBezTo>
                <a:moveTo>
                  <a:pt x="12150" y="982"/>
                </a:moveTo>
                <a:cubicBezTo>
                  <a:pt x="16623" y="982"/>
                  <a:pt x="20250" y="3619"/>
                  <a:pt x="20250" y="6873"/>
                </a:cubicBezTo>
                <a:cubicBezTo>
                  <a:pt x="20250" y="10127"/>
                  <a:pt x="16623" y="12764"/>
                  <a:pt x="12150" y="12764"/>
                </a:cubicBezTo>
                <a:cubicBezTo>
                  <a:pt x="7677" y="12764"/>
                  <a:pt x="4050" y="10127"/>
                  <a:pt x="4050" y="6873"/>
                </a:cubicBezTo>
                <a:cubicBezTo>
                  <a:pt x="4050" y="3619"/>
                  <a:pt x="7677" y="982"/>
                  <a:pt x="12150" y="982"/>
                </a:cubicBezTo>
                <a:moveTo>
                  <a:pt x="12150" y="13745"/>
                </a:moveTo>
                <a:cubicBezTo>
                  <a:pt x="17369" y="13745"/>
                  <a:pt x="21600" y="10669"/>
                  <a:pt x="21600" y="6873"/>
                </a:cubicBezTo>
                <a:cubicBezTo>
                  <a:pt x="21600" y="3077"/>
                  <a:pt x="17369" y="0"/>
                  <a:pt x="12150" y="0"/>
                </a:cubicBezTo>
                <a:cubicBezTo>
                  <a:pt x="6931" y="0"/>
                  <a:pt x="2700" y="3077"/>
                  <a:pt x="2700" y="6873"/>
                </a:cubicBezTo>
                <a:cubicBezTo>
                  <a:pt x="2700" y="10669"/>
                  <a:pt x="6931" y="13745"/>
                  <a:pt x="12150" y="13745"/>
                </a:cubicBezTo>
                <a:moveTo>
                  <a:pt x="16733" y="8152"/>
                </a:moveTo>
                <a:cubicBezTo>
                  <a:pt x="16437" y="8280"/>
                  <a:pt x="16449" y="8564"/>
                  <a:pt x="16693" y="8720"/>
                </a:cubicBezTo>
                <a:cubicBezTo>
                  <a:pt x="16938" y="8876"/>
                  <a:pt x="17427" y="9078"/>
                  <a:pt x="17581" y="8720"/>
                </a:cubicBezTo>
                <a:cubicBezTo>
                  <a:pt x="17736" y="8362"/>
                  <a:pt x="17028" y="8023"/>
                  <a:pt x="16733" y="8152"/>
                </a:cubicBezTo>
                <a:moveTo>
                  <a:pt x="11317" y="7428"/>
                </a:moveTo>
                <a:cubicBezTo>
                  <a:pt x="10211" y="7428"/>
                  <a:pt x="9516" y="7611"/>
                  <a:pt x="9800" y="8711"/>
                </a:cubicBezTo>
                <a:cubicBezTo>
                  <a:pt x="10082" y="9811"/>
                  <a:pt x="10905" y="9316"/>
                  <a:pt x="10828" y="10160"/>
                </a:cubicBezTo>
                <a:cubicBezTo>
                  <a:pt x="10751" y="11003"/>
                  <a:pt x="11034" y="11186"/>
                  <a:pt x="11214" y="11388"/>
                </a:cubicBezTo>
                <a:cubicBezTo>
                  <a:pt x="11315" y="11501"/>
                  <a:pt x="11532" y="11731"/>
                  <a:pt x="11738" y="11767"/>
                </a:cubicBezTo>
                <a:cubicBezTo>
                  <a:pt x="11768" y="11768"/>
                  <a:pt x="11798" y="11769"/>
                  <a:pt x="11828" y="11770"/>
                </a:cubicBezTo>
                <a:cubicBezTo>
                  <a:pt x="11954" y="11751"/>
                  <a:pt x="12068" y="11642"/>
                  <a:pt x="12140" y="11351"/>
                </a:cubicBezTo>
                <a:cubicBezTo>
                  <a:pt x="12346" y="10526"/>
                  <a:pt x="12732" y="10067"/>
                  <a:pt x="13169" y="9664"/>
                </a:cubicBezTo>
                <a:cubicBezTo>
                  <a:pt x="13606" y="9261"/>
                  <a:pt x="14070" y="8729"/>
                  <a:pt x="13195" y="8197"/>
                </a:cubicBezTo>
                <a:cubicBezTo>
                  <a:pt x="12320" y="7666"/>
                  <a:pt x="12423" y="7428"/>
                  <a:pt x="11317" y="7428"/>
                </a:cubicBezTo>
                <a:moveTo>
                  <a:pt x="14404" y="3284"/>
                </a:moveTo>
                <a:cubicBezTo>
                  <a:pt x="14404" y="3284"/>
                  <a:pt x="14198" y="3431"/>
                  <a:pt x="14404" y="3962"/>
                </a:cubicBezTo>
                <a:cubicBezTo>
                  <a:pt x="14610" y="4494"/>
                  <a:pt x="14955" y="4609"/>
                  <a:pt x="15974" y="4311"/>
                </a:cubicBezTo>
                <a:cubicBezTo>
                  <a:pt x="16411" y="4182"/>
                  <a:pt x="16742" y="4248"/>
                  <a:pt x="16693" y="4567"/>
                </a:cubicBezTo>
                <a:cubicBezTo>
                  <a:pt x="16591" y="5246"/>
                  <a:pt x="15858" y="5217"/>
                  <a:pt x="16411" y="6309"/>
                </a:cubicBezTo>
                <a:cubicBezTo>
                  <a:pt x="16745" y="6969"/>
                  <a:pt x="17568" y="7226"/>
                  <a:pt x="17877" y="7739"/>
                </a:cubicBezTo>
                <a:cubicBezTo>
                  <a:pt x="17984" y="7918"/>
                  <a:pt x="18288" y="8083"/>
                  <a:pt x="18633" y="8228"/>
                </a:cubicBezTo>
                <a:cubicBezTo>
                  <a:pt x="18803" y="7797"/>
                  <a:pt x="18900" y="7344"/>
                  <a:pt x="18900" y="6873"/>
                </a:cubicBezTo>
                <a:cubicBezTo>
                  <a:pt x="18900" y="4752"/>
                  <a:pt x="17047" y="2950"/>
                  <a:pt x="14457" y="2264"/>
                </a:cubicBezTo>
                <a:cubicBezTo>
                  <a:pt x="14328" y="2411"/>
                  <a:pt x="14192" y="2545"/>
                  <a:pt x="14044" y="2605"/>
                </a:cubicBezTo>
                <a:cubicBezTo>
                  <a:pt x="13684" y="2752"/>
                  <a:pt x="13710" y="3339"/>
                  <a:pt x="14404" y="3284"/>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30" name="Shape 2949">
            <a:extLst>
              <a:ext uri="{FF2B5EF4-FFF2-40B4-BE49-F238E27FC236}">
                <a16:creationId xmlns:a16="http://schemas.microsoft.com/office/drawing/2014/main" id="{C24986A9-7214-9444-8803-34AEDB0C7871}"/>
              </a:ext>
            </a:extLst>
          </p:cNvPr>
          <p:cNvSpPr/>
          <p:nvPr/>
        </p:nvSpPr>
        <p:spPr>
          <a:xfrm>
            <a:off x="1696295" y="489085"/>
            <a:ext cx="237039" cy="289713"/>
          </a:xfrm>
          <a:custGeom>
            <a:avLst/>
            <a:gdLst/>
            <a:ahLst/>
            <a:cxnLst>
              <a:cxn ang="0">
                <a:pos x="wd2" y="hd2"/>
              </a:cxn>
              <a:cxn ang="5400000">
                <a:pos x="wd2" y="hd2"/>
              </a:cxn>
              <a:cxn ang="10800000">
                <a:pos x="wd2" y="hd2"/>
              </a:cxn>
              <a:cxn ang="16200000">
                <a:pos x="wd2" y="hd2"/>
              </a:cxn>
            </a:cxnLst>
            <a:rect l="0" t="0" r="r" b="b"/>
            <a:pathLst>
              <a:path w="21600" h="21600" extrusionOk="0">
                <a:moveTo>
                  <a:pt x="17152" y="16691"/>
                </a:moveTo>
                <a:lnTo>
                  <a:pt x="3600" y="16691"/>
                </a:lnTo>
                <a:lnTo>
                  <a:pt x="3600" y="11782"/>
                </a:lnTo>
                <a:lnTo>
                  <a:pt x="17152" y="11782"/>
                </a:lnTo>
                <a:lnTo>
                  <a:pt x="20152" y="14236"/>
                </a:lnTo>
                <a:cubicBezTo>
                  <a:pt x="20152" y="14236"/>
                  <a:pt x="17152" y="16691"/>
                  <a:pt x="17152" y="16691"/>
                </a:cubicBezTo>
                <a:close/>
                <a:moveTo>
                  <a:pt x="11400" y="20618"/>
                </a:moveTo>
                <a:lnTo>
                  <a:pt x="10200" y="20618"/>
                </a:lnTo>
                <a:lnTo>
                  <a:pt x="10200" y="17673"/>
                </a:lnTo>
                <a:lnTo>
                  <a:pt x="11400" y="17673"/>
                </a:lnTo>
                <a:cubicBezTo>
                  <a:pt x="11400" y="17673"/>
                  <a:pt x="11400" y="20618"/>
                  <a:pt x="11400" y="20618"/>
                </a:cubicBezTo>
                <a:close/>
                <a:moveTo>
                  <a:pt x="11400" y="10800"/>
                </a:moveTo>
                <a:lnTo>
                  <a:pt x="10200" y="10800"/>
                </a:lnTo>
                <a:lnTo>
                  <a:pt x="10200" y="8836"/>
                </a:lnTo>
                <a:lnTo>
                  <a:pt x="11400" y="8836"/>
                </a:lnTo>
                <a:cubicBezTo>
                  <a:pt x="11400" y="8836"/>
                  <a:pt x="11400" y="10800"/>
                  <a:pt x="11400" y="10800"/>
                </a:cubicBezTo>
                <a:close/>
                <a:moveTo>
                  <a:pt x="4448" y="7855"/>
                </a:moveTo>
                <a:lnTo>
                  <a:pt x="1448" y="5400"/>
                </a:lnTo>
                <a:lnTo>
                  <a:pt x="4448" y="2945"/>
                </a:lnTo>
                <a:lnTo>
                  <a:pt x="18000" y="2945"/>
                </a:lnTo>
                <a:lnTo>
                  <a:pt x="18000" y="7855"/>
                </a:lnTo>
                <a:cubicBezTo>
                  <a:pt x="18000" y="7855"/>
                  <a:pt x="4448" y="7855"/>
                  <a:pt x="4448" y="7855"/>
                </a:cubicBezTo>
                <a:close/>
                <a:moveTo>
                  <a:pt x="10200" y="982"/>
                </a:moveTo>
                <a:lnTo>
                  <a:pt x="11400" y="982"/>
                </a:lnTo>
                <a:lnTo>
                  <a:pt x="11400" y="1964"/>
                </a:lnTo>
                <a:lnTo>
                  <a:pt x="10200" y="1964"/>
                </a:lnTo>
                <a:cubicBezTo>
                  <a:pt x="10200" y="1964"/>
                  <a:pt x="10200" y="982"/>
                  <a:pt x="10200" y="982"/>
                </a:cubicBezTo>
                <a:close/>
                <a:moveTo>
                  <a:pt x="21424" y="13889"/>
                </a:moveTo>
                <a:lnTo>
                  <a:pt x="17824" y="10944"/>
                </a:lnTo>
                <a:cubicBezTo>
                  <a:pt x="17715" y="10855"/>
                  <a:pt x="17565" y="10800"/>
                  <a:pt x="17400" y="10800"/>
                </a:cubicBezTo>
                <a:lnTo>
                  <a:pt x="12600" y="10800"/>
                </a:lnTo>
                <a:lnTo>
                  <a:pt x="12600" y="8836"/>
                </a:lnTo>
                <a:lnTo>
                  <a:pt x="18600" y="8836"/>
                </a:lnTo>
                <a:cubicBezTo>
                  <a:pt x="18932" y="8836"/>
                  <a:pt x="19200" y="8616"/>
                  <a:pt x="19200" y="8345"/>
                </a:cubicBezTo>
                <a:lnTo>
                  <a:pt x="19200" y="2455"/>
                </a:lnTo>
                <a:cubicBezTo>
                  <a:pt x="19200" y="2184"/>
                  <a:pt x="18932" y="1964"/>
                  <a:pt x="18600" y="1964"/>
                </a:cubicBezTo>
                <a:lnTo>
                  <a:pt x="12600" y="1964"/>
                </a:lnTo>
                <a:lnTo>
                  <a:pt x="12600" y="982"/>
                </a:lnTo>
                <a:cubicBezTo>
                  <a:pt x="12600" y="440"/>
                  <a:pt x="12063" y="0"/>
                  <a:pt x="11400" y="0"/>
                </a:cubicBezTo>
                <a:lnTo>
                  <a:pt x="10200" y="0"/>
                </a:lnTo>
                <a:cubicBezTo>
                  <a:pt x="9537" y="0"/>
                  <a:pt x="9000" y="440"/>
                  <a:pt x="9000" y="982"/>
                </a:cubicBezTo>
                <a:lnTo>
                  <a:pt x="9000" y="1964"/>
                </a:lnTo>
                <a:lnTo>
                  <a:pt x="4200" y="1964"/>
                </a:lnTo>
                <a:cubicBezTo>
                  <a:pt x="4034" y="1964"/>
                  <a:pt x="3885" y="2019"/>
                  <a:pt x="3776" y="2107"/>
                </a:cubicBezTo>
                <a:lnTo>
                  <a:pt x="176" y="5053"/>
                </a:lnTo>
                <a:cubicBezTo>
                  <a:pt x="67" y="5142"/>
                  <a:pt x="0" y="5265"/>
                  <a:pt x="0" y="5400"/>
                </a:cubicBezTo>
                <a:cubicBezTo>
                  <a:pt x="0" y="5536"/>
                  <a:pt x="67" y="5658"/>
                  <a:pt x="176" y="5747"/>
                </a:cubicBezTo>
                <a:lnTo>
                  <a:pt x="3776" y="8693"/>
                </a:lnTo>
                <a:cubicBezTo>
                  <a:pt x="3885" y="8782"/>
                  <a:pt x="4034" y="8836"/>
                  <a:pt x="4200" y="8836"/>
                </a:cubicBezTo>
                <a:lnTo>
                  <a:pt x="9000" y="8836"/>
                </a:lnTo>
                <a:lnTo>
                  <a:pt x="9000" y="10800"/>
                </a:lnTo>
                <a:lnTo>
                  <a:pt x="3000" y="10800"/>
                </a:lnTo>
                <a:cubicBezTo>
                  <a:pt x="2668" y="10800"/>
                  <a:pt x="2400" y="11020"/>
                  <a:pt x="2400" y="11291"/>
                </a:cubicBezTo>
                <a:lnTo>
                  <a:pt x="2400" y="17182"/>
                </a:lnTo>
                <a:cubicBezTo>
                  <a:pt x="2400" y="17453"/>
                  <a:pt x="2668" y="17673"/>
                  <a:pt x="3000" y="17673"/>
                </a:cubicBezTo>
                <a:lnTo>
                  <a:pt x="9000" y="17673"/>
                </a:lnTo>
                <a:lnTo>
                  <a:pt x="9000" y="20618"/>
                </a:lnTo>
                <a:cubicBezTo>
                  <a:pt x="9000" y="21160"/>
                  <a:pt x="9537" y="21600"/>
                  <a:pt x="10200" y="21600"/>
                </a:cubicBezTo>
                <a:lnTo>
                  <a:pt x="11400" y="21600"/>
                </a:lnTo>
                <a:cubicBezTo>
                  <a:pt x="12063" y="21600"/>
                  <a:pt x="12600" y="21160"/>
                  <a:pt x="12600" y="20618"/>
                </a:cubicBezTo>
                <a:lnTo>
                  <a:pt x="12600" y="17673"/>
                </a:lnTo>
                <a:lnTo>
                  <a:pt x="17400" y="17673"/>
                </a:lnTo>
                <a:cubicBezTo>
                  <a:pt x="17565" y="17673"/>
                  <a:pt x="17715" y="17618"/>
                  <a:pt x="17824" y="17529"/>
                </a:cubicBezTo>
                <a:lnTo>
                  <a:pt x="21424" y="14583"/>
                </a:lnTo>
                <a:cubicBezTo>
                  <a:pt x="21533" y="14495"/>
                  <a:pt x="21600" y="14372"/>
                  <a:pt x="21600" y="14236"/>
                </a:cubicBezTo>
                <a:cubicBezTo>
                  <a:pt x="21600" y="14101"/>
                  <a:pt x="21533" y="13978"/>
                  <a:pt x="21424" y="1388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31" name="Shape 2950">
            <a:extLst>
              <a:ext uri="{FF2B5EF4-FFF2-40B4-BE49-F238E27FC236}">
                <a16:creationId xmlns:a16="http://schemas.microsoft.com/office/drawing/2014/main" id="{6C2101C3-E034-C045-B7D7-01CCBBBDDFA2}"/>
              </a:ext>
            </a:extLst>
          </p:cNvPr>
          <p:cNvSpPr/>
          <p:nvPr/>
        </p:nvSpPr>
        <p:spPr>
          <a:xfrm>
            <a:off x="635353" y="1570062"/>
            <a:ext cx="237039" cy="289713"/>
          </a:xfrm>
          <a:custGeom>
            <a:avLst/>
            <a:gdLst/>
            <a:ahLst/>
            <a:cxnLst>
              <a:cxn ang="0">
                <a:pos x="wd2" y="hd2"/>
              </a:cxn>
              <a:cxn ang="5400000">
                <a:pos x="wd2" y="hd2"/>
              </a:cxn>
              <a:cxn ang="10800000">
                <a:pos x="wd2" y="hd2"/>
              </a:cxn>
              <a:cxn ang="16200000">
                <a:pos x="wd2" y="hd2"/>
              </a:cxn>
            </a:cxnLst>
            <a:rect l="0" t="0" r="r" b="b"/>
            <a:pathLst>
              <a:path w="21600" h="21600" extrusionOk="0">
                <a:moveTo>
                  <a:pt x="4200" y="7855"/>
                </a:moveTo>
                <a:lnTo>
                  <a:pt x="7800" y="7855"/>
                </a:lnTo>
                <a:cubicBezTo>
                  <a:pt x="8132" y="7855"/>
                  <a:pt x="8400" y="7635"/>
                  <a:pt x="8400" y="7364"/>
                </a:cubicBezTo>
                <a:cubicBezTo>
                  <a:pt x="8400" y="7092"/>
                  <a:pt x="8132" y="6873"/>
                  <a:pt x="7800" y="6873"/>
                </a:cubicBezTo>
                <a:lnTo>
                  <a:pt x="4200" y="6873"/>
                </a:lnTo>
                <a:cubicBezTo>
                  <a:pt x="3868" y="6873"/>
                  <a:pt x="3600" y="7092"/>
                  <a:pt x="3600" y="7364"/>
                </a:cubicBezTo>
                <a:cubicBezTo>
                  <a:pt x="3600" y="7635"/>
                  <a:pt x="3868" y="7855"/>
                  <a:pt x="4200" y="7855"/>
                </a:cubicBezTo>
                <a:moveTo>
                  <a:pt x="4200" y="11782"/>
                </a:moveTo>
                <a:lnTo>
                  <a:pt x="16200" y="11782"/>
                </a:lnTo>
                <a:cubicBezTo>
                  <a:pt x="16532" y="11782"/>
                  <a:pt x="16800" y="11562"/>
                  <a:pt x="16800" y="11291"/>
                </a:cubicBezTo>
                <a:cubicBezTo>
                  <a:pt x="16800" y="11020"/>
                  <a:pt x="16532" y="10800"/>
                  <a:pt x="16200" y="10800"/>
                </a:cubicBezTo>
                <a:lnTo>
                  <a:pt x="4200" y="10800"/>
                </a:lnTo>
                <a:cubicBezTo>
                  <a:pt x="3868" y="10800"/>
                  <a:pt x="3600" y="11020"/>
                  <a:pt x="3600" y="11291"/>
                </a:cubicBezTo>
                <a:cubicBezTo>
                  <a:pt x="3600" y="11562"/>
                  <a:pt x="3868" y="11782"/>
                  <a:pt x="4200" y="11782"/>
                </a:cubicBezTo>
                <a:moveTo>
                  <a:pt x="4200" y="9818"/>
                </a:moveTo>
                <a:lnTo>
                  <a:pt x="11400" y="9818"/>
                </a:lnTo>
                <a:cubicBezTo>
                  <a:pt x="11732" y="9818"/>
                  <a:pt x="12000" y="9599"/>
                  <a:pt x="12000" y="9327"/>
                </a:cubicBezTo>
                <a:cubicBezTo>
                  <a:pt x="12000" y="9056"/>
                  <a:pt x="11732" y="8836"/>
                  <a:pt x="11400" y="8836"/>
                </a:cubicBezTo>
                <a:lnTo>
                  <a:pt x="4200" y="8836"/>
                </a:lnTo>
                <a:cubicBezTo>
                  <a:pt x="3868" y="8836"/>
                  <a:pt x="3600" y="9056"/>
                  <a:pt x="3600" y="9327"/>
                </a:cubicBezTo>
                <a:cubicBezTo>
                  <a:pt x="3600" y="9599"/>
                  <a:pt x="3868" y="9818"/>
                  <a:pt x="4200" y="9818"/>
                </a:cubicBezTo>
                <a:moveTo>
                  <a:pt x="4200" y="5891"/>
                </a:moveTo>
                <a:lnTo>
                  <a:pt x="15000" y="5891"/>
                </a:lnTo>
                <a:cubicBezTo>
                  <a:pt x="15332" y="5891"/>
                  <a:pt x="15600" y="5671"/>
                  <a:pt x="15600" y="5400"/>
                </a:cubicBezTo>
                <a:cubicBezTo>
                  <a:pt x="15600" y="5129"/>
                  <a:pt x="15332" y="4909"/>
                  <a:pt x="15000" y="4909"/>
                </a:cubicBezTo>
                <a:lnTo>
                  <a:pt x="4200" y="4909"/>
                </a:lnTo>
                <a:cubicBezTo>
                  <a:pt x="3868" y="4909"/>
                  <a:pt x="3600" y="5129"/>
                  <a:pt x="3600" y="5400"/>
                </a:cubicBezTo>
                <a:cubicBezTo>
                  <a:pt x="3600" y="5671"/>
                  <a:pt x="3868" y="5891"/>
                  <a:pt x="4200" y="5891"/>
                </a:cubicBezTo>
                <a:moveTo>
                  <a:pt x="20400" y="13745"/>
                </a:moveTo>
                <a:lnTo>
                  <a:pt x="1200" y="13745"/>
                </a:lnTo>
                <a:lnTo>
                  <a:pt x="1200" y="2945"/>
                </a:lnTo>
                <a:lnTo>
                  <a:pt x="20400" y="2945"/>
                </a:lnTo>
                <a:cubicBezTo>
                  <a:pt x="20400" y="2945"/>
                  <a:pt x="20400" y="13745"/>
                  <a:pt x="20400" y="13745"/>
                </a:cubicBezTo>
                <a:close/>
                <a:moveTo>
                  <a:pt x="11400" y="20618"/>
                </a:moveTo>
                <a:lnTo>
                  <a:pt x="10200" y="20618"/>
                </a:lnTo>
                <a:lnTo>
                  <a:pt x="10200" y="14727"/>
                </a:lnTo>
                <a:lnTo>
                  <a:pt x="11400" y="14727"/>
                </a:lnTo>
                <a:cubicBezTo>
                  <a:pt x="11400" y="14727"/>
                  <a:pt x="11400" y="20618"/>
                  <a:pt x="11400" y="20618"/>
                </a:cubicBezTo>
                <a:close/>
                <a:moveTo>
                  <a:pt x="10200" y="982"/>
                </a:moveTo>
                <a:lnTo>
                  <a:pt x="11400" y="982"/>
                </a:lnTo>
                <a:lnTo>
                  <a:pt x="11400" y="1964"/>
                </a:lnTo>
                <a:lnTo>
                  <a:pt x="10200" y="1964"/>
                </a:lnTo>
                <a:cubicBezTo>
                  <a:pt x="10200" y="1964"/>
                  <a:pt x="10200" y="982"/>
                  <a:pt x="10200" y="982"/>
                </a:cubicBezTo>
                <a:close/>
                <a:moveTo>
                  <a:pt x="20400" y="1964"/>
                </a:moveTo>
                <a:lnTo>
                  <a:pt x="12600" y="1964"/>
                </a:lnTo>
                <a:lnTo>
                  <a:pt x="12600" y="982"/>
                </a:lnTo>
                <a:cubicBezTo>
                  <a:pt x="12600" y="440"/>
                  <a:pt x="12062" y="0"/>
                  <a:pt x="11400" y="0"/>
                </a:cubicBezTo>
                <a:lnTo>
                  <a:pt x="10200" y="0"/>
                </a:lnTo>
                <a:cubicBezTo>
                  <a:pt x="9537" y="0"/>
                  <a:pt x="9000" y="440"/>
                  <a:pt x="9000" y="982"/>
                </a:cubicBezTo>
                <a:lnTo>
                  <a:pt x="9000" y="1964"/>
                </a:lnTo>
                <a:lnTo>
                  <a:pt x="1200" y="1964"/>
                </a:lnTo>
                <a:cubicBezTo>
                  <a:pt x="537" y="1964"/>
                  <a:pt x="0" y="2404"/>
                  <a:pt x="0" y="2945"/>
                </a:cubicBezTo>
                <a:lnTo>
                  <a:pt x="0" y="13745"/>
                </a:lnTo>
                <a:cubicBezTo>
                  <a:pt x="0" y="14287"/>
                  <a:pt x="537" y="14727"/>
                  <a:pt x="1200" y="14727"/>
                </a:cubicBezTo>
                <a:lnTo>
                  <a:pt x="9000" y="14727"/>
                </a:lnTo>
                <a:lnTo>
                  <a:pt x="9000" y="20618"/>
                </a:lnTo>
                <a:cubicBezTo>
                  <a:pt x="9000" y="21160"/>
                  <a:pt x="9537" y="21600"/>
                  <a:pt x="10200" y="21600"/>
                </a:cubicBezTo>
                <a:lnTo>
                  <a:pt x="11400" y="21600"/>
                </a:lnTo>
                <a:cubicBezTo>
                  <a:pt x="12062" y="21600"/>
                  <a:pt x="12600" y="21160"/>
                  <a:pt x="12600" y="20618"/>
                </a:cubicBezTo>
                <a:lnTo>
                  <a:pt x="12600" y="14727"/>
                </a:lnTo>
                <a:lnTo>
                  <a:pt x="20400" y="14727"/>
                </a:lnTo>
                <a:cubicBezTo>
                  <a:pt x="21062" y="14727"/>
                  <a:pt x="21600" y="14287"/>
                  <a:pt x="21600" y="13745"/>
                </a:cubicBezTo>
                <a:lnTo>
                  <a:pt x="21600" y="2945"/>
                </a:lnTo>
                <a:cubicBezTo>
                  <a:pt x="21600" y="2404"/>
                  <a:pt x="21062" y="1964"/>
                  <a:pt x="20400" y="1964"/>
                </a:cubicBezTo>
                <a:moveTo>
                  <a:pt x="17400" y="8836"/>
                </a:moveTo>
                <a:lnTo>
                  <a:pt x="13800" y="8836"/>
                </a:lnTo>
                <a:cubicBezTo>
                  <a:pt x="13468" y="8836"/>
                  <a:pt x="13200" y="9056"/>
                  <a:pt x="13200" y="9327"/>
                </a:cubicBezTo>
                <a:cubicBezTo>
                  <a:pt x="13200" y="9599"/>
                  <a:pt x="13468" y="9818"/>
                  <a:pt x="13800" y="9818"/>
                </a:cubicBezTo>
                <a:lnTo>
                  <a:pt x="17400" y="9818"/>
                </a:lnTo>
                <a:cubicBezTo>
                  <a:pt x="17732" y="9818"/>
                  <a:pt x="18000" y="9599"/>
                  <a:pt x="18000" y="9327"/>
                </a:cubicBezTo>
                <a:cubicBezTo>
                  <a:pt x="18000" y="9056"/>
                  <a:pt x="17732" y="8836"/>
                  <a:pt x="17400" y="8836"/>
                </a:cubicBezTo>
                <a:moveTo>
                  <a:pt x="9600" y="7364"/>
                </a:moveTo>
                <a:cubicBezTo>
                  <a:pt x="9600" y="7635"/>
                  <a:pt x="9868" y="7855"/>
                  <a:pt x="10200" y="7855"/>
                </a:cubicBezTo>
                <a:lnTo>
                  <a:pt x="17400" y="7855"/>
                </a:lnTo>
                <a:cubicBezTo>
                  <a:pt x="17732" y="7855"/>
                  <a:pt x="18000" y="7635"/>
                  <a:pt x="18000" y="7364"/>
                </a:cubicBezTo>
                <a:cubicBezTo>
                  <a:pt x="18000" y="7092"/>
                  <a:pt x="17732" y="6873"/>
                  <a:pt x="17400" y="6873"/>
                </a:cubicBezTo>
                <a:lnTo>
                  <a:pt x="10200" y="6873"/>
                </a:lnTo>
                <a:cubicBezTo>
                  <a:pt x="9868" y="6873"/>
                  <a:pt x="9600" y="7092"/>
                  <a:pt x="9600" y="7364"/>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32" name="Shape 2951">
            <a:extLst>
              <a:ext uri="{FF2B5EF4-FFF2-40B4-BE49-F238E27FC236}">
                <a16:creationId xmlns:a16="http://schemas.microsoft.com/office/drawing/2014/main" id="{C4BD28B2-7E4E-CC49-B1DB-57419D93BBF6}"/>
              </a:ext>
            </a:extLst>
          </p:cNvPr>
          <p:cNvSpPr/>
          <p:nvPr/>
        </p:nvSpPr>
        <p:spPr>
          <a:xfrm>
            <a:off x="1663199" y="1562797"/>
            <a:ext cx="289715" cy="237039"/>
          </a:xfrm>
          <a:custGeom>
            <a:avLst/>
            <a:gdLst/>
            <a:ahLst/>
            <a:cxnLst>
              <a:cxn ang="0">
                <a:pos x="wd2" y="hd2"/>
              </a:cxn>
              <a:cxn ang="5400000">
                <a:pos x="wd2" y="hd2"/>
              </a:cxn>
              <a:cxn ang="10800000">
                <a:pos x="wd2" y="hd2"/>
              </a:cxn>
              <a:cxn ang="16200000">
                <a:pos x="wd2" y="hd2"/>
              </a:cxn>
            </a:cxnLst>
            <a:rect l="0" t="0" r="r" b="b"/>
            <a:pathLst>
              <a:path w="21600" h="21600" extrusionOk="0">
                <a:moveTo>
                  <a:pt x="19636" y="20400"/>
                </a:moveTo>
                <a:lnTo>
                  <a:pt x="1964" y="20400"/>
                </a:lnTo>
                <a:cubicBezTo>
                  <a:pt x="1422" y="20400"/>
                  <a:pt x="982" y="19862"/>
                  <a:pt x="982" y="19200"/>
                </a:cubicBezTo>
                <a:cubicBezTo>
                  <a:pt x="982" y="18949"/>
                  <a:pt x="1026" y="18796"/>
                  <a:pt x="1048" y="18735"/>
                </a:cubicBezTo>
                <a:cubicBezTo>
                  <a:pt x="1065" y="18712"/>
                  <a:pt x="1048" y="18729"/>
                  <a:pt x="1078" y="18673"/>
                </a:cubicBezTo>
                <a:lnTo>
                  <a:pt x="9915" y="1873"/>
                </a:lnTo>
                <a:cubicBezTo>
                  <a:pt x="9929" y="1843"/>
                  <a:pt x="9944" y="1813"/>
                  <a:pt x="9957" y="1783"/>
                </a:cubicBezTo>
                <a:cubicBezTo>
                  <a:pt x="9960" y="1778"/>
                  <a:pt x="10234" y="1200"/>
                  <a:pt x="10800" y="1200"/>
                </a:cubicBezTo>
                <a:cubicBezTo>
                  <a:pt x="11366" y="1200"/>
                  <a:pt x="11588" y="1654"/>
                  <a:pt x="11617" y="1719"/>
                </a:cubicBezTo>
                <a:cubicBezTo>
                  <a:pt x="11641" y="1792"/>
                  <a:pt x="11650" y="1806"/>
                  <a:pt x="11685" y="1873"/>
                </a:cubicBezTo>
                <a:lnTo>
                  <a:pt x="20522" y="18673"/>
                </a:lnTo>
                <a:cubicBezTo>
                  <a:pt x="20535" y="18697"/>
                  <a:pt x="20548" y="18720"/>
                  <a:pt x="20562" y="18743"/>
                </a:cubicBezTo>
                <a:cubicBezTo>
                  <a:pt x="20576" y="18785"/>
                  <a:pt x="20618" y="18928"/>
                  <a:pt x="20618" y="19200"/>
                </a:cubicBezTo>
                <a:cubicBezTo>
                  <a:pt x="20618" y="19862"/>
                  <a:pt x="20178" y="20400"/>
                  <a:pt x="19636" y="20400"/>
                </a:cubicBezTo>
                <a:moveTo>
                  <a:pt x="21348" y="18023"/>
                </a:moveTo>
                <a:lnTo>
                  <a:pt x="12511" y="1223"/>
                </a:lnTo>
                <a:cubicBezTo>
                  <a:pt x="12511" y="1223"/>
                  <a:pt x="12057" y="0"/>
                  <a:pt x="10800" y="0"/>
                </a:cubicBezTo>
                <a:cubicBezTo>
                  <a:pt x="9616" y="0"/>
                  <a:pt x="9089" y="1223"/>
                  <a:pt x="9089" y="1223"/>
                </a:cubicBezTo>
                <a:lnTo>
                  <a:pt x="252" y="18023"/>
                </a:lnTo>
                <a:cubicBezTo>
                  <a:pt x="252" y="18023"/>
                  <a:pt x="0" y="18421"/>
                  <a:pt x="0" y="19200"/>
                </a:cubicBezTo>
                <a:cubicBezTo>
                  <a:pt x="0" y="20525"/>
                  <a:pt x="879" y="21600"/>
                  <a:pt x="1964" y="21600"/>
                </a:cubicBezTo>
                <a:lnTo>
                  <a:pt x="19636" y="21600"/>
                </a:lnTo>
                <a:cubicBezTo>
                  <a:pt x="20721" y="21600"/>
                  <a:pt x="21600" y="20525"/>
                  <a:pt x="21600" y="19200"/>
                </a:cubicBezTo>
                <a:cubicBezTo>
                  <a:pt x="21600" y="18362"/>
                  <a:pt x="21348" y="18023"/>
                  <a:pt x="21348" y="18023"/>
                </a:cubicBezTo>
                <a:moveTo>
                  <a:pt x="13255" y="8400"/>
                </a:moveTo>
                <a:lnTo>
                  <a:pt x="10309" y="8400"/>
                </a:lnTo>
                <a:cubicBezTo>
                  <a:pt x="10038" y="8400"/>
                  <a:pt x="9818" y="8668"/>
                  <a:pt x="9818" y="9000"/>
                </a:cubicBezTo>
                <a:cubicBezTo>
                  <a:pt x="9818" y="9332"/>
                  <a:pt x="10038" y="9600"/>
                  <a:pt x="10309" y="9600"/>
                </a:cubicBezTo>
                <a:lnTo>
                  <a:pt x="11821" y="9600"/>
                </a:lnTo>
                <a:cubicBezTo>
                  <a:pt x="10310" y="11177"/>
                  <a:pt x="7852" y="14224"/>
                  <a:pt x="7852" y="17384"/>
                </a:cubicBezTo>
                <a:lnTo>
                  <a:pt x="7857" y="17384"/>
                </a:lnTo>
                <a:cubicBezTo>
                  <a:pt x="7857" y="17389"/>
                  <a:pt x="7855" y="17394"/>
                  <a:pt x="7855" y="17400"/>
                </a:cubicBezTo>
                <a:cubicBezTo>
                  <a:pt x="7855" y="17732"/>
                  <a:pt x="8074" y="18000"/>
                  <a:pt x="8345" y="18000"/>
                </a:cubicBezTo>
                <a:cubicBezTo>
                  <a:pt x="8617" y="18000"/>
                  <a:pt x="8836" y="17732"/>
                  <a:pt x="8836" y="17400"/>
                </a:cubicBezTo>
                <a:cubicBezTo>
                  <a:pt x="8836" y="17394"/>
                  <a:pt x="8833" y="17389"/>
                  <a:pt x="8833" y="17384"/>
                </a:cubicBezTo>
                <a:cubicBezTo>
                  <a:pt x="8833" y="14516"/>
                  <a:pt x="11431" y="11542"/>
                  <a:pt x="12764" y="10204"/>
                </a:cubicBezTo>
                <a:lnTo>
                  <a:pt x="12764" y="12600"/>
                </a:lnTo>
                <a:cubicBezTo>
                  <a:pt x="12764" y="12932"/>
                  <a:pt x="12983" y="13200"/>
                  <a:pt x="13255" y="13200"/>
                </a:cubicBezTo>
                <a:cubicBezTo>
                  <a:pt x="13526" y="13200"/>
                  <a:pt x="13745" y="12932"/>
                  <a:pt x="13745" y="12600"/>
                </a:cubicBezTo>
                <a:lnTo>
                  <a:pt x="13745" y="9000"/>
                </a:lnTo>
                <a:cubicBezTo>
                  <a:pt x="13745" y="8668"/>
                  <a:pt x="13526" y="8400"/>
                  <a:pt x="13255" y="84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33" name="Shape 2952">
            <a:extLst>
              <a:ext uri="{FF2B5EF4-FFF2-40B4-BE49-F238E27FC236}">
                <a16:creationId xmlns:a16="http://schemas.microsoft.com/office/drawing/2014/main" id="{A2879E42-60D4-F84E-820B-BBE822F32A18}"/>
              </a:ext>
            </a:extLst>
          </p:cNvPr>
          <p:cNvSpPr/>
          <p:nvPr/>
        </p:nvSpPr>
        <p:spPr>
          <a:xfrm>
            <a:off x="603156" y="3737235"/>
            <a:ext cx="289714" cy="289713"/>
          </a:xfrm>
          <a:custGeom>
            <a:avLst/>
            <a:gdLst/>
            <a:ahLst/>
            <a:cxnLst>
              <a:cxn ang="0">
                <a:pos x="wd2" y="hd2"/>
              </a:cxn>
              <a:cxn ang="5400000">
                <a:pos x="wd2" y="hd2"/>
              </a:cxn>
              <a:cxn ang="10800000">
                <a:pos x="wd2" y="hd2"/>
              </a:cxn>
              <a:cxn ang="16200000">
                <a:pos x="wd2" y="hd2"/>
              </a:cxn>
            </a:cxnLst>
            <a:rect l="0" t="0" r="r" b="b"/>
            <a:pathLst>
              <a:path w="21600" h="21600" extrusionOk="0">
                <a:moveTo>
                  <a:pt x="20618" y="13745"/>
                </a:moveTo>
                <a:lnTo>
                  <a:pt x="982" y="13745"/>
                </a:lnTo>
                <a:lnTo>
                  <a:pt x="982" y="12764"/>
                </a:lnTo>
                <a:lnTo>
                  <a:pt x="20618" y="12764"/>
                </a:lnTo>
                <a:cubicBezTo>
                  <a:pt x="20618" y="12764"/>
                  <a:pt x="20618" y="13745"/>
                  <a:pt x="20618" y="13745"/>
                </a:cubicBezTo>
                <a:close/>
                <a:moveTo>
                  <a:pt x="17673" y="15015"/>
                </a:moveTo>
                <a:lnTo>
                  <a:pt x="16691" y="15997"/>
                </a:lnTo>
                <a:lnTo>
                  <a:pt x="16691" y="14727"/>
                </a:lnTo>
                <a:lnTo>
                  <a:pt x="17673" y="14727"/>
                </a:lnTo>
                <a:cubicBezTo>
                  <a:pt x="17673" y="14727"/>
                  <a:pt x="17673" y="15015"/>
                  <a:pt x="17673" y="15015"/>
                </a:cubicBezTo>
                <a:close/>
                <a:moveTo>
                  <a:pt x="17673" y="17960"/>
                </a:moveTo>
                <a:lnTo>
                  <a:pt x="16894" y="17182"/>
                </a:lnTo>
                <a:lnTo>
                  <a:pt x="17673" y="16403"/>
                </a:lnTo>
                <a:cubicBezTo>
                  <a:pt x="17673" y="16403"/>
                  <a:pt x="17673" y="17960"/>
                  <a:pt x="17673" y="17960"/>
                </a:cubicBezTo>
                <a:close/>
                <a:moveTo>
                  <a:pt x="16691" y="19924"/>
                </a:moveTo>
                <a:lnTo>
                  <a:pt x="16691" y="18367"/>
                </a:lnTo>
                <a:lnTo>
                  <a:pt x="17469" y="19145"/>
                </a:lnTo>
                <a:cubicBezTo>
                  <a:pt x="17469" y="19145"/>
                  <a:pt x="16691" y="19924"/>
                  <a:pt x="16691" y="19924"/>
                </a:cubicBezTo>
                <a:close/>
                <a:moveTo>
                  <a:pt x="4909" y="15997"/>
                </a:moveTo>
                <a:lnTo>
                  <a:pt x="3927" y="15015"/>
                </a:lnTo>
                <a:lnTo>
                  <a:pt x="3927" y="14727"/>
                </a:lnTo>
                <a:lnTo>
                  <a:pt x="4909" y="14727"/>
                </a:lnTo>
                <a:cubicBezTo>
                  <a:pt x="4909" y="14727"/>
                  <a:pt x="4909" y="15997"/>
                  <a:pt x="4909" y="15997"/>
                </a:cubicBezTo>
                <a:close/>
                <a:moveTo>
                  <a:pt x="3927" y="17960"/>
                </a:moveTo>
                <a:lnTo>
                  <a:pt x="3927" y="16403"/>
                </a:lnTo>
                <a:lnTo>
                  <a:pt x="4706" y="17182"/>
                </a:lnTo>
                <a:cubicBezTo>
                  <a:pt x="4706" y="17182"/>
                  <a:pt x="3927" y="17960"/>
                  <a:pt x="3927" y="17960"/>
                </a:cubicBezTo>
                <a:close/>
                <a:moveTo>
                  <a:pt x="4909" y="19924"/>
                </a:moveTo>
                <a:lnTo>
                  <a:pt x="4131" y="19145"/>
                </a:lnTo>
                <a:lnTo>
                  <a:pt x="4909" y="18367"/>
                </a:lnTo>
                <a:cubicBezTo>
                  <a:pt x="4909" y="18367"/>
                  <a:pt x="4909" y="19924"/>
                  <a:pt x="4909" y="19924"/>
                </a:cubicBezTo>
                <a:close/>
                <a:moveTo>
                  <a:pt x="1964" y="1964"/>
                </a:moveTo>
                <a:lnTo>
                  <a:pt x="19636" y="1964"/>
                </a:lnTo>
                <a:lnTo>
                  <a:pt x="19636" y="11782"/>
                </a:lnTo>
                <a:lnTo>
                  <a:pt x="1964" y="11782"/>
                </a:lnTo>
                <a:cubicBezTo>
                  <a:pt x="1964" y="11782"/>
                  <a:pt x="1964" y="1964"/>
                  <a:pt x="1964" y="1964"/>
                </a:cubicBezTo>
                <a:close/>
                <a:moveTo>
                  <a:pt x="20618" y="11782"/>
                </a:moveTo>
                <a:lnTo>
                  <a:pt x="20618" y="1964"/>
                </a:lnTo>
                <a:cubicBezTo>
                  <a:pt x="20618" y="1422"/>
                  <a:pt x="20178" y="982"/>
                  <a:pt x="19636" y="982"/>
                </a:cubicBezTo>
                <a:lnTo>
                  <a:pt x="17673" y="982"/>
                </a:lnTo>
                <a:lnTo>
                  <a:pt x="17673" y="491"/>
                </a:lnTo>
                <a:cubicBezTo>
                  <a:pt x="17673" y="220"/>
                  <a:pt x="17453" y="0"/>
                  <a:pt x="17182" y="0"/>
                </a:cubicBezTo>
                <a:cubicBezTo>
                  <a:pt x="16910" y="0"/>
                  <a:pt x="16691" y="220"/>
                  <a:pt x="16691" y="491"/>
                </a:cubicBezTo>
                <a:lnTo>
                  <a:pt x="16691" y="982"/>
                </a:lnTo>
                <a:lnTo>
                  <a:pt x="4909" y="982"/>
                </a:lnTo>
                <a:lnTo>
                  <a:pt x="4909" y="491"/>
                </a:lnTo>
                <a:cubicBezTo>
                  <a:pt x="4909" y="220"/>
                  <a:pt x="4690" y="0"/>
                  <a:pt x="4418" y="0"/>
                </a:cubicBezTo>
                <a:cubicBezTo>
                  <a:pt x="4147" y="0"/>
                  <a:pt x="3927" y="220"/>
                  <a:pt x="3927" y="491"/>
                </a:cubicBezTo>
                <a:lnTo>
                  <a:pt x="3927" y="982"/>
                </a:lnTo>
                <a:lnTo>
                  <a:pt x="1964" y="982"/>
                </a:lnTo>
                <a:cubicBezTo>
                  <a:pt x="1422" y="982"/>
                  <a:pt x="982" y="1422"/>
                  <a:pt x="982" y="1964"/>
                </a:cubicBezTo>
                <a:lnTo>
                  <a:pt x="982" y="11782"/>
                </a:lnTo>
                <a:cubicBezTo>
                  <a:pt x="440" y="11782"/>
                  <a:pt x="0" y="12222"/>
                  <a:pt x="0" y="12764"/>
                </a:cubicBezTo>
                <a:lnTo>
                  <a:pt x="0" y="13745"/>
                </a:lnTo>
                <a:cubicBezTo>
                  <a:pt x="0" y="14287"/>
                  <a:pt x="440" y="14727"/>
                  <a:pt x="982" y="14727"/>
                </a:cubicBezTo>
                <a:lnTo>
                  <a:pt x="2945" y="14727"/>
                </a:lnTo>
                <a:lnTo>
                  <a:pt x="2945" y="21109"/>
                </a:lnTo>
                <a:cubicBezTo>
                  <a:pt x="2945" y="21380"/>
                  <a:pt x="3165" y="21600"/>
                  <a:pt x="3436" y="21600"/>
                </a:cubicBezTo>
                <a:cubicBezTo>
                  <a:pt x="3708" y="21600"/>
                  <a:pt x="3927" y="21380"/>
                  <a:pt x="3927" y="21109"/>
                </a:cubicBezTo>
                <a:lnTo>
                  <a:pt x="3927" y="20331"/>
                </a:lnTo>
                <a:lnTo>
                  <a:pt x="5053" y="21456"/>
                </a:lnTo>
                <a:cubicBezTo>
                  <a:pt x="5141" y="21545"/>
                  <a:pt x="5264" y="21600"/>
                  <a:pt x="5400" y="21600"/>
                </a:cubicBezTo>
                <a:cubicBezTo>
                  <a:pt x="5671" y="21600"/>
                  <a:pt x="5891" y="21380"/>
                  <a:pt x="5891" y="21109"/>
                </a:cubicBezTo>
                <a:lnTo>
                  <a:pt x="5891" y="14727"/>
                </a:lnTo>
                <a:lnTo>
                  <a:pt x="15709" y="14727"/>
                </a:lnTo>
                <a:lnTo>
                  <a:pt x="15709" y="21109"/>
                </a:lnTo>
                <a:cubicBezTo>
                  <a:pt x="15709" y="21380"/>
                  <a:pt x="15929" y="21600"/>
                  <a:pt x="16200" y="21600"/>
                </a:cubicBezTo>
                <a:cubicBezTo>
                  <a:pt x="16336" y="21600"/>
                  <a:pt x="16459" y="21545"/>
                  <a:pt x="16548" y="21456"/>
                </a:cubicBezTo>
                <a:lnTo>
                  <a:pt x="17673" y="20331"/>
                </a:lnTo>
                <a:lnTo>
                  <a:pt x="17673" y="21109"/>
                </a:lnTo>
                <a:cubicBezTo>
                  <a:pt x="17673" y="21380"/>
                  <a:pt x="17892" y="21600"/>
                  <a:pt x="18164" y="21600"/>
                </a:cubicBezTo>
                <a:cubicBezTo>
                  <a:pt x="18435" y="21600"/>
                  <a:pt x="18655" y="21380"/>
                  <a:pt x="18655" y="21109"/>
                </a:cubicBezTo>
                <a:lnTo>
                  <a:pt x="18655" y="14727"/>
                </a:lnTo>
                <a:lnTo>
                  <a:pt x="20618" y="14727"/>
                </a:lnTo>
                <a:cubicBezTo>
                  <a:pt x="21160" y="14727"/>
                  <a:pt x="21600" y="14287"/>
                  <a:pt x="21600" y="13745"/>
                </a:cubicBezTo>
                <a:lnTo>
                  <a:pt x="21600" y="12764"/>
                </a:lnTo>
                <a:cubicBezTo>
                  <a:pt x="21600" y="12222"/>
                  <a:pt x="21160" y="11782"/>
                  <a:pt x="20618" y="11782"/>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34" name="Shape 2953">
            <a:extLst>
              <a:ext uri="{FF2B5EF4-FFF2-40B4-BE49-F238E27FC236}">
                <a16:creationId xmlns:a16="http://schemas.microsoft.com/office/drawing/2014/main" id="{16B72AFA-7EC8-024D-961F-D14D051208DE}"/>
              </a:ext>
            </a:extLst>
          </p:cNvPr>
          <p:cNvSpPr/>
          <p:nvPr/>
        </p:nvSpPr>
        <p:spPr>
          <a:xfrm>
            <a:off x="1669678" y="3737235"/>
            <a:ext cx="289714" cy="289713"/>
          </a:xfrm>
          <a:custGeom>
            <a:avLst/>
            <a:gdLst/>
            <a:ahLst/>
            <a:cxnLst>
              <a:cxn ang="0">
                <a:pos x="wd2" y="hd2"/>
              </a:cxn>
              <a:cxn ang="5400000">
                <a:pos x="wd2" y="hd2"/>
              </a:cxn>
              <a:cxn ang="10800000">
                <a:pos x="wd2" y="hd2"/>
              </a:cxn>
              <a:cxn ang="16200000">
                <a:pos x="wd2" y="hd2"/>
              </a:cxn>
            </a:cxnLst>
            <a:rect l="0" t="0" r="r" b="b"/>
            <a:pathLst>
              <a:path w="21600" h="21600" extrusionOk="0">
                <a:moveTo>
                  <a:pt x="20618" y="13745"/>
                </a:moveTo>
                <a:lnTo>
                  <a:pt x="982" y="13745"/>
                </a:lnTo>
                <a:lnTo>
                  <a:pt x="982" y="12764"/>
                </a:lnTo>
                <a:lnTo>
                  <a:pt x="20618" y="12764"/>
                </a:lnTo>
                <a:cubicBezTo>
                  <a:pt x="20618" y="12764"/>
                  <a:pt x="20618" y="13745"/>
                  <a:pt x="20618" y="13745"/>
                </a:cubicBezTo>
                <a:close/>
                <a:moveTo>
                  <a:pt x="17673" y="15015"/>
                </a:moveTo>
                <a:lnTo>
                  <a:pt x="16691" y="15997"/>
                </a:lnTo>
                <a:lnTo>
                  <a:pt x="16691" y="14727"/>
                </a:lnTo>
                <a:lnTo>
                  <a:pt x="17673" y="14727"/>
                </a:lnTo>
                <a:cubicBezTo>
                  <a:pt x="17673" y="14727"/>
                  <a:pt x="17673" y="15015"/>
                  <a:pt x="17673" y="15015"/>
                </a:cubicBezTo>
                <a:close/>
                <a:moveTo>
                  <a:pt x="17673" y="17960"/>
                </a:moveTo>
                <a:lnTo>
                  <a:pt x="16894" y="17182"/>
                </a:lnTo>
                <a:lnTo>
                  <a:pt x="17673" y="16403"/>
                </a:lnTo>
                <a:cubicBezTo>
                  <a:pt x="17673" y="16403"/>
                  <a:pt x="17673" y="17960"/>
                  <a:pt x="17673" y="17960"/>
                </a:cubicBezTo>
                <a:close/>
                <a:moveTo>
                  <a:pt x="16691" y="19924"/>
                </a:moveTo>
                <a:lnTo>
                  <a:pt x="16691" y="18367"/>
                </a:lnTo>
                <a:lnTo>
                  <a:pt x="17469" y="19145"/>
                </a:lnTo>
                <a:cubicBezTo>
                  <a:pt x="17469" y="19145"/>
                  <a:pt x="16691" y="19924"/>
                  <a:pt x="16691" y="19924"/>
                </a:cubicBezTo>
                <a:close/>
                <a:moveTo>
                  <a:pt x="4909" y="15997"/>
                </a:moveTo>
                <a:lnTo>
                  <a:pt x="3927" y="15015"/>
                </a:lnTo>
                <a:lnTo>
                  <a:pt x="3927" y="14727"/>
                </a:lnTo>
                <a:lnTo>
                  <a:pt x="4909" y="14727"/>
                </a:lnTo>
                <a:cubicBezTo>
                  <a:pt x="4909" y="14727"/>
                  <a:pt x="4909" y="15997"/>
                  <a:pt x="4909" y="15997"/>
                </a:cubicBezTo>
                <a:close/>
                <a:moveTo>
                  <a:pt x="3927" y="17960"/>
                </a:moveTo>
                <a:lnTo>
                  <a:pt x="3927" y="16403"/>
                </a:lnTo>
                <a:lnTo>
                  <a:pt x="4706" y="17182"/>
                </a:lnTo>
                <a:cubicBezTo>
                  <a:pt x="4706" y="17182"/>
                  <a:pt x="3927" y="17960"/>
                  <a:pt x="3927" y="17960"/>
                </a:cubicBezTo>
                <a:close/>
                <a:moveTo>
                  <a:pt x="4909" y="19924"/>
                </a:moveTo>
                <a:lnTo>
                  <a:pt x="4131" y="19145"/>
                </a:lnTo>
                <a:lnTo>
                  <a:pt x="4909" y="18367"/>
                </a:lnTo>
                <a:cubicBezTo>
                  <a:pt x="4909" y="18367"/>
                  <a:pt x="4909" y="19924"/>
                  <a:pt x="4909" y="19924"/>
                </a:cubicBezTo>
                <a:close/>
                <a:moveTo>
                  <a:pt x="1964" y="1964"/>
                </a:moveTo>
                <a:lnTo>
                  <a:pt x="19636" y="1964"/>
                </a:lnTo>
                <a:lnTo>
                  <a:pt x="19636" y="11782"/>
                </a:lnTo>
                <a:lnTo>
                  <a:pt x="1964" y="11782"/>
                </a:lnTo>
                <a:cubicBezTo>
                  <a:pt x="1964" y="11782"/>
                  <a:pt x="1964" y="1964"/>
                  <a:pt x="1964" y="1964"/>
                </a:cubicBezTo>
                <a:close/>
                <a:moveTo>
                  <a:pt x="20618" y="11782"/>
                </a:moveTo>
                <a:lnTo>
                  <a:pt x="20618" y="1964"/>
                </a:lnTo>
                <a:cubicBezTo>
                  <a:pt x="20618" y="1422"/>
                  <a:pt x="20178" y="982"/>
                  <a:pt x="19636" y="982"/>
                </a:cubicBezTo>
                <a:lnTo>
                  <a:pt x="17673" y="982"/>
                </a:lnTo>
                <a:lnTo>
                  <a:pt x="17673" y="491"/>
                </a:lnTo>
                <a:cubicBezTo>
                  <a:pt x="17673" y="220"/>
                  <a:pt x="17453" y="0"/>
                  <a:pt x="17182" y="0"/>
                </a:cubicBezTo>
                <a:cubicBezTo>
                  <a:pt x="16910" y="0"/>
                  <a:pt x="16691" y="220"/>
                  <a:pt x="16691" y="491"/>
                </a:cubicBezTo>
                <a:lnTo>
                  <a:pt x="16691" y="982"/>
                </a:lnTo>
                <a:lnTo>
                  <a:pt x="4909" y="982"/>
                </a:lnTo>
                <a:lnTo>
                  <a:pt x="4909" y="491"/>
                </a:lnTo>
                <a:cubicBezTo>
                  <a:pt x="4909" y="220"/>
                  <a:pt x="4690" y="0"/>
                  <a:pt x="4418" y="0"/>
                </a:cubicBezTo>
                <a:cubicBezTo>
                  <a:pt x="4147" y="0"/>
                  <a:pt x="3927" y="220"/>
                  <a:pt x="3927" y="491"/>
                </a:cubicBezTo>
                <a:lnTo>
                  <a:pt x="3927" y="982"/>
                </a:lnTo>
                <a:lnTo>
                  <a:pt x="1964" y="982"/>
                </a:lnTo>
                <a:cubicBezTo>
                  <a:pt x="1422" y="982"/>
                  <a:pt x="982" y="1422"/>
                  <a:pt x="982" y="1964"/>
                </a:cubicBezTo>
                <a:lnTo>
                  <a:pt x="982" y="11782"/>
                </a:lnTo>
                <a:cubicBezTo>
                  <a:pt x="440" y="11782"/>
                  <a:pt x="0" y="12222"/>
                  <a:pt x="0" y="12764"/>
                </a:cubicBezTo>
                <a:lnTo>
                  <a:pt x="0" y="13745"/>
                </a:lnTo>
                <a:cubicBezTo>
                  <a:pt x="0" y="14287"/>
                  <a:pt x="440" y="14727"/>
                  <a:pt x="982" y="14727"/>
                </a:cubicBezTo>
                <a:lnTo>
                  <a:pt x="2945" y="14727"/>
                </a:lnTo>
                <a:lnTo>
                  <a:pt x="2945" y="21109"/>
                </a:lnTo>
                <a:cubicBezTo>
                  <a:pt x="2945" y="21380"/>
                  <a:pt x="3165" y="21600"/>
                  <a:pt x="3436" y="21600"/>
                </a:cubicBezTo>
                <a:cubicBezTo>
                  <a:pt x="3708" y="21600"/>
                  <a:pt x="3927" y="21380"/>
                  <a:pt x="3927" y="21109"/>
                </a:cubicBezTo>
                <a:lnTo>
                  <a:pt x="3927" y="20331"/>
                </a:lnTo>
                <a:lnTo>
                  <a:pt x="5053" y="21456"/>
                </a:lnTo>
                <a:cubicBezTo>
                  <a:pt x="5141" y="21545"/>
                  <a:pt x="5264" y="21600"/>
                  <a:pt x="5400" y="21600"/>
                </a:cubicBezTo>
                <a:cubicBezTo>
                  <a:pt x="5671" y="21600"/>
                  <a:pt x="5891" y="21380"/>
                  <a:pt x="5891" y="21109"/>
                </a:cubicBezTo>
                <a:lnTo>
                  <a:pt x="5891" y="14727"/>
                </a:lnTo>
                <a:lnTo>
                  <a:pt x="15709" y="14727"/>
                </a:lnTo>
                <a:lnTo>
                  <a:pt x="15709" y="21109"/>
                </a:lnTo>
                <a:cubicBezTo>
                  <a:pt x="15709" y="21380"/>
                  <a:pt x="15929" y="21600"/>
                  <a:pt x="16200" y="21600"/>
                </a:cubicBezTo>
                <a:cubicBezTo>
                  <a:pt x="16336" y="21600"/>
                  <a:pt x="16458" y="21545"/>
                  <a:pt x="16548" y="21456"/>
                </a:cubicBezTo>
                <a:lnTo>
                  <a:pt x="17673" y="20331"/>
                </a:lnTo>
                <a:lnTo>
                  <a:pt x="17673" y="21109"/>
                </a:lnTo>
                <a:cubicBezTo>
                  <a:pt x="17673" y="21380"/>
                  <a:pt x="17892" y="21600"/>
                  <a:pt x="18164" y="21600"/>
                </a:cubicBezTo>
                <a:cubicBezTo>
                  <a:pt x="18435" y="21600"/>
                  <a:pt x="18655" y="21380"/>
                  <a:pt x="18655" y="21109"/>
                </a:cubicBezTo>
                <a:lnTo>
                  <a:pt x="18655" y="14727"/>
                </a:lnTo>
                <a:lnTo>
                  <a:pt x="20618" y="14727"/>
                </a:lnTo>
                <a:cubicBezTo>
                  <a:pt x="21160" y="14727"/>
                  <a:pt x="21600" y="14287"/>
                  <a:pt x="21600" y="13745"/>
                </a:cubicBezTo>
                <a:lnTo>
                  <a:pt x="21600" y="12764"/>
                </a:lnTo>
                <a:cubicBezTo>
                  <a:pt x="21600" y="12222"/>
                  <a:pt x="21160" y="11782"/>
                  <a:pt x="20618" y="11782"/>
                </a:cubicBezTo>
                <a:moveTo>
                  <a:pt x="12620" y="4072"/>
                </a:moveTo>
                <a:cubicBezTo>
                  <a:pt x="12531" y="3982"/>
                  <a:pt x="12408" y="3927"/>
                  <a:pt x="12273" y="3927"/>
                </a:cubicBezTo>
                <a:cubicBezTo>
                  <a:pt x="12001" y="3927"/>
                  <a:pt x="11782" y="4147"/>
                  <a:pt x="11782" y="4418"/>
                </a:cubicBezTo>
                <a:cubicBezTo>
                  <a:pt x="11782" y="4554"/>
                  <a:pt x="11837" y="4677"/>
                  <a:pt x="11926" y="4765"/>
                </a:cubicBezTo>
                <a:lnTo>
                  <a:pt x="13542" y="6382"/>
                </a:lnTo>
                <a:lnTo>
                  <a:pt x="6873" y="6382"/>
                </a:lnTo>
                <a:cubicBezTo>
                  <a:pt x="6601" y="6382"/>
                  <a:pt x="6382" y="6602"/>
                  <a:pt x="6382" y="6873"/>
                </a:cubicBezTo>
                <a:cubicBezTo>
                  <a:pt x="6382" y="7144"/>
                  <a:pt x="6601" y="7364"/>
                  <a:pt x="6873" y="7364"/>
                </a:cubicBezTo>
                <a:lnTo>
                  <a:pt x="13542" y="7364"/>
                </a:lnTo>
                <a:lnTo>
                  <a:pt x="11926" y="8980"/>
                </a:lnTo>
                <a:cubicBezTo>
                  <a:pt x="11837" y="9069"/>
                  <a:pt x="11782" y="9192"/>
                  <a:pt x="11782" y="9327"/>
                </a:cubicBezTo>
                <a:cubicBezTo>
                  <a:pt x="11782" y="9599"/>
                  <a:pt x="12001" y="9818"/>
                  <a:pt x="12273" y="9818"/>
                </a:cubicBezTo>
                <a:cubicBezTo>
                  <a:pt x="12408" y="9818"/>
                  <a:pt x="12531" y="9764"/>
                  <a:pt x="12620" y="9674"/>
                </a:cubicBezTo>
                <a:lnTo>
                  <a:pt x="15074" y="7220"/>
                </a:lnTo>
                <a:cubicBezTo>
                  <a:pt x="15163" y="7131"/>
                  <a:pt x="15218" y="7008"/>
                  <a:pt x="15218" y="6873"/>
                </a:cubicBezTo>
                <a:cubicBezTo>
                  <a:pt x="15218" y="6738"/>
                  <a:pt x="15163" y="6614"/>
                  <a:pt x="15074" y="6526"/>
                </a:cubicBezTo>
                <a:cubicBezTo>
                  <a:pt x="15074" y="6526"/>
                  <a:pt x="12620" y="4072"/>
                  <a:pt x="12620" y="4072"/>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36" name="Shape 2787">
            <a:extLst>
              <a:ext uri="{FF2B5EF4-FFF2-40B4-BE49-F238E27FC236}">
                <a16:creationId xmlns:a16="http://schemas.microsoft.com/office/drawing/2014/main" id="{81D4FAEF-DE97-7E44-8EE2-46A72BBA91C2}"/>
              </a:ext>
            </a:extLst>
          </p:cNvPr>
          <p:cNvSpPr/>
          <p:nvPr/>
        </p:nvSpPr>
        <p:spPr>
          <a:xfrm>
            <a:off x="598662" y="489085"/>
            <a:ext cx="330451" cy="330671"/>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Tree>
    <p:extLst>
      <p:ext uri="{BB962C8B-B14F-4D97-AF65-F5344CB8AC3E}">
        <p14:creationId xmlns:p14="http://schemas.microsoft.com/office/powerpoint/2010/main" val="927219777"/>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F4A92-DBFF-437B-BA80-6B9F570326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7AA7A80B-DF17-40A3-9E08-5D63AAEFC9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6A1D136B-60FF-4E3F-8512-71A98DD315EB}"/>
              </a:ext>
            </a:extLst>
          </p:cNvPr>
          <p:cNvSpPr>
            <a:spLocks noGrp="1"/>
          </p:cNvSpPr>
          <p:nvPr>
            <p:ph type="dt" sz="half" idx="10"/>
          </p:nvPr>
        </p:nvSpPr>
        <p:spPr/>
        <p:txBody>
          <a:bodyPr/>
          <a:lstStyle/>
          <a:p>
            <a:fld id="{68A0258D-E0C7-4B94-9952-6AA5BEB47C78}" type="datetimeFigureOut">
              <a:rPr lang="it-IT" smtClean="0"/>
              <a:t>05/11/2021</a:t>
            </a:fld>
            <a:endParaRPr lang="it-IT"/>
          </a:p>
        </p:txBody>
      </p:sp>
      <p:sp>
        <p:nvSpPr>
          <p:cNvPr id="5" name="Footer Placeholder 4">
            <a:extLst>
              <a:ext uri="{FF2B5EF4-FFF2-40B4-BE49-F238E27FC236}">
                <a16:creationId xmlns:a16="http://schemas.microsoft.com/office/drawing/2014/main" id="{57C32205-D634-4205-9F08-B8E3E7BAC319}"/>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D106DBDE-6EA2-45EA-A1B0-2E3B87AB4EF6}"/>
              </a:ext>
            </a:extLst>
          </p:cNvPr>
          <p:cNvSpPr>
            <a:spLocks noGrp="1"/>
          </p:cNvSpPr>
          <p:nvPr>
            <p:ph type="sldNum" sz="quarter" idx="12"/>
          </p:nvPr>
        </p:nvSpPr>
        <p:spPr/>
        <p:txBody>
          <a:bodyPr/>
          <a:lstStyle/>
          <a:p>
            <a:fld id="{6AA0123C-0CB4-46BD-A79F-29DFF5C11F70}" type="slidenum">
              <a:rPr lang="it-IT" smtClean="0"/>
              <a:t>‹#›</a:t>
            </a:fld>
            <a:endParaRPr lang="it-IT"/>
          </a:p>
        </p:txBody>
      </p:sp>
    </p:spTree>
    <p:extLst>
      <p:ext uri="{BB962C8B-B14F-4D97-AF65-F5344CB8AC3E}">
        <p14:creationId xmlns:p14="http://schemas.microsoft.com/office/powerpoint/2010/main" val="19959051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LOGO">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1624F62C-F3B5-7841-9464-430BAC442A9F}"/>
              </a:ext>
            </a:extLst>
          </p:cNvPr>
          <p:cNvSpPr/>
          <p:nvPr userDrawn="1"/>
        </p:nvSpPr>
        <p:spPr>
          <a:xfrm>
            <a:off x="0"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a:extLst>
              <a:ext uri="{FF2B5EF4-FFF2-40B4-BE49-F238E27FC236}">
                <a16:creationId xmlns:a16="http://schemas.microsoft.com/office/drawing/2014/main" id="{DCAD3D75-5D96-6643-9A20-0B8D2F40D76F}"/>
              </a:ext>
            </a:extLst>
          </p:cNvPr>
          <p:cNvPicPr>
            <a:picLocks noChangeAspect="1"/>
          </p:cNvPicPr>
          <p:nvPr userDrawn="1"/>
        </p:nvPicPr>
        <p:blipFill>
          <a:blip r:embed="rId2"/>
          <a:stretch>
            <a:fillRect/>
          </a:stretch>
        </p:blipFill>
        <p:spPr>
          <a:xfrm>
            <a:off x="3330452" y="1871560"/>
            <a:ext cx="5531095" cy="3114879"/>
          </a:xfrm>
          <a:prstGeom prst="rect">
            <a:avLst/>
          </a:prstGeom>
        </p:spPr>
      </p:pic>
    </p:spTree>
    <p:extLst>
      <p:ext uri="{BB962C8B-B14F-4D97-AF65-F5344CB8AC3E}">
        <p14:creationId xmlns:p14="http://schemas.microsoft.com/office/powerpoint/2010/main" val="37889300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3_LOGO">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1624F62C-F3B5-7841-9464-430BAC442A9F}"/>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2"/>
              </a:solidFill>
            </a:endParaRPr>
          </a:p>
        </p:txBody>
      </p:sp>
      <p:pic>
        <p:nvPicPr>
          <p:cNvPr id="4" name="Immagine 3">
            <a:extLst>
              <a:ext uri="{FF2B5EF4-FFF2-40B4-BE49-F238E27FC236}">
                <a16:creationId xmlns:a16="http://schemas.microsoft.com/office/drawing/2014/main" id="{D59F811D-BE2D-C34E-BEC3-B8573504BC2A}"/>
              </a:ext>
            </a:extLst>
          </p:cNvPr>
          <p:cNvPicPr>
            <a:picLocks noChangeAspect="1"/>
          </p:cNvPicPr>
          <p:nvPr userDrawn="1"/>
        </p:nvPicPr>
        <p:blipFill>
          <a:blip r:embed="rId2"/>
          <a:stretch>
            <a:fillRect/>
          </a:stretch>
        </p:blipFill>
        <p:spPr>
          <a:xfrm>
            <a:off x="3330452" y="1871560"/>
            <a:ext cx="5531095" cy="3114879"/>
          </a:xfrm>
          <a:prstGeom prst="rect">
            <a:avLst/>
          </a:prstGeom>
        </p:spPr>
      </p:pic>
    </p:spTree>
    <p:extLst>
      <p:ext uri="{BB962C8B-B14F-4D97-AF65-F5344CB8AC3E}">
        <p14:creationId xmlns:p14="http://schemas.microsoft.com/office/powerpoint/2010/main" val="98655161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LOGO su Nero">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02BD49EE-165B-8F4E-8489-245033804012}"/>
              </a:ext>
            </a:extLst>
          </p:cNvPr>
          <p:cNvSpPr/>
          <p:nvPr userDrawn="1"/>
        </p:nvSpPr>
        <p:spPr>
          <a:xfrm>
            <a:off x="1"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a:extLst>
              <a:ext uri="{FF2B5EF4-FFF2-40B4-BE49-F238E27FC236}">
                <a16:creationId xmlns:a16="http://schemas.microsoft.com/office/drawing/2014/main" id="{786EFD01-6524-2C48-A6D4-E8688A6C4871}"/>
              </a:ext>
            </a:extLst>
          </p:cNvPr>
          <p:cNvPicPr>
            <a:picLocks noChangeAspect="1"/>
          </p:cNvPicPr>
          <p:nvPr userDrawn="1"/>
        </p:nvPicPr>
        <p:blipFill>
          <a:blip r:embed="rId2"/>
          <a:stretch>
            <a:fillRect/>
          </a:stretch>
        </p:blipFill>
        <p:spPr>
          <a:xfrm>
            <a:off x="3330452" y="1871560"/>
            <a:ext cx="5531095" cy="3114879"/>
          </a:xfrm>
          <a:prstGeom prst="rect">
            <a:avLst/>
          </a:prstGeom>
        </p:spPr>
      </p:pic>
    </p:spTree>
    <p:extLst>
      <p:ext uri="{BB962C8B-B14F-4D97-AF65-F5344CB8AC3E}">
        <p14:creationId xmlns:p14="http://schemas.microsoft.com/office/powerpoint/2010/main" val="125067068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1_LOGO su Nero">
    <p:spTree>
      <p:nvGrpSpPr>
        <p:cNvPr id="1" name=""/>
        <p:cNvGrpSpPr/>
        <p:nvPr/>
      </p:nvGrpSpPr>
      <p:grpSpPr>
        <a:xfrm>
          <a:off x="0" y="0"/>
          <a:ext cx="0" cy="0"/>
          <a:chOff x="0" y="0"/>
          <a:chExt cx="0" cy="0"/>
        </a:xfrm>
      </p:grpSpPr>
      <p:sp>
        <p:nvSpPr>
          <p:cNvPr id="3" name="Rettangolo 2">
            <a:extLst>
              <a:ext uri="{FF2B5EF4-FFF2-40B4-BE49-F238E27FC236}">
                <a16:creationId xmlns:a16="http://schemas.microsoft.com/office/drawing/2014/main" id="{3FA5864C-60B3-FF43-A0A5-1C54B8D60691}"/>
              </a:ext>
            </a:extLst>
          </p:cNvPr>
          <p:cNvSpPr/>
          <p:nvPr userDrawn="1"/>
        </p:nvSpPr>
        <p:spPr>
          <a:xfrm>
            <a:off x="0" y="0"/>
            <a:ext cx="12192000" cy="685800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pic>
        <p:nvPicPr>
          <p:cNvPr id="4" name="Picture 4">
            <a:extLst>
              <a:ext uri="{FF2B5EF4-FFF2-40B4-BE49-F238E27FC236}">
                <a16:creationId xmlns:a16="http://schemas.microsoft.com/office/drawing/2014/main" id="{C45E1DE4-6355-AD4D-9944-8927593A3B8C}"/>
              </a:ext>
            </a:extLst>
          </p:cNvPr>
          <p:cNvPicPr>
            <a:picLocks noChangeAspect="1"/>
          </p:cNvPicPr>
          <p:nvPr userDrawn="1"/>
        </p:nvPicPr>
        <p:blipFill>
          <a:blip r:embed="rId2"/>
          <a:stretch>
            <a:fillRect/>
          </a:stretch>
        </p:blipFill>
        <p:spPr>
          <a:xfrm>
            <a:off x="3051148" y="1635774"/>
            <a:ext cx="5982128" cy="3451982"/>
          </a:xfrm>
          <a:prstGeom prst="rect">
            <a:avLst/>
          </a:prstGeom>
        </p:spPr>
      </p:pic>
    </p:spTree>
    <p:extLst>
      <p:ext uri="{BB962C8B-B14F-4D97-AF65-F5344CB8AC3E}">
        <p14:creationId xmlns:p14="http://schemas.microsoft.com/office/powerpoint/2010/main" val="423141749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Elenco punt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58D12B-4F0D-4063-AA87-7AE16436FCF7}"/>
              </a:ext>
            </a:extLst>
          </p:cNvPr>
          <p:cNvSpPr>
            <a:spLocks noGrp="1"/>
          </p:cNvSpPr>
          <p:nvPr>
            <p:ph type="title"/>
          </p:nvPr>
        </p:nvSpPr>
        <p:spPr/>
        <p:txBody>
          <a:bodyPr/>
          <a:lstStyle/>
          <a:p>
            <a:r>
              <a:rPr lang="en-US"/>
              <a:t>Click to edit Master title style</a:t>
            </a:r>
            <a:endParaRPr lang="it-IT" dirty="0"/>
          </a:p>
        </p:txBody>
      </p:sp>
      <p:sp>
        <p:nvSpPr>
          <p:cNvPr id="3" name="Segnaposto numero diapositiva 2">
            <a:extLst>
              <a:ext uri="{FF2B5EF4-FFF2-40B4-BE49-F238E27FC236}">
                <a16:creationId xmlns:a16="http://schemas.microsoft.com/office/drawing/2014/main" id="{9485C686-2937-4DC3-8D0F-20E0DA3A8A03}"/>
              </a:ext>
            </a:extLst>
          </p:cNvPr>
          <p:cNvSpPr>
            <a:spLocks noGrp="1"/>
          </p:cNvSpPr>
          <p:nvPr>
            <p:ph type="sldNum" sz="quarter" idx="10"/>
          </p:nvPr>
        </p:nvSpPr>
        <p:spPr/>
        <p:txBody>
          <a:body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6D7A8C9A-9AD7-4F63-9930-FFE7EF247DE2}"/>
              </a:ext>
            </a:extLst>
          </p:cNvPr>
          <p:cNvSpPr>
            <a:spLocks noGrp="1"/>
          </p:cNvSpPr>
          <p:nvPr>
            <p:ph type="ftr" sz="quarter" idx="11"/>
          </p:nvPr>
        </p:nvSpPr>
        <p:spPr/>
        <p:txBody>
          <a:bodyPr/>
          <a:lstStyle/>
          <a:p>
            <a:r>
              <a:rPr lang="it-IT"/>
              <a:t>TITOLO PARAGRAFO</a:t>
            </a:r>
            <a:endParaRPr lang="it-IT" dirty="0"/>
          </a:p>
        </p:txBody>
      </p:sp>
      <p:sp>
        <p:nvSpPr>
          <p:cNvPr id="7" name="Segnaposto testo 6">
            <a:extLst>
              <a:ext uri="{FF2B5EF4-FFF2-40B4-BE49-F238E27FC236}">
                <a16:creationId xmlns:a16="http://schemas.microsoft.com/office/drawing/2014/main" id="{9A80E5C4-9F7C-4728-BB23-55DEF9C7F6C1}"/>
              </a:ext>
            </a:extLst>
          </p:cNvPr>
          <p:cNvSpPr>
            <a:spLocks noGrp="1"/>
          </p:cNvSpPr>
          <p:nvPr>
            <p:ph type="body" sz="quarter" idx="12"/>
          </p:nvPr>
        </p:nvSpPr>
        <p:spPr>
          <a:xfrm>
            <a:off x="433552" y="1165609"/>
            <a:ext cx="11098924" cy="5114611"/>
          </a:xfrm>
        </p:spPr>
        <p:txBody>
          <a:bodyPr/>
          <a:lstStyle>
            <a:lvl1pPr marL="180975" indent="-180975">
              <a:buFont typeface="Arial" panose="020B0604020202020204" pitchFamily="34" charset="0"/>
              <a:buChar char="•"/>
              <a:defRPr/>
            </a:lvl1pPr>
            <a:lvl2pPr marL="630238" indent="-173038">
              <a:defRPr/>
            </a:lvl2pPr>
            <a:lvl3pPr marL="1079500" indent="-165100">
              <a:defRPr/>
            </a:lvl3pPr>
            <a:lvl4pPr marL="1520825" indent="-149225">
              <a:defRPr/>
            </a:lvl4pPr>
            <a:lvl5pPr marL="1970088" indent="-14128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Tree>
    <p:extLst>
      <p:ext uri="{BB962C8B-B14F-4D97-AF65-F5344CB8AC3E}">
        <p14:creationId xmlns:p14="http://schemas.microsoft.com/office/powerpoint/2010/main" val="328472288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6_Layout personalizzato">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5467FDAB-E41C-DA40-909E-424515D26B39}"/>
              </a:ext>
            </a:extLst>
          </p:cNvPr>
          <p:cNvSpPr/>
          <p:nvPr userDrawn="1"/>
        </p:nvSpPr>
        <p:spPr>
          <a:xfrm flipV="1">
            <a:off x="-27295" y="3991570"/>
            <a:ext cx="12219295" cy="287817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 name="Segnaposto numero diapositiva 2">
            <a:extLst>
              <a:ext uri="{FF2B5EF4-FFF2-40B4-BE49-F238E27FC236}">
                <a16:creationId xmlns:a16="http://schemas.microsoft.com/office/drawing/2014/main" id="{2C28DCB9-48FC-8C44-9F67-00AE4C1359B8}"/>
              </a:ext>
            </a:extLst>
          </p:cNvPr>
          <p:cNvSpPr>
            <a:spLocks noGrp="1"/>
          </p:cNvSpPr>
          <p:nvPr>
            <p:ph type="sldNum" sz="quarter" idx="10"/>
          </p:nvPr>
        </p:nvSpPr>
        <p:spPr/>
        <p:txBody>
          <a:bodyPr/>
          <a:lstStyle/>
          <a:p>
            <a:fld id="{123092FE-475E-124D-A920-E73D1D82BD28}" type="slidenum">
              <a:rPr lang="it-IT" smtClean="0"/>
              <a:pPr/>
              <a:t>‹#›</a:t>
            </a:fld>
            <a:endParaRPr lang="it-IT" dirty="0"/>
          </a:p>
        </p:txBody>
      </p:sp>
      <p:sp>
        <p:nvSpPr>
          <p:cNvPr id="6" name="Text Placeholder 2">
            <a:extLst>
              <a:ext uri="{FF2B5EF4-FFF2-40B4-BE49-F238E27FC236}">
                <a16:creationId xmlns:a16="http://schemas.microsoft.com/office/drawing/2014/main" id="{D60E5473-23CF-9F44-BD3F-24CE90A77292}"/>
              </a:ext>
            </a:extLst>
          </p:cNvPr>
          <p:cNvSpPr>
            <a:spLocks noGrp="1"/>
          </p:cNvSpPr>
          <p:nvPr>
            <p:ph type="body" idx="1" hasCustomPrompt="1"/>
          </p:nvPr>
        </p:nvSpPr>
        <p:spPr>
          <a:xfrm>
            <a:off x="704849" y="2866430"/>
            <a:ext cx="7294563" cy="1125140"/>
          </a:xfrm>
        </p:spPr>
        <p:txBody>
          <a:bodyPr anchor="b">
            <a:normAutofit/>
          </a:bodyPr>
          <a:lstStyle>
            <a:lvl1pPr marL="0" indent="0">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Lorem ipsum dolor sit </a:t>
            </a:r>
            <a:r>
              <a:rPr lang="en-US"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a:t>
            </a:r>
            <a:endParaRPr lang="en-US" dirty="0"/>
          </a:p>
        </p:txBody>
      </p:sp>
      <p:sp>
        <p:nvSpPr>
          <p:cNvPr id="8" name="Segnaposto testo 8">
            <a:extLst>
              <a:ext uri="{FF2B5EF4-FFF2-40B4-BE49-F238E27FC236}">
                <a16:creationId xmlns:a16="http://schemas.microsoft.com/office/drawing/2014/main" id="{80BAD3A3-0F6C-44B4-AF2F-C9AE7FA66D45}"/>
              </a:ext>
            </a:extLst>
          </p:cNvPr>
          <p:cNvSpPr>
            <a:spLocks noGrp="1"/>
          </p:cNvSpPr>
          <p:nvPr>
            <p:ph type="body" sz="quarter" idx="11" hasCustomPrompt="1"/>
          </p:nvPr>
        </p:nvSpPr>
        <p:spPr>
          <a:xfrm>
            <a:off x="704849" y="3990975"/>
            <a:ext cx="7115176" cy="102235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a:t>LOREM IPSUM DOLOR SIT AMET</a:t>
            </a:r>
            <a:endParaRPr lang="it-IT" dirty="0"/>
          </a:p>
        </p:txBody>
      </p:sp>
    </p:spTree>
    <p:extLst>
      <p:ext uri="{BB962C8B-B14F-4D97-AF65-F5344CB8AC3E}">
        <p14:creationId xmlns:p14="http://schemas.microsoft.com/office/powerpoint/2010/main" val="67155478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1E2FD6-FF5C-9748-9D56-F2ACCBF353B2}"/>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EF20038B-8388-1B44-A911-DB445C9C0B45}"/>
              </a:ext>
            </a:extLst>
          </p:cNvPr>
          <p:cNvSpPr>
            <a:spLocks noGrp="1"/>
          </p:cNvSpPr>
          <p:nvPr>
            <p:ph type="sldNum" sz="quarter" idx="10"/>
          </p:nvPr>
        </p:nvSpPr>
        <p:spPr/>
        <p:txBody>
          <a:body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92AC0197-379C-874F-9E66-401D1CE891A7}"/>
              </a:ext>
            </a:extLst>
          </p:cNvPr>
          <p:cNvSpPr>
            <a:spLocks noGrp="1"/>
          </p:cNvSpPr>
          <p:nvPr>
            <p:ph type="ftr" sz="quarter" idx="11"/>
          </p:nvPr>
        </p:nvSpPr>
        <p:spPr/>
        <p:txBody>
          <a:bodyPr/>
          <a:lstStyle/>
          <a:p>
            <a:r>
              <a:rPr lang="it-IT"/>
              <a:t>TITOLO PARAGRAFO</a:t>
            </a:r>
            <a:endParaRPr lang="it-IT" dirty="0"/>
          </a:p>
        </p:txBody>
      </p:sp>
    </p:spTree>
    <p:extLst>
      <p:ext uri="{BB962C8B-B14F-4D97-AF65-F5344CB8AC3E}">
        <p14:creationId xmlns:p14="http://schemas.microsoft.com/office/powerpoint/2010/main" val="172982025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re immagini + tes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F15BAB-EB83-A842-A446-6594FBBFAEE8}"/>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AF1BEF78-F324-8A4D-9CDB-257AB73CEC69}"/>
              </a:ext>
            </a:extLst>
          </p:cNvPr>
          <p:cNvSpPr>
            <a:spLocks noGrp="1"/>
          </p:cNvSpPr>
          <p:nvPr>
            <p:ph type="sldNum" sz="quarter" idx="10"/>
          </p:nvPr>
        </p:nvSpPr>
        <p:spPr/>
        <p:txBody>
          <a:body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958955AE-AFC3-6C47-A4D7-8C63775DC544}"/>
              </a:ext>
            </a:extLst>
          </p:cNvPr>
          <p:cNvSpPr>
            <a:spLocks noGrp="1"/>
          </p:cNvSpPr>
          <p:nvPr>
            <p:ph type="ftr" sz="quarter" idx="11"/>
          </p:nvPr>
        </p:nvSpPr>
        <p:spPr/>
        <p:txBody>
          <a:bodyPr/>
          <a:lstStyle/>
          <a:p>
            <a:r>
              <a:rPr lang="it-IT"/>
              <a:t>TITOLO PARAGRAFO</a:t>
            </a:r>
            <a:endParaRPr lang="it-IT" dirty="0"/>
          </a:p>
        </p:txBody>
      </p:sp>
      <p:sp>
        <p:nvSpPr>
          <p:cNvPr id="13" name="Text Placeholder 7">
            <a:extLst>
              <a:ext uri="{FF2B5EF4-FFF2-40B4-BE49-F238E27FC236}">
                <a16:creationId xmlns:a16="http://schemas.microsoft.com/office/drawing/2014/main" id="{63438364-E16A-1D4A-82D3-51681C95123A}"/>
              </a:ext>
            </a:extLst>
          </p:cNvPr>
          <p:cNvSpPr>
            <a:spLocks noGrp="1"/>
          </p:cNvSpPr>
          <p:nvPr>
            <p:ph type="body" sz="quarter" idx="45" hasCustomPrompt="1"/>
          </p:nvPr>
        </p:nvSpPr>
        <p:spPr>
          <a:xfrm>
            <a:off x="4861424" y="3583723"/>
            <a:ext cx="2469154" cy="334078"/>
          </a:xfrm>
          <a:prstGeom prst="rect">
            <a:avLst/>
          </a:prstGeom>
        </p:spPr>
        <p:txBody>
          <a:bodyPr vert="horz" lIns="0" tIns="40504" rIns="0" bIns="40504" anchor="ctr"/>
          <a:lstStyle>
            <a:lvl1pPr marL="0" indent="0" algn="ctr">
              <a:lnSpc>
                <a:spcPct val="100000"/>
              </a:lnSpc>
              <a:spcBef>
                <a:spcPts val="0"/>
              </a:spcBef>
              <a:buNone/>
              <a:defRPr sz="1600" b="1" i="0" baseline="0">
                <a:solidFill>
                  <a:schemeClr val="bg1"/>
                </a:solidFill>
                <a:latin typeface="Arial" panose="020B0604020202020204" pitchFamily="34" charset="0"/>
                <a:cs typeface="Arial" panose="020B0604020202020204" pitchFamily="34" charset="0"/>
              </a:defRPr>
            </a:lvl1pPr>
          </a:lstStyle>
          <a:p>
            <a:pPr lvl="0"/>
            <a:r>
              <a:rPr lang="es-ES_tradnl" dirty="0" err="1"/>
              <a:t>Nome</a:t>
            </a:r>
            <a:endParaRPr lang="es-ES_tradnl" dirty="0"/>
          </a:p>
        </p:txBody>
      </p:sp>
      <p:sp>
        <p:nvSpPr>
          <p:cNvPr id="14" name="Text Placeholder 2">
            <a:extLst>
              <a:ext uri="{FF2B5EF4-FFF2-40B4-BE49-F238E27FC236}">
                <a16:creationId xmlns:a16="http://schemas.microsoft.com/office/drawing/2014/main" id="{B849A188-EDD2-A949-AB19-24953FE694F6}"/>
              </a:ext>
            </a:extLst>
          </p:cNvPr>
          <p:cNvSpPr>
            <a:spLocks noGrp="1"/>
          </p:cNvSpPr>
          <p:nvPr>
            <p:ph type="body" sz="quarter" idx="46" hasCustomPrompt="1"/>
          </p:nvPr>
        </p:nvSpPr>
        <p:spPr>
          <a:xfrm>
            <a:off x="4855075" y="3933574"/>
            <a:ext cx="2481853" cy="892148"/>
          </a:xfrm>
          <a:prstGeom prst="rect">
            <a:avLst/>
          </a:prstGeom>
        </p:spPr>
        <p:txBody>
          <a:bodyPr vert="horz" lIns="0" tIns="0" rIns="0" bIns="0"/>
          <a:lstStyle>
            <a:lvl1pPr marL="0" indent="0" algn="ctr">
              <a:lnSpc>
                <a:spcPct val="130000"/>
              </a:lnSpc>
              <a:buNone/>
              <a:defRPr sz="1200" b="0" i="0">
                <a:solidFill>
                  <a:schemeClr val="bg1"/>
                </a:solidFill>
                <a:latin typeface="Arial" panose="020B0604020202020204" pitchFamily="34"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19" name="Text Placeholder 7">
            <a:extLst>
              <a:ext uri="{FF2B5EF4-FFF2-40B4-BE49-F238E27FC236}">
                <a16:creationId xmlns:a16="http://schemas.microsoft.com/office/drawing/2014/main" id="{FB2FA06F-DC68-0C4F-AD4C-ABE51CB2FFC1}"/>
              </a:ext>
            </a:extLst>
          </p:cNvPr>
          <p:cNvSpPr>
            <a:spLocks noGrp="1"/>
          </p:cNvSpPr>
          <p:nvPr>
            <p:ph type="body" sz="quarter" idx="48" hasCustomPrompt="1"/>
          </p:nvPr>
        </p:nvSpPr>
        <p:spPr>
          <a:xfrm>
            <a:off x="1497032" y="3583723"/>
            <a:ext cx="2469154" cy="334078"/>
          </a:xfrm>
          <a:prstGeom prst="rect">
            <a:avLst/>
          </a:prstGeom>
        </p:spPr>
        <p:txBody>
          <a:bodyPr vert="horz" lIns="0" tIns="40504" rIns="0" bIns="40504" anchor="ctr"/>
          <a:lstStyle>
            <a:lvl1pPr marL="0" indent="0" algn="ctr">
              <a:lnSpc>
                <a:spcPct val="100000"/>
              </a:lnSpc>
              <a:spcBef>
                <a:spcPts val="0"/>
              </a:spcBef>
              <a:buNone/>
              <a:defRPr sz="1600" b="1" i="0" baseline="0">
                <a:solidFill>
                  <a:schemeClr val="bg1"/>
                </a:solidFill>
                <a:latin typeface="Arial" panose="020B0604020202020204" pitchFamily="34" charset="0"/>
                <a:cs typeface="Arial" panose="020B0604020202020204" pitchFamily="34" charset="0"/>
              </a:defRPr>
            </a:lvl1pPr>
          </a:lstStyle>
          <a:p>
            <a:pPr lvl="0"/>
            <a:r>
              <a:rPr lang="es-ES_tradnl" dirty="0" err="1"/>
              <a:t>Nome</a:t>
            </a:r>
            <a:endParaRPr lang="es-ES_tradnl" dirty="0"/>
          </a:p>
        </p:txBody>
      </p:sp>
      <p:sp>
        <p:nvSpPr>
          <p:cNvPr id="20" name="Text Placeholder 2">
            <a:extLst>
              <a:ext uri="{FF2B5EF4-FFF2-40B4-BE49-F238E27FC236}">
                <a16:creationId xmlns:a16="http://schemas.microsoft.com/office/drawing/2014/main" id="{DC791970-1D71-9546-A2B7-D6E2040ABEDF}"/>
              </a:ext>
            </a:extLst>
          </p:cNvPr>
          <p:cNvSpPr>
            <a:spLocks noGrp="1"/>
          </p:cNvSpPr>
          <p:nvPr>
            <p:ph type="body" sz="quarter" idx="49" hasCustomPrompt="1"/>
          </p:nvPr>
        </p:nvSpPr>
        <p:spPr>
          <a:xfrm>
            <a:off x="1490683" y="3933574"/>
            <a:ext cx="2481853" cy="892148"/>
          </a:xfrm>
          <a:prstGeom prst="rect">
            <a:avLst/>
          </a:prstGeom>
        </p:spPr>
        <p:txBody>
          <a:bodyPr vert="horz" lIns="0" tIns="0" rIns="0" bIns="0"/>
          <a:lstStyle>
            <a:lvl1pPr marL="0" indent="0" algn="ctr">
              <a:lnSpc>
                <a:spcPct val="130000"/>
              </a:lnSpc>
              <a:buNone/>
              <a:defRPr sz="1200" b="0" i="0">
                <a:solidFill>
                  <a:schemeClr val="bg1"/>
                </a:solidFill>
                <a:latin typeface="Arial" panose="020B0604020202020204" pitchFamily="34"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2" name="Text Placeholder 7">
            <a:extLst>
              <a:ext uri="{FF2B5EF4-FFF2-40B4-BE49-F238E27FC236}">
                <a16:creationId xmlns:a16="http://schemas.microsoft.com/office/drawing/2014/main" id="{4DC96C58-7CFF-194A-B508-F9A7A3133D2A}"/>
              </a:ext>
            </a:extLst>
          </p:cNvPr>
          <p:cNvSpPr>
            <a:spLocks noGrp="1"/>
          </p:cNvSpPr>
          <p:nvPr>
            <p:ph type="body" sz="quarter" idx="51" hasCustomPrompt="1"/>
          </p:nvPr>
        </p:nvSpPr>
        <p:spPr>
          <a:xfrm>
            <a:off x="8224652" y="3583723"/>
            <a:ext cx="2469154" cy="334078"/>
          </a:xfrm>
          <a:prstGeom prst="rect">
            <a:avLst/>
          </a:prstGeom>
        </p:spPr>
        <p:txBody>
          <a:bodyPr vert="horz" lIns="0" tIns="40504" rIns="0" bIns="40504" anchor="ctr"/>
          <a:lstStyle>
            <a:lvl1pPr marL="0" indent="0" algn="ctr">
              <a:lnSpc>
                <a:spcPct val="100000"/>
              </a:lnSpc>
              <a:spcBef>
                <a:spcPts val="0"/>
              </a:spcBef>
              <a:buNone/>
              <a:defRPr sz="1600" b="1" i="0" baseline="0">
                <a:solidFill>
                  <a:schemeClr val="bg1"/>
                </a:solidFill>
                <a:latin typeface="Arial" panose="020B0604020202020204" pitchFamily="34" charset="0"/>
                <a:cs typeface="Arial" panose="020B0604020202020204" pitchFamily="34" charset="0"/>
              </a:defRPr>
            </a:lvl1pPr>
          </a:lstStyle>
          <a:p>
            <a:pPr lvl="0"/>
            <a:r>
              <a:rPr lang="es-ES_tradnl" dirty="0" err="1"/>
              <a:t>Nome</a:t>
            </a:r>
            <a:endParaRPr lang="es-ES_tradnl" dirty="0"/>
          </a:p>
        </p:txBody>
      </p:sp>
      <p:sp>
        <p:nvSpPr>
          <p:cNvPr id="23" name="Text Placeholder 2">
            <a:extLst>
              <a:ext uri="{FF2B5EF4-FFF2-40B4-BE49-F238E27FC236}">
                <a16:creationId xmlns:a16="http://schemas.microsoft.com/office/drawing/2014/main" id="{D753270E-0202-6B4E-8120-70D6FDBA3C53}"/>
              </a:ext>
            </a:extLst>
          </p:cNvPr>
          <p:cNvSpPr>
            <a:spLocks noGrp="1"/>
          </p:cNvSpPr>
          <p:nvPr>
            <p:ph type="body" sz="quarter" idx="52" hasCustomPrompt="1"/>
          </p:nvPr>
        </p:nvSpPr>
        <p:spPr>
          <a:xfrm>
            <a:off x="8218303" y="3933574"/>
            <a:ext cx="2481853" cy="892148"/>
          </a:xfrm>
          <a:prstGeom prst="rect">
            <a:avLst/>
          </a:prstGeom>
        </p:spPr>
        <p:txBody>
          <a:bodyPr vert="horz" lIns="0" tIns="0" rIns="0" bIns="0"/>
          <a:lstStyle>
            <a:lvl1pPr marL="0" indent="0" algn="ctr">
              <a:lnSpc>
                <a:spcPct val="130000"/>
              </a:lnSpc>
              <a:buNone/>
              <a:defRPr sz="1200" b="0" i="0">
                <a:solidFill>
                  <a:schemeClr val="bg1"/>
                </a:solidFill>
                <a:latin typeface="Arial" panose="020B0604020202020204" pitchFamily="34"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6" name="Segnaposto immagine 5">
            <a:extLst>
              <a:ext uri="{FF2B5EF4-FFF2-40B4-BE49-F238E27FC236}">
                <a16:creationId xmlns:a16="http://schemas.microsoft.com/office/drawing/2014/main" id="{39BB9BF7-CD13-4EE8-B738-85B2BAB15F6A}"/>
              </a:ext>
            </a:extLst>
          </p:cNvPr>
          <p:cNvSpPr>
            <a:spLocks noGrp="1"/>
          </p:cNvSpPr>
          <p:nvPr>
            <p:ph type="pic" sz="quarter" idx="53"/>
          </p:nvPr>
        </p:nvSpPr>
        <p:spPr>
          <a:xfrm>
            <a:off x="2074752" y="2339377"/>
            <a:ext cx="1316038" cy="1225550"/>
          </a:xfrm>
        </p:spPr>
        <p:txBody>
          <a:bodyPr/>
          <a:lstStyle/>
          <a:p>
            <a:r>
              <a:rPr lang="en-US"/>
              <a:t>Click icon to add picture</a:t>
            </a:r>
            <a:endParaRPr lang="it-IT" dirty="0"/>
          </a:p>
        </p:txBody>
      </p:sp>
      <p:sp>
        <p:nvSpPr>
          <p:cNvPr id="17" name="Segnaposto immagine 5">
            <a:extLst>
              <a:ext uri="{FF2B5EF4-FFF2-40B4-BE49-F238E27FC236}">
                <a16:creationId xmlns:a16="http://schemas.microsoft.com/office/drawing/2014/main" id="{2D025193-9F86-48F5-AD37-7ED54E349510}"/>
              </a:ext>
            </a:extLst>
          </p:cNvPr>
          <p:cNvSpPr>
            <a:spLocks noGrp="1"/>
          </p:cNvSpPr>
          <p:nvPr>
            <p:ph type="pic" sz="quarter" idx="54"/>
          </p:nvPr>
        </p:nvSpPr>
        <p:spPr>
          <a:xfrm>
            <a:off x="5435504" y="2341152"/>
            <a:ext cx="1316038" cy="1225550"/>
          </a:xfrm>
        </p:spPr>
        <p:txBody>
          <a:bodyPr/>
          <a:lstStyle/>
          <a:p>
            <a:r>
              <a:rPr lang="en-US"/>
              <a:t>Click icon to add picture</a:t>
            </a:r>
            <a:endParaRPr lang="it-IT" dirty="0"/>
          </a:p>
        </p:txBody>
      </p:sp>
      <p:sp>
        <p:nvSpPr>
          <p:cNvPr id="25" name="Segnaposto immagine 5">
            <a:extLst>
              <a:ext uri="{FF2B5EF4-FFF2-40B4-BE49-F238E27FC236}">
                <a16:creationId xmlns:a16="http://schemas.microsoft.com/office/drawing/2014/main" id="{F0B157F5-F0C5-4339-99EE-905E8BA18F65}"/>
              </a:ext>
            </a:extLst>
          </p:cNvPr>
          <p:cNvSpPr>
            <a:spLocks noGrp="1"/>
          </p:cNvSpPr>
          <p:nvPr>
            <p:ph type="pic" sz="quarter" idx="55"/>
          </p:nvPr>
        </p:nvSpPr>
        <p:spPr>
          <a:xfrm>
            <a:off x="8801210" y="2341152"/>
            <a:ext cx="1316038" cy="1225550"/>
          </a:xfrm>
        </p:spPr>
        <p:txBody>
          <a:bodyPr/>
          <a:lstStyle/>
          <a:p>
            <a:r>
              <a:rPr lang="en-US"/>
              <a:t>Click icon to add picture</a:t>
            </a:r>
            <a:endParaRPr lang="it-IT" dirty="0"/>
          </a:p>
        </p:txBody>
      </p:sp>
    </p:spTree>
    <p:extLst>
      <p:ext uri="{BB962C8B-B14F-4D97-AF65-F5344CB8AC3E}">
        <p14:creationId xmlns:p14="http://schemas.microsoft.com/office/powerpoint/2010/main" val="2962451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9_Layout personalizzato">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5467FDAB-E41C-DA40-909E-424515D26B39}"/>
              </a:ext>
            </a:extLst>
          </p:cNvPr>
          <p:cNvSpPr/>
          <p:nvPr/>
        </p:nvSpPr>
        <p:spPr>
          <a:xfrm flipV="1">
            <a:off x="-27295" y="3991570"/>
            <a:ext cx="12219295" cy="287817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 name="Segnaposto numero diapositiva 2">
            <a:extLst>
              <a:ext uri="{FF2B5EF4-FFF2-40B4-BE49-F238E27FC236}">
                <a16:creationId xmlns:a16="http://schemas.microsoft.com/office/drawing/2014/main" id="{2C28DCB9-48FC-8C44-9F67-00AE4C1359B8}"/>
              </a:ext>
            </a:extLst>
          </p:cNvPr>
          <p:cNvSpPr>
            <a:spLocks noGrp="1"/>
          </p:cNvSpPr>
          <p:nvPr>
            <p:ph type="sldNum" sz="quarter" idx="10"/>
          </p:nvPr>
        </p:nvSpPr>
        <p:spPr/>
        <p:txBody>
          <a:bodyPr/>
          <a:lstStyle/>
          <a:p>
            <a:fld id="{6AA0123C-0CB4-46BD-A79F-29DFF5C11F70}" type="slidenum">
              <a:rPr lang="it-IT" smtClean="0"/>
              <a:t>‹#›</a:t>
            </a:fld>
            <a:endParaRPr lang="it-IT"/>
          </a:p>
        </p:txBody>
      </p:sp>
      <p:sp>
        <p:nvSpPr>
          <p:cNvPr id="6" name="Text Placeholder 2">
            <a:extLst>
              <a:ext uri="{FF2B5EF4-FFF2-40B4-BE49-F238E27FC236}">
                <a16:creationId xmlns:a16="http://schemas.microsoft.com/office/drawing/2014/main" id="{D60E5473-23CF-9F44-BD3F-24CE90A77292}"/>
              </a:ext>
            </a:extLst>
          </p:cNvPr>
          <p:cNvSpPr>
            <a:spLocks noGrp="1"/>
          </p:cNvSpPr>
          <p:nvPr>
            <p:ph type="body" idx="1" hasCustomPrompt="1"/>
          </p:nvPr>
        </p:nvSpPr>
        <p:spPr>
          <a:xfrm>
            <a:off x="704849" y="2866430"/>
            <a:ext cx="7294563" cy="1125140"/>
          </a:xfrm>
        </p:spPr>
        <p:txBody>
          <a:bodyPr anchor="b">
            <a:normAutofit/>
          </a:bodyPr>
          <a:lstStyle>
            <a:lvl1pPr marL="0" indent="0">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Lorem ipsum dolor sit </a:t>
            </a:r>
            <a:r>
              <a:rPr lang="en-US"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a:t>
            </a:r>
            <a:endParaRPr lang="en-US" dirty="0"/>
          </a:p>
        </p:txBody>
      </p:sp>
      <p:sp>
        <p:nvSpPr>
          <p:cNvPr id="9" name="Segnaposto testo 8">
            <a:extLst>
              <a:ext uri="{FF2B5EF4-FFF2-40B4-BE49-F238E27FC236}">
                <a16:creationId xmlns:a16="http://schemas.microsoft.com/office/drawing/2014/main" id="{A1569C73-BDFE-41C8-97D0-427729907321}"/>
              </a:ext>
            </a:extLst>
          </p:cNvPr>
          <p:cNvSpPr>
            <a:spLocks noGrp="1"/>
          </p:cNvSpPr>
          <p:nvPr>
            <p:ph type="body" sz="quarter" idx="11" hasCustomPrompt="1"/>
          </p:nvPr>
        </p:nvSpPr>
        <p:spPr>
          <a:xfrm>
            <a:off x="704849" y="3990975"/>
            <a:ext cx="7115176" cy="102235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a:t>LOREM IPSUM DOLOR SIT AMET</a:t>
            </a:r>
            <a:endParaRPr lang="it-IT" dirty="0"/>
          </a:p>
        </p:txBody>
      </p:sp>
    </p:spTree>
    <p:extLst>
      <p:ext uri="{BB962C8B-B14F-4D97-AF65-F5344CB8AC3E}">
        <p14:creationId xmlns:p14="http://schemas.microsoft.com/office/powerpoint/2010/main" val="142106382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quattro immagini + tes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F15BAB-EB83-A842-A446-6594FBBFAEE8}"/>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AF1BEF78-F324-8A4D-9CDB-257AB73CEC69}"/>
              </a:ext>
            </a:extLst>
          </p:cNvPr>
          <p:cNvSpPr>
            <a:spLocks noGrp="1"/>
          </p:cNvSpPr>
          <p:nvPr>
            <p:ph type="sldNum" sz="quarter" idx="10"/>
          </p:nvPr>
        </p:nvSpPr>
        <p:spPr/>
        <p:txBody>
          <a:body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958955AE-AFC3-6C47-A4D7-8C63775DC544}"/>
              </a:ext>
            </a:extLst>
          </p:cNvPr>
          <p:cNvSpPr>
            <a:spLocks noGrp="1"/>
          </p:cNvSpPr>
          <p:nvPr>
            <p:ph type="ftr" sz="quarter" idx="11"/>
          </p:nvPr>
        </p:nvSpPr>
        <p:spPr/>
        <p:txBody>
          <a:bodyPr/>
          <a:lstStyle/>
          <a:p>
            <a:r>
              <a:rPr lang="it-IT"/>
              <a:t>TITOLO PARAGRAFO</a:t>
            </a:r>
            <a:endParaRPr lang="it-IT" dirty="0"/>
          </a:p>
        </p:txBody>
      </p:sp>
      <p:sp>
        <p:nvSpPr>
          <p:cNvPr id="13" name="Text Placeholder 7">
            <a:extLst>
              <a:ext uri="{FF2B5EF4-FFF2-40B4-BE49-F238E27FC236}">
                <a16:creationId xmlns:a16="http://schemas.microsoft.com/office/drawing/2014/main" id="{63438364-E16A-1D4A-82D3-51681C95123A}"/>
              </a:ext>
            </a:extLst>
          </p:cNvPr>
          <p:cNvSpPr>
            <a:spLocks noGrp="1"/>
          </p:cNvSpPr>
          <p:nvPr>
            <p:ph type="body" sz="quarter" idx="45" hasCustomPrompt="1"/>
          </p:nvPr>
        </p:nvSpPr>
        <p:spPr>
          <a:xfrm>
            <a:off x="3474054" y="3583723"/>
            <a:ext cx="2469154" cy="334078"/>
          </a:xfrm>
          <a:prstGeom prst="rect">
            <a:avLst/>
          </a:prstGeom>
        </p:spPr>
        <p:txBody>
          <a:bodyPr vert="horz" lIns="0" tIns="40504" rIns="0" bIns="40504" anchor="ctr"/>
          <a:lstStyle>
            <a:lvl1pPr marL="0" indent="0" algn="ctr">
              <a:lnSpc>
                <a:spcPct val="100000"/>
              </a:lnSpc>
              <a:spcBef>
                <a:spcPts val="0"/>
              </a:spcBef>
              <a:buNone/>
              <a:defRPr sz="1600" b="1" i="0" baseline="0">
                <a:solidFill>
                  <a:schemeClr val="bg1"/>
                </a:solidFill>
                <a:latin typeface="Arial" panose="020B0604020202020204" pitchFamily="34" charset="0"/>
                <a:cs typeface="Arial" panose="020B0604020202020204" pitchFamily="34" charset="0"/>
              </a:defRPr>
            </a:lvl1pPr>
          </a:lstStyle>
          <a:p>
            <a:pPr lvl="0"/>
            <a:r>
              <a:rPr lang="es-ES_tradnl" dirty="0" err="1"/>
              <a:t>Nome</a:t>
            </a:r>
            <a:endParaRPr lang="es-ES_tradnl" dirty="0"/>
          </a:p>
        </p:txBody>
      </p:sp>
      <p:sp>
        <p:nvSpPr>
          <p:cNvPr id="14" name="Text Placeholder 2">
            <a:extLst>
              <a:ext uri="{FF2B5EF4-FFF2-40B4-BE49-F238E27FC236}">
                <a16:creationId xmlns:a16="http://schemas.microsoft.com/office/drawing/2014/main" id="{B849A188-EDD2-A949-AB19-24953FE694F6}"/>
              </a:ext>
            </a:extLst>
          </p:cNvPr>
          <p:cNvSpPr>
            <a:spLocks noGrp="1"/>
          </p:cNvSpPr>
          <p:nvPr>
            <p:ph type="body" sz="quarter" idx="46" hasCustomPrompt="1"/>
          </p:nvPr>
        </p:nvSpPr>
        <p:spPr>
          <a:xfrm>
            <a:off x="3467705" y="3933574"/>
            <a:ext cx="2481853" cy="892148"/>
          </a:xfrm>
          <a:prstGeom prst="rect">
            <a:avLst/>
          </a:prstGeom>
        </p:spPr>
        <p:txBody>
          <a:bodyPr vert="horz" lIns="0" tIns="0" rIns="0" bIns="0"/>
          <a:lstStyle>
            <a:lvl1pPr marL="0" indent="0" algn="ctr">
              <a:lnSpc>
                <a:spcPct val="130000"/>
              </a:lnSpc>
              <a:buNone/>
              <a:defRPr sz="1200" b="0" i="0">
                <a:solidFill>
                  <a:schemeClr val="bg1"/>
                </a:solidFill>
                <a:latin typeface="Arial" panose="020B0604020202020204" pitchFamily="34"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19" name="Text Placeholder 7">
            <a:extLst>
              <a:ext uri="{FF2B5EF4-FFF2-40B4-BE49-F238E27FC236}">
                <a16:creationId xmlns:a16="http://schemas.microsoft.com/office/drawing/2014/main" id="{FB2FA06F-DC68-0C4F-AD4C-ABE51CB2FFC1}"/>
              </a:ext>
            </a:extLst>
          </p:cNvPr>
          <p:cNvSpPr>
            <a:spLocks noGrp="1"/>
          </p:cNvSpPr>
          <p:nvPr>
            <p:ph type="body" sz="quarter" idx="48" hasCustomPrompt="1"/>
          </p:nvPr>
        </p:nvSpPr>
        <p:spPr>
          <a:xfrm>
            <a:off x="472270" y="3583723"/>
            <a:ext cx="2469154" cy="334078"/>
          </a:xfrm>
          <a:prstGeom prst="rect">
            <a:avLst/>
          </a:prstGeom>
        </p:spPr>
        <p:txBody>
          <a:bodyPr vert="horz" lIns="0" tIns="40504" rIns="0" bIns="40504" anchor="ctr"/>
          <a:lstStyle>
            <a:lvl1pPr marL="0" indent="0" algn="ctr">
              <a:lnSpc>
                <a:spcPct val="100000"/>
              </a:lnSpc>
              <a:spcBef>
                <a:spcPts val="0"/>
              </a:spcBef>
              <a:buNone/>
              <a:defRPr sz="1600" b="1" i="0" baseline="0">
                <a:solidFill>
                  <a:schemeClr val="bg1"/>
                </a:solidFill>
                <a:latin typeface="Arial" panose="020B0604020202020204" pitchFamily="34" charset="0"/>
                <a:cs typeface="Arial" panose="020B0604020202020204" pitchFamily="34" charset="0"/>
              </a:defRPr>
            </a:lvl1pPr>
          </a:lstStyle>
          <a:p>
            <a:pPr lvl="0"/>
            <a:r>
              <a:rPr lang="es-ES_tradnl" dirty="0" err="1"/>
              <a:t>Nome</a:t>
            </a:r>
            <a:endParaRPr lang="es-ES_tradnl" dirty="0"/>
          </a:p>
        </p:txBody>
      </p:sp>
      <p:sp>
        <p:nvSpPr>
          <p:cNvPr id="20" name="Text Placeholder 2">
            <a:extLst>
              <a:ext uri="{FF2B5EF4-FFF2-40B4-BE49-F238E27FC236}">
                <a16:creationId xmlns:a16="http://schemas.microsoft.com/office/drawing/2014/main" id="{DC791970-1D71-9546-A2B7-D6E2040ABEDF}"/>
              </a:ext>
            </a:extLst>
          </p:cNvPr>
          <p:cNvSpPr>
            <a:spLocks noGrp="1"/>
          </p:cNvSpPr>
          <p:nvPr>
            <p:ph type="body" sz="quarter" idx="49" hasCustomPrompt="1"/>
          </p:nvPr>
        </p:nvSpPr>
        <p:spPr>
          <a:xfrm>
            <a:off x="465921" y="3933574"/>
            <a:ext cx="2481853" cy="892148"/>
          </a:xfrm>
          <a:prstGeom prst="rect">
            <a:avLst/>
          </a:prstGeom>
        </p:spPr>
        <p:txBody>
          <a:bodyPr vert="horz" lIns="0" tIns="0" rIns="0" bIns="0"/>
          <a:lstStyle>
            <a:lvl1pPr marL="0" indent="0" algn="ctr">
              <a:lnSpc>
                <a:spcPct val="130000"/>
              </a:lnSpc>
              <a:buNone/>
              <a:defRPr sz="1200" b="0" i="0">
                <a:solidFill>
                  <a:schemeClr val="bg1"/>
                </a:solidFill>
                <a:latin typeface="Arial" panose="020B0604020202020204" pitchFamily="34"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2" name="Text Placeholder 7">
            <a:extLst>
              <a:ext uri="{FF2B5EF4-FFF2-40B4-BE49-F238E27FC236}">
                <a16:creationId xmlns:a16="http://schemas.microsoft.com/office/drawing/2014/main" id="{4DC96C58-7CFF-194A-B508-F9A7A3133D2A}"/>
              </a:ext>
            </a:extLst>
          </p:cNvPr>
          <p:cNvSpPr>
            <a:spLocks noGrp="1"/>
          </p:cNvSpPr>
          <p:nvPr>
            <p:ph type="body" sz="quarter" idx="51" hasCustomPrompt="1"/>
          </p:nvPr>
        </p:nvSpPr>
        <p:spPr>
          <a:xfrm>
            <a:off x="6490436" y="3583723"/>
            <a:ext cx="2469154" cy="334078"/>
          </a:xfrm>
          <a:prstGeom prst="rect">
            <a:avLst/>
          </a:prstGeom>
        </p:spPr>
        <p:txBody>
          <a:bodyPr vert="horz" lIns="0" tIns="40504" rIns="0" bIns="40504" anchor="ctr"/>
          <a:lstStyle>
            <a:lvl1pPr marL="0" indent="0" algn="ctr">
              <a:lnSpc>
                <a:spcPct val="100000"/>
              </a:lnSpc>
              <a:spcBef>
                <a:spcPts val="0"/>
              </a:spcBef>
              <a:buNone/>
              <a:defRPr sz="1600" b="1" i="0" baseline="0">
                <a:solidFill>
                  <a:schemeClr val="bg1"/>
                </a:solidFill>
                <a:latin typeface="Arial" panose="020B0604020202020204" pitchFamily="34" charset="0"/>
                <a:cs typeface="Arial" panose="020B0604020202020204" pitchFamily="34" charset="0"/>
              </a:defRPr>
            </a:lvl1pPr>
          </a:lstStyle>
          <a:p>
            <a:pPr lvl="0"/>
            <a:r>
              <a:rPr lang="es-ES_tradnl" dirty="0" err="1"/>
              <a:t>Nome</a:t>
            </a:r>
            <a:endParaRPr lang="es-ES_tradnl" dirty="0"/>
          </a:p>
        </p:txBody>
      </p:sp>
      <p:sp>
        <p:nvSpPr>
          <p:cNvPr id="23" name="Text Placeholder 2">
            <a:extLst>
              <a:ext uri="{FF2B5EF4-FFF2-40B4-BE49-F238E27FC236}">
                <a16:creationId xmlns:a16="http://schemas.microsoft.com/office/drawing/2014/main" id="{D753270E-0202-6B4E-8120-70D6FDBA3C53}"/>
              </a:ext>
            </a:extLst>
          </p:cNvPr>
          <p:cNvSpPr>
            <a:spLocks noGrp="1"/>
          </p:cNvSpPr>
          <p:nvPr>
            <p:ph type="body" sz="quarter" idx="52" hasCustomPrompt="1"/>
          </p:nvPr>
        </p:nvSpPr>
        <p:spPr>
          <a:xfrm>
            <a:off x="6484087" y="3933574"/>
            <a:ext cx="2481853" cy="892148"/>
          </a:xfrm>
          <a:prstGeom prst="rect">
            <a:avLst/>
          </a:prstGeom>
        </p:spPr>
        <p:txBody>
          <a:bodyPr vert="horz" lIns="0" tIns="0" rIns="0" bIns="0"/>
          <a:lstStyle>
            <a:lvl1pPr marL="0" indent="0" algn="ctr">
              <a:lnSpc>
                <a:spcPct val="130000"/>
              </a:lnSpc>
              <a:buNone/>
              <a:defRPr sz="1200" b="0" i="0">
                <a:solidFill>
                  <a:schemeClr val="bg1"/>
                </a:solidFill>
                <a:latin typeface="Arial" panose="020B0604020202020204" pitchFamily="34"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6" name="Segnaposto immagine 5">
            <a:extLst>
              <a:ext uri="{FF2B5EF4-FFF2-40B4-BE49-F238E27FC236}">
                <a16:creationId xmlns:a16="http://schemas.microsoft.com/office/drawing/2014/main" id="{39BB9BF7-CD13-4EE8-B738-85B2BAB15F6A}"/>
              </a:ext>
            </a:extLst>
          </p:cNvPr>
          <p:cNvSpPr>
            <a:spLocks noGrp="1"/>
          </p:cNvSpPr>
          <p:nvPr>
            <p:ph type="pic" sz="quarter" idx="53"/>
          </p:nvPr>
        </p:nvSpPr>
        <p:spPr>
          <a:xfrm>
            <a:off x="1049990" y="2339377"/>
            <a:ext cx="1316038" cy="1225550"/>
          </a:xfrm>
        </p:spPr>
        <p:txBody>
          <a:bodyPr/>
          <a:lstStyle/>
          <a:p>
            <a:r>
              <a:rPr lang="en-US"/>
              <a:t>Click icon to add picture</a:t>
            </a:r>
            <a:endParaRPr lang="it-IT" dirty="0"/>
          </a:p>
        </p:txBody>
      </p:sp>
      <p:sp>
        <p:nvSpPr>
          <p:cNvPr id="17" name="Segnaposto immagine 5">
            <a:extLst>
              <a:ext uri="{FF2B5EF4-FFF2-40B4-BE49-F238E27FC236}">
                <a16:creationId xmlns:a16="http://schemas.microsoft.com/office/drawing/2014/main" id="{2D025193-9F86-48F5-AD37-7ED54E349510}"/>
              </a:ext>
            </a:extLst>
          </p:cNvPr>
          <p:cNvSpPr>
            <a:spLocks noGrp="1"/>
          </p:cNvSpPr>
          <p:nvPr>
            <p:ph type="pic" sz="quarter" idx="54"/>
          </p:nvPr>
        </p:nvSpPr>
        <p:spPr>
          <a:xfrm>
            <a:off x="4048134" y="2341152"/>
            <a:ext cx="1316038" cy="1225550"/>
          </a:xfrm>
        </p:spPr>
        <p:txBody>
          <a:bodyPr/>
          <a:lstStyle/>
          <a:p>
            <a:r>
              <a:rPr lang="en-US"/>
              <a:t>Click icon to add picture</a:t>
            </a:r>
            <a:endParaRPr lang="it-IT" dirty="0"/>
          </a:p>
        </p:txBody>
      </p:sp>
      <p:sp>
        <p:nvSpPr>
          <p:cNvPr id="25" name="Segnaposto immagine 5">
            <a:extLst>
              <a:ext uri="{FF2B5EF4-FFF2-40B4-BE49-F238E27FC236}">
                <a16:creationId xmlns:a16="http://schemas.microsoft.com/office/drawing/2014/main" id="{F0B157F5-F0C5-4339-99EE-905E8BA18F65}"/>
              </a:ext>
            </a:extLst>
          </p:cNvPr>
          <p:cNvSpPr>
            <a:spLocks noGrp="1"/>
          </p:cNvSpPr>
          <p:nvPr>
            <p:ph type="pic" sz="quarter" idx="55"/>
          </p:nvPr>
        </p:nvSpPr>
        <p:spPr>
          <a:xfrm>
            <a:off x="7066994" y="2341152"/>
            <a:ext cx="1316038" cy="1225550"/>
          </a:xfrm>
        </p:spPr>
        <p:txBody>
          <a:bodyPr/>
          <a:lstStyle/>
          <a:p>
            <a:r>
              <a:rPr lang="en-US"/>
              <a:t>Click icon to add picture</a:t>
            </a:r>
            <a:endParaRPr lang="it-IT" dirty="0"/>
          </a:p>
        </p:txBody>
      </p:sp>
      <p:sp>
        <p:nvSpPr>
          <p:cNvPr id="15" name="Text Placeholder 7">
            <a:extLst>
              <a:ext uri="{FF2B5EF4-FFF2-40B4-BE49-F238E27FC236}">
                <a16:creationId xmlns:a16="http://schemas.microsoft.com/office/drawing/2014/main" id="{6A742CF7-6867-418A-9F38-B7B5774E3E1A}"/>
              </a:ext>
            </a:extLst>
          </p:cNvPr>
          <p:cNvSpPr>
            <a:spLocks noGrp="1"/>
          </p:cNvSpPr>
          <p:nvPr>
            <p:ph type="body" sz="quarter" idx="56" hasCustomPrompt="1"/>
          </p:nvPr>
        </p:nvSpPr>
        <p:spPr>
          <a:xfrm>
            <a:off x="9442080" y="3583723"/>
            <a:ext cx="2469154" cy="334078"/>
          </a:xfrm>
          <a:prstGeom prst="rect">
            <a:avLst/>
          </a:prstGeom>
        </p:spPr>
        <p:txBody>
          <a:bodyPr vert="horz" lIns="0" tIns="40504" rIns="0" bIns="40504" anchor="ctr"/>
          <a:lstStyle>
            <a:lvl1pPr marL="0" indent="0" algn="ctr">
              <a:lnSpc>
                <a:spcPct val="100000"/>
              </a:lnSpc>
              <a:spcBef>
                <a:spcPts val="0"/>
              </a:spcBef>
              <a:buNone/>
              <a:defRPr sz="1600" b="1" i="0" baseline="0">
                <a:solidFill>
                  <a:schemeClr val="bg1"/>
                </a:solidFill>
                <a:latin typeface="Arial" panose="020B0604020202020204" pitchFamily="34" charset="0"/>
                <a:cs typeface="Arial" panose="020B0604020202020204" pitchFamily="34" charset="0"/>
              </a:defRPr>
            </a:lvl1pPr>
          </a:lstStyle>
          <a:p>
            <a:pPr lvl="0"/>
            <a:r>
              <a:rPr lang="es-ES_tradnl" dirty="0" err="1"/>
              <a:t>Nome</a:t>
            </a:r>
            <a:endParaRPr lang="es-ES_tradnl" dirty="0"/>
          </a:p>
        </p:txBody>
      </p:sp>
      <p:sp>
        <p:nvSpPr>
          <p:cNvPr id="16" name="Text Placeholder 2">
            <a:extLst>
              <a:ext uri="{FF2B5EF4-FFF2-40B4-BE49-F238E27FC236}">
                <a16:creationId xmlns:a16="http://schemas.microsoft.com/office/drawing/2014/main" id="{48CCA0CB-6FF2-4012-88E0-82DED814A8C0}"/>
              </a:ext>
            </a:extLst>
          </p:cNvPr>
          <p:cNvSpPr>
            <a:spLocks noGrp="1"/>
          </p:cNvSpPr>
          <p:nvPr>
            <p:ph type="body" sz="quarter" idx="57" hasCustomPrompt="1"/>
          </p:nvPr>
        </p:nvSpPr>
        <p:spPr>
          <a:xfrm>
            <a:off x="9435731" y="3933574"/>
            <a:ext cx="2481853" cy="892148"/>
          </a:xfrm>
          <a:prstGeom prst="rect">
            <a:avLst/>
          </a:prstGeom>
        </p:spPr>
        <p:txBody>
          <a:bodyPr vert="horz" lIns="0" tIns="0" rIns="0" bIns="0"/>
          <a:lstStyle>
            <a:lvl1pPr marL="0" indent="0" algn="ctr">
              <a:lnSpc>
                <a:spcPct val="130000"/>
              </a:lnSpc>
              <a:buNone/>
              <a:defRPr sz="1200" b="0" i="0">
                <a:solidFill>
                  <a:schemeClr val="bg1"/>
                </a:solidFill>
                <a:latin typeface="Arial" panose="020B0604020202020204" pitchFamily="34"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18" name="Segnaposto immagine 5">
            <a:extLst>
              <a:ext uri="{FF2B5EF4-FFF2-40B4-BE49-F238E27FC236}">
                <a16:creationId xmlns:a16="http://schemas.microsoft.com/office/drawing/2014/main" id="{03FD0173-4103-4DBC-AC88-930A111A506D}"/>
              </a:ext>
            </a:extLst>
          </p:cNvPr>
          <p:cNvSpPr>
            <a:spLocks noGrp="1"/>
          </p:cNvSpPr>
          <p:nvPr>
            <p:ph type="pic" sz="quarter" idx="58"/>
          </p:nvPr>
        </p:nvSpPr>
        <p:spPr>
          <a:xfrm>
            <a:off x="10018638" y="2341152"/>
            <a:ext cx="1316038" cy="1225550"/>
          </a:xfrm>
        </p:spPr>
        <p:txBody>
          <a:bodyPr/>
          <a:lstStyle/>
          <a:p>
            <a:r>
              <a:rPr lang="en-US"/>
              <a:t>Click icon to add picture</a:t>
            </a:r>
            <a:endParaRPr lang="it-IT" dirty="0"/>
          </a:p>
        </p:txBody>
      </p:sp>
    </p:spTree>
    <p:extLst>
      <p:ext uri="{BB962C8B-B14F-4D97-AF65-F5344CB8AC3E}">
        <p14:creationId xmlns:p14="http://schemas.microsoft.com/office/powerpoint/2010/main" val="74866173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mmagine e testo">
    <p:spTree>
      <p:nvGrpSpPr>
        <p:cNvPr id="1" name=""/>
        <p:cNvGrpSpPr/>
        <p:nvPr/>
      </p:nvGrpSpPr>
      <p:grpSpPr>
        <a:xfrm>
          <a:off x="0" y="0"/>
          <a:ext cx="0" cy="0"/>
          <a:chOff x="0" y="0"/>
          <a:chExt cx="0" cy="0"/>
        </a:xfrm>
      </p:grpSpPr>
      <p:sp>
        <p:nvSpPr>
          <p:cNvPr id="9" name="Segnaposto immagine 8">
            <a:extLst>
              <a:ext uri="{FF2B5EF4-FFF2-40B4-BE49-F238E27FC236}">
                <a16:creationId xmlns:a16="http://schemas.microsoft.com/office/drawing/2014/main" id="{7B2A6036-4D5A-2047-A1D3-BB0D8BF0C18A}"/>
              </a:ext>
            </a:extLst>
          </p:cNvPr>
          <p:cNvSpPr>
            <a:spLocks noGrp="1"/>
          </p:cNvSpPr>
          <p:nvPr>
            <p:ph type="pic" sz="quarter" idx="12"/>
          </p:nvPr>
        </p:nvSpPr>
        <p:spPr>
          <a:xfrm>
            <a:off x="0" y="1052512"/>
            <a:ext cx="12191999" cy="3479801"/>
          </a:xfrm>
        </p:spPr>
        <p:txBody>
          <a:bodyPr/>
          <a:lstStyle/>
          <a:p>
            <a:r>
              <a:rPr lang="en-US"/>
              <a:t>Click icon to add picture</a:t>
            </a:r>
            <a:endParaRPr lang="it-IT" dirty="0"/>
          </a:p>
        </p:txBody>
      </p:sp>
      <p:sp>
        <p:nvSpPr>
          <p:cNvPr id="2" name="Titolo 1">
            <a:extLst>
              <a:ext uri="{FF2B5EF4-FFF2-40B4-BE49-F238E27FC236}">
                <a16:creationId xmlns:a16="http://schemas.microsoft.com/office/drawing/2014/main" id="{B0D67FE8-33F5-A64B-B3A3-83EDA5952D20}"/>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dirty="0"/>
          </a:p>
        </p:txBody>
      </p:sp>
      <p:sp>
        <p:nvSpPr>
          <p:cNvPr id="3" name="Segnaposto numero diapositiva 2">
            <a:extLst>
              <a:ext uri="{FF2B5EF4-FFF2-40B4-BE49-F238E27FC236}">
                <a16:creationId xmlns:a16="http://schemas.microsoft.com/office/drawing/2014/main" id="{9E6283A3-F281-3B49-A709-BB57BA252484}"/>
              </a:ext>
            </a:extLst>
          </p:cNvPr>
          <p:cNvSpPr>
            <a:spLocks noGrp="1"/>
          </p:cNvSpPr>
          <p:nvPr>
            <p:ph type="sldNum" sz="quarter" idx="10"/>
          </p:nvPr>
        </p:nvSpPr>
        <p:spPr/>
        <p:txBody>
          <a:bodyPr/>
          <a:lstStyle>
            <a:lvl1pPr algn="ctr">
              <a:defRPr>
                <a:solidFill>
                  <a:schemeClr val="bg1"/>
                </a:solidFill>
              </a:defRPr>
            </a:lvl1p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7A37E5C7-50F5-3342-83D4-59FFE3735533}"/>
              </a:ext>
            </a:extLst>
          </p:cNvPr>
          <p:cNvSpPr>
            <a:spLocks noGrp="1"/>
          </p:cNvSpPr>
          <p:nvPr>
            <p:ph type="ftr" sz="quarter" idx="11"/>
          </p:nvPr>
        </p:nvSpPr>
        <p:spPr/>
        <p:txBody>
          <a:bodyPr/>
          <a:lstStyle>
            <a:lvl1pPr>
              <a:defRPr>
                <a:solidFill>
                  <a:schemeClr val="bg1"/>
                </a:solidFill>
              </a:defRPr>
            </a:lvl1pPr>
          </a:lstStyle>
          <a:p>
            <a:r>
              <a:rPr lang="it-IT"/>
              <a:t>TITOLO PARAGRAFO</a:t>
            </a:r>
            <a:endParaRPr lang="it-IT" dirty="0"/>
          </a:p>
        </p:txBody>
      </p:sp>
      <p:sp>
        <p:nvSpPr>
          <p:cNvPr id="10" name="Text Placeholder 2">
            <a:extLst>
              <a:ext uri="{FF2B5EF4-FFF2-40B4-BE49-F238E27FC236}">
                <a16:creationId xmlns:a16="http://schemas.microsoft.com/office/drawing/2014/main" id="{36B62B11-A4FA-F04D-94B1-28F96B29E5A9}"/>
              </a:ext>
            </a:extLst>
          </p:cNvPr>
          <p:cNvSpPr>
            <a:spLocks noGrp="1"/>
          </p:cNvSpPr>
          <p:nvPr>
            <p:ph type="body" sz="quarter" idx="16" hasCustomPrompt="1"/>
          </p:nvPr>
        </p:nvSpPr>
        <p:spPr>
          <a:xfrm>
            <a:off x="227013" y="4742481"/>
            <a:ext cx="11737975" cy="1423369"/>
          </a:xfrm>
          <a:prstGeom prst="rect">
            <a:avLst/>
          </a:prstGeom>
        </p:spPr>
        <p:txBody>
          <a:bodyPr vert="horz" lIns="0" tIns="0" rIns="0" bIns="0">
            <a:normAutofit/>
          </a:bodyPr>
          <a:lstStyle>
            <a:lvl1pPr marL="0" indent="0" algn="just">
              <a:lnSpc>
                <a:spcPct val="130000"/>
              </a:lnSpc>
              <a:buNone/>
              <a:defRPr sz="1400" b="0" i="0">
                <a:solidFill>
                  <a:schemeClr val="bg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a:t>
            </a:r>
            <a:r>
              <a:rPr lang="en-US" dirty="0" err="1"/>
              <a:t>malesuada</a:t>
            </a:r>
            <a:r>
              <a:rPr lang="en-US" dirty="0"/>
              <a:t> </a:t>
            </a:r>
            <a:r>
              <a:rPr lang="en-US" dirty="0" err="1"/>
              <a:t>hendrerit</a:t>
            </a:r>
            <a:r>
              <a:rPr lang="en-US" dirty="0"/>
              <a:t>. </a:t>
            </a:r>
            <a:r>
              <a:rPr lang="en-US" dirty="0" err="1"/>
              <a:t>Morbi</a:t>
            </a:r>
            <a:r>
              <a:rPr lang="en-US" dirty="0"/>
              <a:t> sit </a:t>
            </a:r>
            <a:r>
              <a:rPr lang="en-US" dirty="0" err="1"/>
              <a:t>amet</a:t>
            </a:r>
            <a:r>
              <a:rPr lang="en-US" dirty="0"/>
              <a:t> dolor ante. </a:t>
            </a:r>
            <a:r>
              <a:rPr lang="en-US" dirty="0" err="1"/>
              <a:t>Duis</a:t>
            </a:r>
            <a:r>
              <a:rPr lang="en-US" dirty="0"/>
              <a:t> </a:t>
            </a:r>
            <a:r>
              <a:rPr lang="en-US" dirty="0" err="1"/>
              <a:t>quis</a:t>
            </a:r>
            <a:r>
              <a:rPr lang="en-US" dirty="0"/>
              <a:t> </a:t>
            </a:r>
            <a:r>
              <a:rPr lang="en-US" dirty="0" err="1"/>
              <a:t>viverra</a:t>
            </a:r>
            <a:r>
              <a:rPr lang="en-US" dirty="0"/>
              <a:t> </a:t>
            </a:r>
            <a:r>
              <a:rPr lang="en-US" dirty="0" err="1"/>
              <a:t>urna</a:t>
            </a:r>
            <a:r>
              <a:rPr lang="en-US" dirty="0"/>
              <a:t>, in </a:t>
            </a:r>
            <a:r>
              <a:rPr lang="en-US" dirty="0" err="1"/>
              <a:t>ultricies</a:t>
            </a:r>
            <a:r>
              <a:rPr lang="en-US" dirty="0"/>
              <a:t> diam. </a:t>
            </a:r>
          </a:p>
        </p:txBody>
      </p:sp>
    </p:spTree>
    <p:extLst>
      <p:ext uri="{BB962C8B-B14F-4D97-AF65-F5344CB8AC3E}">
        <p14:creationId xmlns:p14="http://schemas.microsoft.com/office/powerpoint/2010/main" val="69720176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_Immagine e testo">
    <p:spTree>
      <p:nvGrpSpPr>
        <p:cNvPr id="1" name=""/>
        <p:cNvGrpSpPr/>
        <p:nvPr/>
      </p:nvGrpSpPr>
      <p:grpSpPr>
        <a:xfrm>
          <a:off x="0" y="0"/>
          <a:ext cx="0" cy="0"/>
          <a:chOff x="0" y="0"/>
          <a:chExt cx="0" cy="0"/>
        </a:xfrm>
      </p:grpSpPr>
      <p:sp>
        <p:nvSpPr>
          <p:cNvPr id="9" name="Segnaposto immagine 8">
            <a:extLst>
              <a:ext uri="{FF2B5EF4-FFF2-40B4-BE49-F238E27FC236}">
                <a16:creationId xmlns:a16="http://schemas.microsoft.com/office/drawing/2014/main" id="{7B2A6036-4D5A-2047-A1D3-BB0D8BF0C18A}"/>
              </a:ext>
            </a:extLst>
          </p:cNvPr>
          <p:cNvSpPr>
            <a:spLocks noGrp="1"/>
          </p:cNvSpPr>
          <p:nvPr>
            <p:ph type="pic" sz="quarter" idx="12"/>
          </p:nvPr>
        </p:nvSpPr>
        <p:spPr>
          <a:xfrm>
            <a:off x="1" y="1052513"/>
            <a:ext cx="6096000" cy="3479801"/>
          </a:xfrm>
        </p:spPr>
        <p:txBody>
          <a:bodyPr/>
          <a:lstStyle/>
          <a:p>
            <a:r>
              <a:rPr lang="en-US"/>
              <a:t>Click icon to add picture</a:t>
            </a:r>
            <a:endParaRPr lang="it-IT"/>
          </a:p>
        </p:txBody>
      </p:sp>
      <p:sp>
        <p:nvSpPr>
          <p:cNvPr id="2" name="Titolo 1">
            <a:extLst>
              <a:ext uri="{FF2B5EF4-FFF2-40B4-BE49-F238E27FC236}">
                <a16:creationId xmlns:a16="http://schemas.microsoft.com/office/drawing/2014/main" id="{B0D67FE8-33F5-A64B-B3A3-83EDA5952D20}"/>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dirty="0"/>
          </a:p>
        </p:txBody>
      </p:sp>
      <p:sp>
        <p:nvSpPr>
          <p:cNvPr id="3" name="Segnaposto numero diapositiva 2">
            <a:extLst>
              <a:ext uri="{FF2B5EF4-FFF2-40B4-BE49-F238E27FC236}">
                <a16:creationId xmlns:a16="http://schemas.microsoft.com/office/drawing/2014/main" id="{9E6283A3-F281-3B49-A709-BB57BA252484}"/>
              </a:ext>
            </a:extLst>
          </p:cNvPr>
          <p:cNvSpPr>
            <a:spLocks noGrp="1"/>
          </p:cNvSpPr>
          <p:nvPr>
            <p:ph type="sldNum" sz="quarter" idx="10"/>
          </p:nvPr>
        </p:nvSpPr>
        <p:spPr/>
        <p:txBody>
          <a:bodyPr/>
          <a:lstStyle>
            <a:lvl1pPr algn="ctr">
              <a:defRPr>
                <a:solidFill>
                  <a:schemeClr val="bg1"/>
                </a:solidFill>
              </a:defRPr>
            </a:lvl1p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7A37E5C7-50F5-3342-83D4-59FFE3735533}"/>
              </a:ext>
            </a:extLst>
          </p:cNvPr>
          <p:cNvSpPr>
            <a:spLocks noGrp="1"/>
          </p:cNvSpPr>
          <p:nvPr>
            <p:ph type="ftr" sz="quarter" idx="11"/>
          </p:nvPr>
        </p:nvSpPr>
        <p:spPr/>
        <p:txBody>
          <a:bodyPr/>
          <a:lstStyle>
            <a:lvl1pPr>
              <a:defRPr>
                <a:solidFill>
                  <a:schemeClr val="bg1"/>
                </a:solidFill>
              </a:defRPr>
            </a:lvl1pPr>
          </a:lstStyle>
          <a:p>
            <a:r>
              <a:rPr lang="it-IT"/>
              <a:t>TITOLO PARAGRAFO</a:t>
            </a:r>
            <a:endParaRPr lang="it-IT" dirty="0"/>
          </a:p>
        </p:txBody>
      </p:sp>
      <p:sp>
        <p:nvSpPr>
          <p:cNvPr id="8" name="Segnaposto immagine 8">
            <a:extLst>
              <a:ext uri="{FF2B5EF4-FFF2-40B4-BE49-F238E27FC236}">
                <a16:creationId xmlns:a16="http://schemas.microsoft.com/office/drawing/2014/main" id="{A2D3A4D1-577D-C64E-A53A-451DEF1ECF22}"/>
              </a:ext>
            </a:extLst>
          </p:cNvPr>
          <p:cNvSpPr>
            <a:spLocks noGrp="1"/>
          </p:cNvSpPr>
          <p:nvPr>
            <p:ph type="pic" sz="quarter" idx="17"/>
          </p:nvPr>
        </p:nvSpPr>
        <p:spPr>
          <a:xfrm>
            <a:off x="6096001" y="1052512"/>
            <a:ext cx="6096000" cy="3479801"/>
          </a:xfrm>
        </p:spPr>
        <p:txBody>
          <a:bodyPr/>
          <a:lstStyle/>
          <a:p>
            <a:r>
              <a:rPr lang="en-US"/>
              <a:t>Click icon to add picture</a:t>
            </a:r>
            <a:endParaRPr lang="it-IT"/>
          </a:p>
        </p:txBody>
      </p:sp>
      <p:sp>
        <p:nvSpPr>
          <p:cNvPr id="11" name="Text Placeholder 7">
            <a:extLst>
              <a:ext uri="{FF2B5EF4-FFF2-40B4-BE49-F238E27FC236}">
                <a16:creationId xmlns:a16="http://schemas.microsoft.com/office/drawing/2014/main" id="{0D9A8800-3962-0A47-815C-80A0DFC119BB}"/>
              </a:ext>
            </a:extLst>
          </p:cNvPr>
          <p:cNvSpPr>
            <a:spLocks noGrp="1"/>
          </p:cNvSpPr>
          <p:nvPr>
            <p:ph type="body" sz="quarter" idx="18" hasCustomPrompt="1"/>
          </p:nvPr>
        </p:nvSpPr>
        <p:spPr>
          <a:xfrm>
            <a:off x="227013" y="4699536"/>
            <a:ext cx="5868987" cy="359817"/>
          </a:xfrm>
          <a:prstGeom prst="rect">
            <a:avLst/>
          </a:prstGeom>
        </p:spPr>
        <p:txBody>
          <a:bodyPr vert="horz" lIns="0" tIns="40504" rIns="0" bIns="40504" anchor="ctr">
            <a:noAutofit/>
          </a:bodyPr>
          <a:lstStyle>
            <a:lvl1pPr marL="0" indent="0" algn="l">
              <a:lnSpc>
                <a:spcPct val="100000"/>
              </a:lnSpc>
              <a:spcBef>
                <a:spcPts val="0"/>
              </a:spcBef>
              <a:buNone/>
              <a:defRPr sz="2000" b="0" i="0">
                <a:solidFill>
                  <a:schemeClr val="bg1"/>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12" name="Segnaposto testo 6">
            <a:extLst>
              <a:ext uri="{FF2B5EF4-FFF2-40B4-BE49-F238E27FC236}">
                <a16:creationId xmlns:a16="http://schemas.microsoft.com/office/drawing/2014/main" id="{C1F3B4C7-6EAE-FA40-B809-81CFE778C0A1}"/>
              </a:ext>
            </a:extLst>
          </p:cNvPr>
          <p:cNvSpPr>
            <a:spLocks noGrp="1"/>
          </p:cNvSpPr>
          <p:nvPr>
            <p:ph type="body" sz="quarter" idx="20" hasCustomPrompt="1"/>
          </p:nvPr>
        </p:nvSpPr>
        <p:spPr>
          <a:xfrm>
            <a:off x="227013" y="5226574"/>
            <a:ext cx="5868987" cy="939275"/>
          </a:xfrm>
        </p:spPr>
        <p:txBody>
          <a:bodyPr lIns="183600" rIns="183600" numCol="1" spcCol="547200">
            <a:normAutofit/>
          </a:bodyPr>
          <a:lstStyle>
            <a:lvl1pPr marL="0" indent="0" algn="just">
              <a:buNone/>
              <a:defRPr sz="1400" b="0" i="0">
                <a:solidFill>
                  <a:schemeClr val="bg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muscetur</a:t>
            </a:r>
            <a:r>
              <a:rPr lang="it-IT" dirty="0"/>
              <a:t> </a:t>
            </a:r>
            <a:r>
              <a:rPr lang="it-IT" dirty="0" err="1"/>
              <a:t>ridiculus</a:t>
            </a:r>
            <a:r>
              <a:rPr lang="it-IT" dirty="0"/>
              <a:t> </a:t>
            </a:r>
            <a:r>
              <a:rPr lang="it-IT" dirty="0" err="1"/>
              <a:t>mus</a:t>
            </a:r>
            <a:r>
              <a:rPr lang="it-IT" dirty="0"/>
              <a:t> ligula </a:t>
            </a:r>
            <a:r>
              <a:rPr lang="it-IT" dirty="0" err="1"/>
              <a:t>eget</a:t>
            </a:r>
            <a:r>
              <a:rPr lang="it-IT" dirty="0"/>
              <a:t> </a:t>
            </a:r>
            <a:r>
              <a:rPr lang="it-IT" dirty="0" err="1"/>
              <a:t>commodo</a:t>
            </a:r>
            <a:r>
              <a:rPr lang="it-IT" dirty="0"/>
              <a:t>.</a:t>
            </a:r>
          </a:p>
        </p:txBody>
      </p:sp>
      <p:sp>
        <p:nvSpPr>
          <p:cNvPr id="13" name="Text Placeholder 7">
            <a:extLst>
              <a:ext uri="{FF2B5EF4-FFF2-40B4-BE49-F238E27FC236}">
                <a16:creationId xmlns:a16="http://schemas.microsoft.com/office/drawing/2014/main" id="{38C1A504-8CA7-2442-9183-8F81903891A1}"/>
              </a:ext>
            </a:extLst>
          </p:cNvPr>
          <p:cNvSpPr>
            <a:spLocks noGrp="1"/>
          </p:cNvSpPr>
          <p:nvPr>
            <p:ph type="body" sz="quarter" idx="21" hasCustomPrompt="1"/>
          </p:nvPr>
        </p:nvSpPr>
        <p:spPr>
          <a:xfrm>
            <a:off x="6096001" y="4699536"/>
            <a:ext cx="5868987" cy="359817"/>
          </a:xfrm>
          <a:prstGeom prst="rect">
            <a:avLst/>
          </a:prstGeom>
        </p:spPr>
        <p:txBody>
          <a:bodyPr vert="horz" lIns="0" tIns="40504" rIns="0" bIns="40504" anchor="ctr">
            <a:noAutofit/>
          </a:bodyPr>
          <a:lstStyle>
            <a:lvl1pPr marL="0" indent="0" algn="l">
              <a:lnSpc>
                <a:spcPct val="100000"/>
              </a:lnSpc>
              <a:spcBef>
                <a:spcPts val="0"/>
              </a:spcBef>
              <a:buNone/>
              <a:defRPr sz="2000" b="0" i="0">
                <a:solidFill>
                  <a:schemeClr val="bg1"/>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14" name="Segnaposto testo 6">
            <a:extLst>
              <a:ext uri="{FF2B5EF4-FFF2-40B4-BE49-F238E27FC236}">
                <a16:creationId xmlns:a16="http://schemas.microsoft.com/office/drawing/2014/main" id="{272E84C4-65ED-D342-B0CD-F5C051D210CF}"/>
              </a:ext>
            </a:extLst>
          </p:cNvPr>
          <p:cNvSpPr>
            <a:spLocks noGrp="1"/>
          </p:cNvSpPr>
          <p:nvPr>
            <p:ph type="body" sz="quarter" idx="22" hasCustomPrompt="1"/>
          </p:nvPr>
        </p:nvSpPr>
        <p:spPr>
          <a:xfrm>
            <a:off x="6096001" y="5226574"/>
            <a:ext cx="5868987" cy="939275"/>
          </a:xfrm>
        </p:spPr>
        <p:txBody>
          <a:bodyPr lIns="183600" rIns="183600" numCol="1" spcCol="547200">
            <a:normAutofit/>
          </a:bodyPr>
          <a:lstStyle>
            <a:lvl1pPr marL="0" indent="0" algn="just">
              <a:buNone/>
              <a:defRPr sz="1400" b="0" i="0">
                <a:solidFill>
                  <a:schemeClr val="bg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muscetur</a:t>
            </a:r>
            <a:r>
              <a:rPr lang="it-IT" dirty="0"/>
              <a:t> </a:t>
            </a:r>
            <a:r>
              <a:rPr lang="it-IT" dirty="0" err="1"/>
              <a:t>ridiculus</a:t>
            </a:r>
            <a:r>
              <a:rPr lang="it-IT" dirty="0"/>
              <a:t> </a:t>
            </a:r>
            <a:r>
              <a:rPr lang="it-IT" dirty="0" err="1"/>
              <a:t>mus</a:t>
            </a:r>
            <a:r>
              <a:rPr lang="it-IT" dirty="0"/>
              <a:t> ligula </a:t>
            </a:r>
            <a:r>
              <a:rPr lang="it-IT" dirty="0" err="1"/>
              <a:t>eget</a:t>
            </a:r>
            <a:r>
              <a:rPr lang="it-IT" dirty="0"/>
              <a:t> </a:t>
            </a:r>
            <a:r>
              <a:rPr lang="it-IT" dirty="0" err="1"/>
              <a:t>commodo</a:t>
            </a:r>
            <a:r>
              <a:rPr lang="it-IT" dirty="0"/>
              <a:t>.</a:t>
            </a:r>
          </a:p>
        </p:txBody>
      </p:sp>
    </p:spTree>
    <p:extLst>
      <p:ext uri="{BB962C8B-B14F-4D97-AF65-F5344CB8AC3E}">
        <p14:creationId xmlns:p14="http://schemas.microsoft.com/office/powerpoint/2010/main" val="419682799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_Immagine e tes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D67FE8-33F5-A64B-B3A3-83EDA5952D20}"/>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dirty="0"/>
          </a:p>
        </p:txBody>
      </p:sp>
      <p:sp>
        <p:nvSpPr>
          <p:cNvPr id="3" name="Segnaposto numero diapositiva 2">
            <a:extLst>
              <a:ext uri="{FF2B5EF4-FFF2-40B4-BE49-F238E27FC236}">
                <a16:creationId xmlns:a16="http://schemas.microsoft.com/office/drawing/2014/main" id="{9E6283A3-F281-3B49-A709-BB57BA252484}"/>
              </a:ext>
            </a:extLst>
          </p:cNvPr>
          <p:cNvSpPr>
            <a:spLocks noGrp="1"/>
          </p:cNvSpPr>
          <p:nvPr>
            <p:ph type="sldNum" sz="quarter" idx="10"/>
          </p:nvPr>
        </p:nvSpPr>
        <p:spPr/>
        <p:txBody>
          <a:bodyPr/>
          <a:lstStyle>
            <a:lvl1pPr algn="ctr">
              <a:defRPr>
                <a:solidFill>
                  <a:schemeClr val="bg1"/>
                </a:solidFill>
              </a:defRPr>
            </a:lvl1p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7A37E5C7-50F5-3342-83D4-59FFE3735533}"/>
              </a:ext>
            </a:extLst>
          </p:cNvPr>
          <p:cNvSpPr>
            <a:spLocks noGrp="1"/>
          </p:cNvSpPr>
          <p:nvPr>
            <p:ph type="ftr" sz="quarter" idx="11"/>
          </p:nvPr>
        </p:nvSpPr>
        <p:spPr/>
        <p:txBody>
          <a:bodyPr/>
          <a:lstStyle>
            <a:lvl1pPr>
              <a:defRPr>
                <a:solidFill>
                  <a:schemeClr val="bg1"/>
                </a:solidFill>
              </a:defRPr>
            </a:lvl1pPr>
          </a:lstStyle>
          <a:p>
            <a:r>
              <a:rPr lang="it-IT"/>
              <a:t>TITOLO PARAGRAFO</a:t>
            </a:r>
            <a:endParaRPr lang="it-IT" dirty="0"/>
          </a:p>
        </p:txBody>
      </p:sp>
      <p:sp>
        <p:nvSpPr>
          <p:cNvPr id="11" name="Text Placeholder 7">
            <a:extLst>
              <a:ext uri="{FF2B5EF4-FFF2-40B4-BE49-F238E27FC236}">
                <a16:creationId xmlns:a16="http://schemas.microsoft.com/office/drawing/2014/main" id="{0D9A8800-3962-0A47-815C-80A0DFC119BB}"/>
              </a:ext>
            </a:extLst>
          </p:cNvPr>
          <p:cNvSpPr>
            <a:spLocks noGrp="1"/>
          </p:cNvSpPr>
          <p:nvPr>
            <p:ph type="body" sz="quarter" idx="18" hasCustomPrompt="1"/>
          </p:nvPr>
        </p:nvSpPr>
        <p:spPr>
          <a:xfrm>
            <a:off x="227013" y="3619814"/>
            <a:ext cx="3610800" cy="359817"/>
          </a:xfrm>
          <a:prstGeom prst="rect">
            <a:avLst/>
          </a:prstGeom>
        </p:spPr>
        <p:txBody>
          <a:bodyPr vert="horz" lIns="0" tIns="40504" rIns="0" bIns="40504" anchor="ctr">
            <a:noAutofit/>
          </a:bodyPr>
          <a:lstStyle>
            <a:lvl1pPr marL="0" indent="0" algn="ctr">
              <a:lnSpc>
                <a:spcPct val="100000"/>
              </a:lnSpc>
              <a:spcBef>
                <a:spcPts val="0"/>
              </a:spcBef>
              <a:buNone/>
              <a:defRPr sz="2000" b="0" i="0">
                <a:solidFill>
                  <a:srgbClr val="FFC000"/>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12" name="Segnaposto testo 6">
            <a:extLst>
              <a:ext uri="{FF2B5EF4-FFF2-40B4-BE49-F238E27FC236}">
                <a16:creationId xmlns:a16="http://schemas.microsoft.com/office/drawing/2014/main" id="{C1F3B4C7-6EAE-FA40-B809-81CFE778C0A1}"/>
              </a:ext>
            </a:extLst>
          </p:cNvPr>
          <p:cNvSpPr>
            <a:spLocks noGrp="1"/>
          </p:cNvSpPr>
          <p:nvPr>
            <p:ph type="body" sz="quarter" idx="20" hasCustomPrompt="1"/>
          </p:nvPr>
        </p:nvSpPr>
        <p:spPr>
          <a:xfrm>
            <a:off x="227014" y="4170445"/>
            <a:ext cx="3610800" cy="1995405"/>
          </a:xfrm>
        </p:spPr>
        <p:txBody>
          <a:bodyPr lIns="183600" rIns="183600" numCol="1" spcCol="547200">
            <a:noAutofit/>
          </a:bodyPr>
          <a:lstStyle>
            <a:lvl1pPr marL="0" indent="0" algn="just">
              <a:buNone/>
              <a:defRPr sz="1400" b="0" i="0">
                <a:solidFill>
                  <a:schemeClr val="bg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muscetur</a:t>
            </a:r>
            <a:r>
              <a:rPr lang="it-IT" dirty="0"/>
              <a:t> </a:t>
            </a:r>
            <a:r>
              <a:rPr lang="it-IT" dirty="0" err="1"/>
              <a:t>ridiculus</a:t>
            </a:r>
            <a:r>
              <a:rPr lang="it-IT" dirty="0"/>
              <a:t> </a:t>
            </a:r>
            <a:r>
              <a:rPr lang="it-IT" dirty="0" err="1"/>
              <a:t>mus</a:t>
            </a:r>
            <a:r>
              <a:rPr lang="it-IT" dirty="0"/>
              <a:t> ligula </a:t>
            </a:r>
            <a:r>
              <a:rPr lang="it-IT" dirty="0" err="1"/>
              <a:t>eget</a:t>
            </a:r>
            <a:r>
              <a:rPr lang="it-IT" dirty="0"/>
              <a:t> </a:t>
            </a:r>
            <a:r>
              <a:rPr lang="it-IT" dirty="0" err="1"/>
              <a:t>commodo</a:t>
            </a:r>
            <a:r>
              <a:rPr lang="it-IT" dirty="0"/>
              <a:t>.</a:t>
            </a:r>
          </a:p>
        </p:txBody>
      </p:sp>
      <p:sp>
        <p:nvSpPr>
          <p:cNvPr id="15" name="Segnaposto immagine 8">
            <a:extLst>
              <a:ext uri="{FF2B5EF4-FFF2-40B4-BE49-F238E27FC236}">
                <a16:creationId xmlns:a16="http://schemas.microsoft.com/office/drawing/2014/main" id="{9B7F919A-D520-3C42-BDC2-03FC2B671A34}"/>
              </a:ext>
            </a:extLst>
          </p:cNvPr>
          <p:cNvSpPr>
            <a:spLocks noGrp="1"/>
          </p:cNvSpPr>
          <p:nvPr>
            <p:ph type="pic" sz="quarter" idx="23"/>
          </p:nvPr>
        </p:nvSpPr>
        <p:spPr>
          <a:xfrm>
            <a:off x="0" y="1052513"/>
            <a:ext cx="4064399" cy="2376487"/>
          </a:xfrm>
        </p:spPr>
        <p:txBody>
          <a:bodyPr/>
          <a:lstStyle>
            <a:lvl1pPr>
              <a:defRPr>
                <a:solidFill>
                  <a:schemeClr val="bg1"/>
                </a:solidFill>
              </a:defRPr>
            </a:lvl1pPr>
          </a:lstStyle>
          <a:p>
            <a:r>
              <a:rPr lang="en-US"/>
              <a:t>Click icon to add picture</a:t>
            </a:r>
            <a:endParaRPr lang="it-IT" dirty="0"/>
          </a:p>
        </p:txBody>
      </p:sp>
      <p:sp>
        <p:nvSpPr>
          <p:cNvPr id="18" name="Segnaposto immagine 8">
            <a:extLst>
              <a:ext uri="{FF2B5EF4-FFF2-40B4-BE49-F238E27FC236}">
                <a16:creationId xmlns:a16="http://schemas.microsoft.com/office/drawing/2014/main" id="{B10C1D21-2C8E-D14A-84EA-D7020A38B5EE}"/>
              </a:ext>
            </a:extLst>
          </p:cNvPr>
          <p:cNvSpPr>
            <a:spLocks noGrp="1"/>
          </p:cNvSpPr>
          <p:nvPr>
            <p:ph type="pic" sz="quarter" idx="24"/>
          </p:nvPr>
        </p:nvSpPr>
        <p:spPr>
          <a:xfrm>
            <a:off x="4064399" y="1052513"/>
            <a:ext cx="4064399" cy="2376487"/>
          </a:xfrm>
        </p:spPr>
        <p:txBody>
          <a:bodyPr/>
          <a:lstStyle/>
          <a:p>
            <a:r>
              <a:rPr lang="en-US"/>
              <a:t>Click icon to add picture</a:t>
            </a:r>
            <a:endParaRPr lang="it-IT" dirty="0"/>
          </a:p>
        </p:txBody>
      </p:sp>
      <p:sp>
        <p:nvSpPr>
          <p:cNvPr id="19" name="Segnaposto immagine 8">
            <a:extLst>
              <a:ext uri="{FF2B5EF4-FFF2-40B4-BE49-F238E27FC236}">
                <a16:creationId xmlns:a16="http://schemas.microsoft.com/office/drawing/2014/main" id="{01489657-9012-C04D-BAB7-5D37FD83E762}"/>
              </a:ext>
            </a:extLst>
          </p:cNvPr>
          <p:cNvSpPr>
            <a:spLocks noGrp="1"/>
          </p:cNvSpPr>
          <p:nvPr>
            <p:ph type="pic" sz="quarter" idx="25"/>
          </p:nvPr>
        </p:nvSpPr>
        <p:spPr>
          <a:xfrm>
            <a:off x="8128200" y="1052513"/>
            <a:ext cx="4064399" cy="2376487"/>
          </a:xfrm>
        </p:spPr>
        <p:txBody>
          <a:bodyPr/>
          <a:lstStyle/>
          <a:p>
            <a:r>
              <a:rPr lang="en-US"/>
              <a:t>Click icon to add picture</a:t>
            </a:r>
            <a:endParaRPr lang="it-IT" dirty="0"/>
          </a:p>
        </p:txBody>
      </p:sp>
      <p:sp>
        <p:nvSpPr>
          <p:cNvPr id="24" name="Text Placeholder 7">
            <a:extLst>
              <a:ext uri="{FF2B5EF4-FFF2-40B4-BE49-F238E27FC236}">
                <a16:creationId xmlns:a16="http://schemas.microsoft.com/office/drawing/2014/main" id="{A7C5B07D-FC42-0540-A217-1821FFECE2A3}"/>
              </a:ext>
            </a:extLst>
          </p:cNvPr>
          <p:cNvSpPr>
            <a:spLocks noGrp="1"/>
          </p:cNvSpPr>
          <p:nvPr>
            <p:ph type="body" sz="quarter" idx="26" hasCustomPrompt="1"/>
          </p:nvPr>
        </p:nvSpPr>
        <p:spPr>
          <a:xfrm>
            <a:off x="4290600" y="3619814"/>
            <a:ext cx="3610800" cy="359817"/>
          </a:xfrm>
          <a:prstGeom prst="rect">
            <a:avLst/>
          </a:prstGeom>
        </p:spPr>
        <p:txBody>
          <a:bodyPr vert="horz" lIns="0" tIns="40504" rIns="0" bIns="40504" anchor="ctr">
            <a:noAutofit/>
          </a:bodyPr>
          <a:lstStyle>
            <a:lvl1pPr marL="0" indent="0" algn="ctr">
              <a:lnSpc>
                <a:spcPct val="100000"/>
              </a:lnSpc>
              <a:spcBef>
                <a:spcPts val="0"/>
              </a:spcBef>
              <a:buNone/>
              <a:defRPr sz="2000" b="0" i="0">
                <a:solidFill>
                  <a:schemeClr val="accent6"/>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25" name="Segnaposto testo 6">
            <a:extLst>
              <a:ext uri="{FF2B5EF4-FFF2-40B4-BE49-F238E27FC236}">
                <a16:creationId xmlns:a16="http://schemas.microsoft.com/office/drawing/2014/main" id="{E348BC8A-E523-A04E-B60E-D204ED9DE001}"/>
              </a:ext>
            </a:extLst>
          </p:cNvPr>
          <p:cNvSpPr>
            <a:spLocks noGrp="1"/>
          </p:cNvSpPr>
          <p:nvPr>
            <p:ph type="body" sz="quarter" idx="27" hasCustomPrompt="1"/>
          </p:nvPr>
        </p:nvSpPr>
        <p:spPr>
          <a:xfrm>
            <a:off x="4290601" y="4170445"/>
            <a:ext cx="3610800" cy="1995405"/>
          </a:xfrm>
        </p:spPr>
        <p:txBody>
          <a:bodyPr lIns="183600" rIns="183600" numCol="1" spcCol="547200">
            <a:noAutofit/>
          </a:bodyPr>
          <a:lstStyle>
            <a:lvl1pPr marL="0" indent="0" algn="just">
              <a:buNone/>
              <a:defRPr sz="1400" b="0" i="0">
                <a:solidFill>
                  <a:schemeClr val="bg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muscetur</a:t>
            </a:r>
            <a:r>
              <a:rPr lang="it-IT" dirty="0"/>
              <a:t> </a:t>
            </a:r>
            <a:r>
              <a:rPr lang="it-IT" dirty="0" err="1"/>
              <a:t>ridiculus</a:t>
            </a:r>
            <a:r>
              <a:rPr lang="it-IT" dirty="0"/>
              <a:t> </a:t>
            </a:r>
            <a:r>
              <a:rPr lang="it-IT" dirty="0" err="1"/>
              <a:t>mus</a:t>
            </a:r>
            <a:r>
              <a:rPr lang="it-IT" dirty="0"/>
              <a:t> ligula </a:t>
            </a:r>
            <a:r>
              <a:rPr lang="it-IT" dirty="0" err="1"/>
              <a:t>eget</a:t>
            </a:r>
            <a:r>
              <a:rPr lang="it-IT" dirty="0"/>
              <a:t> </a:t>
            </a:r>
            <a:r>
              <a:rPr lang="it-IT" dirty="0" err="1"/>
              <a:t>commodo</a:t>
            </a:r>
            <a:r>
              <a:rPr lang="it-IT" dirty="0"/>
              <a:t>.</a:t>
            </a:r>
          </a:p>
        </p:txBody>
      </p:sp>
      <p:sp>
        <p:nvSpPr>
          <p:cNvPr id="26" name="Text Placeholder 7">
            <a:extLst>
              <a:ext uri="{FF2B5EF4-FFF2-40B4-BE49-F238E27FC236}">
                <a16:creationId xmlns:a16="http://schemas.microsoft.com/office/drawing/2014/main" id="{690F98F3-97DE-624A-BB9E-89935A740996}"/>
              </a:ext>
            </a:extLst>
          </p:cNvPr>
          <p:cNvSpPr>
            <a:spLocks noGrp="1"/>
          </p:cNvSpPr>
          <p:nvPr>
            <p:ph type="body" sz="quarter" idx="28" hasCustomPrompt="1"/>
          </p:nvPr>
        </p:nvSpPr>
        <p:spPr>
          <a:xfrm>
            <a:off x="8354187" y="3619814"/>
            <a:ext cx="3610800" cy="359817"/>
          </a:xfrm>
          <a:prstGeom prst="rect">
            <a:avLst/>
          </a:prstGeom>
        </p:spPr>
        <p:txBody>
          <a:bodyPr vert="horz" lIns="0" tIns="40504" rIns="0" bIns="40504" anchor="ctr">
            <a:noAutofit/>
          </a:bodyPr>
          <a:lstStyle>
            <a:lvl1pPr marL="0" indent="0" algn="ctr">
              <a:lnSpc>
                <a:spcPct val="100000"/>
              </a:lnSpc>
              <a:spcBef>
                <a:spcPts val="0"/>
              </a:spcBef>
              <a:buNone/>
              <a:defRPr sz="2000" b="0" i="0">
                <a:solidFill>
                  <a:schemeClr val="accent5"/>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27" name="Segnaposto testo 6">
            <a:extLst>
              <a:ext uri="{FF2B5EF4-FFF2-40B4-BE49-F238E27FC236}">
                <a16:creationId xmlns:a16="http://schemas.microsoft.com/office/drawing/2014/main" id="{246CCABC-2E5B-464D-98E8-F6F683A6D010}"/>
              </a:ext>
            </a:extLst>
          </p:cNvPr>
          <p:cNvSpPr>
            <a:spLocks noGrp="1"/>
          </p:cNvSpPr>
          <p:nvPr>
            <p:ph type="body" sz="quarter" idx="29" hasCustomPrompt="1"/>
          </p:nvPr>
        </p:nvSpPr>
        <p:spPr>
          <a:xfrm>
            <a:off x="8354188" y="4170445"/>
            <a:ext cx="3610800" cy="1995405"/>
          </a:xfrm>
        </p:spPr>
        <p:txBody>
          <a:bodyPr lIns="183600" rIns="183600" numCol="1" spcCol="547200">
            <a:noAutofit/>
          </a:bodyPr>
          <a:lstStyle>
            <a:lvl1pPr marL="0" indent="0" algn="just">
              <a:buNone/>
              <a:defRPr sz="1400" b="0" i="0">
                <a:solidFill>
                  <a:schemeClr val="bg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muscetur</a:t>
            </a:r>
            <a:r>
              <a:rPr lang="it-IT" dirty="0"/>
              <a:t> </a:t>
            </a:r>
            <a:r>
              <a:rPr lang="it-IT" dirty="0" err="1"/>
              <a:t>ridiculus</a:t>
            </a:r>
            <a:r>
              <a:rPr lang="it-IT" dirty="0"/>
              <a:t> </a:t>
            </a:r>
            <a:r>
              <a:rPr lang="it-IT" dirty="0" err="1"/>
              <a:t>mus</a:t>
            </a:r>
            <a:r>
              <a:rPr lang="it-IT" dirty="0"/>
              <a:t> ligula </a:t>
            </a:r>
            <a:r>
              <a:rPr lang="it-IT" dirty="0" err="1"/>
              <a:t>eget</a:t>
            </a:r>
            <a:r>
              <a:rPr lang="it-IT" dirty="0"/>
              <a:t> </a:t>
            </a:r>
            <a:r>
              <a:rPr lang="it-IT" dirty="0" err="1"/>
              <a:t>commodo</a:t>
            </a:r>
            <a:r>
              <a:rPr lang="it-IT" dirty="0"/>
              <a:t>.</a:t>
            </a:r>
          </a:p>
        </p:txBody>
      </p:sp>
    </p:spTree>
    <p:extLst>
      <p:ext uri="{BB962C8B-B14F-4D97-AF65-F5344CB8AC3E}">
        <p14:creationId xmlns:p14="http://schemas.microsoft.com/office/powerpoint/2010/main" val="287490891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3_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8D021F-CF4C-DB46-9677-18937F8511B4}"/>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F57FAA6C-F30A-4C43-ABF9-7B39847BD898}"/>
              </a:ext>
            </a:extLst>
          </p:cNvPr>
          <p:cNvSpPr>
            <a:spLocks noGrp="1"/>
          </p:cNvSpPr>
          <p:nvPr>
            <p:ph type="sldNum" sz="quarter" idx="10"/>
          </p:nvPr>
        </p:nvSpPr>
        <p:spPr/>
        <p:txBody>
          <a:body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527187AC-7745-6747-B93E-E996B28DA437}"/>
              </a:ext>
            </a:extLst>
          </p:cNvPr>
          <p:cNvSpPr>
            <a:spLocks noGrp="1"/>
          </p:cNvSpPr>
          <p:nvPr>
            <p:ph type="ftr" sz="quarter" idx="11"/>
          </p:nvPr>
        </p:nvSpPr>
        <p:spPr/>
        <p:txBody>
          <a:bodyPr/>
          <a:lstStyle/>
          <a:p>
            <a:r>
              <a:rPr lang="it-IT"/>
              <a:t>TITOLO PARAGRAFO</a:t>
            </a:r>
            <a:endParaRPr lang="it-IT" dirty="0"/>
          </a:p>
        </p:txBody>
      </p:sp>
      <p:sp>
        <p:nvSpPr>
          <p:cNvPr id="7" name="Picture Placeholder 12">
            <a:extLst>
              <a:ext uri="{FF2B5EF4-FFF2-40B4-BE49-F238E27FC236}">
                <a16:creationId xmlns:a16="http://schemas.microsoft.com/office/drawing/2014/main" id="{E3936893-68D0-274D-87EF-6CEB35AA913F}"/>
              </a:ext>
            </a:extLst>
          </p:cNvPr>
          <p:cNvSpPr>
            <a:spLocks noGrp="1"/>
          </p:cNvSpPr>
          <p:nvPr>
            <p:ph type="pic" sz="quarter" idx="12" hasCustomPrompt="1"/>
          </p:nvPr>
        </p:nvSpPr>
        <p:spPr>
          <a:xfrm>
            <a:off x="-27296" y="1233488"/>
            <a:ext cx="7812000" cy="3240000"/>
          </a:xfrm>
          <a:custGeom>
            <a:avLst/>
            <a:gdLst>
              <a:gd name="connsiteX0" fmla="*/ 0 w 15806056"/>
              <a:gd name="connsiteY0" fmla="*/ 0 h 13716000"/>
              <a:gd name="connsiteX1" fmla="*/ 9050443 w 15806056"/>
              <a:gd name="connsiteY1" fmla="*/ 0 h 13716000"/>
              <a:gd name="connsiteX2" fmla="*/ 15806056 w 15806056"/>
              <a:gd name="connsiteY2" fmla="*/ 13716000 h 13716000"/>
              <a:gd name="connsiteX3" fmla="*/ 0 w 15806056"/>
              <a:gd name="connsiteY3" fmla="*/ 13716000 h 13716000"/>
              <a:gd name="connsiteX0" fmla="*/ 0 w 9050443"/>
              <a:gd name="connsiteY0" fmla="*/ 0 h 13716000"/>
              <a:gd name="connsiteX1" fmla="*/ 9050443 w 9050443"/>
              <a:gd name="connsiteY1" fmla="*/ 0 h 13716000"/>
              <a:gd name="connsiteX2" fmla="*/ 7086639 w 9050443"/>
              <a:gd name="connsiteY2" fmla="*/ 13716000 h 13716000"/>
              <a:gd name="connsiteX3" fmla="*/ 0 w 9050443"/>
              <a:gd name="connsiteY3" fmla="*/ 13716000 h 13716000"/>
              <a:gd name="connsiteX4" fmla="*/ 0 w 9050443"/>
              <a:gd name="connsiteY4" fmla="*/ 0 h 13716000"/>
              <a:gd name="connsiteX0" fmla="*/ 0 w 9050443"/>
              <a:gd name="connsiteY0" fmla="*/ 0 h 13716000"/>
              <a:gd name="connsiteX1" fmla="*/ 9050443 w 9050443"/>
              <a:gd name="connsiteY1" fmla="*/ 0 h 13716000"/>
              <a:gd name="connsiteX2" fmla="*/ 6116056 w 9050443"/>
              <a:gd name="connsiteY2" fmla="*/ 13716000 h 13716000"/>
              <a:gd name="connsiteX3" fmla="*/ 0 w 9050443"/>
              <a:gd name="connsiteY3" fmla="*/ 13716000 h 13716000"/>
              <a:gd name="connsiteX4" fmla="*/ 0 w 9050443"/>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0443" h="13716000">
                <a:moveTo>
                  <a:pt x="0" y="0"/>
                </a:moveTo>
                <a:lnTo>
                  <a:pt x="9050443" y="0"/>
                </a:lnTo>
                <a:lnTo>
                  <a:pt x="6116056" y="13716000"/>
                </a:lnTo>
                <a:lnTo>
                  <a:pt x="0" y="13716000"/>
                </a:lnTo>
                <a:lnTo>
                  <a:pt x="0" y="0"/>
                </a:lnTo>
                <a:close/>
              </a:path>
            </a:pathLst>
          </a:custGeom>
        </p:spPr>
        <p:txBody>
          <a:bodyPr wrap="square">
            <a:noAutofit/>
          </a:bodyPr>
          <a:lstStyle>
            <a:lvl1pPr>
              <a:defRPr sz="2400"/>
            </a:lvl1pPr>
          </a:lstStyle>
          <a:p>
            <a:r>
              <a:rPr lang="en-US" dirty="0"/>
              <a:t> </a:t>
            </a:r>
          </a:p>
        </p:txBody>
      </p:sp>
      <p:sp>
        <p:nvSpPr>
          <p:cNvPr id="10" name="Segnaposto testo 9">
            <a:extLst>
              <a:ext uri="{FF2B5EF4-FFF2-40B4-BE49-F238E27FC236}">
                <a16:creationId xmlns:a16="http://schemas.microsoft.com/office/drawing/2014/main" id="{96B6D9F3-52E7-5040-960E-75EB17D6F84A}"/>
              </a:ext>
            </a:extLst>
          </p:cNvPr>
          <p:cNvSpPr>
            <a:spLocks noGrp="1"/>
          </p:cNvSpPr>
          <p:nvPr>
            <p:ph type="body" sz="quarter" idx="14" hasCustomPrompt="1"/>
          </p:nvPr>
        </p:nvSpPr>
        <p:spPr>
          <a:xfrm>
            <a:off x="7785100" y="1450519"/>
            <a:ext cx="4052224" cy="1146175"/>
          </a:xfrm>
        </p:spPr>
        <p:txBody>
          <a:bodyPr>
            <a:normAutofit/>
          </a:bodyPr>
          <a:lstStyle>
            <a:lvl1pPr algn="just">
              <a:defRPr sz="1400" b="0" i="0">
                <a:latin typeface="Arial" panose="020B0604020202020204" pitchFamily="34"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endParaRPr lang="it-IT" dirty="0"/>
          </a:p>
        </p:txBody>
      </p:sp>
      <p:sp>
        <p:nvSpPr>
          <p:cNvPr id="13" name="Segnaposto testo 9">
            <a:extLst>
              <a:ext uri="{FF2B5EF4-FFF2-40B4-BE49-F238E27FC236}">
                <a16:creationId xmlns:a16="http://schemas.microsoft.com/office/drawing/2014/main" id="{F0725FAE-DCDB-DC41-9D70-0B18296479E3}"/>
              </a:ext>
            </a:extLst>
          </p:cNvPr>
          <p:cNvSpPr>
            <a:spLocks noGrp="1"/>
          </p:cNvSpPr>
          <p:nvPr>
            <p:ph type="body" sz="quarter" idx="15" hasCustomPrompt="1"/>
          </p:nvPr>
        </p:nvSpPr>
        <p:spPr>
          <a:xfrm>
            <a:off x="386775" y="4690949"/>
            <a:ext cx="4052224" cy="1146175"/>
          </a:xfrm>
        </p:spPr>
        <p:txBody>
          <a:bodyPr>
            <a:normAutofit/>
          </a:bodyPr>
          <a:lstStyle>
            <a:lvl1pPr algn="just">
              <a:defRPr sz="1400" b="0" i="0">
                <a:latin typeface="Arial" panose="020B0604020202020204" pitchFamily="34"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endParaRPr lang="it-IT" dirty="0"/>
          </a:p>
        </p:txBody>
      </p:sp>
      <p:sp>
        <p:nvSpPr>
          <p:cNvPr id="9" name="Picture Placeholder 12">
            <a:extLst>
              <a:ext uri="{FF2B5EF4-FFF2-40B4-BE49-F238E27FC236}">
                <a16:creationId xmlns:a16="http://schemas.microsoft.com/office/drawing/2014/main" id="{7E007E7B-F554-7C4C-BD43-9F889CF243E0}"/>
              </a:ext>
            </a:extLst>
          </p:cNvPr>
          <p:cNvSpPr>
            <a:spLocks noGrp="1"/>
          </p:cNvSpPr>
          <p:nvPr>
            <p:ph type="pic" sz="quarter" idx="16" hasCustomPrompt="1"/>
          </p:nvPr>
        </p:nvSpPr>
        <p:spPr>
          <a:xfrm>
            <a:off x="4412083" y="2925849"/>
            <a:ext cx="7812000" cy="3240000"/>
          </a:xfrm>
          <a:custGeom>
            <a:avLst/>
            <a:gdLst>
              <a:gd name="connsiteX0" fmla="*/ 0 w 15806056"/>
              <a:gd name="connsiteY0" fmla="*/ 0 h 13716000"/>
              <a:gd name="connsiteX1" fmla="*/ 9050443 w 15806056"/>
              <a:gd name="connsiteY1" fmla="*/ 0 h 13716000"/>
              <a:gd name="connsiteX2" fmla="*/ 15806056 w 15806056"/>
              <a:gd name="connsiteY2" fmla="*/ 13716000 h 13716000"/>
              <a:gd name="connsiteX3" fmla="*/ 0 w 15806056"/>
              <a:gd name="connsiteY3" fmla="*/ 13716000 h 13716000"/>
              <a:gd name="connsiteX0" fmla="*/ 0 w 9050443"/>
              <a:gd name="connsiteY0" fmla="*/ 0 h 13716000"/>
              <a:gd name="connsiteX1" fmla="*/ 9050443 w 9050443"/>
              <a:gd name="connsiteY1" fmla="*/ 0 h 13716000"/>
              <a:gd name="connsiteX2" fmla="*/ 7086639 w 9050443"/>
              <a:gd name="connsiteY2" fmla="*/ 13716000 h 13716000"/>
              <a:gd name="connsiteX3" fmla="*/ 0 w 9050443"/>
              <a:gd name="connsiteY3" fmla="*/ 13716000 h 13716000"/>
              <a:gd name="connsiteX4" fmla="*/ 0 w 9050443"/>
              <a:gd name="connsiteY4" fmla="*/ 0 h 13716000"/>
              <a:gd name="connsiteX0" fmla="*/ 0 w 9050443"/>
              <a:gd name="connsiteY0" fmla="*/ 0 h 13716000"/>
              <a:gd name="connsiteX1" fmla="*/ 9050443 w 9050443"/>
              <a:gd name="connsiteY1" fmla="*/ 0 h 13716000"/>
              <a:gd name="connsiteX2" fmla="*/ 6116056 w 9050443"/>
              <a:gd name="connsiteY2" fmla="*/ 13716000 h 13716000"/>
              <a:gd name="connsiteX3" fmla="*/ 0 w 9050443"/>
              <a:gd name="connsiteY3" fmla="*/ 13716000 h 13716000"/>
              <a:gd name="connsiteX4" fmla="*/ 0 w 9050443"/>
              <a:gd name="connsiteY4" fmla="*/ 0 h 13716000"/>
              <a:gd name="connsiteX0" fmla="*/ 2769206 w 9050443"/>
              <a:gd name="connsiteY0" fmla="*/ 0 h 13716000"/>
              <a:gd name="connsiteX1" fmla="*/ 9050443 w 9050443"/>
              <a:gd name="connsiteY1" fmla="*/ 0 h 13716000"/>
              <a:gd name="connsiteX2" fmla="*/ 6116056 w 9050443"/>
              <a:gd name="connsiteY2" fmla="*/ 13716000 h 13716000"/>
              <a:gd name="connsiteX3" fmla="*/ 0 w 9050443"/>
              <a:gd name="connsiteY3" fmla="*/ 13716000 h 13716000"/>
              <a:gd name="connsiteX4" fmla="*/ 2769206 w 9050443"/>
              <a:gd name="connsiteY4" fmla="*/ 0 h 13716000"/>
              <a:gd name="connsiteX0" fmla="*/ 2769206 w 9089700"/>
              <a:gd name="connsiteY0" fmla="*/ 0 h 13716000"/>
              <a:gd name="connsiteX1" fmla="*/ 9050443 w 9089700"/>
              <a:gd name="connsiteY1" fmla="*/ 0 h 13716000"/>
              <a:gd name="connsiteX2" fmla="*/ 9089700 w 9089700"/>
              <a:gd name="connsiteY2" fmla="*/ 13716000 h 13716000"/>
              <a:gd name="connsiteX3" fmla="*/ 0 w 9089700"/>
              <a:gd name="connsiteY3" fmla="*/ 13716000 h 13716000"/>
              <a:gd name="connsiteX4" fmla="*/ 2769206 w 9089700"/>
              <a:gd name="connsiteY4" fmla="*/ 0 h 13716000"/>
              <a:gd name="connsiteX0" fmla="*/ 2769206 w 9050443"/>
              <a:gd name="connsiteY0" fmla="*/ 0 h 13716000"/>
              <a:gd name="connsiteX1" fmla="*/ 9050443 w 9050443"/>
              <a:gd name="connsiteY1" fmla="*/ 0 h 13716000"/>
              <a:gd name="connsiteX2" fmla="*/ 9033943 w 9050443"/>
              <a:gd name="connsiteY2" fmla="*/ 13716000 h 13716000"/>
              <a:gd name="connsiteX3" fmla="*/ 0 w 9050443"/>
              <a:gd name="connsiteY3" fmla="*/ 13716000 h 13716000"/>
              <a:gd name="connsiteX4" fmla="*/ 2769206 w 9050443"/>
              <a:gd name="connsiteY4" fmla="*/ 0 h 13716000"/>
              <a:gd name="connsiteX0" fmla="*/ 2849810 w 9050443"/>
              <a:gd name="connsiteY0" fmla="*/ 0 h 13716000"/>
              <a:gd name="connsiteX1" fmla="*/ 9050443 w 9050443"/>
              <a:gd name="connsiteY1" fmla="*/ 0 h 13716000"/>
              <a:gd name="connsiteX2" fmla="*/ 9033943 w 9050443"/>
              <a:gd name="connsiteY2" fmla="*/ 13716000 h 13716000"/>
              <a:gd name="connsiteX3" fmla="*/ 0 w 9050443"/>
              <a:gd name="connsiteY3" fmla="*/ 13716000 h 13716000"/>
              <a:gd name="connsiteX4" fmla="*/ 2849810 w 9050443"/>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0443" h="13716000">
                <a:moveTo>
                  <a:pt x="2849810" y="0"/>
                </a:moveTo>
                <a:lnTo>
                  <a:pt x="9050443" y="0"/>
                </a:lnTo>
                <a:lnTo>
                  <a:pt x="9033943" y="13716000"/>
                </a:lnTo>
                <a:lnTo>
                  <a:pt x="0" y="13716000"/>
                </a:lnTo>
                <a:lnTo>
                  <a:pt x="2849810" y="0"/>
                </a:lnTo>
                <a:close/>
              </a:path>
            </a:pathLst>
          </a:custGeom>
        </p:spPr>
        <p:txBody>
          <a:bodyPr vert="horz" wrap="square" anchor="ctr">
            <a:noAutofit/>
          </a:bodyPr>
          <a:lstStyle>
            <a:lvl1pPr>
              <a:defRPr sz="2400"/>
            </a:lvl1pPr>
          </a:lstStyle>
          <a:p>
            <a:r>
              <a:rPr lang="en-US" dirty="0"/>
              <a:t> </a:t>
            </a:r>
          </a:p>
        </p:txBody>
      </p:sp>
    </p:spTree>
    <p:extLst>
      <p:ext uri="{BB962C8B-B14F-4D97-AF65-F5344CB8AC3E}">
        <p14:creationId xmlns:p14="http://schemas.microsoft.com/office/powerpoint/2010/main" val="139045514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7_Immagine e testo">
    <p:spTree>
      <p:nvGrpSpPr>
        <p:cNvPr id="1" name=""/>
        <p:cNvGrpSpPr/>
        <p:nvPr/>
      </p:nvGrpSpPr>
      <p:grpSpPr>
        <a:xfrm>
          <a:off x="0" y="0"/>
          <a:ext cx="0" cy="0"/>
          <a:chOff x="0" y="0"/>
          <a:chExt cx="0" cy="0"/>
        </a:xfrm>
      </p:grpSpPr>
      <p:sp>
        <p:nvSpPr>
          <p:cNvPr id="9" name="Segnaposto immagine 8">
            <a:extLst>
              <a:ext uri="{FF2B5EF4-FFF2-40B4-BE49-F238E27FC236}">
                <a16:creationId xmlns:a16="http://schemas.microsoft.com/office/drawing/2014/main" id="{7B2A6036-4D5A-2047-A1D3-BB0D8BF0C18A}"/>
              </a:ext>
            </a:extLst>
          </p:cNvPr>
          <p:cNvSpPr>
            <a:spLocks noGrp="1"/>
          </p:cNvSpPr>
          <p:nvPr>
            <p:ph type="pic" sz="quarter" idx="12"/>
          </p:nvPr>
        </p:nvSpPr>
        <p:spPr>
          <a:xfrm>
            <a:off x="6096000" y="1052513"/>
            <a:ext cx="6095999" cy="3479801"/>
          </a:xfrm>
        </p:spPr>
        <p:txBody>
          <a:bodyPr/>
          <a:lstStyle/>
          <a:p>
            <a:r>
              <a:rPr lang="en-US"/>
              <a:t>Click icon to add picture</a:t>
            </a:r>
            <a:endParaRPr lang="it-IT" dirty="0"/>
          </a:p>
        </p:txBody>
      </p:sp>
      <p:sp>
        <p:nvSpPr>
          <p:cNvPr id="2" name="Titolo 1">
            <a:extLst>
              <a:ext uri="{FF2B5EF4-FFF2-40B4-BE49-F238E27FC236}">
                <a16:creationId xmlns:a16="http://schemas.microsoft.com/office/drawing/2014/main" id="{B0D67FE8-33F5-A64B-B3A3-83EDA5952D20}"/>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dirty="0"/>
          </a:p>
        </p:txBody>
      </p:sp>
      <p:sp>
        <p:nvSpPr>
          <p:cNvPr id="3" name="Segnaposto numero diapositiva 2">
            <a:extLst>
              <a:ext uri="{FF2B5EF4-FFF2-40B4-BE49-F238E27FC236}">
                <a16:creationId xmlns:a16="http://schemas.microsoft.com/office/drawing/2014/main" id="{9E6283A3-F281-3B49-A709-BB57BA252484}"/>
              </a:ext>
            </a:extLst>
          </p:cNvPr>
          <p:cNvSpPr>
            <a:spLocks noGrp="1"/>
          </p:cNvSpPr>
          <p:nvPr>
            <p:ph type="sldNum" sz="quarter" idx="10"/>
          </p:nvPr>
        </p:nvSpPr>
        <p:spPr/>
        <p:txBody>
          <a:bodyPr/>
          <a:lstStyle>
            <a:lvl1pPr algn="ctr">
              <a:defRPr>
                <a:solidFill>
                  <a:schemeClr val="bg1"/>
                </a:solidFill>
              </a:defRPr>
            </a:lvl1p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7A37E5C7-50F5-3342-83D4-59FFE3735533}"/>
              </a:ext>
            </a:extLst>
          </p:cNvPr>
          <p:cNvSpPr>
            <a:spLocks noGrp="1"/>
          </p:cNvSpPr>
          <p:nvPr>
            <p:ph type="ftr" sz="quarter" idx="11"/>
          </p:nvPr>
        </p:nvSpPr>
        <p:spPr/>
        <p:txBody>
          <a:bodyPr/>
          <a:lstStyle>
            <a:lvl1pPr>
              <a:defRPr>
                <a:solidFill>
                  <a:schemeClr val="tx2"/>
                </a:solidFill>
              </a:defRPr>
            </a:lvl1pPr>
          </a:lstStyle>
          <a:p>
            <a:r>
              <a:rPr lang="it-IT" dirty="0"/>
              <a:t>TITOLO </a:t>
            </a:r>
            <a:r>
              <a:rPr lang="it-IT" dirty="0">
                <a:solidFill>
                  <a:schemeClr val="bg1"/>
                </a:solidFill>
              </a:rPr>
              <a:t>PARAGRAFO</a:t>
            </a:r>
          </a:p>
        </p:txBody>
      </p:sp>
      <p:sp>
        <p:nvSpPr>
          <p:cNvPr id="10" name="Text Placeholder 2">
            <a:extLst>
              <a:ext uri="{FF2B5EF4-FFF2-40B4-BE49-F238E27FC236}">
                <a16:creationId xmlns:a16="http://schemas.microsoft.com/office/drawing/2014/main" id="{36B62B11-A4FA-F04D-94B1-28F96B29E5A9}"/>
              </a:ext>
            </a:extLst>
          </p:cNvPr>
          <p:cNvSpPr>
            <a:spLocks noGrp="1"/>
          </p:cNvSpPr>
          <p:nvPr>
            <p:ph type="body" sz="quarter" idx="16" hasCustomPrompt="1"/>
          </p:nvPr>
        </p:nvSpPr>
        <p:spPr>
          <a:xfrm>
            <a:off x="227013" y="4742481"/>
            <a:ext cx="11737975" cy="1423369"/>
          </a:xfrm>
          <a:prstGeom prst="rect">
            <a:avLst/>
          </a:prstGeom>
        </p:spPr>
        <p:txBody>
          <a:bodyPr vert="horz" lIns="0" tIns="0" rIns="0" bIns="0">
            <a:normAutofit/>
          </a:bodyPr>
          <a:lstStyle>
            <a:lvl1pPr marL="0" indent="0" algn="just">
              <a:lnSpc>
                <a:spcPct val="130000"/>
              </a:lnSpc>
              <a:buNone/>
              <a:defRPr sz="1400" b="0" i="0">
                <a:solidFill>
                  <a:schemeClr val="bg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a:t>
            </a:r>
            <a:r>
              <a:rPr lang="en-US" dirty="0" err="1"/>
              <a:t>malesuada</a:t>
            </a:r>
            <a:r>
              <a:rPr lang="en-US" dirty="0"/>
              <a:t> </a:t>
            </a:r>
            <a:r>
              <a:rPr lang="en-US" dirty="0" err="1"/>
              <a:t>hendrerit</a:t>
            </a:r>
            <a:r>
              <a:rPr lang="en-US" dirty="0"/>
              <a:t>. </a:t>
            </a:r>
            <a:r>
              <a:rPr lang="en-US" dirty="0" err="1"/>
              <a:t>Morbi</a:t>
            </a:r>
            <a:r>
              <a:rPr lang="en-US" dirty="0"/>
              <a:t> sit </a:t>
            </a:r>
            <a:r>
              <a:rPr lang="en-US" dirty="0" err="1"/>
              <a:t>amet</a:t>
            </a:r>
            <a:r>
              <a:rPr lang="en-US" dirty="0"/>
              <a:t> dolor ante. </a:t>
            </a:r>
            <a:r>
              <a:rPr lang="en-US" dirty="0" err="1"/>
              <a:t>Duis</a:t>
            </a:r>
            <a:r>
              <a:rPr lang="en-US" dirty="0"/>
              <a:t> </a:t>
            </a:r>
            <a:r>
              <a:rPr lang="en-US" dirty="0" err="1"/>
              <a:t>quis</a:t>
            </a:r>
            <a:r>
              <a:rPr lang="en-US" dirty="0"/>
              <a:t> </a:t>
            </a:r>
            <a:r>
              <a:rPr lang="en-US" dirty="0" err="1"/>
              <a:t>viverra</a:t>
            </a:r>
            <a:r>
              <a:rPr lang="en-US" dirty="0"/>
              <a:t> </a:t>
            </a:r>
            <a:r>
              <a:rPr lang="en-US" dirty="0" err="1"/>
              <a:t>urna</a:t>
            </a:r>
            <a:r>
              <a:rPr lang="en-US" dirty="0"/>
              <a:t>, in </a:t>
            </a:r>
            <a:r>
              <a:rPr lang="en-US" dirty="0" err="1"/>
              <a:t>ultricies</a:t>
            </a:r>
            <a:r>
              <a:rPr lang="en-US" dirty="0"/>
              <a:t> diam. </a:t>
            </a:r>
          </a:p>
        </p:txBody>
      </p:sp>
      <p:sp>
        <p:nvSpPr>
          <p:cNvPr id="5" name="Rettangolo 4">
            <a:extLst>
              <a:ext uri="{FF2B5EF4-FFF2-40B4-BE49-F238E27FC236}">
                <a16:creationId xmlns:a16="http://schemas.microsoft.com/office/drawing/2014/main" id="{70CA6132-8850-8B4E-BB99-0715F9D2EAD4}"/>
              </a:ext>
            </a:extLst>
          </p:cNvPr>
          <p:cNvSpPr/>
          <p:nvPr userDrawn="1"/>
        </p:nvSpPr>
        <p:spPr>
          <a:xfrm>
            <a:off x="-27295" y="1052513"/>
            <a:ext cx="6123295" cy="3479801"/>
          </a:xfrm>
          <a:prstGeom prst="rect">
            <a:avLst/>
          </a:prstGeom>
          <a:solidFill>
            <a:srgbClr val="F5F5F4">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2"/>
              </a:solidFill>
            </a:endParaRPr>
          </a:p>
        </p:txBody>
      </p:sp>
      <p:sp>
        <p:nvSpPr>
          <p:cNvPr id="8" name="Text Placeholder 7">
            <a:extLst>
              <a:ext uri="{FF2B5EF4-FFF2-40B4-BE49-F238E27FC236}">
                <a16:creationId xmlns:a16="http://schemas.microsoft.com/office/drawing/2014/main" id="{0ED267D6-328E-8C45-88C0-C48A12BA01C4}"/>
              </a:ext>
            </a:extLst>
          </p:cNvPr>
          <p:cNvSpPr>
            <a:spLocks noGrp="1"/>
          </p:cNvSpPr>
          <p:nvPr>
            <p:ph type="body" sz="quarter" idx="18" hasCustomPrompt="1"/>
          </p:nvPr>
        </p:nvSpPr>
        <p:spPr>
          <a:xfrm>
            <a:off x="227013" y="1243104"/>
            <a:ext cx="5612853" cy="359817"/>
          </a:xfrm>
          <a:prstGeom prst="rect">
            <a:avLst/>
          </a:prstGeom>
        </p:spPr>
        <p:txBody>
          <a:bodyPr vert="horz" lIns="0" tIns="40504" rIns="0" bIns="40504" anchor="ctr"/>
          <a:lstStyle>
            <a:lvl1pPr marL="0" indent="0" algn="l">
              <a:lnSpc>
                <a:spcPct val="100000"/>
              </a:lnSpc>
              <a:spcBef>
                <a:spcPts val="0"/>
              </a:spcBef>
              <a:buNone/>
              <a:defRPr sz="2400" b="0" i="0">
                <a:solidFill>
                  <a:schemeClr val="tx2"/>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11" name="Segnaposto testo 6">
            <a:extLst>
              <a:ext uri="{FF2B5EF4-FFF2-40B4-BE49-F238E27FC236}">
                <a16:creationId xmlns:a16="http://schemas.microsoft.com/office/drawing/2014/main" id="{6F6A5188-0A9B-8544-8D33-F4CF37BE6D76}"/>
              </a:ext>
            </a:extLst>
          </p:cNvPr>
          <p:cNvSpPr>
            <a:spLocks noGrp="1"/>
          </p:cNvSpPr>
          <p:nvPr>
            <p:ph type="body" sz="quarter" idx="20" hasCustomPrompt="1"/>
          </p:nvPr>
        </p:nvSpPr>
        <p:spPr>
          <a:xfrm>
            <a:off x="227013" y="1817325"/>
            <a:ext cx="5612853" cy="2306440"/>
          </a:xfrm>
        </p:spPr>
        <p:txBody>
          <a:bodyPr lIns="183600" rIns="183600" numCol="1" spcCol="547200">
            <a:normAutofit/>
          </a:bodyPr>
          <a:lstStyle>
            <a:lvl1pPr marL="0" indent="0" algn="just">
              <a:lnSpc>
                <a:spcPct val="100000"/>
              </a:lnSpc>
              <a:buNone/>
              <a:defRPr sz="1400" b="0" i="0">
                <a:solidFill>
                  <a:schemeClr val="bg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p>
        </p:txBody>
      </p:sp>
    </p:spTree>
    <p:extLst>
      <p:ext uri="{BB962C8B-B14F-4D97-AF65-F5344CB8AC3E}">
        <p14:creationId xmlns:p14="http://schemas.microsoft.com/office/powerpoint/2010/main" val="166935890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Immagine e testo">
    <p:spTree>
      <p:nvGrpSpPr>
        <p:cNvPr id="1" name=""/>
        <p:cNvGrpSpPr/>
        <p:nvPr/>
      </p:nvGrpSpPr>
      <p:grpSpPr>
        <a:xfrm>
          <a:off x="0" y="0"/>
          <a:ext cx="0" cy="0"/>
          <a:chOff x="0" y="0"/>
          <a:chExt cx="0" cy="0"/>
        </a:xfrm>
      </p:grpSpPr>
      <p:sp>
        <p:nvSpPr>
          <p:cNvPr id="9" name="Segnaposto immagine 8">
            <a:extLst>
              <a:ext uri="{FF2B5EF4-FFF2-40B4-BE49-F238E27FC236}">
                <a16:creationId xmlns:a16="http://schemas.microsoft.com/office/drawing/2014/main" id="{7B2A6036-4D5A-2047-A1D3-BB0D8BF0C18A}"/>
              </a:ext>
            </a:extLst>
          </p:cNvPr>
          <p:cNvSpPr>
            <a:spLocks noGrp="1"/>
          </p:cNvSpPr>
          <p:nvPr>
            <p:ph type="pic" sz="quarter" idx="12"/>
          </p:nvPr>
        </p:nvSpPr>
        <p:spPr>
          <a:xfrm>
            <a:off x="9995" y="1052512"/>
            <a:ext cx="6086006" cy="3489323"/>
          </a:xfrm>
        </p:spPr>
        <p:txBody>
          <a:bodyPr/>
          <a:lstStyle/>
          <a:p>
            <a:r>
              <a:rPr lang="en-US"/>
              <a:t>Click icon to add picture</a:t>
            </a:r>
            <a:endParaRPr lang="it-IT"/>
          </a:p>
        </p:txBody>
      </p:sp>
      <p:sp>
        <p:nvSpPr>
          <p:cNvPr id="2" name="Titolo 1">
            <a:extLst>
              <a:ext uri="{FF2B5EF4-FFF2-40B4-BE49-F238E27FC236}">
                <a16:creationId xmlns:a16="http://schemas.microsoft.com/office/drawing/2014/main" id="{B0D67FE8-33F5-A64B-B3A3-83EDA5952D20}"/>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dirty="0"/>
          </a:p>
        </p:txBody>
      </p:sp>
      <p:sp>
        <p:nvSpPr>
          <p:cNvPr id="3" name="Segnaposto numero diapositiva 2">
            <a:extLst>
              <a:ext uri="{FF2B5EF4-FFF2-40B4-BE49-F238E27FC236}">
                <a16:creationId xmlns:a16="http://schemas.microsoft.com/office/drawing/2014/main" id="{9E6283A3-F281-3B49-A709-BB57BA252484}"/>
              </a:ext>
            </a:extLst>
          </p:cNvPr>
          <p:cNvSpPr>
            <a:spLocks noGrp="1"/>
          </p:cNvSpPr>
          <p:nvPr>
            <p:ph type="sldNum" sz="quarter" idx="10"/>
          </p:nvPr>
        </p:nvSpPr>
        <p:spPr/>
        <p:txBody>
          <a:bodyPr/>
          <a:lstStyle>
            <a:lvl1pPr algn="ctr">
              <a:defRPr>
                <a:solidFill>
                  <a:schemeClr val="bg1"/>
                </a:solidFill>
              </a:defRPr>
            </a:lvl1p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7A37E5C7-50F5-3342-83D4-59FFE3735533}"/>
              </a:ext>
            </a:extLst>
          </p:cNvPr>
          <p:cNvSpPr>
            <a:spLocks noGrp="1"/>
          </p:cNvSpPr>
          <p:nvPr>
            <p:ph type="ftr" sz="quarter" idx="11"/>
          </p:nvPr>
        </p:nvSpPr>
        <p:spPr/>
        <p:txBody>
          <a:bodyPr/>
          <a:lstStyle>
            <a:lvl1pPr>
              <a:defRPr>
                <a:solidFill>
                  <a:schemeClr val="bg1"/>
                </a:solidFill>
              </a:defRPr>
            </a:lvl1pPr>
          </a:lstStyle>
          <a:p>
            <a:r>
              <a:rPr lang="it-IT"/>
              <a:t>TITOLO PARAGRAFO</a:t>
            </a:r>
            <a:endParaRPr lang="it-IT" dirty="0"/>
          </a:p>
        </p:txBody>
      </p:sp>
      <p:sp>
        <p:nvSpPr>
          <p:cNvPr id="10" name="Text Placeholder 2">
            <a:extLst>
              <a:ext uri="{FF2B5EF4-FFF2-40B4-BE49-F238E27FC236}">
                <a16:creationId xmlns:a16="http://schemas.microsoft.com/office/drawing/2014/main" id="{36B62B11-A4FA-F04D-94B1-28F96B29E5A9}"/>
              </a:ext>
            </a:extLst>
          </p:cNvPr>
          <p:cNvSpPr>
            <a:spLocks noGrp="1"/>
          </p:cNvSpPr>
          <p:nvPr>
            <p:ph type="body" sz="quarter" idx="16" hasCustomPrompt="1"/>
          </p:nvPr>
        </p:nvSpPr>
        <p:spPr>
          <a:xfrm>
            <a:off x="227013" y="4742481"/>
            <a:ext cx="11737975" cy="1423369"/>
          </a:xfrm>
          <a:prstGeom prst="rect">
            <a:avLst/>
          </a:prstGeom>
        </p:spPr>
        <p:txBody>
          <a:bodyPr vert="horz" lIns="0" tIns="0" rIns="0" bIns="0">
            <a:normAutofit/>
          </a:bodyPr>
          <a:lstStyle>
            <a:lvl1pPr marL="0" indent="0" algn="just">
              <a:lnSpc>
                <a:spcPct val="130000"/>
              </a:lnSpc>
              <a:buNone/>
              <a:defRPr sz="1400" b="0" i="0">
                <a:solidFill>
                  <a:schemeClr val="bg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a:t>
            </a:r>
            <a:r>
              <a:rPr lang="en-US" dirty="0" err="1"/>
              <a:t>malesuada</a:t>
            </a:r>
            <a:r>
              <a:rPr lang="en-US" dirty="0"/>
              <a:t> </a:t>
            </a:r>
            <a:r>
              <a:rPr lang="en-US" dirty="0" err="1"/>
              <a:t>hendrerit</a:t>
            </a:r>
            <a:r>
              <a:rPr lang="en-US" dirty="0"/>
              <a:t>. </a:t>
            </a:r>
            <a:r>
              <a:rPr lang="en-US" dirty="0" err="1"/>
              <a:t>Morbi</a:t>
            </a:r>
            <a:r>
              <a:rPr lang="en-US" dirty="0"/>
              <a:t> sit </a:t>
            </a:r>
            <a:r>
              <a:rPr lang="en-US" dirty="0" err="1"/>
              <a:t>amet</a:t>
            </a:r>
            <a:r>
              <a:rPr lang="en-US" dirty="0"/>
              <a:t> dolor ante. </a:t>
            </a:r>
            <a:r>
              <a:rPr lang="en-US" dirty="0" err="1"/>
              <a:t>Duis</a:t>
            </a:r>
            <a:r>
              <a:rPr lang="en-US" dirty="0"/>
              <a:t> </a:t>
            </a:r>
            <a:r>
              <a:rPr lang="en-US" dirty="0" err="1"/>
              <a:t>quis</a:t>
            </a:r>
            <a:r>
              <a:rPr lang="en-US" dirty="0"/>
              <a:t> </a:t>
            </a:r>
            <a:r>
              <a:rPr lang="en-US" dirty="0" err="1"/>
              <a:t>viverra</a:t>
            </a:r>
            <a:r>
              <a:rPr lang="en-US" dirty="0"/>
              <a:t> </a:t>
            </a:r>
            <a:r>
              <a:rPr lang="en-US" dirty="0" err="1"/>
              <a:t>urna</a:t>
            </a:r>
            <a:r>
              <a:rPr lang="en-US" dirty="0"/>
              <a:t>, in </a:t>
            </a:r>
            <a:r>
              <a:rPr lang="en-US" dirty="0" err="1"/>
              <a:t>ultricies</a:t>
            </a:r>
            <a:r>
              <a:rPr lang="en-US" dirty="0"/>
              <a:t> diam. </a:t>
            </a:r>
          </a:p>
        </p:txBody>
      </p:sp>
      <p:sp>
        <p:nvSpPr>
          <p:cNvPr id="5" name="Rettangolo 4">
            <a:extLst>
              <a:ext uri="{FF2B5EF4-FFF2-40B4-BE49-F238E27FC236}">
                <a16:creationId xmlns:a16="http://schemas.microsoft.com/office/drawing/2014/main" id="{70CA6132-8850-8B4E-BB99-0715F9D2EAD4}"/>
              </a:ext>
            </a:extLst>
          </p:cNvPr>
          <p:cNvSpPr/>
          <p:nvPr userDrawn="1"/>
        </p:nvSpPr>
        <p:spPr>
          <a:xfrm>
            <a:off x="6096001" y="1052513"/>
            <a:ext cx="6123295" cy="3489324"/>
          </a:xfrm>
          <a:prstGeom prst="rect">
            <a:avLst/>
          </a:prstGeom>
          <a:solidFill>
            <a:srgbClr val="F5F5F4">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latin typeface="Arial" panose="020B0604020202020204" pitchFamily="34" charset="0"/>
              <a:cs typeface="Arial" panose="020B0604020202020204" pitchFamily="34" charset="0"/>
            </a:endParaRPr>
          </a:p>
        </p:txBody>
      </p:sp>
      <p:sp>
        <p:nvSpPr>
          <p:cNvPr id="8" name="Text Placeholder 7">
            <a:extLst>
              <a:ext uri="{FF2B5EF4-FFF2-40B4-BE49-F238E27FC236}">
                <a16:creationId xmlns:a16="http://schemas.microsoft.com/office/drawing/2014/main" id="{0ED267D6-328E-8C45-88C0-C48A12BA01C4}"/>
              </a:ext>
            </a:extLst>
          </p:cNvPr>
          <p:cNvSpPr>
            <a:spLocks noGrp="1"/>
          </p:cNvSpPr>
          <p:nvPr>
            <p:ph type="body" sz="quarter" idx="18" hasCustomPrompt="1"/>
          </p:nvPr>
        </p:nvSpPr>
        <p:spPr>
          <a:xfrm>
            <a:off x="6350309" y="1252627"/>
            <a:ext cx="5614679" cy="359817"/>
          </a:xfrm>
          <a:prstGeom prst="rect">
            <a:avLst/>
          </a:prstGeom>
        </p:spPr>
        <p:txBody>
          <a:bodyPr vert="horz" lIns="0" tIns="40504" rIns="0" bIns="40504" anchor="ctr"/>
          <a:lstStyle>
            <a:lvl1pPr marL="0" indent="0" algn="l">
              <a:lnSpc>
                <a:spcPct val="100000"/>
              </a:lnSpc>
              <a:spcBef>
                <a:spcPts val="0"/>
              </a:spcBef>
              <a:buNone/>
              <a:defRPr sz="2400" b="0" i="0">
                <a:solidFill>
                  <a:schemeClr val="tx2"/>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11" name="Segnaposto testo 6">
            <a:extLst>
              <a:ext uri="{FF2B5EF4-FFF2-40B4-BE49-F238E27FC236}">
                <a16:creationId xmlns:a16="http://schemas.microsoft.com/office/drawing/2014/main" id="{6F6A5188-0A9B-8544-8D33-F4CF37BE6D76}"/>
              </a:ext>
            </a:extLst>
          </p:cNvPr>
          <p:cNvSpPr>
            <a:spLocks noGrp="1"/>
          </p:cNvSpPr>
          <p:nvPr>
            <p:ph type="body" sz="quarter" idx="20" hasCustomPrompt="1"/>
          </p:nvPr>
        </p:nvSpPr>
        <p:spPr>
          <a:xfrm>
            <a:off x="6350309" y="1826848"/>
            <a:ext cx="5614679" cy="2306440"/>
          </a:xfrm>
        </p:spPr>
        <p:txBody>
          <a:bodyPr lIns="183600" rIns="183600" numCol="1" spcCol="547200">
            <a:noAutofit/>
          </a:bodyPr>
          <a:lstStyle>
            <a:lvl1pPr marL="0" indent="0" algn="just">
              <a:buNone/>
              <a:defRPr sz="1400" b="0" i="0">
                <a:solidFill>
                  <a:schemeClr val="bg1"/>
                </a:solidFill>
                <a:latin typeface="Helvetica Neue Light" panose="02000403000000020004" pitchFamily="2" charset="0"/>
                <a:ea typeface="Helvetica Neue Light" panose="02000403000000020004" pitchFamily="2"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p>
        </p:txBody>
      </p:sp>
    </p:spTree>
    <p:extLst>
      <p:ext uri="{BB962C8B-B14F-4D97-AF65-F5344CB8AC3E}">
        <p14:creationId xmlns:p14="http://schemas.microsoft.com/office/powerpoint/2010/main" val="358470507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_Immagine e testo">
    <p:spTree>
      <p:nvGrpSpPr>
        <p:cNvPr id="1" name=""/>
        <p:cNvGrpSpPr/>
        <p:nvPr/>
      </p:nvGrpSpPr>
      <p:grpSpPr>
        <a:xfrm>
          <a:off x="0" y="0"/>
          <a:ext cx="0" cy="0"/>
          <a:chOff x="0" y="0"/>
          <a:chExt cx="0" cy="0"/>
        </a:xfrm>
      </p:grpSpPr>
      <p:sp>
        <p:nvSpPr>
          <p:cNvPr id="9" name="Segnaposto immagine 8">
            <a:extLst>
              <a:ext uri="{FF2B5EF4-FFF2-40B4-BE49-F238E27FC236}">
                <a16:creationId xmlns:a16="http://schemas.microsoft.com/office/drawing/2014/main" id="{7B2A6036-4D5A-2047-A1D3-BB0D8BF0C18A}"/>
              </a:ext>
            </a:extLst>
          </p:cNvPr>
          <p:cNvSpPr>
            <a:spLocks noGrp="1"/>
          </p:cNvSpPr>
          <p:nvPr>
            <p:ph type="pic" sz="quarter" idx="12"/>
          </p:nvPr>
        </p:nvSpPr>
        <p:spPr>
          <a:xfrm>
            <a:off x="6096001" y="1242782"/>
            <a:ext cx="5868988" cy="4923067"/>
          </a:xfrm>
        </p:spPr>
        <p:txBody>
          <a:bodyPr/>
          <a:lstStyle/>
          <a:p>
            <a:r>
              <a:rPr lang="en-US"/>
              <a:t>Click icon to add picture</a:t>
            </a:r>
            <a:endParaRPr lang="it-IT"/>
          </a:p>
        </p:txBody>
      </p:sp>
      <p:sp>
        <p:nvSpPr>
          <p:cNvPr id="2" name="Titolo 1">
            <a:extLst>
              <a:ext uri="{FF2B5EF4-FFF2-40B4-BE49-F238E27FC236}">
                <a16:creationId xmlns:a16="http://schemas.microsoft.com/office/drawing/2014/main" id="{B0D67FE8-33F5-A64B-B3A3-83EDA5952D20}"/>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dirty="0"/>
          </a:p>
        </p:txBody>
      </p:sp>
      <p:sp>
        <p:nvSpPr>
          <p:cNvPr id="3" name="Segnaposto numero diapositiva 2">
            <a:extLst>
              <a:ext uri="{FF2B5EF4-FFF2-40B4-BE49-F238E27FC236}">
                <a16:creationId xmlns:a16="http://schemas.microsoft.com/office/drawing/2014/main" id="{9E6283A3-F281-3B49-A709-BB57BA252484}"/>
              </a:ext>
            </a:extLst>
          </p:cNvPr>
          <p:cNvSpPr>
            <a:spLocks noGrp="1"/>
          </p:cNvSpPr>
          <p:nvPr>
            <p:ph type="sldNum" sz="quarter" idx="10"/>
          </p:nvPr>
        </p:nvSpPr>
        <p:spPr/>
        <p:txBody>
          <a:bodyPr/>
          <a:lstStyle>
            <a:lvl1pPr algn="ctr">
              <a:defRPr>
                <a:solidFill>
                  <a:schemeClr val="bg1"/>
                </a:solidFill>
              </a:defRPr>
            </a:lvl1p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7A37E5C7-50F5-3342-83D4-59FFE3735533}"/>
              </a:ext>
            </a:extLst>
          </p:cNvPr>
          <p:cNvSpPr>
            <a:spLocks noGrp="1"/>
          </p:cNvSpPr>
          <p:nvPr>
            <p:ph type="ftr" sz="quarter" idx="11"/>
          </p:nvPr>
        </p:nvSpPr>
        <p:spPr/>
        <p:txBody>
          <a:bodyPr/>
          <a:lstStyle>
            <a:lvl1pPr>
              <a:defRPr>
                <a:solidFill>
                  <a:schemeClr val="bg1"/>
                </a:solidFill>
              </a:defRPr>
            </a:lvl1pPr>
          </a:lstStyle>
          <a:p>
            <a:r>
              <a:rPr lang="it-IT"/>
              <a:t>TITOLO PARAGRAFO</a:t>
            </a:r>
            <a:endParaRPr lang="it-IT" dirty="0"/>
          </a:p>
        </p:txBody>
      </p:sp>
      <p:sp>
        <p:nvSpPr>
          <p:cNvPr id="8" name="Text Placeholder 7">
            <a:extLst>
              <a:ext uri="{FF2B5EF4-FFF2-40B4-BE49-F238E27FC236}">
                <a16:creationId xmlns:a16="http://schemas.microsoft.com/office/drawing/2014/main" id="{0ED267D6-328E-8C45-88C0-C48A12BA01C4}"/>
              </a:ext>
            </a:extLst>
          </p:cNvPr>
          <p:cNvSpPr>
            <a:spLocks noGrp="1"/>
          </p:cNvSpPr>
          <p:nvPr>
            <p:ph type="body" sz="quarter" idx="18" hasCustomPrompt="1"/>
          </p:nvPr>
        </p:nvSpPr>
        <p:spPr>
          <a:xfrm>
            <a:off x="227013" y="1243104"/>
            <a:ext cx="5612853" cy="359817"/>
          </a:xfrm>
          <a:prstGeom prst="rect">
            <a:avLst/>
          </a:prstGeom>
        </p:spPr>
        <p:txBody>
          <a:bodyPr vert="horz" lIns="0" tIns="40504" rIns="0" bIns="40504" anchor="ctr"/>
          <a:lstStyle>
            <a:lvl1pPr marL="0" indent="0" algn="l">
              <a:lnSpc>
                <a:spcPct val="100000"/>
              </a:lnSpc>
              <a:spcBef>
                <a:spcPts val="0"/>
              </a:spcBef>
              <a:buNone/>
              <a:defRPr sz="2400" b="0" i="0">
                <a:solidFill>
                  <a:schemeClr val="accent5"/>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11" name="Segnaposto testo 6">
            <a:extLst>
              <a:ext uri="{FF2B5EF4-FFF2-40B4-BE49-F238E27FC236}">
                <a16:creationId xmlns:a16="http://schemas.microsoft.com/office/drawing/2014/main" id="{6F6A5188-0A9B-8544-8D33-F4CF37BE6D76}"/>
              </a:ext>
            </a:extLst>
          </p:cNvPr>
          <p:cNvSpPr>
            <a:spLocks noGrp="1"/>
          </p:cNvSpPr>
          <p:nvPr>
            <p:ph type="body" sz="quarter" idx="20" hasCustomPrompt="1"/>
          </p:nvPr>
        </p:nvSpPr>
        <p:spPr>
          <a:xfrm>
            <a:off x="227013" y="1817324"/>
            <a:ext cx="5612853" cy="4348525"/>
          </a:xfrm>
        </p:spPr>
        <p:txBody>
          <a:bodyPr lIns="183600" rIns="183600" numCol="1" spcCol="547200">
            <a:normAutofit/>
          </a:bodyPr>
          <a:lstStyle>
            <a:lvl1pPr marL="0" indent="0" algn="just">
              <a:buNone/>
              <a:defRPr sz="1400" b="0" i="0">
                <a:solidFill>
                  <a:schemeClr val="bg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p>
        </p:txBody>
      </p:sp>
    </p:spTree>
    <p:extLst>
      <p:ext uri="{BB962C8B-B14F-4D97-AF65-F5344CB8AC3E}">
        <p14:creationId xmlns:p14="http://schemas.microsoft.com/office/powerpoint/2010/main" val="124230623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_Immagine e testo">
    <p:spTree>
      <p:nvGrpSpPr>
        <p:cNvPr id="1" name=""/>
        <p:cNvGrpSpPr/>
        <p:nvPr/>
      </p:nvGrpSpPr>
      <p:grpSpPr>
        <a:xfrm>
          <a:off x="0" y="0"/>
          <a:ext cx="0" cy="0"/>
          <a:chOff x="0" y="0"/>
          <a:chExt cx="0" cy="0"/>
        </a:xfrm>
      </p:grpSpPr>
      <p:sp>
        <p:nvSpPr>
          <p:cNvPr id="9" name="Segnaposto immagine 8">
            <a:extLst>
              <a:ext uri="{FF2B5EF4-FFF2-40B4-BE49-F238E27FC236}">
                <a16:creationId xmlns:a16="http://schemas.microsoft.com/office/drawing/2014/main" id="{7B2A6036-4D5A-2047-A1D3-BB0D8BF0C18A}"/>
              </a:ext>
            </a:extLst>
          </p:cNvPr>
          <p:cNvSpPr>
            <a:spLocks noGrp="1"/>
          </p:cNvSpPr>
          <p:nvPr>
            <p:ph type="pic" sz="quarter" idx="12"/>
          </p:nvPr>
        </p:nvSpPr>
        <p:spPr>
          <a:xfrm>
            <a:off x="227013" y="1252627"/>
            <a:ext cx="5868988" cy="4913222"/>
          </a:xfrm>
        </p:spPr>
        <p:txBody>
          <a:bodyPr/>
          <a:lstStyle/>
          <a:p>
            <a:r>
              <a:rPr lang="en-US"/>
              <a:t>Click icon to add picture</a:t>
            </a:r>
            <a:endParaRPr lang="it-IT"/>
          </a:p>
        </p:txBody>
      </p:sp>
      <p:sp>
        <p:nvSpPr>
          <p:cNvPr id="2" name="Titolo 1">
            <a:extLst>
              <a:ext uri="{FF2B5EF4-FFF2-40B4-BE49-F238E27FC236}">
                <a16:creationId xmlns:a16="http://schemas.microsoft.com/office/drawing/2014/main" id="{B0D67FE8-33F5-A64B-B3A3-83EDA5952D20}"/>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dirty="0"/>
          </a:p>
        </p:txBody>
      </p:sp>
      <p:sp>
        <p:nvSpPr>
          <p:cNvPr id="3" name="Segnaposto numero diapositiva 2">
            <a:extLst>
              <a:ext uri="{FF2B5EF4-FFF2-40B4-BE49-F238E27FC236}">
                <a16:creationId xmlns:a16="http://schemas.microsoft.com/office/drawing/2014/main" id="{9E6283A3-F281-3B49-A709-BB57BA252484}"/>
              </a:ext>
            </a:extLst>
          </p:cNvPr>
          <p:cNvSpPr>
            <a:spLocks noGrp="1"/>
          </p:cNvSpPr>
          <p:nvPr>
            <p:ph type="sldNum" sz="quarter" idx="10"/>
          </p:nvPr>
        </p:nvSpPr>
        <p:spPr/>
        <p:txBody>
          <a:bodyPr/>
          <a:lstStyle>
            <a:lvl1pPr algn="ctr">
              <a:defRPr>
                <a:solidFill>
                  <a:schemeClr val="bg1"/>
                </a:solidFill>
              </a:defRPr>
            </a:lvl1p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7A37E5C7-50F5-3342-83D4-59FFE3735533}"/>
              </a:ext>
            </a:extLst>
          </p:cNvPr>
          <p:cNvSpPr>
            <a:spLocks noGrp="1"/>
          </p:cNvSpPr>
          <p:nvPr>
            <p:ph type="ftr" sz="quarter" idx="11"/>
          </p:nvPr>
        </p:nvSpPr>
        <p:spPr/>
        <p:txBody>
          <a:bodyPr/>
          <a:lstStyle>
            <a:lvl1pPr>
              <a:defRPr>
                <a:solidFill>
                  <a:schemeClr val="bg1"/>
                </a:solidFill>
              </a:defRPr>
            </a:lvl1pPr>
          </a:lstStyle>
          <a:p>
            <a:r>
              <a:rPr lang="it-IT"/>
              <a:t>TITOLO PARAGRAFO</a:t>
            </a:r>
            <a:endParaRPr lang="it-IT" dirty="0"/>
          </a:p>
        </p:txBody>
      </p:sp>
      <p:sp>
        <p:nvSpPr>
          <p:cNvPr id="8" name="Text Placeholder 7">
            <a:extLst>
              <a:ext uri="{FF2B5EF4-FFF2-40B4-BE49-F238E27FC236}">
                <a16:creationId xmlns:a16="http://schemas.microsoft.com/office/drawing/2014/main" id="{0ED267D6-328E-8C45-88C0-C48A12BA01C4}"/>
              </a:ext>
            </a:extLst>
          </p:cNvPr>
          <p:cNvSpPr>
            <a:spLocks noGrp="1"/>
          </p:cNvSpPr>
          <p:nvPr>
            <p:ph type="body" sz="quarter" idx="18" hasCustomPrompt="1"/>
          </p:nvPr>
        </p:nvSpPr>
        <p:spPr>
          <a:xfrm>
            <a:off x="6350309" y="1252627"/>
            <a:ext cx="5614679" cy="359817"/>
          </a:xfrm>
          <a:prstGeom prst="rect">
            <a:avLst/>
          </a:prstGeom>
        </p:spPr>
        <p:txBody>
          <a:bodyPr vert="horz" lIns="0" tIns="40504" rIns="0" bIns="40504" anchor="ctr"/>
          <a:lstStyle>
            <a:lvl1pPr marL="0" indent="0" algn="l">
              <a:lnSpc>
                <a:spcPct val="100000"/>
              </a:lnSpc>
              <a:spcBef>
                <a:spcPts val="0"/>
              </a:spcBef>
              <a:buNone/>
              <a:defRPr sz="2400" b="0" i="0">
                <a:solidFill>
                  <a:schemeClr val="accent5"/>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11" name="Segnaposto testo 6">
            <a:extLst>
              <a:ext uri="{FF2B5EF4-FFF2-40B4-BE49-F238E27FC236}">
                <a16:creationId xmlns:a16="http://schemas.microsoft.com/office/drawing/2014/main" id="{6F6A5188-0A9B-8544-8D33-F4CF37BE6D76}"/>
              </a:ext>
            </a:extLst>
          </p:cNvPr>
          <p:cNvSpPr>
            <a:spLocks noGrp="1"/>
          </p:cNvSpPr>
          <p:nvPr>
            <p:ph type="body" sz="quarter" idx="20" hasCustomPrompt="1"/>
          </p:nvPr>
        </p:nvSpPr>
        <p:spPr>
          <a:xfrm>
            <a:off x="6350309" y="1826848"/>
            <a:ext cx="5614679" cy="4339002"/>
          </a:xfrm>
        </p:spPr>
        <p:txBody>
          <a:bodyPr lIns="183600" rIns="183600" numCol="1" spcCol="547200">
            <a:normAutofit/>
          </a:bodyPr>
          <a:lstStyle>
            <a:lvl1pPr marL="0" indent="0" algn="just">
              <a:buNone/>
              <a:defRPr sz="1400" b="0" i="0">
                <a:solidFill>
                  <a:schemeClr val="bg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p>
        </p:txBody>
      </p:sp>
    </p:spTree>
    <p:extLst>
      <p:ext uri="{BB962C8B-B14F-4D97-AF65-F5344CB8AC3E}">
        <p14:creationId xmlns:p14="http://schemas.microsoft.com/office/powerpoint/2010/main" val="34112843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1_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5923CE-4FE8-8A45-AA79-494AFC299854}"/>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6C89607C-6C7F-7543-B5CB-80ED7828B0D7}"/>
              </a:ext>
            </a:extLst>
          </p:cNvPr>
          <p:cNvSpPr>
            <a:spLocks noGrp="1"/>
          </p:cNvSpPr>
          <p:nvPr>
            <p:ph type="sldNum" sz="quarter" idx="10"/>
          </p:nvPr>
        </p:nvSpPr>
        <p:spPr/>
        <p:txBody>
          <a:body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58333E2F-6071-4641-AD55-6D1EF6382DB0}"/>
              </a:ext>
            </a:extLst>
          </p:cNvPr>
          <p:cNvSpPr>
            <a:spLocks noGrp="1"/>
          </p:cNvSpPr>
          <p:nvPr>
            <p:ph type="ftr" sz="quarter" idx="11"/>
          </p:nvPr>
        </p:nvSpPr>
        <p:spPr/>
        <p:txBody>
          <a:bodyPr/>
          <a:lstStyle/>
          <a:p>
            <a:r>
              <a:rPr lang="it-IT"/>
              <a:t>TITOLO PARAGRAFO</a:t>
            </a:r>
            <a:endParaRPr lang="it-IT" dirty="0"/>
          </a:p>
        </p:txBody>
      </p:sp>
      <p:sp>
        <p:nvSpPr>
          <p:cNvPr id="5" name="Rettangolo 4">
            <a:extLst>
              <a:ext uri="{FF2B5EF4-FFF2-40B4-BE49-F238E27FC236}">
                <a16:creationId xmlns:a16="http://schemas.microsoft.com/office/drawing/2014/main" id="{86B78594-413F-604E-81E0-63D3C0AA10AA}"/>
              </a:ext>
            </a:extLst>
          </p:cNvPr>
          <p:cNvSpPr/>
          <p:nvPr userDrawn="1"/>
        </p:nvSpPr>
        <p:spPr>
          <a:xfrm flipV="1">
            <a:off x="227012" y="3708400"/>
            <a:ext cx="2043145" cy="2457449"/>
          </a:xfrm>
          <a:prstGeom prst="rect">
            <a:avLst/>
          </a:prstGeom>
          <a:solidFill>
            <a:srgbClr val="F5F5F4">
              <a:alpha val="25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p>
        </p:txBody>
      </p:sp>
      <p:sp>
        <p:nvSpPr>
          <p:cNvPr id="8" name="Segnaposto immagine 6">
            <a:extLst>
              <a:ext uri="{FF2B5EF4-FFF2-40B4-BE49-F238E27FC236}">
                <a16:creationId xmlns:a16="http://schemas.microsoft.com/office/drawing/2014/main" id="{4DC72CC5-2A3F-1144-8436-1507DA9B53B1}"/>
              </a:ext>
            </a:extLst>
          </p:cNvPr>
          <p:cNvSpPr>
            <a:spLocks noGrp="1"/>
          </p:cNvSpPr>
          <p:nvPr>
            <p:ph type="pic" sz="quarter" idx="12"/>
          </p:nvPr>
        </p:nvSpPr>
        <p:spPr>
          <a:xfrm>
            <a:off x="227046" y="1233488"/>
            <a:ext cx="2043112" cy="2474913"/>
          </a:xfrm>
        </p:spPr>
        <p:txBody>
          <a:bodyPr/>
          <a:lstStyle/>
          <a:p>
            <a:r>
              <a:rPr lang="en-US"/>
              <a:t>Click icon to add picture</a:t>
            </a:r>
            <a:endParaRPr lang="it-IT"/>
          </a:p>
        </p:txBody>
      </p:sp>
      <p:sp>
        <p:nvSpPr>
          <p:cNvPr id="10" name="Segnaposto immagine 6">
            <a:extLst>
              <a:ext uri="{FF2B5EF4-FFF2-40B4-BE49-F238E27FC236}">
                <a16:creationId xmlns:a16="http://schemas.microsoft.com/office/drawing/2014/main" id="{3F302474-C7D3-D44D-ACAD-81AB50A93A3C}"/>
              </a:ext>
            </a:extLst>
          </p:cNvPr>
          <p:cNvSpPr>
            <a:spLocks noGrp="1"/>
          </p:cNvSpPr>
          <p:nvPr>
            <p:ph type="pic" sz="quarter" idx="13"/>
          </p:nvPr>
        </p:nvSpPr>
        <p:spPr>
          <a:xfrm>
            <a:off x="2652581" y="1233488"/>
            <a:ext cx="2043112" cy="2474913"/>
          </a:xfrm>
        </p:spPr>
        <p:txBody>
          <a:bodyPr/>
          <a:lstStyle/>
          <a:p>
            <a:r>
              <a:rPr lang="en-US"/>
              <a:t>Click icon to add picture</a:t>
            </a:r>
            <a:endParaRPr lang="it-IT"/>
          </a:p>
        </p:txBody>
      </p:sp>
      <p:sp>
        <p:nvSpPr>
          <p:cNvPr id="12" name="Segnaposto immagine 6">
            <a:extLst>
              <a:ext uri="{FF2B5EF4-FFF2-40B4-BE49-F238E27FC236}">
                <a16:creationId xmlns:a16="http://schemas.microsoft.com/office/drawing/2014/main" id="{A8F0E7CB-FC15-594A-9748-58595310424D}"/>
              </a:ext>
            </a:extLst>
          </p:cNvPr>
          <p:cNvSpPr>
            <a:spLocks noGrp="1"/>
          </p:cNvSpPr>
          <p:nvPr>
            <p:ph type="pic" sz="quarter" idx="14"/>
          </p:nvPr>
        </p:nvSpPr>
        <p:spPr>
          <a:xfrm>
            <a:off x="5078116" y="1233488"/>
            <a:ext cx="2043112" cy="2474913"/>
          </a:xfrm>
        </p:spPr>
        <p:txBody>
          <a:bodyPr/>
          <a:lstStyle/>
          <a:p>
            <a:r>
              <a:rPr lang="en-US"/>
              <a:t>Click icon to add picture</a:t>
            </a:r>
            <a:endParaRPr lang="it-IT"/>
          </a:p>
        </p:txBody>
      </p:sp>
      <p:sp>
        <p:nvSpPr>
          <p:cNvPr id="14" name="Segnaposto immagine 6">
            <a:extLst>
              <a:ext uri="{FF2B5EF4-FFF2-40B4-BE49-F238E27FC236}">
                <a16:creationId xmlns:a16="http://schemas.microsoft.com/office/drawing/2014/main" id="{7524AE85-99A3-8E4D-A09E-6790A506833C}"/>
              </a:ext>
            </a:extLst>
          </p:cNvPr>
          <p:cNvSpPr>
            <a:spLocks noGrp="1"/>
          </p:cNvSpPr>
          <p:nvPr>
            <p:ph type="pic" sz="quarter" idx="15"/>
          </p:nvPr>
        </p:nvSpPr>
        <p:spPr>
          <a:xfrm>
            <a:off x="7503651" y="1233488"/>
            <a:ext cx="2043112" cy="2474913"/>
          </a:xfrm>
        </p:spPr>
        <p:txBody>
          <a:bodyPr/>
          <a:lstStyle/>
          <a:p>
            <a:r>
              <a:rPr lang="en-US"/>
              <a:t>Click icon to add picture</a:t>
            </a:r>
            <a:endParaRPr lang="it-IT"/>
          </a:p>
        </p:txBody>
      </p:sp>
      <p:sp>
        <p:nvSpPr>
          <p:cNvPr id="16" name="Segnaposto immagine 6">
            <a:extLst>
              <a:ext uri="{FF2B5EF4-FFF2-40B4-BE49-F238E27FC236}">
                <a16:creationId xmlns:a16="http://schemas.microsoft.com/office/drawing/2014/main" id="{B9A8945F-6091-F044-9D62-26D6BA1F559F}"/>
              </a:ext>
            </a:extLst>
          </p:cNvPr>
          <p:cNvSpPr>
            <a:spLocks noGrp="1"/>
          </p:cNvSpPr>
          <p:nvPr>
            <p:ph type="pic" sz="quarter" idx="16"/>
          </p:nvPr>
        </p:nvSpPr>
        <p:spPr>
          <a:xfrm>
            <a:off x="9929187" y="1233488"/>
            <a:ext cx="2043112" cy="2474913"/>
          </a:xfrm>
        </p:spPr>
        <p:txBody>
          <a:bodyPr/>
          <a:lstStyle/>
          <a:p>
            <a:r>
              <a:rPr lang="en-US"/>
              <a:t>Click icon to add picture</a:t>
            </a:r>
            <a:endParaRPr lang="it-IT"/>
          </a:p>
        </p:txBody>
      </p:sp>
      <p:sp>
        <p:nvSpPr>
          <p:cNvPr id="17" name="Rettangolo 16">
            <a:extLst>
              <a:ext uri="{FF2B5EF4-FFF2-40B4-BE49-F238E27FC236}">
                <a16:creationId xmlns:a16="http://schemas.microsoft.com/office/drawing/2014/main" id="{673A2EF6-E6E6-A34A-A57B-C8F9781A2B2A}"/>
              </a:ext>
            </a:extLst>
          </p:cNvPr>
          <p:cNvSpPr/>
          <p:nvPr userDrawn="1"/>
        </p:nvSpPr>
        <p:spPr>
          <a:xfrm flipV="1">
            <a:off x="2650329" y="3708400"/>
            <a:ext cx="2043145" cy="2457449"/>
          </a:xfrm>
          <a:prstGeom prst="rect">
            <a:avLst/>
          </a:prstGeom>
          <a:solidFill>
            <a:srgbClr val="F5F5F4">
              <a:alpha val="25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p>
        </p:txBody>
      </p:sp>
      <p:sp>
        <p:nvSpPr>
          <p:cNvPr id="18" name="Rettangolo 17">
            <a:extLst>
              <a:ext uri="{FF2B5EF4-FFF2-40B4-BE49-F238E27FC236}">
                <a16:creationId xmlns:a16="http://schemas.microsoft.com/office/drawing/2014/main" id="{AEBDDAA1-45C8-9142-840C-3B4604F513E3}"/>
              </a:ext>
            </a:extLst>
          </p:cNvPr>
          <p:cNvSpPr/>
          <p:nvPr userDrawn="1"/>
        </p:nvSpPr>
        <p:spPr>
          <a:xfrm flipV="1">
            <a:off x="5073646" y="3708400"/>
            <a:ext cx="2043145" cy="2457449"/>
          </a:xfrm>
          <a:prstGeom prst="rect">
            <a:avLst/>
          </a:prstGeom>
          <a:solidFill>
            <a:srgbClr val="F5F5F4">
              <a:alpha val="25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p>
        </p:txBody>
      </p:sp>
      <p:sp>
        <p:nvSpPr>
          <p:cNvPr id="19" name="Rettangolo 18">
            <a:extLst>
              <a:ext uri="{FF2B5EF4-FFF2-40B4-BE49-F238E27FC236}">
                <a16:creationId xmlns:a16="http://schemas.microsoft.com/office/drawing/2014/main" id="{7D63E6CC-95D3-014A-9BC3-4D505348FF54}"/>
              </a:ext>
            </a:extLst>
          </p:cNvPr>
          <p:cNvSpPr/>
          <p:nvPr userDrawn="1"/>
        </p:nvSpPr>
        <p:spPr>
          <a:xfrm flipV="1">
            <a:off x="7496963" y="3708400"/>
            <a:ext cx="2043145" cy="2457449"/>
          </a:xfrm>
          <a:prstGeom prst="rect">
            <a:avLst/>
          </a:prstGeom>
          <a:solidFill>
            <a:srgbClr val="F5F5F4">
              <a:alpha val="25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p>
        </p:txBody>
      </p:sp>
      <p:sp>
        <p:nvSpPr>
          <p:cNvPr id="20" name="Rettangolo 19">
            <a:extLst>
              <a:ext uri="{FF2B5EF4-FFF2-40B4-BE49-F238E27FC236}">
                <a16:creationId xmlns:a16="http://schemas.microsoft.com/office/drawing/2014/main" id="{05DFE2E6-2F70-F943-B37D-A410A88305F0}"/>
              </a:ext>
            </a:extLst>
          </p:cNvPr>
          <p:cNvSpPr/>
          <p:nvPr userDrawn="1"/>
        </p:nvSpPr>
        <p:spPr>
          <a:xfrm flipV="1">
            <a:off x="9920281" y="3708400"/>
            <a:ext cx="2043145" cy="2457449"/>
          </a:xfrm>
          <a:prstGeom prst="rect">
            <a:avLst/>
          </a:prstGeom>
          <a:solidFill>
            <a:srgbClr val="F5F5F4">
              <a:alpha val="25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p>
        </p:txBody>
      </p:sp>
      <p:sp>
        <p:nvSpPr>
          <p:cNvPr id="24" name="Segnaposto testo 23">
            <a:extLst>
              <a:ext uri="{FF2B5EF4-FFF2-40B4-BE49-F238E27FC236}">
                <a16:creationId xmlns:a16="http://schemas.microsoft.com/office/drawing/2014/main" id="{243E50E8-B922-3D48-A194-E9CC23ADACB4}"/>
              </a:ext>
            </a:extLst>
          </p:cNvPr>
          <p:cNvSpPr>
            <a:spLocks noGrp="1"/>
          </p:cNvSpPr>
          <p:nvPr>
            <p:ph type="body" sz="quarter" idx="17" hasCustomPrompt="1"/>
          </p:nvPr>
        </p:nvSpPr>
        <p:spPr>
          <a:xfrm>
            <a:off x="2784763" y="3811418"/>
            <a:ext cx="1778925" cy="259482"/>
          </a:xfrm>
        </p:spPr>
        <p:txBody>
          <a:bodyPr>
            <a:noAutofit/>
          </a:bodyPr>
          <a:lstStyle>
            <a:lvl1pPr algn="ctr">
              <a:defRPr sz="1400">
                <a:solidFill>
                  <a:schemeClr val="accent5"/>
                </a:solidFill>
              </a:defRPr>
            </a:lvl1pPr>
          </a:lstStyle>
          <a:p>
            <a:pPr lvl="0"/>
            <a:r>
              <a:rPr lang="it-IT" dirty="0"/>
              <a:t>NOME</a:t>
            </a:r>
          </a:p>
        </p:txBody>
      </p:sp>
      <p:sp>
        <p:nvSpPr>
          <p:cNvPr id="25" name="Segnaposto testo 23">
            <a:extLst>
              <a:ext uri="{FF2B5EF4-FFF2-40B4-BE49-F238E27FC236}">
                <a16:creationId xmlns:a16="http://schemas.microsoft.com/office/drawing/2014/main" id="{9A4CB266-1F52-E04F-AE02-52C4DF3B0243}"/>
              </a:ext>
            </a:extLst>
          </p:cNvPr>
          <p:cNvSpPr>
            <a:spLocks noGrp="1"/>
          </p:cNvSpPr>
          <p:nvPr>
            <p:ph type="body" sz="quarter" idx="18" hasCustomPrompt="1"/>
          </p:nvPr>
        </p:nvSpPr>
        <p:spPr>
          <a:xfrm>
            <a:off x="2784763" y="4070900"/>
            <a:ext cx="1778925" cy="232756"/>
          </a:xfrm>
        </p:spPr>
        <p:txBody>
          <a:bodyPr>
            <a:noAutofit/>
          </a:bodyPr>
          <a:lstStyle>
            <a:lvl1pPr algn="ctr">
              <a:defRPr sz="1200" b="0" i="1">
                <a:solidFill>
                  <a:schemeClr val="bg1"/>
                </a:solidFill>
                <a:latin typeface="Arial" panose="020B0604020202020204" pitchFamily="34" charset="0"/>
                <a:cs typeface="Arial" panose="020B0604020202020204" pitchFamily="34" charset="0"/>
              </a:defRPr>
            </a:lvl1pPr>
          </a:lstStyle>
          <a:p>
            <a:pPr lvl="0"/>
            <a:r>
              <a:rPr lang="it-IT" dirty="0"/>
              <a:t>Titolo</a:t>
            </a:r>
          </a:p>
        </p:txBody>
      </p:sp>
      <p:sp>
        <p:nvSpPr>
          <p:cNvPr id="26" name="Segnaposto testo 23">
            <a:extLst>
              <a:ext uri="{FF2B5EF4-FFF2-40B4-BE49-F238E27FC236}">
                <a16:creationId xmlns:a16="http://schemas.microsoft.com/office/drawing/2014/main" id="{60CA371C-B1B7-ED42-8EF8-45A9C1731DC4}"/>
              </a:ext>
            </a:extLst>
          </p:cNvPr>
          <p:cNvSpPr>
            <a:spLocks noGrp="1"/>
          </p:cNvSpPr>
          <p:nvPr>
            <p:ph type="body" sz="quarter" idx="19" hasCustomPrompt="1"/>
          </p:nvPr>
        </p:nvSpPr>
        <p:spPr>
          <a:xfrm>
            <a:off x="2784763" y="4330382"/>
            <a:ext cx="1778925" cy="1664882"/>
          </a:xfrm>
        </p:spPr>
        <p:txBody>
          <a:bodyPr>
            <a:noAutofit/>
          </a:bodyPr>
          <a:lstStyle>
            <a:lvl1pPr algn="just">
              <a:defRPr sz="1000" b="0" i="1">
                <a:solidFill>
                  <a:schemeClr val="bg1"/>
                </a:solidFill>
                <a:latin typeface="Arial" panose="020B0604020202020204" pitchFamily="34"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a:t>
            </a:r>
          </a:p>
        </p:txBody>
      </p:sp>
      <p:sp>
        <p:nvSpPr>
          <p:cNvPr id="29" name="Segnaposto testo 23">
            <a:extLst>
              <a:ext uri="{FF2B5EF4-FFF2-40B4-BE49-F238E27FC236}">
                <a16:creationId xmlns:a16="http://schemas.microsoft.com/office/drawing/2014/main" id="{18AAD6BE-F698-AD4A-A148-232493C2507F}"/>
              </a:ext>
            </a:extLst>
          </p:cNvPr>
          <p:cNvSpPr>
            <a:spLocks noGrp="1"/>
          </p:cNvSpPr>
          <p:nvPr>
            <p:ph type="body" sz="quarter" idx="20" hasCustomPrompt="1"/>
          </p:nvPr>
        </p:nvSpPr>
        <p:spPr>
          <a:xfrm>
            <a:off x="360763" y="3811418"/>
            <a:ext cx="1778925" cy="259482"/>
          </a:xfrm>
        </p:spPr>
        <p:txBody>
          <a:bodyPr>
            <a:noAutofit/>
          </a:bodyPr>
          <a:lstStyle>
            <a:lvl1pPr algn="ctr">
              <a:defRPr sz="1400">
                <a:solidFill>
                  <a:schemeClr val="accent5"/>
                </a:solidFill>
              </a:defRPr>
            </a:lvl1pPr>
          </a:lstStyle>
          <a:p>
            <a:pPr lvl="0"/>
            <a:r>
              <a:rPr lang="it-IT" dirty="0"/>
              <a:t>NOME</a:t>
            </a:r>
          </a:p>
        </p:txBody>
      </p:sp>
      <p:sp>
        <p:nvSpPr>
          <p:cNvPr id="30" name="Segnaposto testo 23">
            <a:extLst>
              <a:ext uri="{FF2B5EF4-FFF2-40B4-BE49-F238E27FC236}">
                <a16:creationId xmlns:a16="http://schemas.microsoft.com/office/drawing/2014/main" id="{BA4DB121-EB1F-5E4D-AAE7-353EC2D32F9D}"/>
              </a:ext>
            </a:extLst>
          </p:cNvPr>
          <p:cNvSpPr>
            <a:spLocks noGrp="1"/>
          </p:cNvSpPr>
          <p:nvPr>
            <p:ph type="body" sz="quarter" idx="21" hasCustomPrompt="1"/>
          </p:nvPr>
        </p:nvSpPr>
        <p:spPr>
          <a:xfrm>
            <a:off x="360763" y="4070900"/>
            <a:ext cx="1778925" cy="232756"/>
          </a:xfrm>
        </p:spPr>
        <p:txBody>
          <a:bodyPr>
            <a:noAutofit/>
          </a:bodyPr>
          <a:lstStyle>
            <a:lvl1pPr algn="ctr">
              <a:defRPr sz="1200" b="0" i="1">
                <a:solidFill>
                  <a:schemeClr val="bg1"/>
                </a:solidFill>
                <a:latin typeface="Arial" panose="020B0604020202020204" pitchFamily="34" charset="0"/>
                <a:cs typeface="Arial" panose="020B0604020202020204" pitchFamily="34" charset="0"/>
              </a:defRPr>
            </a:lvl1pPr>
          </a:lstStyle>
          <a:p>
            <a:pPr lvl="0"/>
            <a:r>
              <a:rPr lang="it-IT" dirty="0"/>
              <a:t>Titolo</a:t>
            </a:r>
          </a:p>
        </p:txBody>
      </p:sp>
      <p:sp>
        <p:nvSpPr>
          <p:cNvPr id="31" name="Segnaposto testo 23">
            <a:extLst>
              <a:ext uri="{FF2B5EF4-FFF2-40B4-BE49-F238E27FC236}">
                <a16:creationId xmlns:a16="http://schemas.microsoft.com/office/drawing/2014/main" id="{5FDC971B-9747-CA44-883D-32D95D8802CC}"/>
              </a:ext>
            </a:extLst>
          </p:cNvPr>
          <p:cNvSpPr>
            <a:spLocks noGrp="1"/>
          </p:cNvSpPr>
          <p:nvPr>
            <p:ph type="body" sz="quarter" idx="22" hasCustomPrompt="1"/>
          </p:nvPr>
        </p:nvSpPr>
        <p:spPr>
          <a:xfrm>
            <a:off x="360763" y="4330382"/>
            <a:ext cx="1778925" cy="1664882"/>
          </a:xfrm>
        </p:spPr>
        <p:txBody>
          <a:bodyPr>
            <a:noAutofit/>
          </a:bodyPr>
          <a:lstStyle>
            <a:lvl1pPr algn="just">
              <a:defRPr sz="1000" b="0" i="1">
                <a:solidFill>
                  <a:schemeClr val="bg1"/>
                </a:solidFill>
                <a:latin typeface="Arial" panose="020B0604020202020204" pitchFamily="34"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a:t>
            </a:r>
          </a:p>
        </p:txBody>
      </p:sp>
      <p:sp>
        <p:nvSpPr>
          <p:cNvPr id="32" name="Segnaposto testo 23">
            <a:extLst>
              <a:ext uri="{FF2B5EF4-FFF2-40B4-BE49-F238E27FC236}">
                <a16:creationId xmlns:a16="http://schemas.microsoft.com/office/drawing/2014/main" id="{68D5F937-3C3B-A848-9740-CE2C86FE1F8A}"/>
              </a:ext>
            </a:extLst>
          </p:cNvPr>
          <p:cNvSpPr>
            <a:spLocks noGrp="1"/>
          </p:cNvSpPr>
          <p:nvPr>
            <p:ph type="body" sz="quarter" idx="23" hasCustomPrompt="1"/>
          </p:nvPr>
        </p:nvSpPr>
        <p:spPr>
          <a:xfrm>
            <a:off x="5206537" y="3811418"/>
            <a:ext cx="1778925" cy="259482"/>
          </a:xfrm>
        </p:spPr>
        <p:txBody>
          <a:bodyPr>
            <a:noAutofit/>
          </a:bodyPr>
          <a:lstStyle>
            <a:lvl1pPr algn="ctr">
              <a:defRPr sz="1400">
                <a:solidFill>
                  <a:schemeClr val="accent5"/>
                </a:solidFill>
              </a:defRPr>
            </a:lvl1pPr>
          </a:lstStyle>
          <a:p>
            <a:pPr lvl="0"/>
            <a:r>
              <a:rPr lang="it-IT" dirty="0"/>
              <a:t>NOME</a:t>
            </a:r>
          </a:p>
        </p:txBody>
      </p:sp>
      <p:sp>
        <p:nvSpPr>
          <p:cNvPr id="33" name="Segnaposto testo 23">
            <a:extLst>
              <a:ext uri="{FF2B5EF4-FFF2-40B4-BE49-F238E27FC236}">
                <a16:creationId xmlns:a16="http://schemas.microsoft.com/office/drawing/2014/main" id="{8DA60277-1A3F-3547-BEA0-92DBBFB3E257}"/>
              </a:ext>
            </a:extLst>
          </p:cNvPr>
          <p:cNvSpPr>
            <a:spLocks noGrp="1"/>
          </p:cNvSpPr>
          <p:nvPr>
            <p:ph type="body" sz="quarter" idx="24" hasCustomPrompt="1"/>
          </p:nvPr>
        </p:nvSpPr>
        <p:spPr>
          <a:xfrm>
            <a:off x="5206537" y="4070900"/>
            <a:ext cx="1778925" cy="232756"/>
          </a:xfrm>
        </p:spPr>
        <p:txBody>
          <a:bodyPr>
            <a:noAutofit/>
          </a:bodyPr>
          <a:lstStyle>
            <a:lvl1pPr algn="ctr">
              <a:defRPr sz="1200" b="0" i="1">
                <a:solidFill>
                  <a:schemeClr val="bg1"/>
                </a:solidFill>
                <a:latin typeface="Arial" panose="020B0604020202020204" pitchFamily="34" charset="0"/>
                <a:cs typeface="Arial" panose="020B0604020202020204" pitchFamily="34" charset="0"/>
              </a:defRPr>
            </a:lvl1pPr>
          </a:lstStyle>
          <a:p>
            <a:pPr lvl="0"/>
            <a:r>
              <a:rPr lang="it-IT" dirty="0"/>
              <a:t>Titolo</a:t>
            </a:r>
          </a:p>
        </p:txBody>
      </p:sp>
      <p:sp>
        <p:nvSpPr>
          <p:cNvPr id="34" name="Segnaposto testo 23">
            <a:extLst>
              <a:ext uri="{FF2B5EF4-FFF2-40B4-BE49-F238E27FC236}">
                <a16:creationId xmlns:a16="http://schemas.microsoft.com/office/drawing/2014/main" id="{493B470A-CB8D-8145-BF2D-62AF0A1D457B}"/>
              </a:ext>
            </a:extLst>
          </p:cNvPr>
          <p:cNvSpPr>
            <a:spLocks noGrp="1"/>
          </p:cNvSpPr>
          <p:nvPr>
            <p:ph type="body" sz="quarter" idx="25" hasCustomPrompt="1"/>
          </p:nvPr>
        </p:nvSpPr>
        <p:spPr>
          <a:xfrm>
            <a:off x="5206537" y="4330382"/>
            <a:ext cx="1778925" cy="1664882"/>
          </a:xfrm>
        </p:spPr>
        <p:txBody>
          <a:bodyPr>
            <a:noAutofit/>
          </a:bodyPr>
          <a:lstStyle>
            <a:lvl1pPr algn="just">
              <a:defRPr sz="1000" b="0" i="1">
                <a:solidFill>
                  <a:schemeClr val="bg1"/>
                </a:solidFill>
                <a:latin typeface="Arial" panose="020B0604020202020204" pitchFamily="34"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a:t>
            </a:r>
          </a:p>
        </p:txBody>
      </p:sp>
      <p:sp>
        <p:nvSpPr>
          <p:cNvPr id="35" name="Segnaposto testo 23">
            <a:extLst>
              <a:ext uri="{FF2B5EF4-FFF2-40B4-BE49-F238E27FC236}">
                <a16:creationId xmlns:a16="http://schemas.microsoft.com/office/drawing/2014/main" id="{63B1A76D-D678-614C-BCBF-72EC0570496C}"/>
              </a:ext>
            </a:extLst>
          </p:cNvPr>
          <p:cNvSpPr>
            <a:spLocks noGrp="1"/>
          </p:cNvSpPr>
          <p:nvPr>
            <p:ph type="body" sz="quarter" idx="26" hasCustomPrompt="1"/>
          </p:nvPr>
        </p:nvSpPr>
        <p:spPr>
          <a:xfrm>
            <a:off x="7625738" y="3811418"/>
            <a:ext cx="1778925" cy="259482"/>
          </a:xfrm>
        </p:spPr>
        <p:txBody>
          <a:bodyPr>
            <a:noAutofit/>
          </a:bodyPr>
          <a:lstStyle>
            <a:lvl1pPr algn="ctr">
              <a:defRPr sz="1400">
                <a:solidFill>
                  <a:schemeClr val="accent5"/>
                </a:solidFill>
              </a:defRPr>
            </a:lvl1pPr>
          </a:lstStyle>
          <a:p>
            <a:pPr lvl="0"/>
            <a:r>
              <a:rPr lang="it-IT" dirty="0"/>
              <a:t>NOME</a:t>
            </a:r>
          </a:p>
        </p:txBody>
      </p:sp>
      <p:sp>
        <p:nvSpPr>
          <p:cNvPr id="36" name="Segnaposto testo 23">
            <a:extLst>
              <a:ext uri="{FF2B5EF4-FFF2-40B4-BE49-F238E27FC236}">
                <a16:creationId xmlns:a16="http://schemas.microsoft.com/office/drawing/2014/main" id="{EB422E25-A5AC-2345-B77B-3B3311D955B2}"/>
              </a:ext>
            </a:extLst>
          </p:cNvPr>
          <p:cNvSpPr>
            <a:spLocks noGrp="1"/>
          </p:cNvSpPr>
          <p:nvPr>
            <p:ph type="body" sz="quarter" idx="27" hasCustomPrompt="1"/>
          </p:nvPr>
        </p:nvSpPr>
        <p:spPr>
          <a:xfrm>
            <a:off x="7625738" y="4070900"/>
            <a:ext cx="1778925" cy="232756"/>
          </a:xfrm>
        </p:spPr>
        <p:txBody>
          <a:bodyPr>
            <a:noAutofit/>
          </a:bodyPr>
          <a:lstStyle>
            <a:lvl1pPr algn="ctr">
              <a:defRPr sz="1200" b="0" i="1">
                <a:solidFill>
                  <a:schemeClr val="bg1"/>
                </a:solidFill>
                <a:latin typeface="Arial" panose="020B0604020202020204" pitchFamily="34" charset="0"/>
                <a:cs typeface="Arial" panose="020B0604020202020204" pitchFamily="34" charset="0"/>
              </a:defRPr>
            </a:lvl1pPr>
          </a:lstStyle>
          <a:p>
            <a:pPr lvl="0"/>
            <a:r>
              <a:rPr lang="it-IT" dirty="0"/>
              <a:t>Titolo</a:t>
            </a:r>
          </a:p>
        </p:txBody>
      </p:sp>
      <p:sp>
        <p:nvSpPr>
          <p:cNvPr id="37" name="Segnaposto testo 23">
            <a:extLst>
              <a:ext uri="{FF2B5EF4-FFF2-40B4-BE49-F238E27FC236}">
                <a16:creationId xmlns:a16="http://schemas.microsoft.com/office/drawing/2014/main" id="{0D1F0B15-AD9F-D643-89BF-D914815E9F56}"/>
              </a:ext>
            </a:extLst>
          </p:cNvPr>
          <p:cNvSpPr>
            <a:spLocks noGrp="1"/>
          </p:cNvSpPr>
          <p:nvPr>
            <p:ph type="body" sz="quarter" idx="28" hasCustomPrompt="1"/>
          </p:nvPr>
        </p:nvSpPr>
        <p:spPr>
          <a:xfrm>
            <a:off x="7625738" y="4330382"/>
            <a:ext cx="1778925" cy="1664882"/>
          </a:xfrm>
        </p:spPr>
        <p:txBody>
          <a:bodyPr>
            <a:noAutofit/>
          </a:bodyPr>
          <a:lstStyle>
            <a:lvl1pPr algn="just">
              <a:defRPr sz="1000" b="0" i="1">
                <a:solidFill>
                  <a:schemeClr val="bg1"/>
                </a:solidFill>
                <a:latin typeface="Arial" panose="020B0604020202020204" pitchFamily="34"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a:t>
            </a:r>
          </a:p>
        </p:txBody>
      </p:sp>
      <p:sp>
        <p:nvSpPr>
          <p:cNvPr id="38" name="Segnaposto testo 23">
            <a:extLst>
              <a:ext uri="{FF2B5EF4-FFF2-40B4-BE49-F238E27FC236}">
                <a16:creationId xmlns:a16="http://schemas.microsoft.com/office/drawing/2014/main" id="{3A36F602-D524-F94A-82E8-896076C80C14}"/>
              </a:ext>
            </a:extLst>
          </p:cNvPr>
          <p:cNvSpPr>
            <a:spLocks noGrp="1"/>
          </p:cNvSpPr>
          <p:nvPr>
            <p:ph type="body" sz="quarter" idx="29" hasCustomPrompt="1"/>
          </p:nvPr>
        </p:nvSpPr>
        <p:spPr>
          <a:xfrm>
            <a:off x="10052138" y="3811418"/>
            <a:ext cx="1778925" cy="259482"/>
          </a:xfrm>
        </p:spPr>
        <p:txBody>
          <a:bodyPr>
            <a:noAutofit/>
          </a:bodyPr>
          <a:lstStyle>
            <a:lvl1pPr algn="ctr">
              <a:defRPr sz="1400">
                <a:solidFill>
                  <a:schemeClr val="accent5"/>
                </a:solidFill>
              </a:defRPr>
            </a:lvl1pPr>
          </a:lstStyle>
          <a:p>
            <a:pPr lvl="0"/>
            <a:r>
              <a:rPr lang="it-IT" dirty="0"/>
              <a:t>NOME</a:t>
            </a:r>
          </a:p>
        </p:txBody>
      </p:sp>
      <p:sp>
        <p:nvSpPr>
          <p:cNvPr id="39" name="Segnaposto testo 23">
            <a:extLst>
              <a:ext uri="{FF2B5EF4-FFF2-40B4-BE49-F238E27FC236}">
                <a16:creationId xmlns:a16="http://schemas.microsoft.com/office/drawing/2014/main" id="{C7827BAA-0445-2F4B-B8EE-A842D927FEC0}"/>
              </a:ext>
            </a:extLst>
          </p:cNvPr>
          <p:cNvSpPr>
            <a:spLocks noGrp="1"/>
          </p:cNvSpPr>
          <p:nvPr>
            <p:ph type="body" sz="quarter" idx="30" hasCustomPrompt="1"/>
          </p:nvPr>
        </p:nvSpPr>
        <p:spPr>
          <a:xfrm>
            <a:off x="10052138" y="4070900"/>
            <a:ext cx="1778925" cy="232756"/>
          </a:xfrm>
        </p:spPr>
        <p:txBody>
          <a:bodyPr>
            <a:noAutofit/>
          </a:bodyPr>
          <a:lstStyle>
            <a:lvl1pPr algn="ctr">
              <a:defRPr sz="1200" b="0" i="1">
                <a:solidFill>
                  <a:schemeClr val="bg1"/>
                </a:solidFill>
                <a:latin typeface="Arial" panose="020B0604020202020204" pitchFamily="34" charset="0"/>
                <a:cs typeface="Arial" panose="020B0604020202020204" pitchFamily="34" charset="0"/>
              </a:defRPr>
            </a:lvl1pPr>
          </a:lstStyle>
          <a:p>
            <a:pPr lvl="0"/>
            <a:r>
              <a:rPr lang="it-IT" dirty="0"/>
              <a:t>Titolo</a:t>
            </a:r>
          </a:p>
        </p:txBody>
      </p:sp>
      <p:sp>
        <p:nvSpPr>
          <p:cNvPr id="40" name="Segnaposto testo 23">
            <a:extLst>
              <a:ext uri="{FF2B5EF4-FFF2-40B4-BE49-F238E27FC236}">
                <a16:creationId xmlns:a16="http://schemas.microsoft.com/office/drawing/2014/main" id="{B4EBF7A4-84B8-1B4D-9223-BD7C6C7B47D7}"/>
              </a:ext>
            </a:extLst>
          </p:cNvPr>
          <p:cNvSpPr>
            <a:spLocks noGrp="1"/>
          </p:cNvSpPr>
          <p:nvPr>
            <p:ph type="body" sz="quarter" idx="31" hasCustomPrompt="1"/>
          </p:nvPr>
        </p:nvSpPr>
        <p:spPr>
          <a:xfrm>
            <a:off x="10052138" y="4330382"/>
            <a:ext cx="1778925" cy="1664882"/>
          </a:xfrm>
        </p:spPr>
        <p:txBody>
          <a:bodyPr>
            <a:noAutofit/>
          </a:bodyPr>
          <a:lstStyle>
            <a:lvl1pPr algn="just">
              <a:defRPr sz="1000" b="0" i="1">
                <a:solidFill>
                  <a:schemeClr val="bg1"/>
                </a:solidFill>
                <a:latin typeface="Arial" panose="020B0604020202020204" pitchFamily="34"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a:t>
            </a:r>
          </a:p>
        </p:txBody>
      </p:sp>
    </p:spTree>
    <p:extLst>
      <p:ext uri="{BB962C8B-B14F-4D97-AF65-F5344CB8AC3E}">
        <p14:creationId xmlns:p14="http://schemas.microsoft.com/office/powerpoint/2010/main" val="1521639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1E2FD6-FF5C-9748-9D56-F2ACCBF353B2}"/>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EF20038B-8388-1B44-A911-DB445C9C0B45}"/>
              </a:ext>
            </a:extLst>
          </p:cNvPr>
          <p:cNvSpPr>
            <a:spLocks noGrp="1"/>
          </p:cNvSpPr>
          <p:nvPr>
            <p:ph type="sldNum" sz="quarter" idx="10"/>
          </p:nvPr>
        </p:nvSpPr>
        <p:spPr/>
        <p:txBody>
          <a:bodyPr/>
          <a:lstStyle/>
          <a:p>
            <a:fld id="{6AA0123C-0CB4-46BD-A79F-29DFF5C11F70}" type="slidenum">
              <a:rPr lang="it-IT" smtClean="0"/>
              <a:t>‹#›</a:t>
            </a:fld>
            <a:endParaRPr lang="it-IT"/>
          </a:p>
        </p:txBody>
      </p:sp>
      <p:sp>
        <p:nvSpPr>
          <p:cNvPr id="4" name="Segnaposto piè di pagina 3">
            <a:extLst>
              <a:ext uri="{FF2B5EF4-FFF2-40B4-BE49-F238E27FC236}">
                <a16:creationId xmlns:a16="http://schemas.microsoft.com/office/drawing/2014/main" id="{92AC0197-379C-874F-9E66-401D1CE891A7}"/>
              </a:ext>
            </a:extLst>
          </p:cNvPr>
          <p:cNvSpPr>
            <a:spLocks noGrp="1"/>
          </p:cNvSpPr>
          <p:nvPr>
            <p:ph type="ftr" sz="quarter" idx="11"/>
          </p:nvPr>
        </p:nvSpPr>
        <p:spPr/>
        <p:txBody>
          <a:bodyPr/>
          <a:lstStyle/>
          <a:p>
            <a:endParaRPr lang="it-IT"/>
          </a:p>
        </p:txBody>
      </p:sp>
    </p:spTree>
    <p:extLst>
      <p:ext uri="{BB962C8B-B14F-4D97-AF65-F5344CB8AC3E}">
        <p14:creationId xmlns:p14="http://schemas.microsoft.com/office/powerpoint/2010/main" val="420306807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Immagine tutto schermo">
    <p:spTree>
      <p:nvGrpSpPr>
        <p:cNvPr id="1" name=""/>
        <p:cNvGrpSpPr/>
        <p:nvPr/>
      </p:nvGrpSpPr>
      <p:grpSpPr>
        <a:xfrm>
          <a:off x="0" y="0"/>
          <a:ext cx="0" cy="0"/>
          <a:chOff x="0" y="0"/>
          <a:chExt cx="0" cy="0"/>
        </a:xfrm>
      </p:grpSpPr>
      <p:sp>
        <p:nvSpPr>
          <p:cNvPr id="6" name="Segnaposto immagine 5">
            <a:extLst>
              <a:ext uri="{FF2B5EF4-FFF2-40B4-BE49-F238E27FC236}">
                <a16:creationId xmlns:a16="http://schemas.microsoft.com/office/drawing/2014/main" id="{53018020-C084-244D-8C58-4E8EF7CD6823}"/>
              </a:ext>
            </a:extLst>
          </p:cNvPr>
          <p:cNvSpPr>
            <a:spLocks noGrp="1"/>
          </p:cNvSpPr>
          <p:nvPr>
            <p:ph type="pic" sz="quarter" idx="10"/>
          </p:nvPr>
        </p:nvSpPr>
        <p:spPr>
          <a:xfrm>
            <a:off x="0" y="0"/>
            <a:ext cx="12192000" cy="6858000"/>
          </a:xfrm>
        </p:spPr>
        <p:txBody>
          <a:bodyPr/>
          <a:lstStyle>
            <a:lvl1pPr marL="0" indent="0">
              <a:buNone/>
              <a:defRPr/>
            </a:lvl1pPr>
          </a:lstStyle>
          <a:p>
            <a:r>
              <a:rPr lang="en-US"/>
              <a:t>Click icon to add picture</a:t>
            </a:r>
            <a:endParaRPr lang="it-IT" dirty="0" err="1"/>
          </a:p>
        </p:txBody>
      </p:sp>
    </p:spTree>
    <p:extLst>
      <p:ext uri="{BB962C8B-B14F-4D97-AF65-F5344CB8AC3E}">
        <p14:creationId xmlns:p14="http://schemas.microsoft.com/office/powerpoint/2010/main" val="260566898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4 immagini">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9AADD53-795A-344C-BFAC-153B74EA0C20}"/>
              </a:ext>
            </a:extLst>
          </p:cNvPr>
          <p:cNvSpPr>
            <a:spLocks noGrp="1"/>
          </p:cNvSpPr>
          <p:nvPr>
            <p:ph type="pic" sz="quarter" idx="11"/>
          </p:nvPr>
        </p:nvSpPr>
        <p:spPr>
          <a:xfrm>
            <a:off x="8162911" y="0"/>
            <a:ext cx="4025915" cy="6858000"/>
          </a:xfrm>
        </p:spPr>
        <p:txBody>
          <a:bodyPr>
            <a:normAutofit/>
          </a:bodyPr>
          <a:lstStyle>
            <a:lvl1pPr marL="0" indent="0">
              <a:buNone/>
              <a:defRPr sz="2400"/>
            </a:lvl1pPr>
          </a:lstStyle>
          <a:p>
            <a:r>
              <a:rPr lang="en-US"/>
              <a:t>Click icon to add picture</a:t>
            </a:r>
            <a:endParaRPr lang="en-US" dirty="0"/>
          </a:p>
        </p:txBody>
      </p:sp>
      <p:sp>
        <p:nvSpPr>
          <p:cNvPr id="4" name="Picture Placeholder 2">
            <a:extLst>
              <a:ext uri="{FF2B5EF4-FFF2-40B4-BE49-F238E27FC236}">
                <a16:creationId xmlns:a16="http://schemas.microsoft.com/office/drawing/2014/main" id="{452A9B4C-FCF9-D74A-BF5F-6F50054D020D}"/>
              </a:ext>
            </a:extLst>
          </p:cNvPr>
          <p:cNvSpPr>
            <a:spLocks noGrp="1"/>
          </p:cNvSpPr>
          <p:nvPr>
            <p:ph type="pic" sz="quarter" idx="12"/>
          </p:nvPr>
        </p:nvSpPr>
        <p:spPr>
          <a:xfrm>
            <a:off x="0" y="0"/>
            <a:ext cx="4025915" cy="6858000"/>
          </a:xfrm>
        </p:spPr>
        <p:txBody>
          <a:bodyPr>
            <a:normAutofit/>
          </a:bodyPr>
          <a:lstStyle>
            <a:lvl1pPr marL="0" indent="0">
              <a:buNone/>
              <a:defRPr sz="2400"/>
            </a:lvl1pPr>
          </a:lstStyle>
          <a:p>
            <a:r>
              <a:rPr lang="en-US"/>
              <a:t>Click icon to add picture</a:t>
            </a:r>
            <a:endParaRPr lang="en-US" dirty="0"/>
          </a:p>
        </p:txBody>
      </p:sp>
      <p:sp>
        <p:nvSpPr>
          <p:cNvPr id="5" name="Picture Placeholder 2">
            <a:extLst>
              <a:ext uri="{FF2B5EF4-FFF2-40B4-BE49-F238E27FC236}">
                <a16:creationId xmlns:a16="http://schemas.microsoft.com/office/drawing/2014/main" id="{8B1BA37C-00B2-F24F-8FCF-7277C7A2C437}"/>
              </a:ext>
            </a:extLst>
          </p:cNvPr>
          <p:cNvSpPr>
            <a:spLocks noGrp="1"/>
          </p:cNvSpPr>
          <p:nvPr>
            <p:ph type="pic" sz="quarter" idx="13"/>
          </p:nvPr>
        </p:nvSpPr>
        <p:spPr>
          <a:xfrm>
            <a:off x="4083042" y="0"/>
            <a:ext cx="4025915" cy="3429000"/>
          </a:xfrm>
        </p:spPr>
        <p:txBody>
          <a:bodyPr>
            <a:normAutofit/>
          </a:bodyPr>
          <a:lstStyle>
            <a:lvl1pPr marL="0" indent="0">
              <a:buNone/>
              <a:defRPr sz="2400"/>
            </a:lvl1pPr>
          </a:lstStyle>
          <a:p>
            <a:r>
              <a:rPr lang="en-US"/>
              <a:t>Click icon to add picture</a:t>
            </a:r>
            <a:endParaRPr lang="en-US" dirty="0"/>
          </a:p>
        </p:txBody>
      </p:sp>
      <p:sp>
        <p:nvSpPr>
          <p:cNvPr id="7" name="Picture Placeholder 2">
            <a:extLst>
              <a:ext uri="{FF2B5EF4-FFF2-40B4-BE49-F238E27FC236}">
                <a16:creationId xmlns:a16="http://schemas.microsoft.com/office/drawing/2014/main" id="{1DDA13DC-E1C6-8E45-9077-CFE990F537E6}"/>
              </a:ext>
            </a:extLst>
          </p:cNvPr>
          <p:cNvSpPr>
            <a:spLocks noGrp="1"/>
          </p:cNvSpPr>
          <p:nvPr>
            <p:ph type="pic" sz="quarter" idx="14"/>
          </p:nvPr>
        </p:nvSpPr>
        <p:spPr>
          <a:xfrm>
            <a:off x="4079869" y="3488436"/>
            <a:ext cx="4025915" cy="3369564"/>
          </a:xfrm>
        </p:spPr>
        <p:txBody>
          <a:bodyPr>
            <a:normAutofit/>
          </a:bodyPr>
          <a:lstStyle>
            <a:lvl1pPr marL="0" indent="0">
              <a:buNone/>
              <a:defRPr sz="2400"/>
            </a:lvl1pPr>
          </a:lstStyle>
          <a:p>
            <a:r>
              <a:rPr lang="en-US"/>
              <a:t>Click icon to add picture</a:t>
            </a:r>
            <a:endParaRPr lang="en-US" dirty="0"/>
          </a:p>
        </p:txBody>
      </p:sp>
    </p:spTree>
    <p:extLst>
      <p:ext uri="{BB962C8B-B14F-4D97-AF65-F5344CB8AC3E}">
        <p14:creationId xmlns:p14="http://schemas.microsoft.com/office/powerpoint/2010/main" val="280257157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2_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40921E-1591-E94C-AD72-D997E0CD9348}"/>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022CD637-24AE-6D44-B982-429F5AEDC029}"/>
              </a:ext>
            </a:extLst>
          </p:cNvPr>
          <p:cNvSpPr>
            <a:spLocks noGrp="1"/>
          </p:cNvSpPr>
          <p:nvPr>
            <p:ph type="sldNum" sz="quarter" idx="10"/>
          </p:nvPr>
        </p:nvSpPr>
        <p:spPr/>
        <p:txBody>
          <a:body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56D793F1-5E39-0349-BC4E-39C1D5BBD5F4}"/>
              </a:ext>
            </a:extLst>
          </p:cNvPr>
          <p:cNvSpPr>
            <a:spLocks noGrp="1"/>
          </p:cNvSpPr>
          <p:nvPr>
            <p:ph type="ftr" sz="quarter" idx="11"/>
          </p:nvPr>
        </p:nvSpPr>
        <p:spPr/>
        <p:txBody>
          <a:bodyPr/>
          <a:lstStyle/>
          <a:p>
            <a:r>
              <a:rPr lang="it-IT"/>
              <a:t>TITOLO PARAGRAFO</a:t>
            </a:r>
            <a:endParaRPr lang="it-IT" dirty="0"/>
          </a:p>
        </p:txBody>
      </p:sp>
      <p:sp>
        <p:nvSpPr>
          <p:cNvPr id="5" name="Picture Placeholder 12">
            <a:extLst>
              <a:ext uri="{FF2B5EF4-FFF2-40B4-BE49-F238E27FC236}">
                <a16:creationId xmlns:a16="http://schemas.microsoft.com/office/drawing/2014/main" id="{1A9984F3-CB77-D94E-8B1C-BE98B73678F0}"/>
              </a:ext>
            </a:extLst>
          </p:cNvPr>
          <p:cNvSpPr>
            <a:spLocks noGrp="1"/>
          </p:cNvSpPr>
          <p:nvPr>
            <p:ph type="pic" sz="quarter" idx="12"/>
          </p:nvPr>
        </p:nvSpPr>
        <p:spPr>
          <a:xfrm>
            <a:off x="-27296" y="1052513"/>
            <a:ext cx="12219295" cy="5327417"/>
          </a:xfrm>
          <a:custGeom>
            <a:avLst/>
            <a:gdLst>
              <a:gd name="connsiteX0" fmla="*/ 0 w 15806056"/>
              <a:gd name="connsiteY0" fmla="*/ 0 h 13716000"/>
              <a:gd name="connsiteX1" fmla="*/ 9050443 w 15806056"/>
              <a:gd name="connsiteY1" fmla="*/ 0 h 13716000"/>
              <a:gd name="connsiteX2" fmla="*/ 15806056 w 15806056"/>
              <a:gd name="connsiteY2" fmla="*/ 13716000 h 13716000"/>
              <a:gd name="connsiteX3" fmla="*/ 0 w 15806056"/>
              <a:gd name="connsiteY3" fmla="*/ 13716000 h 13716000"/>
            </a:gdLst>
            <a:ahLst/>
            <a:cxnLst>
              <a:cxn ang="0">
                <a:pos x="connsiteX0" y="connsiteY0"/>
              </a:cxn>
              <a:cxn ang="0">
                <a:pos x="connsiteX1" y="connsiteY1"/>
              </a:cxn>
              <a:cxn ang="0">
                <a:pos x="connsiteX2" y="connsiteY2"/>
              </a:cxn>
              <a:cxn ang="0">
                <a:pos x="connsiteX3" y="connsiteY3"/>
              </a:cxn>
            </a:cxnLst>
            <a:rect l="l" t="t" r="r" b="b"/>
            <a:pathLst>
              <a:path w="15806056" h="13716000">
                <a:moveTo>
                  <a:pt x="0" y="0"/>
                </a:moveTo>
                <a:lnTo>
                  <a:pt x="9050443" y="0"/>
                </a:lnTo>
                <a:lnTo>
                  <a:pt x="15806056" y="13716000"/>
                </a:lnTo>
                <a:lnTo>
                  <a:pt x="0" y="13716000"/>
                </a:lnTo>
                <a:close/>
              </a:path>
            </a:pathLst>
          </a:custGeom>
        </p:spPr>
        <p:txBody>
          <a:bodyPr wrap="square">
            <a:noAutofit/>
          </a:bodyPr>
          <a:lstStyle>
            <a:lvl1pPr>
              <a:defRPr sz="2400"/>
            </a:lvl1pPr>
          </a:lstStyle>
          <a:p>
            <a:r>
              <a:rPr lang="en-US"/>
              <a:t>Click icon to add picture</a:t>
            </a:r>
            <a:endParaRPr lang="en-US" dirty="0"/>
          </a:p>
        </p:txBody>
      </p:sp>
    </p:spTree>
    <p:extLst>
      <p:ext uri="{BB962C8B-B14F-4D97-AF65-F5344CB8AC3E}">
        <p14:creationId xmlns:p14="http://schemas.microsoft.com/office/powerpoint/2010/main" val="5920548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8_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40921E-1591-E94C-AD72-D997E0CD9348}"/>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022CD637-24AE-6D44-B982-429F5AEDC029}"/>
              </a:ext>
            </a:extLst>
          </p:cNvPr>
          <p:cNvSpPr>
            <a:spLocks noGrp="1"/>
          </p:cNvSpPr>
          <p:nvPr>
            <p:ph type="sldNum" sz="quarter" idx="10"/>
          </p:nvPr>
        </p:nvSpPr>
        <p:spPr/>
        <p:txBody>
          <a:body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56D793F1-5E39-0349-BC4E-39C1D5BBD5F4}"/>
              </a:ext>
            </a:extLst>
          </p:cNvPr>
          <p:cNvSpPr>
            <a:spLocks noGrp="1"/>
          </p:cNvSpPr>
          <p:nvPr>
            <p:ph type="ftr" sz="quarter" idx="11"/>
          </p:nvPr>
        </p:nvSpPr>
        <p:spPr/>
        <p:txBody>
          <a:bodyPr/>
          <a:lstStyle/>
          <a:p>
            <a:r>
              <a:rPr lang="it-IT"/>
              <a:t>TITOLO PARAGRAFO</a:t>
            </a:r>
            <a:endParaRPr lang="it-IT" dirty="0"/>
          </a:p>
        </p:txBody>
      </p:sp>
      <p:sp>
        <p:nvSpPr>
          <p:cNvPr id="6" name="Freeform 2">
            <a:extLst>
              <a:ext uri="{FF2B5EF4-FFF2-40B4-BE49-F238E27FC236}">
                <a16:creationId xmlns:a16="http://schemas.microsoft.com/office/drawing/2014/main" id="{CD36E931-9D23-8F43-87D2-333EDB2E168C}"/>
              </a:ext>
            </a:extLst>
          </p:cNvPr>
          <p:cNvSpPr>
            <a:spLocks noGrp="1"/>
          </p:cNvSpPr>
          <p:nvPr>
            <p:ph type="pic" sz="quarter" idx="12"/>
          </p:nvPr>
        </p:nvSpPr>
        <p:spPr>
          <a:xfrm>
            <a:off x="0" y="1052512"/>
            <a:ext cx="12192000" cy="5329237"/>
          </a:xfrm>
          <a:custGeom>
            <a:avLst/>
            <a:gdLst>
              <a:gd name="connsiteX0" fmla="*/ 6809359 w 15821476"/>
              <a:gd name="connsiteY0" fmla="*/ 0 h 13716000"/>
              <a:gd name="connsiteX1" fmla="*/ 15821476 w 15821476"/>
              <a:gd name="connsiteY1" fmla="*/ 0 h 13716000"/>
              <a:gd name="connsiteX2" fmla="*/ 15821476 w 15821476"/>
              <a:gd name="connsiteY2" fmla="*/ 13716000 h 13716000"/>
              <a:gd name="connsiteX3" fmla="*/ 0 w 15821476"/>
              <a:gd name="connsiteY3" fmla="*/ 13716000 h 13716000"/>
            </a:gdLst>
            <a:ahLst/>
            <a:cxnLst>
              <a:cxn ang="0">
                <a:pos x="connsiteX0" y="connsiteY0"/>
              </a:cxn>
              <a:cxn ang="0">
                <a:pos x="connsiteX1" y="connsiteY1"/>
              </a:cxn>
              <a:cxn ang="0">
                <a:pos x="connsiteX2" y="connsiteY2"/>
              </a:cxn>
              <a:cxn ang="0">
                <a:pos x="connsiteX3" y="connsiteY3"/>
              </a:cxn>
            </a:cxnLst>
            <a:rect l="l" t="t" r="r" b="b"/>
            <a:pathLst>
              <a:path w="15821476" h="13716000">
                <a:moveTo>
                  <a:pt x="6809359" y="0"/>
                </a:moveTo>
                <a:lnTo>
                  <a:pt x="15821476" y="0"/>
                </a:lnTo>
                <a:lnTo>
                  <a:pt x="15821476" y="13716000"/>
                </a:lnTo>
                <a:lnTo>
                  <a:pt x="0" y="13716000"/>
                </a:lnTo>
                <a:close/>
              </a:path>
            </a:pathLst>
          </a:custGeom>
        </p:spPr>
        <p:txBody>
          <a:bodyPr wrap="square">
            <a:noAutofit/>
          </a:bodyPr>
          <a:lstStyle>
            <a:lvl1pPr>
              <a:defRPr sz="2400"/>
            </a:lvl1pPr>
          </a:lstStyle>
          <a:p>
            <a:r>
              <a:rPr lang="en-US"/>
              <a:t>Click icon to add picture</a:t>
            </a:r>
            <a:endParaRPr lang="en-US" dirty="0"/>
          </a:p>
        </p:txBody>
      </p:sp>
    </p:spTree>
    <p:extLst>
      <p:ext uri="{BB962C8B-B14F-4D97-AF65-F5344CB8AC3E}">
        <p14:creationId xmlns:p14="http://schemas.microsoft.com/office/powerpoint/2010/main" val="6538863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9_Layout personalizzato">
    <p:spTree>
      <p:nvGrpSpPr>
        <p:cNvPr id="1" name=""/>
        <p:cNvGrpSpPr/>
        <p:nvPr/>
      </p:nvGrpSpPr>
      <p:grpSpPr>
        <a:xfrm>
          <a:off x="0" y="0"/>
          <a:ext cx="0" cy="0"/>
          <a:chOff x="0" y="0"/>
          <a:chExt cx="0" cy="0"/>
        </a:xfrm>
      </p:grpSpPr>
      <p:sp>
        <p:nvSpPr>
          <p:cNvPr id="7" name="Segnaposto immagine 6">
            <a:extLst>
              <a:ext uri="{FF2B5EF4-FFF2-40B4-BE49-F238E27FC236}">
                <a16:creationId xmlns:a16="http://schemas.microsoft.com/office/drawing/2014/main" id="{6E916F15-E393-2444-B406-114608852269}"/>
              </a:ext>
            </a:extLst>
          </p:cNvPr>
          <p:cNvSpPr>
            <a:spLocks noGrp="1"/>
          </p:cNvSpPr>
          <p:nvPr>
            <p:ph type="pic" sz="quarter" idx="10"/>
          </p:nvPr>
        </p:nvSpPr>
        <p:spPr>
          <a:xfrm>
            <a:off x="0" y="0"/>
            <a:ext cx="6096000" cy="6858000"/>
          </a:xfrm>
        </p:spPr>
        <p:txBody>
          <a:bodyPr/>
          <a:lstStyle/>
          <a:p>
            <a:r>
              <a:rPr lang="en-US"/>
              <a:t>Click icon to add picture</a:t>
            </a:r>
            <a:endParaRPr lang="it-IT"/>
          </a:p>
        </p:txBody>
      </p:sp>
      <p:sp>
        <p:nvSpPr>
          <p:cNvPr id="9" name="Segnaposto immagine 8">
            <a:extLst>
              <a:ext uri="{FF2B5EF4-FFF2-40B4-BE49-F238E27FC236}">
                <a16:creationId xmlns:a16="http://schemas.microsoft.com/office/drawing/2014/main" id="{FD67C49F-DCEC-254A-9E04-24A94BBDCC7E}"/>
              </a:ext>
            </a:extLst>
          </p:cNvPr>
          <p:cNvSpPr>
            <a:spLocks noGrp="1"/>
          </p:cNvSpPr>
          <p:nvPr>
            <p:ph type="pic" sz="quarter" idx="11"/>
          </p:nvPr>
        </p:nvSpPr>
        <p:spPr>
          <a:xfrm>
            <a:off x="6096000" y="0"/>
            <a:ext cx="6096000" cy="3429000"/>
          </a:xfrm>
        </p:spPr>
        <p:txBody>
          <a:bodyPr/>
          <a:lstStyle/>
          <a:p>
            <a:r>
              <a:rPr lang="en-US"/>
              <a:t>Click icon to add picture</a:t>
            </a:r>
            <a:endParaRPr lang="it-IT"/>
          </a:p>
        </p:txBody>
      </p:sp>
    </p:spTree>
    <p:extLst>
      <p:ext uri="{BB962C8B-B14F-4D97-AF65-F5344CB8AC3E}">
        <p14:creationId xmlns:p14="http://schemas.microsoft.com/office/powerpoint/2010/main" val="312248933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F85C66-DC9F-FE4A-B635-A2F35AB1CA80}"/>
              </a:ext>
            </a:extLst>
          </p:cNvPr>
          <p:cNvSpPr>
            <a:spLocks noGrp="1"/>
          </p:cNvSpPr>
          <p:nvPr>
            <p:ph type="title"/>
          </p:nvPr>
        </p:nvSpPr>
        <p:spPr>
          <a:xfrm>
            <a:off x="0" y="1"/>
            <a:ext cx="12192000" cy="1028700"/>
          </a:xfrm>
          <a:prstGeom prst="rect">
            <a:avLst/>
          </a:prstGeom>
        </p:spPr>
        <p:txBody>
          <a:bodyPr/>
          <a:lstStyle/>
          <a:p>
            <a:r>
              <a:rPr lang="en-US"/>
              <a:t>Click to edit Master title style</a:t>
            </a:r>
            <a:endParaRPr lang="it-IT" dirty="0"/>
          </a:p>
        </p:txBody>
      </p:sp>
      <p:sp>
        <p:nvSpPr>
          <p:cNvPr id="3" name="Segnaposto numero diapositiva 2">
            <a:extLst>
              <a:ext uri="{FF2B5EF4-FFF2-40B4-BE49-F238E27FC236}">
                <a16:creationId xmlns:a16="http://schemas.microsoft.com/office/drawing/2014/main" id="{5E14D25D-3091-4245-8EC9-9932DCA6B34C}"/>
              </a:ext>
            </a:extLst>
          </p:cNvPr>
          <p:cNvSpPr>
            <a:spLocks noGrp="1"/>
          </p:cNvSpPr>
          <p:nvPr>
            <p:ph type="sldNum" sz="quarter" idx="10"/>
          </p:nvPr>
        </p:nvSpPr>
        <p:spPr/>
        <p:txBody>
          <a:body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24E82909-5F48-384A-A01D-52391A7692F0}"/>
              </a:ext>
            </a:extLst>
          </p:cNvPr>
          <p:cNvSpPr>
            <a:spLocks noGrp="1"/>
          </p:cNvSpPr>
          <p:nvPr>
            <p:ph type="ftr" sz="quarter" idx="11"/>
          </p:nvPr>
        </p:nvSpPr>
        <p:spPr/>
        <p:txBody>
          <a:bodyPr/>
          <a:lstStyle/>
          <a:p>
            <a:r>
              <a:rPr lang="it-IT"/>
              <a:t>TITOLO PARAGRAFO</a:t>
            </a:r>
            <a:endParaRPr lang="it-IT" dirty="0"/>
          </a:p>
        </p:txBody>
      </p:sp>
      <p:sp>
        <p:nvSpPr>
          <p:cNvPr id="28" name="Picture Placeholder 2">
            <a:extLst>
              <a:ext uri="{FF2B5EF4-FFF2-40B4-BE49-F238E27FC236}">
                <a16:creationId xmlns:a16="http://schemas.microsoft.com/office/drawing/2014/main" id="{E09011FD-C360-7543-B2EA-847AECBAAD5D}"/>
              </a:ext>
            </a:extLst>
          </p:cNvPr>
          <p:cNvSpPr>
            <a:spLocks noGrp="1"/>
          </p:cNvSpPr>
          <p:nvPr>
            <p:ph type="pic" sz="quarter" idx="48"/>
          </p:nvPr>
        </p:nvSpPr>
        <p:spPr>
          <a:xfrm>
            <a:off x="227015" y="1233488"/>
            <a:ext cx="2607734" cy="1875147"/>
          </a:xfrm>
          <a:prstGeom prst="rect">
            <a:avLst/>
          </a:prstGeom>
          <a:effectLst/>
        </p:spPr>
        <p:txBody>
          <a:bodyPr vert="horz" lIns="95057" tIns="47529" rIns="95057" bIns="47529"/>
          <a:lstStyle>
            <a:lvl1pPr marL="0" indent="0" algn="just">
              <a:buNone/>
              <a:defRPr sz="900">
                <a:solidFill>
                  <a:srgbClr val="7F7F7F"/>
                </a:solidFill>
                <a:latin typeface="Lato Regular"/>
                <a:cs typeface="Lato Regular"/>
              </a:defRPr>
            </a:lvl1pPr>
          </a:lstStyle>
          <a:p>
            <a:r>
              <a:rPr lang="en-US"/>
              <a:t>Click icon to add picture</a:t>
            </a:r>
            <a:endParaRPr lang="en-US" dirty="0"/>
          </a:p>
        </p:txBody>
      </p:sp>
      <p:sp>
        <p:nvSpPr>
          <p:cNvPr id="29" name="Rectangle 22">
            <a:extLst>
              <a:ext uri="{FF2B5EF4-FFF2-40B4-BE49-F238E27FC236}">
                <a16:creationId xmlns:a16="http://schemas.microsoft.com/office/drawing/2014/main" id="{D2E2ECAF-FE91-7E41-B563-38DFF52714DE}"/>
              </a:ext>
            </a:extLst>
          </p:cNvPr>
          <p:cNvSpPr/>
          <p:nvPr userDrawn="1"/>
        </p:nvSpPr>
        <p:spPr>
          <a:xfrm>
            <a:off x="227013" y="3108635"/>
            <a:ext cx="2607735" cy="482597"/>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a:p>
        </p:txBody>
      </p:sp>
      <p:sp>
        <p:nvSpPr>
          <p:cNvPr id="30" name="Text Placeholder 7">
            <a:extLst>
              <a:ext uri="{FF2B5EF4-FFF2-40B4-BE49-F238E27FC236}">
                <a16:creationId xmlns:a16="http://schemas.microsoft.com/office/drawing/2014/main" id="{9100E37D-857C-FF49-AF24-D9374D36A608}"/>
              </a:ext>
            </a:extLst>
          </p:cNvPr>
          <p:cNvSpPr>
            <a:spLocks noGrp="1"/>
          </p:cNvSpPr>
          <p:nvPr>
            <p:ph type="body" sz="quarter" idx="65" hasCustomPrompt="1"/>
          </p:nvPr>
        </p:nvSpPr>
        <p:spPr>
          <a:xfrm>
            <a:off x="362482" y="3241355"/>
            <a:ext cx="1922150" cy="217788"/>
          </a:xfrm>
          <a:prstGeom prst="rect">
            <a:avLst/>
          </a:prstGeom>
        </p:spPr>
        <p:txBody>
          <a:bodyPr vert="horz" lIns="0" tIns="40504" rIns="0" bIns="40504" anchor="ctr"/>
          <a:lstStyle>
            <a:lvl1pPr marL="0" indent="0" algn="just">
              <a:lnSpc>
                <a:spcPct val="100000"/>
              </a:lnSpc>
              <a:spcBef>
                <a:spcPts val="0"/>
              </a:spcBef>
              <a:spcAft>
                <a:spcPts val="0"/>
              </a:spcAft>
              <a:buNone/>
              <a:defRPr sz="1200" b="0" i="0">
                <a:solidFill>
                  <a:schemeClr val="bg1"/>
                </a:solidFill>
                <a:latin typeface="Arial" panose="020B0604020202020204" pitchFamily="34" charset="0"/>
                <a:cs typeface="Arial" panose="020B0604020202020204" pitchFamily="34" charset="0"/>
              </a:defRPr>
            </a:lvl1pPr>
          </a:lstStyle>
          <a:p>
            <a:pPr lvl="0"/>
            <a:r>
              <a:rPr lang="es-ES_tradnl" dirty="0" err="1"/>
              <a:t>Esempio</a:t>
            </a:r>
            <a:endParaRPr lang="es-ES_tradnl" dirty="0"/>
          </a:p>
        </p:txBody>
      </p:sp>
      <p:sp>
        <p:nvSpPr>
          <p:cNvPr id="31" name="Text Placeholder 7">
            <a:extLst>
              <a:ext uri="{FF2B5EF4-FFF2-40B4-BE49-F238E27FC236}">
                <a16:creationId xmlns:a16="http://schemas.microsoft.com/office/drawing/2014/main" id="{7C3C7644-426E-644B-81FC-9636E3753CBA}"/>
              </a:ext>
            </a:extLst>
          </p:cNvPr>
          <p:cNvSpPr>
            <a:spLocks noGrp="1"/>
          </p:cNvSpPr>
          <p:nvPr>
            <p:ph type="body" sz="quarter" idx="39" hasCustomPrompt="1"/>
          </p:nvPr>
        </p:nvSpPr>
        <p:spPr>
          <a:xfrm>
            <a:off x="2269608" y="3165155"/>
            <a:ext cx="441110" cy="324477"/>
          </a:xfrm>
          <a:prstGeom prst="rect">
            <a:avLst/>
          </a:prstGeom>
        </p:spPr>
        <p:txBody>
          <a:bodyPr vert="horz" lIns="0" tIns="103884" rIns="0" bIns="103884" anchor="ctr"/>
          <a:lstStyle>
            <a:lvl1pPr marL="0" indent="0" algn="just">
              <a:lnSpc>
                <a:spcPct val="100000"/>
              </a:lnSpc>
              <a:spcBef>
                <a:spcPts val="0"/>
              </a:spcBef>
              <a:buNone/>
              <a:defRPr sz="1800" b="0" i="0">
                <a:solidFill>
                  <a:schemeClr val="bg1"/>
                </a:solidFill>
                <a:latin typeface="Arial Narrow" panose="020B0604020202020204" pitchFamily="34" charset="0"/>
                <a:cs typeface="Arial Narrow" panose="020B0604020202020204" pitchFamily="34" charset="0"/>
              </a:defRPr>
            </a:lvl1pPr>
          </a:lstStyle>
          <a:p>
            <a:pPr lvl="0"/>
            <a:r>
              <a:rPr lang="es-ES_tradnl" dirty="0" err="1"/>
              <a:t>icon</a:t>
            </a:r>
            <a:endParaRPr lang="es-ES_tradnl" dirty="0"/>
          </a:p>
        </p:txBody>
      </p:sp>
      <p:sp>
        <p:nvSpPr>
          <p:cNvPr id="48" name="Picture Placeholder 2">
            <a:extLst>
              <a:ext uri="{FF2B5EF4-FFF2-40B4-BE49-F238E27FC236}">
                <a16:creationId xmlns:a16="http://schemas.microsoft.com/office/drawing/2014/main" id="{DE8688B9-5595-B745-A5BC-CBDA0E9FC868}"/>
              </a:ext>
            </a:extLst>
          </p:cNvPr>
          <p:cNvSpPr>
            <a:spLocks noGrp="1"/>
          </p:cNvSpPr>
          <p:nvPr>
            <p:ph type="pic" sz="quarter" idx="66"/>
          </p:nvPr>
        </p:nvSpPr>
        <p:spPr>
          <a:xfrm>
            <a:off x="3270428" y="1233488"/>
            <a:ext cx="2607734" cy="1875147"/>
          </a:xfrm>
          <a:prstGeom prst="rect">
            <a:avLst/>
          </a:prstGeom>
          <a:effectLst/>
        </p:spPr>
        <p:txBody>
          <a:bodyPr vert="horz" lIns="95057" tIns="47529" rIns="95057" bIns="47529"/>
          <a:lstStyle>
            <a:lvl1pPr marL="0" indent="0" algn="just">
              <a:buNone/>
              <a:defRPr sz="900">
                <a:solidFill>
                  <a:srgbClr val="7F7F7F"/>
                </a:solidFill>
                <a:latin typeface="Lato Regular"/>
                <a:cs typeface="Lato Regular"/>
              </a:defRPr>
            </a:lvl1pPr>
          </a:lstStyle>
          <a:p>
            <a:r>
              <a:rPr lang="en-US"/>
              <a:t>Click icon to add picture</a:t>
            </a:r>
            <a:endParaRPr lang="en-US" dirty="0"/>
          </a:p>
        </p:txBody>
      </p:sp>
      <p:sp>
        <p:nvSpPr>
          <p:cNvPr id="52" name="Picture Placeholder 2">
            <a:extLst>
              <a:ext uri="{FF2B5EF4-FFF2-40B4-BE49-F238E27FC236}">
                <a16:creationId xmlns:a16="http://schemas.microsoft.com/office/drawing/2014/main" id="{B7068834-1D48-744C-9F45-5B16770AFC5D}"/>
              </a:ext>
            </a:extLst>
          </p:cNvPr>
          <p:cNvSpPr>
            <a:spLocks noGrp="1"/>
          </p:cNvSpPr>
          <p:nvPr>
            <p:ph type="pic" sz="quarter" idx="69"/>
          </p:nvPr>
        </p:nvSpPr>
        <p:spPr>
          <a:xfrm>
            <a:off x="6313841" y="1233488"/>
            <a:ext cx="2607734" cy="1875147"/>
          </a:xfrm>
          <a:prstGeom prst="rect">
            <a:avLst/>
          </a:prstGeom>
          <a:effectLst/>
        </p:spPr>
        <p:txBody>
          <a:bodyPr vert="horz" lIns="95057" tIns="47529" rIns="95057" bIns="47529"/>
          <a:lstStyle>
            <a:lvl1pPr marL="0" indent="0" algn="just">
              <a:buNone/>
              <a:defRPr sz="900">
                <a:solidFill>
                  <a:srgbClr val="7F7F7F"/>
                </a:solidFill>
                <a:latin typeface="Lato Regular"/>
                <a:cs typeface="Lato Regular"/>
              </a:defRPr>
            </a:lvl1pPr>
          </a:lstStyle>
          <a:p>
            <a:r>
              <a:rPr lang="en-US"/>
              <a:t>Click icon to add picture</a:t>
            </a:r>
            <a:endParaRPr lang="en-US" dirty="0"/>
          </a:p>
        </p:txBody>
      </p:sp>
      <p:sp>
        <p:nvSpPr>
          <p:cNvPr id="53" name="Picture Placeholder 2">
            <a:extLst>
              <a:ext uri="{FF2B5EF4-FFF2-40B4-BE49-F238E27FC236}">
                <a16:creationId xmlns:a16="http://schemas.microsoft.com/office/drawing/2014/main" id="{7B22C631-0A5C-8547-84AA-7BD0BDA07062}"/>
              </a:ext>
            </a:extLst>
          </p:cNvPr>
          <p:cNvSpPr>
            <a:spLocks noGrp="1"/>
          </p:cNvSpPr>
          <p:nvPr>
            <p:ph type="pic" sz="quarter" idx="70"/>
          </p:nvPr>
        </p:nvSpPr>
        <p:spPr>
          <a:xfrm>
            <a:off x="9357254" y="1233488"/>
            <a:ext cx="2607734" cy="1875147"/>
          </a:xfrm>
          <a:prstGeom prst="rect">
            <a:avLst/>
          </a:prstGeom>
          <a:effectLst/>
        </p:spPr>
        <p:txBody>
          <a:bodyPr vert="horz" lIns="95057" tIns="47529" rIns="95057" bIns="47529"/>
          <a:lstStyle>
            <a:lvl1pPr marL="0" indent="0" algn="just">
              <a:buNone/>
              <a:defRPr sz="900">
                <a:solidFill>
                  <a:srgbClr val="7F7F7F"/>
                </a:solidFill>
                <a:latin typeface="Lato Regular"/>
                <a:cs typeface="Lato Regular"/>
              </a:defRPr>
            </a:lvl1pPr>
          </a:lstStyle>
          <a:p>
            <a:r>
              <a:rPr lang="en-US"/>
              <a:t>Click icon to add picture</a:t>
            </a:r>
            <a:endParaRPr lang="en-US" dirty="0"/>
          </a:p>
        </p:txBody>
      </p:sp>
      <p:sp>
        <p:nvSpPr>
          <p:cNvPr id="54" name="Rectangle 22">
            <a:extLst>
              <a:ext uri="{FF2B5EF4-FFF2-40B4-BE49-F238E27FC236}">
                <a16:creationId xmlns:a16="http://schemas.microsoft.com/office/drawing/2014/main" id="{478B669D-A47E-A94A-8E53-4F95B9AE5CE0}"/>
              </a:ext>
            </a:extLst>
          </p:cNvPr>
          <p:cNvSpPr/>
          <p:nvPr userDrawn="1"/>
        </p:nvSpPr>
        <p:spPr>
          <a:xfrm>
            <a:off x="3270427" y="3108634"/>
            <a:ext cx="2607735" cy="482597"/>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a:p>
        </p:txBody>
      </p:sp>
      <p:sp>
        <p:nvSpPr>
          <p:cNvPr id="55" name="Text Placeholder 7">
            <a:extLst>
              <a:ext uri="{FF2B5EF4-FFF2-40B4-BE49-F238E27FC236}">
                <a16:creationId xmlns:a16="http://schemas.microsoft.com/office/drawing/2014/main" id="{6896FDBC-4D70-B44C-BD97-4837CE7BDB88}"/>
              </a:ext>
            </a:extLst>
          </p:cNvPr>
          <p:cNvSpPr>
            <a:spLocks noGrp="1"/>
          </p:cNvSpPr>
          <p:nvPr>
            <p:ph type="body" sz="quarter" idx="71" hasCustomPrompt="1"/>
          </p:nvPr>
        </p:nvSpPr>
        <p:spPr>
          <a:xfrm>
            <a:off x="3405896" y="3241354"/>
            <a:ext cx="1922150" cy="217788"/>
          </a:xfrm>
          <a:prstGeom prst="rect">
            <a:avLst/>
          </a:prstGeom>
        </p:spPr>
        <p:txBody>
          <a:bodyPr vert="horz" lIns="0" tIns="40504" rIns="0" bIns="40504" anchor="ctr"/>
          <a:lstStyle>
            <a:lvl1pPr marL="0" indent="0" algn="just">
              <a:lnSpc>
                <a:spcPct val="100000"/>
              </a:lnSpc>
              <a:spcBef>
                <a:spcPts val="0"/>
              </a:spcBef>
              <a:spcAft>
                <a:spcPts val="0"/>
              </a:spcAft>
              <a:buNone/>
              <a:defRPr sz="1200" b="0" i="0">
                <a:solidFill>
                  <a:schemeClr val="bg1"/>
                </a:solidFill>
                <a:latin typeface="Arial" panose="020B0604020202020204" pitchFamily="34" charset="0"/>
                <a:cs typeface="Arial" panose="020B0604020202020204" pitchFamily="34" charset="0"/>
              </a:defRPr>
            </a:lvl1pPr>
          </a:lstStyle>
          <a:p>
            <a:pPr lvl="0"/>
            <a:r>
              <a:rPr lang="es-ES_tradnl" dirty="0" err="1"/>
              <a:t>Esempio</a:t>
            </a:r>
            <a:endParaRPr lang="es-ES_tradnl" dirty="0"/>
          </a:p>
        </p:txBody>
      </p:sp>
      <p:sp>
        <p:nvSpPr>
          <p:cNvPr id="56" name="Text Placeholder 7">
            <a:extLst>
              <a:ext uri="{FF2B5EF4-FFF2-40B4-BE49-F238E27FC236}">
                <a16:creationId xmlns:a16="http://schemas.microsoft.com/office/drawing/2014/main" id="{BC12941F-272F-E542-AF59-501794224286}"/>
              </a:ext>
            </a:extLst>
          </p:cNvPr>
          <p:cNvSpPr>
            <a:spLocks noGrp="1"/>
          </p:cNvSpPr>
          <p:nvPr>
            <p:ph type="body" sz="quarter" idx="72" hasCustomPrompt="1"/>
          </p:nvPr>
        </p:nvSpPr>
        <p:spPr>
          <a:xfrm>
            <a:off x="5313022" y="3165154"/>
            <a:ext cx="441110" cy="324477"/>
          </a:xfrm>
          <a:prstGeom prst="rect">
            <a:avLst/>
          </a:prstGeom>
        </p:spPr>
        <p:txBody>
          <a:bodyPr vert="horz" lIns="0" tIns="103884" rIns="0" bIns="103884" anchor="ctr"/>
          <a:lstStyle>
            <a:lvl1pPr marL="0" indent="0" algn="just">
              <a:lnSpc>
                <a:spcPct val="100000"/>
              </a:lnSpc>
              <a:spcBef>
                <a:spcPts val="0"/>
              </a:spcBef>
              <a:buNone/>
              <a:defRPr sz="1800" b="0" i="0">
                <a:solidFill>
                  <a:schemeClr val="bg1"/>
                </a:solidFill>
                <a:latin typeface="Arial Narrow" panose="020B0604020202020204" pitchFamily="34" charset="0"/>
                <a:cs typeface="Arial Narrow" panose="020B0604020202020204" pitchFamily="34" charset="0"/>
              </a:defRPr>
            </a:lvl1pPr>
          </a:lstStyle>
          <a:p>
            <a:pPr lvl="0"/>
            <a:r>
              <a:rPr lang="es-ES_tradnl" dirty="0" err="1"/>
              <a:t>icon</a:t>
            </a:r>
            <a:endParaRPr lang="es-ES_tradnl" dirty="0"/>
          </a:p>
        </p:txBody>
      </p:sp>
      <p:sp>
        <p:nvSpPr>
          <p:cNvPr id="57" name="Rectangle 22">
            <a:extLst>
              <a:ext uri="{FF2B5EF4-FFF2-40B4-BE49-F238E27FC236}">
                <a16:creationId xmlns:a16="http://schemas.microsoft.com/office/drawing/2014/main" id="{CA5C0333-3E6C-CB4E-B739-693583366B04}"/>
              </a:ext>
            </a:extLst>
          </p:cNvPr>
          <p:cNvSpPr/>
          <p:nvPr userDrawn="1"/>
        </p:nvSpPr>
        <p:spPr>
          <a:xfrm>
            <a:off x="6313840" y="3109755"/>
            <a:ext cx="2607735" cy="482597"/>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a:p>
        </p:txBody>
      </p:sp>
      <p:sp>
        <p:nvSpPr>
          <p:cNvPr id="58" name="Text Placeholder 7">
            <a:extLst>
              <a:ext uri="{FF2B5EF4-FFF2-40B4-BE49-F238E27FC236}">
                <a16:creationId xmlns:a16="http://schemas.microsoft.com/office/drawing/2014/main" id="{EE6C3D15-DFB6-4842-B168-6D30D6ACAC23}"/>
              </a:ext>
            </a:extLst>
          </p:cNvPr>
          <p:cNvSpPr>
            <a:spLocks noGrp="1"/>
          </p:cNvSpPr>
          <p:nvPr>
            <p:ph type="body" sz="quarter" idx="73" hasCustomPrompt="1"/>
          </p:nvPr>
        </p:nvSpPr>
        <p:spPr>
          <a:xfrm>
            <a:off x="6449309" y="3242475"/>
            <a:ext cx="1922150" cy="217788"/>
          </a:xfrm>
          <a:prstGeom prst="rect">
            <a:avLst/>
          </a:prstGeom>
        </p:spPr>
        <p:txBody>
          <a:bodyPr vert="horz" lIns="0" tIns="40504" rIns="0" bIns="40504" anchor="ctr"/>
          <a:lstStyle>
            <a:lvl1pPr marL="0" indent="0" algn="just">
              <a:lnSpc>
                <a:spcPct val="100000"/>
              </a:lnSpc>
              <a:spcBef>
                <a:spcPts val="0"/>
              </a:spcBef>
              <a:spcAft>
                <a:spcPts val="0"/>
              </a:spcAft>
              <a:buNone/>
              <a:defRPr sz="1200" b="0" i="0">
                <a:solidFill>
                  <a:schemeClr val="bg1"/>
                </a:solidFill>
                <a:latin typeface="Arial" panose="020B0604020202020204" pitchFamily="34" charset="0"/>
                <a:cs typeface="Arial" panose="020B0604020202020204" pitchFamily="34" charset="0"/>
              </a:defRPr>
            </a:lvl1pPr>
          </a:lstStyle>
          <a:p>
            <a:pPr lvl="0"/>
            <a:r>
              <a:rPr lang="es-ES_tradnl" dirty="0" err="1"/>
              <a:t>Esempio</a:t>
            </a:r>
            <a:endParaRPr lang="es-ES_tradnl" dirty="0"/>
          </a:p>
        </p:txBody>
      </p:sp>
      <p:sp>
        <p:nvSpPr>
          <p:cNvPr id="59" name="Text Placeholder 7">
            <a:extLst>
              <a:ext uri="{FF2B5EF4-FFF2-40B4-BE49-F238E27FC236}">
                <a16:creationId xmlns:a16="http://schemas.microsoft.com/office/drawing/2014/main" id="{3B6823A0-9053-E44F-98D6-2A8585C63FAD}"/>
              </a:ext>
            </a:extLst>
          </p:cNvPr>
          <p:cNvSpPr>
            <a:spLocks noGrp="1"/>
          </p:cNvSpPr>
          <p:nvPr>
            <p:ph type="body" sz="quarter" idx="74" hasCustomPrompt="1"/>
          </p:nvPr>
        </p:nvSpPr>
        <p:spPr>
          <a:xfrm>
            <a:off x="8356435" y="3166275"/>
            <a:ext cx="441110" cy="324477"/>
          </a:xfrm>
          <a:prstGeom prst="rect">
            <a:avLst/>
          </a:prstGeom>
        </p:spPr>
        <p:txBody>
          <a:bodyPr vert="horz" lIns="0" tIns="103884" rIns="0" bIns="103884" anchor="ctr"/>
          <a:lstStyle>
            <a:lvl1pPr marL="0" indent="0" algn="just">
              <a:lnSpc>
                <a:spcPct val="100000"/>
              </a:lnSpc>
              <a:spcBef>
                <a:spcPts val="0"/>
              </a:spcBef>
              <a:buNone/>
              <a:defRPr sz="1800" b="0" i="0">
                <a:solidFill>
                  <a:schemeClr val="bg1"/>
                </a:solidFill>
                <a:latin typeface="Arial Narrow" panose="020B0604020202020204" pitchFamily="34" charset="0"/>
                <a:cs typeface="Arial Narrow" panose="020B0604020202020204" pitchFamily="34" charset="0"/>
              </a:defRPr>
            </a:lvl1pPr>
          </a:lstStyle>
          <a:p>
            <a:pPr lvl="0"/>
            <a:r>
              <a:rPr lang="es-ES_tradnl" dirty="0" err="1"/>
              <a:t>icon</a:t>
            </a:r>
            <a:endParaRPr lang="es-ES_tradnl" dirty="0"/>
          </a:p>
        </p:txBody>
      </p:sp>
      <p:sp>
        <p:nvSpPr>
          <p:cNvPr id="60" name="Rectangle 22">
            <a:extLst>
              <a:ext uri="{FF2B5EF4-FFF2-40B4-BE49-F238E27FC236}">
                <a16:creationId xmlns:a16="http://schemas.microsoft.com/office/drawing/2014/main" id="{389298EF-351A-564B-B6E3-AC6439C27032}"/>
              </a:ext>
            </a:extLst>
          </p:cNvPr>
          <p:cNvSpPr/>
          <p:nvPr userDrawn="1"/>
        </p:nvSpPr>
        <p:spPr>
          <a:xfrm>
            <a:off x="9357253" y="3108635"/>
            <a:ext cx="2607735" cy="482597"/>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a:p>
        </p:txBody>
      </p:sp>
      <p:sp>
        <p:nvSpPr>
          <p:cNvPr id="61" name="Text Placeholder 7">
            <a:extLst>
              <a:ext uri="{FF2B5EF4-FFF2-40B4-BE49-F238E27FC236}">
                <a16:creationId xmlns:a16="http://schemas.microsoft.com/office/drawing/2014/main" id="{55BF7B55-6E85-1649-98A6-E18D863122D5}"/>
              </a:ext>
            </a:extLst>
          </p:cNvPr>
          <p:cNvSpPr>
            <a:spLocks noGrp="1"/>
          </p:cNvSpPr>
          <p:nvPr>
            <p:ph type="body" sz="quarter" idx="75" hasCustomPrompt="1"/>
          </p:nvPr>
        </p:nvSpPr>
        <p:spPr>
          <a:xfrm>
            <a:off x="9492722" y="3241355"/>
            <a:ext cx="1922150" cy="217788"/>
          </a:xfrm>
          <a:prstGeom prst="rect">
            <a:avLst/>
          </a:prstGeom>
        </p:spPr>
        <p:txBody>
          <a:bodyPr vert="horz" lIns="0" tIns="40504" rIns="0" bIns="40504" anchor="ctr"/>
          <a:lstStyle>
            <a:lvl1pPr marL="0" indent="0" algn="just">
              <a:lnSpc>
                <a:spcPct val="100000"/>
              </a:lnSpc>
              <a:spcBef>
                <a:spcPts val="0"/>
              </a:spcBef>
              <a:spcAft>
                <a:spcPts val="0"/>
              </a:spcAft>
              <a:buNone/>
              <a:defRPr sz="1200" b="0" i="0">
                <a:solidFill>
                  <a:schemeClr val="bg1"/>
                </a:solidFill>
                <a:latin typeface="Arial" panose="020B0604020202020204" pitchFamily="34" charset="0"/>
                <a:cs typeface="Arial" panose="020B0604020202020204" pitchFamily="34" charset="0"/>
              </a:defRPr>
            </a:lvl1pPr>
          </a:lstStyle>
          <a:p>
            <a:pPr lvl="0"/>
            <a:r>
              <a:rPr lang="es-ES_tradnl" dirty="0" err="1"/>
              <a:t>Esempio</a:t>
            </a:r>
            <a:endParaRPr lang="es-ES_tradnl" dirty="0"/>
          </a:p>
        </p:txBody>
      </p:sp>
      <p:sp>
        <p:nvSpPr>
          <p:cNvPr id="62" name="Text Placeholder 7">
            <a:extLst>
              <a:ext uri="{FF2B5EF4-FFF2-40B4-BE49-F238E27FC236}">
                <a16:creationId xmlns:a16="http://schemas.microsoft.com/office/drawing/2014/main" id="{A9911D0D-081F-A047-B921-A137A2DE69C7}"/>
              </a:ext>
            </a:extLst>
          </p:cNvPr>
          <p:cNvSpPr>
            <a:spLocks noGrp="1"/>
          </p:cNvSpPr>
          <p:nvPr>
            <p:ph type="body" sz="quarter" idx="76" hasCustomPrompt="1"/>
          </p:nvPr>
        </p:nvSpPr>
        <p:spPr>
          <a:xfrm>
            <a:off x="11399848" y="3165155"/>
            <a:ext cx="441110" cy="324477"/>
          </a:xfrm>
          <a:prstGeom prst="rect">
            <a:avLst/>
          </a:prstGeom>
        </p:spPr>
        <p:txBody>
          <a:bodyPr vert="horz" lIns="0" tIns="103884" rIns="0" bIns="103884" anchor="ctr"/>
          <a:lstStyle>
            <a:lvl1pPr marL="0" indent="0" algn="just">
              <a:lnSpc>
                <a:spcPct val="100000"/>
              </a:lnSpc>
              <a:spcBef>
                <a:spcPts val="0"/>
              </a:spcBef>
              <a:buNone/>
              <a:defRPr sz="1800" b="0" i="0">
                <a:solidFill>
                  <a:schemeClr val="bg1"/>
                </a:solidFill>
                <a:latin typeface="Arial Narrow" panose="020B0604020202020204" pitchFamily="34" charset="0"/>
                <a:cs typeface="Arial Narrow" panose="020B0604020202020204" pitchFamily="34" charset="0"/>
              </a:defRPr>
            </a:lvl1pPr>
          </a:lstStyle>
          <a:p>
            <a:pPr lvl="0"/>
            <a:r>
              <a:rPr lang="es-ES_tradnl" dirty="0" err="1"/>
              <a:t>icon</a:t>
            </a:r>
            <a:endParaRPr lang="es-ES_tradnl" dirty="0"/>
          </a:p>
        </p:txBody>
      </p:sp>
      <p:sp>
        <p:nvSpPr>
          <p:cNvPr id="111" name="Picture Placeholder 2">
            <a:extLst>
              <a:ext uri="{FF2B5EF4-FFF2-40B4-BE49-F238E27FC236}">
                <a16:creationId xmlns:a16="http://schemas.microsoft.com/office/drawing/2014/main" id="{02A3DF61-FD9A-224F-A126-F36EE74BEE63}"/>
              </a:ext>
            </a:extLst>
          </p:cNvPr>
          <p:cNvSpPr>
            <a:spLocks noGrp="1"/>
          </p:cNvSpPr>
          <p:nvPr>
            <p:ph type="pic" sz="quarter" idx="77"/>
          </p:nvPr>
        </p:nvSpPr>
        <p:spPr>
          <a:xfrm>
            <a:off x="227013" y="3796017"/>
            <a:ext cx="2607734" cy="1875147"/>
          </a:xfrm>
          <a:prstGeom prst="rect">
            <a:avLst/>
          </a:prstGeom>
          <a:effectLst/>
        </p:spPr>
        <p:txBody>
          <a:bodyPr vert="horz" lIns="95057" tIns="47529" rIns="95057" bIns="47529"/>
          <a:lstStyle>
            <a:lvl1pPr marL="0" indent="0" algn="just">
              <a:buNone/>
              <a:defRPr sz="900">
                <a:solidFill>
                  <a:srgbClr val="7F7F7F"/>
                </a:solidFill>
                <a:latin typeface="Lato Regular"/>
                <a:cs typeface="Lato Regular"/>
              </a:defRPr>
            </a:lvl1pPr>
          </a:lstStyle>
          <a:p>
            <a:r>
              <a:rPr lang="en-US"/>
              <a:t>Click icon to add picture</a:t>
            </a:r>
            <a:endParaRPr lang="en-US" dirty="0"/>
          </a:p>
        </p:txBody>
      </p:sp>
      <p:sp>
        <p:nvSpPr>
          <p:cNvPr id="112" name="Rectangle 22">
            <a:extLst>
              <a:ext uri="{FF2B5EF4-FFF2-40B4-BE49-F238E27FC236}">
                <a16:creationId xmlns:a16="http://schemas.microsoft.com/office/drawing/2014/main" id="{9F4BC0C6-7AA2-4A49-86EA-10372F99E07E}"/>
              </a:ext>
            </a:extLst>
          </p:cNvPr>
          <p:cNvSpPr/>
          <p:nvPr userDrawn="1"/>
        </p:nvSpPr>
        <p:spPr>
          <a:xfrm>
            <a:off x="227011" y="5671164"/>
            <a:ext cx="2607735" cy="482597"/>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a:p>
        </p:txBody>
      </p:sp>
      <p:sp>
        <p:nvSpPr>
          <p:cNvPr id="113" name="Text Placeholder 7">
            <a:extLst>
              <a:ext uri="{FF2B5EF4-FFF2-40B4-BE49-F238E27FC236}">
                <a16:creationId xmlns:a16="http://schemas.microsoft.com/office/drawing/2014/main" id="{704AF734-38B9-8B41-96B5-4359BF8ED570}"/>
              </a:ext>
            </a:extLst>
          </p:cNvPr>
          <p:cNvSpPr>
            <a:spLocks noGrp="1"/>
          </p:cNvSpPr>
          <p:nvPr>
            <p:ph type="body" sz="quarter" idx="78" hasCustomPrompt="1"/>
          </p:nvPr>
        </p:nvSpPr>
        <p:spPr>
          <a:xfrm>
            <a:off x="362480" y="5803884"/>
            <a:ext cx="1922150" cy="217788"/>
          </a:xfrm>
          <a:prstGeom prst="rect">
            <a:avLst/>
          </a:prstGeom>
        </p:spPr>
        <p:txBody>
          <a:bodyPr vert="horz" lIns="0" tIns="40504" rIns="0" bIns="40504" anchor="ctr"/>
          <a:lstStyle>
            <a:lvl1pPr marL="0" indent="0" algn="just">
              <a:lnSpc>
                <a:spcPct val="100000"/>
              </a:lnSpc>
              <a:spcBef>
                <a:spcPts val="0"/>
              </a:spcBef>
              <a:spcAft>
                <a:spcPts val="0"/>
              </a:spcAft>
              <a:buNone/>
              <a:defRPr sz="1200" b="0" i="0">
                <a:solidFill>
                  <a:schemeClr val="bg1"/>
                </a:solidFill>
                <a:latin typeface="Arial" panose="020B0604020202020204" pitchFamily="34" charset="0"/>
                <a:cs typeface="Arial" panose="020B0604020202020204" pitchFamily="34" charset="0"/>
              </a:defRPr>
            </a:lvl1pPr>
          </a:lstStyle>
          <a:p>
            <a:pPr lvl="0"/>
            <a:r>
              <a:rPr lang="es-ES_tradnl" dirty="0" err="1"/>
              <a:t>Esempio</a:t>
            </a:r>
            <a:endParaRPr lang="es-ES_tradnl" dirty="0"/>
          </a:p>
        </p:txBody>
      </p:sp>
      <p:sp>
        <p:nvSpPr>
          <p:cNvPr id="114" name="Text Placeholder 7">
            <a:extLst>
              <a:ext uri="{FF2B5EF4-FFF2-40B4-BE49-F238E27FC236}">
                <a16:creationId xmlns:a16="http://schemas.microsoft.com/office/drawing/2014/main" id="{C123C1FB-0810-BB49-9F96-FFEE23A4D804}"/>
              </a:ext>
            </a:extLst>
          </p:cNvPr>
          <p:cNvSpPr>
            <a:spLocks noGrp="1"/>
          </p:cNvSpPr>
          <p:nvPr>
            <p:ph type="body" sz="quarter" idx="79" hasCustomPrompt="1"/>
          </p:nvPr>
        </p:nvSpPr>
        <p:spPr>
          <a:xfrm>
            <a:off x="2269606" y="5727684"/>
            <a:ext cx="441110" cy="324477"/>
          </a:xfrm>
          <a:prstGeom prst="rect">
            <a:avLst/>
          </a:prstGeom>
        </p:spPr>
        <p:txBody>
          <a:bodyPr vert="horz" lIns="0" tIns="103884" rIns="0" bIns="103884" anchor="ctr"/>
          <a:lstStyle>
            <a:lvl1pPr marL="0" indent="0" algn="just">
              <a:lnSpc>
                <a:spcPct val="100000"/>
              </a:lnSpc>
              <a:spcBef>
                <a:spcPts val="0"/>
              </a:spcBef>
              <a:buNone/>
              <a:defRPr sz="1800" b="0" i="0">
                <a:solidFill>
                  <a:schemeClr val="bg1"/>
                </a:solidFill>
                <a:latin typeface="Arial Narrow" panose="020B0604020202020204" pitchFamily="34" charset="0"/>
                <a:cs typeface="Arial Narrow" panose="020B0604020202020204" pitchFamily="34" charset="0"/>
              </a:defRPr>
            </a:lvl1pPr>
          </a:lstStyle>
          <a:p>
            <a:pPr lvl="0"/>
            <a:r>
              <a:rPr lang="es-ES_tradnl" dirty="0" err="1"/>
              <a:t>icon</a:t>
            </a:r>
            <a:endParaRPr lang="es-ES_tradnl" dirty="0"/>
          </a:p>
        </p:txBody>
      </p:sp>
      <p:sp>
        <p:nvSpPr>
          <p:cNvPr id="115" name="Picture Placeholder 2">
            <a:extLst>
              <a:ext uri="{FF2B5EF4-FFF2-40B4-BE49-F238E27FC236}">
                <a16:creationId xmlns:a16="http://schemas.microsoft.com/office/drawing/2014/main" id="{AE865932-D3B9-AB49-884B-2AEC569A5789}"/>
              </a:ext>
            </a:extLst>
          </p:cNvPr>
          <p:cNvSpPr>
            <a:spLocks noGrp="1"/>
          </p:cNvSpPr>
          <p:nvPr>
            <p:ph type="pic" sz="quarter" idx="80"/>
          </p:nvPr>
        </p:nvSpPr>
        <p:spPr>
          <a:xfrm>
            <a:off x="3270426" y="3796017"/>
            <a:ext cx="2607734" cy="1875147"/>
          </a:xfrm>
          <a:prstGeom prst="rect">
            <a:avLst/>
          </a:prstGeom>
          <a:effectLst/>
        </p:spPr>
        <p:txBody>
          <a:bodyPr vert="horz" lIns="95057" tIns="47529" rIns="95057" bIns="47529"/>
          <a:lstStyle>
            <a:lvl1pPr marL="0" indent="0" algn="just">
              <a:buNone/>
              <a:defRPr sz="900">
                <a:solidFill>
                  <a:srgbClr val="7F7F7F"/>
                </a:solidFill>
                <a:latin typeface="Lato Regular"/>
                <a:cs typeface="Lato Regular"/>
              </a:defRPr>
            </a:lvl1pPr>
          </a:lstStyle>
          <a:p>
            <a:r>
              <a:rPr lang="en-US"/>
              <a:t>Click icon to add picture</a:t>
            </a:r>
            <a:endParaRPr lang="en-US" dirty="0"/>
          </a:p>
        </p:txBody>
      </p:sp>
      <p:sp>
        <p:nvSpPr>
          <p:cNvPr id="116" name="Picture Placeholder 2">
            <a:extLst>
              <a:ext uri="{FF2B5EF4-FFF2-40B4-BE49-F238E27FC236}">
                <a16:creationId xmlns:a16="http://schemas.microsoft.com/office/drawing/2014/main" id="{6FC12E6D-573B-6742-895B-CC34DEED7A4E}"/>
              </a:ext>
            </a:extLst>
          </p:cNvPr>
          <p:cNvSpPr>
            <a:spLocks noGrp="1"/>
          </p:cNvSpPr>
          <p:nvPr>
            <p:ph type="pic" sz="quarter" idx="81"/>
          </p:nvPr>
        </p:nvSpPr>
        <p:spPr>
          <a:xfrm>
            <a:off x="6313839" y="3796017"/>
            <a:ext cx="2607734" cy="1875147"/>
          </a:xfrm>
          <a:prstGeom prst="rect">
            <a:avLst/>
          </a:prstGeom>
          <a:effectLst/>
        </p:spPr>
        <p:txBody>
          <a:bodyPr vert="horz" lIns="95057" tIns="47529" rIns="95057" bIns="47529"/>
          <a:lstStyle>
            <a:lvl1pPr marL="0" indent="0" algn="just">
              <a:buNone/>
              <a:defRPr sz="900">
                <a:solidFill>
                  <a:srgbClr val="7F7F7F"/>
                </a:solidFill>
                <a:latin typeface="Lato Regular"/>
                <a:cs typeface="Lato Regular"/>
              </a:defRPr>
            </a:lvl1pPr>
          </a:lstStyle>
          <a:p>
            <a:r>
              <a:rPr lang="en-US"/>
              <a:t>Click icon to add picture</a:t>
            </a:r>
            <a:endParaRPr lang="en-US" dirty="0"/>
          </a:p>
        </p:txBody>
      </p:sp>
      <p:sp>
        <p:nvSpPr>
          <p:cNvPr id="117" name="Picture Placeholder 2">
            <a:extLst>
              <a:ext uri="{FF2B5EF4-FFF2-40B4-BE49-F238E27FC236}">
                <a16:creationId xmlns:a16="http://schemas.microsoft.com/office/drawing/2014/main" id="{DC37DB6B-AE4A-4442-BEF0-C0550A14BA3A}"/>
              </a:ext>
            </a:extLst>
          </p:cNvPr>
          <p:cNvSpPr>
            <a:spLocks noGrp="1"/>
          </p:cNvSpPr>
          <p:nvPr>
            <p:ph type="pic" sz="quarter" idx="82"/>
          </p:nvPr>
        </p:nvSpPr>
        <p:spPr>
          <a:xfrm>
            <a:off x="9357252" y="3796017"/>
            <a:ext cx="2607734" cy="1875147"/>
          </a:xfrm>
          <a:prstGeom prst="rect">
            <a:avLst/>
          </a:prstGeom>
          <a:effectLst/>
        </p:spPr>
        <p:txBody>
          <a:bodyPr vert="horz" lIns="95057" tIns="47529" rIns="95057" bIns="47529"/>
          <a:lstStyle>
            <a:lvl1pPr marL="0" indent="0" algn="just">
              <a:buNone/>
              <a:defRPr sz="900">
                <a:solidFill>
                  <a:srgbClr val="7F7F7F"/>
                </a:solidFill>
                <a:latin typeface="Lato Regular"/>
                <a:cs typeface="Lato Regular"/>
              </a:defRPr>
            </a:lvl1pPr>
          </a:lstStyle>
          <a:p>
            <a:r>
              <a:rPr lang="en-US"/>
              <a:t>Click icon to add picture</a:t>
            </a:r>
            <a:endParaRPr lang="en-US" dirty="0"/>
          </a:p>
        </p:txBody>
      </p:sp>
      <p:sp>
        <p:nvSpPr>
          <p:cNvPr id="118" name="Rectangle 22">
            <a:extLst>
              <a:ext uri="{FF2B5EF4-FFF2-40B4-BE49-F238E27FC236}">
                <a16:creationId xmlns:a16="http://schemas.microsoft.com/office/drawing/2014/main" id="{866D6B73-2D6A-D646-9E9C-1F835D5B0E70}"/>
              </a:ext>
            </a:extLst>
          </p:cNvPr>
          <p:cNvSpPr/>
          <p:nvPr userDrawn="1"/>
        </p:nvSpPr>
        <p:spPr>
          <a:xfrm>
            <a:off x="3270425" y="5671163"/>
            <a:ext cx="2607735" cy="482597"/>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a:p>
        </p:txBody>
      </p:sp>
      <p:sp>
        <p:nvSpPr>
          <p:cNvPr id="119" name="Text Placeholder 7">
            <a:extLst>
              <a:ext uri="{FF2B5EF4-FFF2-40B4-BE49-F238E27FC236}">
                <a16:creationId xmlns:a16="http://schemas.microsoft.com/office/drawing/2014/main" id="{98BE5810-1053-1740-9BCF-46AE4D8A5874}"/>
              </a:ext>
            </a:extLst>
          </p:cNvPr>
          <p:cNvSpPr>
            <a:spLocks noGrp="1"/>
          </p:cNvSpPr>
          <p:nvPr>
            <p:ph type="body" sz="quarter" idx="83" hasCustomPrompt="1"/>
          </p:nvPr>
        </p:nvSpPr>
        <p:spPr>
          <a:xfrm>
            <a:off x="3405894" y="5803883"/>
            <a:ext cx="1922150" cy="217788"/>
          </a:xfrm>
          <a:prstGeom prst="rect">
            <a:avLst/>
          </a:prstGeom>
        </p:spPr>
        <p:txBody>
          <a:bodyPr vert="horz" lIns="0" tIns="40504" rIns="0" bIns="40504" anchor="ctr"/>
          <a:lstStyle>
            <a:lvl1pPr marL="0" indent="0" algn="just">
              <a:lnSpc>
                <a:spcPct val="100000"/>
              </a:lnSpc>
              <a:spcBef>
                <a:spcPts val="0"/>
              </a:spcBef>
              <a:spcAft>
                <a:spcPts val="0"/>
              </a:spcAft>
              <a:buNone/>
              <a:defRPr sz="1200" b="0" i="0">
                <a:solidFill>
                  <a:schemeClr val="bg1"/>
                </a:solidFill>
                <a:latin typeface="Arial" panose="020B0604020202020204" pitchFamily="34" charset="0"/>
                <a:cs typeface="Arial" panose="020B0604020202020204" pitchFamily="34" charset="0"/>
              </a:defRPr>
            </a:lvl1pPr>
          </a:lstStyle>
          <a:p>
            <a:pPr lvl="0"/>
            <a:r>
              <a:rPr lang="es-ES_tradnl" dirty="0" err="1"/>
              <a:t>Esempio</a:t>
            </a:r>
            <a:endParaRPr lang="es-ES_tradnl" dirty="0"/>
          </a:p>
        </p:txBody>
      </p:sp>
      <p:sp>
        <p:nvSpPr>
          <p:cNvPr id="120" name="Text Placeholder 7">
            <a:extLst>
              <a:ext uri="{FF2B5EF4-FFF2-40B4-BE49-F238E27FC236}">
                <a16:creationId xmlns:a16="http://schemas.microsoft.com/office/drawing/2014/main" id="{AEFEE847-2484-004B-BDE8-E04DF5CBF37D}"/>
              </a:ext>
            </a:extLst>
          </p:cNvPr>
          <p:cNvSpPr>
            <a:spLocks noGrp="1"/>
          </p:cNvSpPr>
          <p:nvPr>
            <p:ph type="body" sz="quarter" idx="84" hasCustomPrompt="1"/>
          </p:nvPr>
        </p:nvSpPr>
        <p:spPr>
          <a:xfrm>
            <a:off x="5313020" y="5727683"/>
            <a:ext cx="441110" cy="324477"/>
          </a:xfrm>
          <a:prstGeom prst="rect">
            <a:avLst/>
          </a:prstGeom>
        </p:spPr>
        <p:txBody>
          <a:bodyPr vert="horz" lIns="0" tIns="103884" rIns="0" bIns="103884" anchor="ctr"/>
          <a:lstStyle>
            <a:lvl1pPr marL="0" indent="0" algn="just">
              <a:lnSpc>
                <a:spcPct val="100000"/>
              </a:lnSpc>
              <a:spcBef>
                <a:spcPts val="0"/>
              </a:spcBef>
              <a:buNone/>
              <a:defRPr sz="1800" b="0" i="0">
                <a:solidFill>
                  <a:schemeClr val="bg1"/>
                </a:solidFill>
                <a:latin typeface="Arial Narrow" panose="020B0604020202020204" pitchFamily="34" charset="0"/>
                <a:cs typeface="Arial Narrow" panose="020B0604020202020204" pitchFamily="34" charset="0"/>
              </a:defRPr>
            </a:lvl1pPr>
          </a:lstStyle>
          <a:p>
            <a:pPr lvl="0"/>
            <a:r>
              <a:rPr lang="es-ES_tradnl" dirty="0" err="1"/>
              <a:t>icon</a:t>
            </a:r>
            <a:endParaRPr lang="es-ES_tradnl" dirty="0"/>
          </a:p>
        </p:txBody>
      </p:sp>
      <p:sp>
        <p:nvSpPr>
          <p:cNvPr id="121" name="Rectangle 22">
            <a:extLst>
              <a:ext uri="{FF2B5EF4-FFF2-40B4-BE49-F238E27FC236}">
                <a16:creationId xmlns:a16="http://schemas.microsoft.com/office/drawing/2014/main" id="{04DE4263-5E67-E047-B39B-6A6D416A4691}"/>
              </a:ext>
            </a:extLst>
          </p:cNvPr>
          <p:cNvSpPr/>
          <p:nvPr userDrawn="1"/>
        </p:nvSpPr>
        <p:spPr>
          <a:xfrm>
            <a:off x="6313838" y="5672284"/>
            <a:ext cx="2607735" cy="482597"/>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a:p>
        </p:txBody>
      </p:sp>
      <p:sp>
        <p:nvSpPr>
          <p:cNvPr id="122" name="Text Placeholder 7">
            <a:extLst>
              <a:ext uri="{FF2B5EF4-FFF2-40B4-BE49-F238E27FC236}">
                <a16:creationId xmlns:a16="http://schemas.microsoft.com/office/drawing/2014/main" id="{211A74F3-9E17-5B49-A13D-0551422AF5BD}"/>
              </a:ext>
            </a:extLst>
          </p:cNvPr>
          <p:cNvSpPr>
            <a:spLocks noGrp="1"/>
          </p:cNvSpPr>
          <p:nvPr>
            <p:ph type="body" sz="quarter" idx="85" hasCustomPrompt="1"/>
          </p:nvPr>
        </p:nvSpPr>
        <p:spPr>
          <a:xfrm>
            <a:off x="6449307" y="5805004"/>
            <a:ext cx="1922150" cy="217788"/>
          </a:xfrm>
          <a:prstGeom prst="rect">
            <a:avLst/>
          </a:prstGeom>
        </p:spPr>
        <p:txBody>
          <a:bodyPr vert="horz" lIns="0" tIns="40504" rIns="0" bIns="40504" anchor="ctr"/>
          <a:lstStyle>
            <a:lvl1pPr marL="0" indent="0" algn="just">
              <a:lnSpc>
                <a:spcPct val="100000"/>
              </a:lnSpc>
              <a:spcBef>
                <a:spcPts val="0"/>
              </a:spcBef>
              <a:spcAft>
                <a:spcPts val="0"/>
              </a:spcAft>
              <a:buNone/>
              <a:defRPr sz="1200" b="0" i="0">
                <a:solidFill>
                  <a:schemeClr val="bg1"/>
                </a:solidFill>
                <a:latin typeface="Arial" panose="020B0604020202020204" pitchFamily="34" charset="0"/>
                <a:cs typeface="Arial" panose="020B0604020202020204" pitchFamily="34" charset="0"/>
              </a:defRPr>
            </a:lvl1pPr>
          </a:lstStyle>
          <a:p>
            <a:pPr lvl="0"/>
            <a:r>
              <a:rPr lang="es-ES_tradnl" dirty="0" err="1"/>
              <a:t>Esempio</a:t>
            </a:r>
            <a:endParaRPr lang="es-ES_tradnl" dirty="0"/>
          </a:p>
        </p:txBody>
      </p:sp>
      <p:sp>
        <p:nvSpPr>
          <p:cNvPr id="123" name="Text Placeholder 7">
            <a:extLst>
              <a:ext uri="{FF2B5EF4-FFF2-40B4-BE49-F238E27FC236}">
                <a16:creationId xmlns:a16="http://schemas.microsoft.com/office/drawing/2014/main" id="{79E1F8D3-AA80-7642-A9D2-3E70F43C31A5}"/>
              </a:ext>
            </a:extLst>
          </p:cNvPr>
          <p:cNvSpPr>
            <a:spLocks noGrp="1"/>
          </p:cNvSpPr>
          <p:nvPr>
            <p:ph type="body" sz="quarter" idx="86" hasCustomPrompt="1"/>
          </p:nvPr>
        </p:nvSpPr>
        <p:spPr>
          <a:xfrm>
            <a:off x="8356433" y="5728804"/>
            <a:ext cx="441110" cy="324477"/>
          </a:xfrm>
          <a:prstGeom prst="rect">
            <a:avLst/>
          </a:prstGeom>
        </p:spPr>
        <p:txBody>
          <a:bodyPr vert="horz" lIns="0" tIns="103884" rIns="0" bIns="103884" anchor="ctr"/>
          <a:lstStyle>
            <a:lvl1pPr marL="0" indent="0" algn="just">
              <a:lnSpc>
                <a:spcPct val="100000"/>
              </a:lnSpc>
              <a:spcBef>
                <a:spcPts val="0"/>
              </a:spcBef>
              <a:buNone/>
              <a:defRPr sz="1800" b="0" i="0">
                <a:solidFill>
                  <a:schemeClr val="bg1"/>
                </a:solidFill>
                <a:latin typeface="Arial Narrow" panose="020B0604020202020204" pitchFamily="34" charset="0"/>
                <a:cs typeface="Arial Narrow" panose="020B0604020202020204" pitchFamily="34" charset="0"/>
              </a:defRPr>
            </a:lvl1pPr>
          </a:lstStyle>
          <a:p>
            <a:pPr lvl="0"/>
            <a:r>
              <a:rPr lang="es-ES_tradnl" dirty="0" err="1"/>
              <a:t>icon</a:t>
            </a:r>
            <a:endParaRPr lang="es-ES_tradnl" dirty="0"/>
          </a:p>
        </p:txBody>
      </p:sp>
      <p:sp>
        <p:nvSpPr>
          <p:cNvPr id="124" name="Rectangle 22">
            <a:extLst>
              <a:ext uri="{FF2B5EF4-FFF2-40B4-BE49-F238E27FC236}">
                <a16:creationId xmlns:a16="http://schemas.microsoft.com/office/drawing/2014/main" id="{E3E846C1-C5F4-4249-B4BF-C64CD282341D}"/>
              </a:ext>
            </a:extLst>
          </p:cNvPr>
          <p:cNvSpPr/>
          <p:nvPr userDrawn="1"/>
        </p:nvSpPr>
        <p:spPr>
          <a:xfrm>
            <a:off x="9357251" y="5671164"/>
            <a:ext cx="2607735" cy="482597"/>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a:p>
        </p:txBody>
      </p:sp>
      <p:sp>
        <p:nvSpPr>
          <p:cNvPr id="125" name="Text Placeholder 7">
            <a:extLst>
              <a:ext uri="{FF2B5EF4-FFF2-40B4-BE49-F238E27FC236}">
                <a16:creationId xmlns:a16="http://schemas.microsoft.com/office/drawing/2014/main" id="{21486E09-1B2A-BD4D-A3F3-8E68CFCCB81D}"/>
              </a:ext>
            </a:extLst>
          </p:cNvPr>
          <p:cNvSpPr>
            <a:spLocks noGrp="1"/>
          </p:cNvSpPr>
          <p:nvPr>
            <p:ph type="body" sz="quarter" idx="87" hasCustomPrompt="1"/>
          </p:nvPr>
        </p:nvSpPr>
        <p:spPr>
          <a:xfrm>
            <a:off x="9492720" y="5803884"/>
            <a:ext cx="1922150" cy="217788"/>
          </a:xfrm>
          <a:prstGeom prst="rect">
            <a:avLst/>
          </a:prstGeom>
        </p:spPr>
        <p:txBody>
          <a:bodyPr vert="horz" lIns="0" tIns="40504" rIns="0" bIns="40504" anchor="ctr"/>
          <a:lstStyle>
            <a:lvl1pPr marL="0" indent="0" algn="just">
              <a:lnSpc>
                <a:spcPct val="100000"/>
              </a:lnSpc>
              <a:spcBef>
                <a:spcPts val="0"/>
              </a:spcBef>
              <a:spcAft>
                <a:spcPts val="0"/>
              </a:spcAft>
              <a:buNone/>
              <a:defRPr sz="1200" b="0" i="0">
                <a:solidFill>
                  <a:schemeClr val="bg1"/>
                </a:solidFill>
                <a:latin typeface="Arial" panose="020B0604020202020204" pitchFamily="34" charset="0"/>
                <a:cs typeface="Arial" panose="020B0604020202020204" pitchFamily="34" charset="0"/>
              </a:defRPr>
            </a:lvl1pPr>
          </a:lstStyle>
          <a:p>
            <a:pPr lvl="0"/>
            <a:r>
              <a:rPr lang="es-ES_tradnl" dirty="0" err="1"/>
              <a:t>Esempio</a:t>
            </a:r>
            <a:endParaRPr lang="es-ES_tradnl" dirty="0"/>
          </a:p>
        </p:txBody>
      </p:sp>
      <p:sp>
        <p:nvSpPr>
          <p:cNvPr id="126" name="Text Placeholder 7">
            <a:extLst>
              <a:ext uri="{FF2B5EF4-FFF2-40B4-BE49-F238E27FC236}">
                <a16:creationId xmlns:a16="http://schemas.microsoft.com/office/drawing/2014/main" id="{BC66D60E-96E8-084A-A498-E8D2119506D3}"/>
              </a:ext>
            </a:extLst>
          </p:cNvPr>
          <p:cNvSpPr>
            <a:spLocks noGrp="1"/>
          </p:cNvSpPr>
          <p:nvPr>
            <p:ph type="body" sz="quarter" idx="88" hasCustomPrompt="1"/>
          </p:nvPr>
        </p:nvSpPr>
        <p:spPr>
          <a:xfrm>
            <a:off x="11399846" y="5727684"/>
            <a:ext cx="441110" cy="324477"/>
          </a:xfrm>
          <a:prstGeom prst="rect">
            <a:avLst/>
          </a:prstGeom>
        </p:spPr>
        <p:txBody>
          <a:bodyPr vert="horz" lIns="0" tIns="103884" rIns="0" bIns="103884" anchor="ctr"/>
          <a:lstStyle>
            <a:lvl1pPr marL="0" indent="0" algn="just">
              <a:lnSpc>
                <a:spcPct val="100000"/>
              </a:lnSpc>
              <a:spcBef>
                <a:spcPts val="0"/>
              </a:spcBef>
              <a:buNone/>
              <a:defRPr sz="1800" b="0" i="0">
                <a:solidFill>
                  <a:schemeClr val="bg1"/>
                </a:solidFill>
                <a:latin typeface="Arial Narrow" panose="020B0604020202020204" pitchFamily="34" charset="0"/>
                <a:cs typeface="Arial Narrow" panose="020B0604020202020204" pitchFamily="34" charset="0"/>
              </a:defRPr>
            </a:lvl1pPr>
          </a:lstStyle>
          <a:p>
            <a:pPr lvl="0"/>
            <a:r>
              <a:rPr lang="es-ES_tradnl" dirty="0" err="1"/>
              <a:t>icon</a:t>
            </a:r>
            <a:endParaRPr lang="es-ES_tradnl" dirty="0"/>
          </a:p>
        </p:txBody>
      </p:sp>
    </p:spTree>
    <p:extLst>
      <p:ext uri="{BB962C8B-B14F-4D97-AF65-F5344CB8AC3E}">
        <p14:creationId xmlns:p14="http://schemas.microsoft.com/office/powerpoint/2010/main" val="147770094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7_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40921E-1591-E94C-AD72-D997E0CD9348}"/>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022CD637-24AE-6D44-B982-429F5AEDC029}"/>
              </a:ext>
            </a:extLst>
          </p:cNvPr>
          <p:cNvSpPr>
            <a:spLocks noGrp="1"/>
          </p:cNvSpPr>
          <p:nvPr>
            <p:ph type="sldNum" sz="quarter" idx="10"/>
          </p:nvPr>
        </p:nvSpPr>
        <p:spPr/>
        <p:txBody>
          <a:body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56D793F1-5E39-0349-BC4E-39C1D5BBD5F4}"/>
              </a:ext>
            </a:extLst>
          </p:cNvPr>
          <p:cNvSpPr>
            <a:spLocks noGrp="1"/>
          </p:cNvSpPr>
          <p:nvPr>
            <p:ph type="ftr" sz="quarter" idx="11"/>
          </p:nvPr>
        </p:nvSpPr>
        <p:spPr/>
        <p:txBody>
          <a:bodyPr/>
          <a:lstStyle/>
          <a:p>
            <a:r>
              <a:rPr lang="it-IT"/>
              <a:t>TITOLO PARAGRAFO</a:t>
            </a:r>
            <a:endParaRPr lang="it-IT" dirty="0"/>
          </a:p>
        </p:txBody>
      </p:sp>
      <p:sp>
        <p:nvSpPr>
          <p:cNvPr id="11" name="Picture Placeholder 17">
            <a:extLst>
              <a:ext uri="{FF2B5EF4-FFF2-40B4-BE49-F238E27FC236}">
                <a16:creationId xmlns:a16="http://schemas.microsoft.com/office/drawing/2014/main" id="{498349D7-97F5-864B-B6C8-452C4547A576}"/>
              </a:ext>
            </a:extLst>
          </p:cNvPr>
          <p:cNvSpPr>
            <a:spLocks noGrp="1"/>
          </p:cNvSpPr>
          <p:nvPr>
            <p:ph type="pic" sz="quarter" idx="20"/>
          </p:nvPr>
        </p:nvSpPr>
        <p:spPr>
          <a:xfrm>
            <a:off x="0" y="1052512"/>
            <a:ext cx="2438400" cy="2664000"/>
          </a:xfrm>
        </p:spPr>
        <p:txBody>
          <a:bodyPr/>
          <a:lstStyle/>
          <a:p>
            <a:r>
              <a:rPr lang="en-US"/>
              <a:t>Click icon to add picture</a:t>
            </a:r>
          </a:p>
        </p:txBody>
      </p:sp>
      <p:sp>
        <p:nvSpPr>
          <p:cNvPr id="12" name="Picture Placeholder 17">
            <a:extLst>
              <a:ext uri="{FF2B5EF4-FFF2-40B4-BE49-F238E27FC236}">
                <a16:creationId xmlns:a16="http://schemas.microsoft.com/office/drawing/2014/main" id="{720276D8-F1E9-CA4A-A649-EF248B2EFA78}"/>
              </a:ext>
            </a:extLst>
          </p:cNvPr>
          <p:cNvSpPr>
            <a:spLocks noGrp="1"/>
          </p:cNvSpPr>
          <p:nvPr>
            <p:ph type="pic" sz="quarter" idx="21"/>
          </p:nvPr>
        </p:nvSpPr>
        <p:spPr>
          <a:xfrm>
            <a:off x="2438400" y="1052512"/>
            <a:ext cx="2438400" cy="2664000"/>
          </a:xfrm>
        </p:spPr>
        <p:txBody>
          <a:bodyPr/>
          <a:lstStyle/>
          <a:p>
            <a:r>
              <a:rPr lang="en-US"/>
              <a:t>Click icon to add picture</a:t>
            </a:r>
          </a:p>
        </p:txBody>
      </p:sp>
      <p:sp>
        <p:nvSpPr>
          <p:cNvPr id="13" name="Picture Placeholder 17">
            <a:extLst>
              <a:ext uri="{FF2B5EF4-FFF2-40B4-BE49-F238E27FC236}">
                <a16:creationId xmlns:a16="http://schemas.microsoft.com/office/drawing/2014/main" id="{7A099753-68E5-094A-B9EF-391623D56B2D}"/>
              </a:ext>
            </a:extLst>
          </p:cNvPr>
          <p:cNvSpPr>
            <a:spLocks noGrp="1"/>
          </p:cNvSpPr>
          <p:nvPr>
            <p:ph type="pic" sz="quarter" idx="12"/>
          </p:nvPr>
        </p:nvSpPr>
        <p:spPr>
          <a:xfrm>
            <a:off x="4876800" y="1052512"/>
            <a:ext cx="2438400" cy="2664000"/>
          </a:xfrm>
        </p:spPr>
        <p:txBody>
          <a:bodyPr/>
          <a:lstStyle/>
          <a:p>
            <a:r>
              <a:rPr lang="en-US"/>
              <a:t>Click icon to add picture</a:t>
            </a:r>
          </a:p>
        </p:txBody>
      </p:sp>
      <p:sp>
        <p:nvSpPr>
          <p:cNvPr id="14" name="Picture Placeholder 17">
            <a:extLst>
              <a:ext uri="{FF2B5EF4-FFF2-40B4-BE49-F238E27FC236}">
                <a16:creationId xmlns:a16="http://schemas.microsoft.com/office/drawing/2014/main" id="{A90F3D25-B144-7543-8216-1E00F68097B5}"/>
              </a:ext>
            </a:extLst>
          </p:cNvPr>
          <p:cNvSpPr>
            <a:spLocks noGrp="1"/>
          </p:cNvSpPr>
          <p:nvPr>
            <p:ph type="pic" sz="quarter" idx="13"/>
          </p:nvPr>
        </p:nvSpPr>
        <p:spPr>
          <a:xfrm>
            <a:off x="7315200" y="1052512"/>
            <a:ext cx="2438400" cy="2664000"/>
          </a:xfrm>
        </p:spPr>
        <p:txBody>
          <a:bodyPr/>
          <a:lstStyle/>
          <a:p>
            <a:r>
              <a:rPr lang="en-US"/>
              <a:t>Click icon to add picture</a:t>
            </a:r>
          </a:p>
        </p:txBody>
      </p:sp>
      <p:sp>
        <p:nvSpPr>
          <p:cNvPr id="15" name="Picture Placeholder 17">
            <a:extLst>
              <a:ext uri="{FF2B5EF4-FFF2-40B4-BE49-F238E27FC236}">
                <a16:creationId xmlns:a16="http://schemas.microsoft.com/office/drawing/2014/main" id="{BACC8D71-503F-9F4A-BE91-8FB695262FF7}"/>
              </a:ext>
            </a:extLst>
          </p:cNvPr>
          <p:cNvSpPr>
            <a:spLocks noGrp="1"/>
          </p:cNvSpPr>
          <p:nvPr>
            <p:ph type="pic" sz="quarter" idx="14"/>
          </p:nvPr>
        </p:nvSpPr>
        <p:spPr>
          <a:xfrm>
            <a:off x="9753600" y="1052512"/>
            <a:ext cx="2438400" cy="2664000"/>
          </a:xfrm>
        </p:spPr>
        <p:txBody>
          <a:bodyPr/>
          <a:lstStyle/>
          <a:p>
            <a:r>
              <a:rPr lang="en-US"/>
              <a:t>Click icon to add picture</a:t>
            </a:r>
          </a:p>
        </p:txBody>
      </p:sp>
      <p:sp>
        <p:nvSpPr>
          <p:cNvPr id="16" name="Picture Placeholder 17">
            <a:extLst>
              <a:ext uri="{FF2B5EF4-FFF2-40B4-BE49-F238E27FC236}">
                <a16:creationId xmlns:a16="http://schemas.microsoft.com/office/drawing/2014/main" id="{422BC763-A52E-6441-A41A-C447211616B7}"/>
              </a:ext>
            </a:extLst>
          </p:cNvPr>
          <p:cNvSpPr>
            <a:spLocks noGrp="1"/>
          </p:cNvSpPr>
          <p:nvPr>
            <p:ph type="pic" sz="quarter" idx="22"/>
          </p:nvPr>
        </p:nvSpPr>
        <p:spPr>
          <a:xfrm>
            <a:off x="0" y="3715930"/>
            <a:ext cx="2438400" cy="2664000"/>
          </a:xfrm>
        </p:spPr>
        <p:txBody>
          <a:bodyPr/>
          <a:lstStyle/>
          <a:p>
            <a:r>
              <a:rPr lang="en-US"/>
              <a:t>Click icon to add picture</a:t>
            </a:r>
          </a:p>
        </p:txBody>
      </p:sp>
      <p:sp>
        <p:nvSpPr>
          <p:cNvPr id="17" name="Picture Placeholder 17">
            <a:extLst>
              <a:ext uri="{FF2B5EF4-FFF2-40B4-BE49-F238E27FC236}">
                <a16:creationId xmlns:a16="http://schemas.microsoft.com/office/drawing/2014/main" id="{135AAE12-4C09-964A-AAB5-2C51DCAC41F6}"/>
              </a:ext>
            </a:extLst>
          </p:cNvPr>
          <p:cNvSpPr>
            <a:spLocks noGrp="1"/>
          </p:cNvSpPr>
          <p:nvPr>
            <p:ph type="pic" sz="quarter" idx="23"/>
          </p:nvPr>
        </p:nvSpPr>
        <p:spPr>
          <a:xfrm>
            <a:off x="2438400" y="3715930"/>
            <a:ext cx="2438400" cy="2664000"/>
          </a:xfrm>
        </p:spPr>
        <p:txBody>
          <a:bodyPr/>
          <a:lstStyle/>
          <a:p>
            <a:r>
              <a:rPr lang="en-US"/>
              <a:t>Click icon to add picture</a:t>
            </a:r>
          </a:p>
        </p:txBody>
      </p:sp>
      <p:sp>
        <p:nvSpPr>
          <p:cNvPr id="18" name="Picture Placeholder 17">
            <a:extLst>
              <a:ext uri="{FF2B5EF4-FFF2-40B4-BE49-F238E27FC236}">
                <a16:creationId xmlns:a16="http://schemas.microsoft.com/office/drawing/2014/main" id="{AB1D1211-E27B-ED42-B779-8F90DE181727}"/>
              </a:ext>
            </a:extLst>
          </p:cNvPr>
          <p:cNvSpPr>
            <a:spLocks noGrp="1"/>
          </p:cNvSpPr>
          <p:nvPr>
            <p:ph type="pic" sz="quarter" idx="24"/>
          </p:nvPr>
        </p:nvSpPr>
        <p:spPr>
          <a:xfrm>
            <a:off x="4876800" y="3715930"/>
            <a:ext cx="2438400" cy="2664000"/>
          </a:xfrm>
        </p:spPr>
        <p:txBody>
          <a:bodyPr/>
          <a:lstStyle/>
          <a:p>
            <a:r>
              <a:rPr lang="en-US"/>
              <a:t>Click icon to add picture</a:t>
            </a:r>
          </a:p>
        </p:txBody>
      </p:sp>
      <p:sp>
        <p:nvSpPr>
          <p:cNvPr id="19" name="Picture Placeholder 17">
            <a:extLst>
              <a:ext uri="{FF2B5EF4-FFF2-40B4-BE49-F238E27FC236}">
                <a16:creationId xmlns:a16="http://schemas.microsoft.com/office/drawing/2014/main" id="{46AFA911-D14C-394E-B441-3CF742A81D11}"/>
              </a:ext>
            </a:extLst>
          </p:cNvPr>
          <p:cNvSpPr>
            <a:spLocks noGrp="1"/>
          </p:cNvSpPr>
          <p:nvPr>
            <p:ph type="pic" sz="quarter" idx="25"/>
          </p:nvPr>
        </p:nvSpPr>
        <p:spPr>
          <a:xfrm>
            <a:off x="7315200" y="3715930"/>
            <a:ext cx="2438400" cy="2664000"/>
          </a:xfrm>
        </p:spPr>
        <p:txBody>
          <a:bodyPr/>
          <a:lstStyle/>
          <a:p>
            <a:r>
              <a:rPr lang="en-US"/>
              <a:t>Click icon to add picture</a:t>
            </a:r>
          </a:p>
        </p:txBody>
      </p:sp>
      <p:sp>
        <p:nvSpPr>
          <p:cNvPr id="20" name="Picture Placeholder 17">
            <a:extLst>
              <a:ext uri="{FF2B5EF4-FFF2-40B4-BE49-F238E27FC236}">
                <a16:creationId xmlns:a16="http://schemas.microsoft.com/office/drawing/2014/main" id="{D3B9E50E-4D98-B34A-A5A5-FAEB825C6101}"/>
              </a:ext>
            </a:extLst>
          </p:cNvPr>
          <p:cNvSpPr>
            <a:spLocks noGrp="1"/>
          </p:cNvSpPr>
          <p:nvPr>
            <p:ph type="pic" sz="quarter" idx="26"/>
          </p:nvPr>
        </p:nvSpPr>
        <p:spPr>
          <a:xfrm>
            <a:off x="9753600" y="3715930"/>
            <a:ext cx="2438400" cy="2664000"/>
          </a:xfrm>
        </p:spPr>
        <p:txBody>
          <a:bodyPr/>
          <a:lstStyle/>
          <a:p>
            <a:r>
              <a:rPr lang="en-US"/>
              <a:t>Click icon to add picture</a:t>
            </a:r>
          </a:p>
        </p:txBody>
      </p:sp>
    </p:spTree>
    <p:extLst>
      <p:ext uri="{BB962C8B-B14F-4D97-AF65-F5344CB8AC3E}">
        <p14:creationId xmlns:p14="http://schemas.microsoft.com/office/powerpoint/2010/main" val="346427163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4_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40921E-1591-E94C-AD72-D997E0CD9348}"/>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022CD637-24AE-6D44-B982-429F5AEDC029}"/>
              </a:ext>
            </a:extLst>
          </p:cNvPr>
          <p:cNvSpPr>
            <a:spLocks noGrp="1"/>
          </p:cNvSpPr>
          <p:nvPr>
            <p:ph type="sldNum" sz="quarter" idx="10"/>
          </p:nvPr>
        </p:nvSpPr>
        <p:spPr/>
        <p:txBody>
          <a:body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56D793F1-5E39-0349-BC4E-39C1D5BBD5F4}"/>
              </a:ext>
            </a:extLst>
          </p:cNvPr>
          <p:cNvSpPr>
            <a:spLocks noGrp="1"/>
          </p:cNvSpPr>
          <p:nvPr>
            <p:ph type="ftr" sz="quarter" idx="11"/>
          </p:nvPr>
        </p:nvSpPr>
        <p:spPr/>
        <p:txBody>
          <a:bodyPr/>
          <a:lstStyle/>
          <a:p>
            <a:r>
              <a:rPr lang="it-IT"/>
              <a:t>TITOLO PARAGRAFO</a:t>
            </a:r>
            <a:endParaRPr lang="it-IT" dirty="0"/>
          </a:p>
        </p:txBody>
      </p:sp>
      <p:sp>
        <p:nvSpPr>
          <p:cNvPr id="11" name="Picture Placeholder 17">
            <a:extLst>
              <a:ext uri="{FF2B5EF4-FFF2-40B4-BE49-F238E27FC236}">
                <a16:creationId xmlns:a16="http://schemas.microsoft.com/office/drawing/2014/main" id="{498349D7-97F5-864B-B6C8-452C4547A576}"/>
              </a:ext>
            </a:extLst>
          </p:cNvPr>
          <p:cNvSpPr>
            <a:spLocks noGrp="1"/>
          </p:cNvSpPr>
          <p:nvPr>
            <p:ph type="pic" sz="quarter" idx="20"/>
          </p:nvPr>
        </p:nvSpPr>
        <p:spPr>
          <a:xfrm>
            <a:off x="227013" y="1233488"/>
            <a:ext cx="1984376" cy="1587590"/>
          </a:xfrm>
        </p:spPr>
        <p:txBody>
          <a:bodyPr/>
          <a:lstStyle/>
          <a:p>
            <a:r>
              <a:rPr lang="en-US"/>
              <a:t>Click icon to add picture</a:t>
            </a:r>
          </a:p>
        </p:txBody>
      </p:sp>
      <p:sp>
        <p:nvSpPr>
          <p:cNvPr id="12" name="Picture Placeholder 17">
            <a:extLst>
              <a:ext uri="{FF2B5EF4-FFF2-40B4-BE49-F238E27FC236}">
                <a16:creationId xmlns:a16="http://schemas.microsoft.com/office/drawing/2014/main" id="{720276D8-F1E9-CA4A-A649-EF248B2EFA78}"/>
              </a:ext>
            </a:extLst>
          </p:cNvPr>
          <p:cNvSpPr>
            <a:spLocks noGrp="1"/>
          </p:cNvSpPr>
          <p:nvPr>
            <p:ph type="pic" sz="quarter" idx="21"/>
          </p:nvPr>
        </p:nvSpPr>
        <p:spPr>
          <a:xfrm>
            <a:off x="2665413" y="1233488"/>
            <a:ext cx="1984376" cy="1587590"/>
          </a:xfrm>
        </p:spPr>
        <p:txBody>
          <a:bodyPr/>
          <a:lstStyle/>
          <a:p>
            <a:r>
              <a:rPr lang="en-US"/>
              <a:t>Click icon to add picture</a:t>
            </a:r>
          </a:p>
        </p:txBody>
      </p:sp>
      <p:sp>
        <p:nvSpPr>
          <p:cNvPr id="13" name="Picture Placeholder 17">
            <a:extLst>
              <a:ext uri="{FF2B5EF4-FFF2-40B4-BE49-F238E27FC236}">
                <a16:creationId xmlns:a16="http://schemas.microsoft.com/office/drawing/2014/main" id="{7A099753-68E5-094A-B9EF-391623D56B2D}"/>
              </a:ext>
            </a:extLst>
          </p:cNvPr>
          <p:cNvSpPr>
            <a:spLocks noGrp="1"/>
          </p:cNvSpPr>
          <p:nvPr>
            <p:ph type="pic" sz="quarter" idx="12"/>
          </p:nvPr>
        </p:nvSpPr>
        <p:spPr>
          <a:xfrm>
            <a:off x="5103813" y="1233488"/>
            <a:ext cx="1984376" cy="1587590"/>
          </a:xfrm>
        </p:spPr>
        <p:txBody>
          <a:bodyPr/>
          <a:lstStyle/>
          <a:p>
            <a:r>
              <a:rPr lang="en-US"/>
              <a:t>Click icon to add picture</a:t>
            </a:r>
          </a:p>
        </p:txBody>
      </p:sp>
      <p:sp>
        <p:nvSpPr>
          <p:cNvPr id="14" name="Picture Placeholder 17">
            <a:extLst>
              <a:ext uri="{FF2B5EF4-FFF2-40B4-BE49-F238E27FC236}">
                <a16:creationId xmlns:a16="http://schemas.microsoft.com/office/drawing/2014/main" id="{A90F3D25-B144-7543-8216-1E00F68097B5}"/>
              </a:ext>
            </a:extLst>
          </p:cNvPr>
          <p:cNvSpPr>
            <a:spLocks noGrp="1"/>
          </p:cNvSpPr>
          <p:nvPr>
            <p:ph type="pic" sz="quarter" idx="13"/>
          </p:nvPr>
        </p:nvSpPr>
        <p:spPr>
          <a:xfrm>
            <a:off x="7542213" y="1233488"/>
            <a:ext cx="1984376" cy="1587590"/>
          </a:xfrm>
        </p:spPr>
        <p:txBody>
          <a:bodyPr/>
          <a:lstStyle/>
          <a:p>
            <a:r>
              <a:rPr lang="en-US"/>
              <a:t>Click icon to add picture</a:t>
            </a:r>
          </a:p>
        </p:txBody>
      </p:sp>
      <p:sp>
        <p:nvSpPr>
          <p:cNvPr id="15" name="Picture Placeholder 17">
            <a:extLst>
              <a:ext uri="{FF2B5EF4-FFF2-40B4-BE49-F238E27FC236}">
                <a16:creationId xmlns:a16="http://schemas.microsoft.com/office/drawing/2014/main" id="{BACC8D71-503F-9F4A-BE91-8FB695262FF7}"/>
              </a:ext>
            </a:extLst>
          </p:cNvPr>
          <p:cNvSpPr>
            <a:spLocks noGrp="1"/>
          </p:cNvSpPr>
          <p:nvPr>
            <p:ph type="pic" sz="quarter" idx="14"/>
          </p:nvPr>
        </p:nvSpPr>
        <p:spPr>
          <a:xfrm>
            <a:off x="9980613" y="1233488"/>
            <a:ext cx="1984376" cy="1587590"/>
          </a:xfrm>
        </p:spPr>
        <p:txBody>
          <a:bodyPr/>
          <a:lstStyle/>
          <a:p>
            <a:r>
              <a:rPr lang="en-US"/>
              <a:t>Click icon to add picture</a:t>
            </a:r>
          </a:p>
        </p:txBody>
      </p:sp>
      <p:sp>
        <p:nvSpPr>
          <p:cNvPr id="16" name="Picture Placeholder 17">
            <a:extLst>
              <a:ext uri="{FF2B5EF4-FFF2-40B4-BE49-F238E27FC236}">
                <a16:creationId xmlns:a16="http://schemas.microsoft.com/office/drawing/2014/main" id="{422BC763-A52E-6441-A41A-C447211616B7}"/>
              </a:ext>
            </a:extLst>
          </p:cNvPr>
          <p:cNvSpPr>
            <a:spLocks noGrp="1"/>
          </p:cNvSpPr>
          <p:nvPr>
            <p:ph type="pic" sz="quarter" idx="22"/>
          </p:nvPr>
        </p:nvSpPr>
        <p:spPr>
          <a:xfrm>
            <a:off x="227013" y="3128561"/>
            <a:ext cx="1984376" cy="1587590"/>
          </a:xfrm>
        </p:spPr>
        <p:txBody>
          <a:bodyPr/>
          <a:lstStyle/>
          <a:p>
            <a:r>
              <a:rPr lang="en-US"/>
              <a:t>Click icon to add picture</a:t>
            </a:r>
          </a:p>
        </p:txBody>
      </p:sp>
      <p:sp>
        <p:nvSpPr>
          <p:cNvPr id="17" name="Picture Placeholder 17">
            <a:extLst>
              <a:ext uri="{FF2B5EF4-FFF2-40B4-BE49-F238E27FC236}">
                <a16:creationId xmlns:a16="http://schemas.microsoft.com/office/drawing/2014/main" id="{135AAE12-4C09-964A-AAB5-2C51DCAC41F6}"/>
              </a:ext>
            </a:extLst>
          </p:cNvPr>
          <p:cNvSpPr>
            <a:spLocks noGrp="1"/>
          </p:cNvSpPr>
          <p:nvPr>
            <p:ph type="pic" sz="quarter" idx="23"/>
          </p:nvPr>
        </p:nvSpPr>
        <p:spPr>
          <a:xfrm>
            <a:off x="2665413" y="3128561"/>
            <a:ext cx="1984376" cy="1587590"/>
          </a:xfrm>
        </p:spPr>
        <p:txBody>
          <a:bodyPr/>
          <a:lstStyle/>
          <a:p>
            <a:r>
              <a:rPr lang="en-US"/>
              <a:t>Click icon to add picture</a:t>
            </a:r>
          </a:p>
        </p:txBody>
      </p:sp>
      <p:sp>
        <p:nvSpPr>
          <p:cNvPr id="18" name="Picture Placeholder 17">
            <a:extLst>
              <a:ext uri="{FF2B5EF4-FFF2-40B4-BE49-F238E27FC236}">
                <a16:creationId xmlns:a16="http://schemas.microsoft.com/office/drawing/2014/main" id="{AB1D1211-E27B-ED42-B779-8F90DE181727}"/>
              </a:ext>
            </a:extLst>
          </p:cNvPr>
          <p:cNvSpPr>
            <a:spLocks noGrp="1"/>
          </p:cNvSpPr>
          <p:nvPr>
            <p:ph type="pic" sz="quarter" idx="24"/>
          </p:nvPr>
        </p:nvSpPr>
        <p:spPr>
          <a:xfrm>
            <a:off x="5103813" y="3128561"/>
            <a:ext cx="1984376" cy="1587590"/>
          </a:xfrm>
        </p:spPr>
        <p:txBody>
          <a:bodyPr/>
          <a:lstStyle/>
          <a:p>
            <a:r>
              <a:rPr lang="en-US"/>
              <a:t>Click icon to add picture</a:t>
            </a:r>
          </a:p>
        </p:txBody>
      </p:sp>
      <p:sp>
        <p:nvSpPr>
          <p:cNvPr id="19" name="Picture Placeholder 17">
            <a:extLst>
              <a:ext uri="{FF2B5EF4-FFF2-40B4-BE49-F238E27FC236}">
                <a16:creationId xmlns:a16="http://schemas.microsoft.com/office/drawing/2014/main" id="{46AFA911-D14C-394E-B441-3CF742A81D11}"/>
              </a:ext>
            </a:extLst>
          </p:cNvPr>
          <p:cNvSpPr>
            <a:spLocks noGrp="1"/>
          </p:cNvSpPr>
          <p:nvPr>
            <p:ph type="pic" sz="quarter" idx="25"/>
          </p:nvPr>
        </p:nvSpPr>
        <p:spPr>
          <a:xfrm>
            <a:off x="7542213" y="3128561"/>
            <a:ext cx="1984376" cy="1587590"/>
          </a:xfrm>
        </p:spPr>
        <p:txBody>
          <a:bodyPr/>
          <a:lstStyle/>
          <a:p>
            <a:r>
              <a:rPr lang="en-US"/>
              <a:t>Click icon to add picture</a:t>
            </a:r>
          </a:p>
        </p:txBody>
      </p:sp>
      <p:sp>
        <p:nvSpPr>
          <p:cNvPr id="20" name="Picture Placeholder 17">
            <a:extLst>
              <a:ext uri="{FF2B5EF4-FFF2-40B4-BE49-F238E27FC236}">
                <a16:creationId xmlns:a16="http://schemas.microsoft.com/office/drawing/2014/main" id="{D3B9E50E-4D98-B34A-A5A5-FAEB825C6101}"/>
              </a:ext>
            </a:extLst>
          </p:cNvPr>
          <p:cNvSpPr>
            <a:spLocks noGrp="1"/>
          </p:cNvSpPr>
          <p:nvPr>
            <p:ph type="pic" sz="quarter" idx="26"/>
          </p:nvPr>
        </p:nvSpPr>
        <p:spPr>
          <a:xfrm>
            <a:off x="9980613" y="3128561"/>
            <a:ext cx="1984376" cy="1587590"/>
          </a:xfrm>
        </p:spPr>
        <p:txBody>
          <a:bodyPr/>
          <a:lstStyle/>
          <a:p>
            <a:r>
              <a:rPr lang="en-US"/>
              <a:t>Click icon to add picture</a:t>
            </a:r>
          </a:p>
        </p:txBody>
      </p:sp>
      <p:sp>
        <p:nvSpPr>
          <p:cNvPr id="21" name="Text Placeholder 2">
            <a:extLst>
              <a:ext uri="{FF2B5EF4-FFF2-40B4-BE49-F238E27FC236}">
                <a16:creationId xmlns:a16="http://schemas.microsoft.com/office/drawing/2014/main" id="{431BAD5E-10F0-8043-87C2-D319235247C8}"/>
              </a:ext>
            </a:extLst>
          </p:cNvPr>
          <p:cNvSpPr>
            <a:spLocks noGrp="1"/>
          </p:cNvSpPr>
          <p:nvPr>
            <p:ph type="body" sz="quarter" idx="16" hasCustomPrompt="1"/>
          </p:nvPr>
        </p:nvSpPr>
        <p:spPr>
          <a:xfrm>
            <a:off x="227013" y="5023634"/>
            <a:ext cx="11737975" cy="1142216"/>
          </a:xfrm>
          <a:prstGeom prst="rect">
            <a:avLst/>
          </a:prstGeom>
        </p:spPr>
        <p:txBody>
          <a:bodyPr vert="horz" lIns="0" tIns="0" rIns="0" bIns="0">
            <a:normAutofit/>
          </a:bodyPr>
          <a:lstStyle>
            <a:lvl1pPr marL="0" indent="0" algn="just">
              <a:lnSpc>
                <a:spcPct val="130000"/>
              </a:lnSpc>
              <a:buNone/>
              <a:defRPr sz="1400" b="0" i="0">
                <a:solidFill>
                  <a:schemeClr val="bg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a:t>
            </a:r>
            <a:r>
              <a:rPr lang="en-US" dirty="0" err="1"/>
              <a:t>malesuada</a:t>
            </a:r>
            <a:r>
              <a:rPr lang="en-US" dirty="0"/>
              <a:t> </a:t>
            </a:r>
            <a:r>
              <a:rPr lang="en-US" dirty="0" err="1"/>
              <a:t>hendrerit</a:t>
            </a:r>
            <a:r>
              <a:rPr lang="en-US" dirty="0"/>
              <a:t>. </a:t>
            </a:r>
            <a:r>
              <a:rPr lang="en-US" dirty="0" err="1"/>
              <a:t>Morbi</a:t>
            </a:r>
            <a:r>
              <a:rPr lang="en-US" dirty="0"/>
              <a:t> sit </a:t>
            </a:r>
            <a:r>
              <a:rPr lang="en-US" dirty="0" err="1"/>
              <a:t>amet</a:t>
            </a:r>
            <a:r>
              <a:rPr lang="en-US" dirty="0"/>
              <a:t> dolor ante. </a:t>
            </a:r>
            <a:r>
              <a:rPr lang="en-US" dirty="0" err="1"/>
              <a:t>Duis</a:t>
            </a:r>
            <a:r>
              <a:rPr lang="en-US" dirty="0"/>
              <a:t> </a:t>
            </a:r>
            <a:r>
              <a:rPr lang="en-US" dirty="0" err="1"/>
              <a:t>quis</a:t>
            </a:r>
            <a:r>
              <a:rPr lang="en-US" dirty="0"/>
              <a:t> </a:t>
            </a:r>
            <a:r>
              <a:rPr lang="en-US" dirty="0" err="1"/>
              <a:t>viverra</a:t>
            </a:r>
            <a:r>
              <a:rPr lang="en-US" dirty="0"/>
              <a:t> </a:t>
            </a:r>
            <a:r>
              <a:rPr lang="en-US" dirty="0" err="1"/>
              <a:t>urna</a:t>
            </a:r>
            <a:r>
              <a:rPr lang="en-US" dirty="0"/>
              <a:t>, in </a:t>
            </a:r>
            <a:r>
              <a:rPr lang="en-US" dirty="0" err="1"/>
              <a:t>ultricies</a:t>
            </a:r>
            <a:r>
              <a:rPr lang="en-US" dirty="0"/>
              <a:t> diam. </a:t>
            </a:r>
          </a:p>
        </p:txBody>
      </p:sp>
    </p:spTree>
    <p:extLst>
      <p:ext uri="{BB962C8B-B14F-4D97-AF65-F5344CB8AC3E}">
        <p14:creationId xmlns:p14="http://schemas.microsoft.com/office/powerpoint/2010/main" val="302084010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10_Layout personalizzato">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D92B8D9B-9A4A-FA49-99FF-5FF3A74D0404}"/>
              </a:ext>
            </a:extLst>
          </p:cNvPr>
          <p:cNvSpPr>
            <a:spLocks noGrp="1"/>
          </p:cNvSpPr>
          <p:nvPr>
            <p:ph type="pic" sz="quarter" idx="12"/>
          </p:nvPr>
        </p:nvSpPr>
        <p:spPr>
          <a:xfrm>
            <a:off x="0" y="0"/>
            <a:ext cx="2027291" cy="3429000"/>
          </a:xfrm>
        </p:spPr>
        <p:txBody>
          <a:bodyPr>
            <a:normAutofit/>
          </a:bodyPr>
          <a:lstStyle>
            <a:lvl1pPr>
              <a:defRPr sz="1600"/>
            </a:lvl1pPr>
          </a:lstStyle>
          <a:p>
            <a:r>
              <a:rPr lang="en-US"/>
              <a:t>Click icon to add picture</a:t>
            </a:r>
            <a:endParaRPr lang="en-US" dirty="0"/>
          </a:p>
        </p:txBody>
      </p:sp>
      <p:sp>
        <p:nvSpPr>
          <p:cNvPr id="7" name="Picture Placeholder 2">
            <a:extLst>
              <a:ext uri="{FF2B5EF4-FFF2-40B4-BE49-F238E27FC236}">
                <a16:creationId xmlns:a16="http://schemas.microsoft.com/office/drawing/2014/main" id="{7B2E9B41-7842-1D43-B1CE-116EFA34415B}"/>
              </a:ext>
            </a:extLst>
          </p:cNvPr>
          <p:cNvSpPr>
            <a:spLocks noGrp="1"/>
          </p:cNvSpPr>
          <p:nvPr>
            <p:ph type="pic" sz="quarter" idx="13"/>
          </p:nvPr>
        </p:nvSpPr>
        <p:spPr>
          <a:xfrm>
            <a:off x="0" y="3429000"/>
            <a:ext cx="2027291" cy="3429000"/>
          </a:xfrm>
        </p:spPr>
        <p:txBody>
          <a:bodyPr>
            <a:normAutofit/>
          </a:bodyPr>
          <a:lstStyle>
            <a:lvl1pPr>
              <a:defRPr sz="1600"/>
            </a:lvl1pPr>
          </a:lstStyle>
          <a:p>
            <a:r>
              <a:rPr lang="en-US"/>
              <a:t>Click icon to add picture</a:t>
            </a:r>
          </a:p>
        </p:txBody>
      </p:sp>
      <p:sp>
        <p:nvSpPr>
          <p:cNvPr id="8" name="Picture Placeholder 2">
            <a:extLst>
              <a:ext uri="{FF2B5EF4-FFF2-40B4-BE49-F238E27FC236}">
                <a16:creationId xmlns:a16="http://schemas.microsoft.com/office/drawing/2014/main" id="{3E61890D-E946-7340-8E01-4CE9D1A802B6}"/>
              </a:ext>
            </a:extLst>
          </p:cNvPr>
          <p:cNvSpPr>
            <a:spLocks noGrp="1"/>
          </p:cNvSpPr>
          <p:nvPr>
            <p:ph type="pic" sz="quarter" idx="14"/>
          </p:nvPr>
        </p:nvSpPr>
        <p:spPr>
          <a:xfrm>
            <a:off x="4065884" y="0"/>
            <a:ext cx="2027291" cy="3429000"/>
          </a:xfrm>
        </p:spPr>
        <p:txBody>
          <a:bodyPr>
            <a:normAutofit/>
          </a:bodyPr>
          <a:lstStyle>
            <a:lvl1pPr>
              <a:defRPr sz="1600"/>
            </a:lvl1pPr>
          </a:lstStyle>
          <a:p>
            <a:r>
              <a:rPr lang="en-US"/>
              <a:t>Click icon to add picture</a:t>
            </a:r>
          </a:p>
        </p:txBody>
      </p:sp>
      <p:sp>
        <p:nvSpPr>
          <p:cNvPr id="9" name="Picture Placeholder 2">
            <a:extLst>
              <a:ext uri="{FF2B5EF4-FFF2-40B4-BE49-F238E27FC236}">
                <a16:creationId xmlns:a16="http://schemas.microsoft.com/office/drawing/2014/main" id="{390C57F8-675E-CF48-AEE5-E0ECF3B2BD69}"/>
              </a:ext>
            </a:extLst>
          </p:cNvPr>
          <p:cNvSpPr>
            <a:spLocks noGrp="1"/>
          </p:cNvSpPr>
          <p:nvPr>
            <p:ph type="pic" sz="quarter" idx="15"/>
          </p:nvPr>
        </p:nvSpPr>
        <p:spPr>
          <a:xfrm>
            <a:off x="4065884" y="3429000"/>
            <a:ext cx="2027291" cy="3429000"/>
          </a:xfrm>
        </p:spPr>
        <p:txBody>
          <a:bodyPr>
            <a:normAutofit/>
          </a:bodyPr>
          <a:lstStyle>
            <a:lvl1pPr>
              <a:defRPr sz="1600"/>
            </a:lvl1pPr>
          </a:lstStyle>
          <a:p>
            <a:r>
              <a:rPr lang="en-US"/>
              <a:t>Click icon to add picture</a:t>
            </a:r>
          </a:p>
        </p:txBody>
      </p:sp>
      <p:sp>
        <p:nvSpPr>
          <p:cNvPr id="10" name="Picture Placeholder 2">
            <a:extLst>
              <a:ext uri="{FF2B5EF4-FFF2-40B4-BE49-F238E27FC236}">
                <a16:creationId xmlns:a16="http://schemas.microsoft.com/office/drawing/2014/main" id="{AF7E722A-9CE4-4C44-9E40-5507A2C98B9E}"/>
              </a:ext>
            </a:extLst>
          </p:cNvPr>
          <p:cNvSpPr>
            <a:spLocks noGrp="1"/>
          </p:cNvSpPr>
          <p:nvPr>
            <p:ph type="pic" sz="quarter" idx="16"/>
          </p:nvPr>
        </p:nvSpPr>
        <p:spPr>
          <a:xfrm>
            <a:off x="10164709" y="0"/>
            <a:ext cx="2027291" cy="3429000"/>
          </a:xfrm>
        </p:spPr>
        <p:txBody>
          <a:bodyPr>
            <a:normAutofit/>
          </a:bodyPr>
          <a:lstStyle>
            <a:lvl1pPr>
              <a:defRPr sz="1600"/>
            </a:lvl1pPr>
          </a:lstStyle>
          <a:p>
            <a:r>
              <a:rPr lang="en-US"/>
              <a:t>Click icon to add picture</a:t>
            </a:r>
          </a:p>
        </p:txBody>
      </p:sp>
      <p:sp>
        <p:nvSpPr>
          <p:cNvPr id="11" name="Picture Placeholder 2">
            <a:extLst>
              <a:ext uri="{FF2B5EF4-FFF2-40B4-BE49-F238E27FC236}">
                <a16:creationId xmlns:a16="http://schemas.microsoft.com/office/drawing/2014/main" id="{956D5A15-6D3E-8744-BEA9-F5C5975FCC26}"/>
              </a:ext>
            </a:extLst>
          </p:cNvPr>
          <p:cNvSpPr>
            <a:spLocks noGrp="1"/>
          </p:cNvSpPr>
          <p:nvPr>
            <p:ph type="pic" sz="quarter" idx="17"/>
          </p:nvPr>
        </p:nvSpPr>
        <p:spPr>
          <a:xfrm>
            <a:off x="10164709" y="3429000"/>
            <a:ext cx="2027291" cy="3429000"/>
          </a:xfrm>
        </p:spPr>
        <p:txBody>
          <a:bodyPr>
            <a:normAutofit/>
          </a:bodyPr>
          <a:lstStyle>
            <a:lvl1pPr>
              <a:defRPr sz="1600"/>
            </a:lvl1pPr>
          </a:lstStyle>
          <a:p>
            <a:r>
              <a:rPr lang="en-US"/>
              <a:t>Click icon to add picture</a:t>
            </a:r>
          </a:p>
        </p:txBody>
      </p:sp>
      <p:sp>
        <p:nvSpPr>
          <p:cNvPr id="12" name="Picture Placeholder 2">
            <a:extLst>
              <a:ext uri="{FF2B5EF4-FFF2-40B4-BE49-F238E27FC236}">
                <a16:creationId xmlns:a16="http://schemas.microsoft.com/office/drawing/2014/main" id="{E633EFF1-8996-1D47-A07F-15983BB32F37}"/>
              </a:ext>
            </a:extLst>
          </p:cNvPr>
          <p:cNvSpPr>
            <a:spLocks noGrp="1"/>
          </p:cNvSpPr>
          <p:nvPr>
            <p:ph type="pic" sz="quarter" idx="18"/>
          </p:nvPr>
        </p:nvSpPr>
        <p:spPr>
          <a:xfrm>
            <a:off x="8131768" y="0"/>
            <a:ext cx="2027291" cy="3429000"/>
          </a:xfrm>
        </p:spPr>
        <p:txBody>
          <a:bodyPr>
            <a:normAutofit/>
          </a:bodyPr>
          <a:lstStyle>
            <a:lvl1pPr>
              <a:defRPr sz="1600"/>
            </a:lvl1pPr>
          </a:lstStyle>
          <a:p>
            <a:r>
              <a:rPr lang="en-US"/>
              <a:t>Click icon to add picture</a:t>
            </a:r>
          </a:p>
        </p:txBody>
      </p:sp>
      <p:sp>
        <p:nvSpPr>
          <p:cNvPr id="13" name="Picture Placeholder 2">
            <a:extLst>
              <a:ext uri="{FF2B5EF4-FFF2-40B4-BE49-F238E27FC236}">
                <a16:creationId xmlns:a16="http://schemas.microsoft.com/office/drawing/2014/main" id="{FC3CAE11-D3CD-C948-B53C-F00D83C0F439}"/>
              </a:ext>
            </a:extLst>
          </p:cNvPr>
          <p:cNvSpPr>
            <a:spLocks noGrp="1"/>
          </p:cNvSpPr>
          <p:nvPr>
            <p:ph type="pic" sz="quarter" idx="19"/>
          </p:nvPr>
        </p:nvSpPr>
        <p:spPr>
          <a:xfrm>
            <a:off x="8131768" y="3429000"/>
            <a:ext cx="2027291" cy="3429000"/>
          </a:xfrm>
        </p:spPr>
        <p:txBody>
          <a:bodyPr>
            <a:normAutofit/>
          </a:bodyPr>
          <a:lstStyle>
            <a:lvl1pPr>
              <a:defRPr sz="1600"/>
            </a:lvl1pPr>
          </a:lstStyle>
          <a:p>
            <a:r>
              <a:rPr lang="en-US"/>
              <a:t>Click icon to add picture</a:t>
            </a:r>
          </a:p>
        </p:txBody>
      </p:sp>
      <p:sp>
        <p:nvSpPr>
          <p:cNvPr id="14" name="Picture Placeholder 2">
            <a:extLst>
              <a:ext uri="{FF2B5EF4-FFF2-40B4-BE49-F238E27FC236}">
                <a16:creationId xmlns:a16="http://schemas.microsoft.com/office/drawing/2014/main" id="{1C666A69-5F15-4441-B36B-9212E9F828E9}"/>
              </a:ext>
            </a:extLst>
          </p:cNvPr>
          <p:cNvSpPr>
            <a:spLocks noGrp="1"/>
          </p:cNvSpPr>
          <p:nvPr>
            <p:ph type="pic" sz="quarter" idx="20"/>
          </p:nvPr>
        </p:nvSpPr>
        <p:spPr>
          <a:xfrm>
            <a:off x="6098826" y="0"/>
            <a:ext cx="2027291" cy="3429000"/>
          </a:xfrm>
        </p:spPr>
        <p:txBody>
          <a:bodyPr>
            <a:normAutofit/>
          </a:bodyPr>
          <a:lstStyle>
            <a:lvl1pPr>
              <a:defRPr sz="1600"/>
            </a:lvl1pPr>
          </a:lstStyle>
          <a:p>
            <a:r>
              <a:rPr lang="en-US"/>
              <a:t>Click icon to add picture</a:t>
            </a:r>
          </a:p>
        </p:txBody>
      </p:sp>
      <p:sp>
        <p:nvSpPr>
          <p:cNvPr id="15" name="Picture Placeholder 2">
            <a:extLst>
              <a:ext uri="{FF2B5EF4-FFF2-40B4-BE49-F238E27FC236}">
                <a16:creationId xmlns:a16="http://schemas.microsoft.com/office/drawing/2014/main" id="{9D13FC1F-71E3-6C4B-B932-874E1C732403}"/>
              </a:ext>
            </a:extLst>
          </p:cNvPr>
          <p:cNvSpPr>
            <a:spLocks noGrp="1"/>
          </p:cNvSpPr>
          <p:nvPr>
            <p:ph type="pic" sz="quarter" idx="21"/>
          </p:nvPr>
        </p:nvSpPr>
        <p:spPr>
          <a:xfrm>
            <a:off x="6098826" y="3429000"/>
            <a:ext cx="2027291" cy="3429000"/>
          </a:xfrm>
        </p:spPr>
        <p:txBody>
          <a:bodyPr>
            <a:normAutofit/>
          </a:bodyPr>
          <a:lstStyle>
            <a:lvl1pPr>
              <a:defRPr sz="1600"/>
            </a:lvl1pPr>
          </a:lstStyle>
          <a:p>
            <a:r>
              <a:rPr lang="en-US"/>
              <a:t>Click icon to add picture</a:t>
            </a:r>
          </a:p>
        </p:txBody>
      </p:sp>
      <p:sp>
        <p:nvSpPr>
          <p:cNvPr id="16" name="Picture Placeholder 2">
            <a:extLst>
              <a:ext uri="{FF2B5EF4-FFF2-40B4-BE49-F238E27FC236}">
                <a16:creationId xmlns:a16="http://schemas.microsoft.com/office/drawing/2014/main" id="{B4307F29-F5AA-4646-8CAA-1C6B832AD992}"/>
              </a:ext>
            </a:extLst>
          </p:cNvPr>
          <p:cNvSpPr>
            <a:spLocks noGrp="1"/>
          </p:cNvSpPr>
          <p:nvPr>
            <p:ph type="pic" sz="quarter" idx="22"/>
          </p:nvPr>
        </p:nvSpPr>
        <p:spPr>
          <a:xfrm>
            <a:off x="2032942" y="0"/>
            <a:ext cx="2027291" cy="3429000"/>
          </a:xfrm>
        </p:spPr>
        <p:txBody>
          <a:bodyPr>
            <a:normAutofit/>
          </a:bodyPr>
          <a:lstStyle>
            <a:lvl1pPr>
              <a:defRPr sz="1600"/>
            </a:lvl1pPr>
          </a:lstStyle>
          <a:p>
            <a:r>
              <a:rPr lang="en-US"/>
              <a:t>Click icon to add picture</a:t>
            </a:r>
          </a:p>
        </p:txBody>
      </p:sp>
      <p:sp>
        <p:nvSpPr>
          <p:cNvPr id="17" name="Picture Placeholder 2">
            <a:extLst>
              <a:ext uri="{FF2B5EF4-FFF2-40B4-BE49-F238E27FC236}">
                <a16:creationId xmlns:a16="http://schemas.microsoft.com/office/drawing/2014/main" id="{B3C047A1-13CA-B040-9754-2C03ED944FE7}"/>
              </a:ext>
            </a:extLst>
          </p:cNvPr>
          <p:cNvSpPr>
            <a:spLocks noGrp="1"/>
          </p:cNvSpPr>
          <p:nvPr>
            <p:ph type="pic" sz="quarter" idx="23"/>
          </p:nvPr>
        </p:nvSpPr>
        <p:spPr>
          <a:xfrm>
            <a:off x="2032942" y="3429000"/>
            <a:ext cx="2027291" cy="3429000"/>
          </a:xfrm>
        </p:spPr>
        <p:txBody>
          <a:bodyPr>
            <a:normAutofit/>
          </a:bodyPr>
          <a:lstStyle>
            <a:lvl1pPr>
              <a:defRPr sz="1600"/>
            </a:lvl1pPr>
          </a:lstStyle>
          <a:p>
            <a:r>
              <a:rPr lang="en-US"/>
              <a:t>Click icon to add picture</a:t>
            </a:r>
          </a:p>
        </p:txBody>
      </p:sp>
    </p:spTree>
    <p:extLst>
      <p:ext uri="{BB962C8B-B14F-4D97-AF65-F5344CB8AC3E}">
        <p14:creationId xmlns:p14="http://schemas.microsoft.com/office/powerpoint/2010/main" val="316990737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4_Immagine e tes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D67FE8-33F5-A64B-B3A3-83EDA5952D20}"/>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dirty="0"/>
          </a:p>
        </p:txBody>
      </p:sp>
      <p:sp>
        <p:nvSpPr>
          <p:cNvPr id="3" name="Segnaposto numero diapositiva 2">
            <a:extLst>
              <a:ext uri="{FF2B5EF4-FFF2-40B4-BE49-F238E27FC236}">
                <a16:creationId xmlns:a16="http://schemas.microsoft.com/office/drawing/2014/main" id="{9E6283A3-F281-3B49-A709-BB57BA252484}"/>
              </a:ext>
            </a:extLst>
          </p:cNvPr>
          <p:cNvSpPr>
            <a:spLocks noGrp="1"/>
          </p:cNvSpPr>
          <p:nvPr>
            <p:ph type="sldNum" sz="quarter" idx="10"/>
          </p:nvPr>
        </p:nvSpPr>
        <p:spPr/>
        <p:txBody>
          <a:bodyPr/>
          <a:lstStyle>
            <a:lvl1pPr algn="ctr">
              <a:defRPr>
                <a:solidFill>
                  <a:schemeClr val="bg1"/>
                </a:solidFill>
              </a:defRPr>
            </a:lvl1p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7A37E5C7-50F5-3342-83D4-59FFE3735533}"/>
              </a:ext>
            </a:extLst>
          </p:cNvPr>
          <p:cNvSpPr>
            <a:spLocks noGrp="1"/>
          </p:cNvSpPr>
          <p:nvPr>
            <p:ph type="ftr" sz="quarter" idx="11"/>
          </p:nvPr>
        </p:nvSpPr>
        <p:spPr/>
        <p:txBody>
          <a:bodyPr/>
          <a:lstStyle>
            <a:lvl1pPr>
              <a:defRPr>
                <a:solidFill>
                  <a:schemeClr val="tx2"/>
                </a:solidFill>
              </a:defRPr>
            </a:lvl1pPr>
          </a:lstStyle>
          <a:p>
            <a:r>
              <a:rPr lang="it-IT" dirty="0"/>
              <a:t>TITOLO PARAGRAFO</a:t>
            </a:r>
          </a:p>
        </p:txBody>
      </p:sp>
      <p:sp>
        <p:nvSpPr>
          <p:cNvPr id="5" name="Rettangolo 4">
            <a:extLst>
              <a:ext uri="{FF2B5EF4-FFF2-40B4-BE49-F238E27FC236}">
                <a16:creationId xmlns:a16="http://schemas.microsoft.com/office/drawing/2014/main" id="{70CA6132-8850-8B4E-BB99-0715F9D2EAD4}"/>
              </a:ext>
            </a:extLst>
          </p:cNvPr>
          <p:cNvSpPr/>
          <p:nvPr userDrawn="1"/>
        </p:nvSpPr>
        <p:spPr>
          <a:xfrm>
            <a:off x="-27294" y="1596554"/>
            <a:ext cx="4735482" cy="4239334"/>
          </a:xfrm>
          <a:prstGeom prst="rect">
            <a:avLst/>
          </a:prstGeom>
          <a:solidFill>
            <a:srgbClr val="F5F5F4">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 name="Text Placeholder 7">
            <a:extLst>
              <a:ext uri="{FF2B5EF4-FFF2-40B4-BE49-F238E27FC236}">
                <a16:creationId xmlns:a16="http://schemas.microsoft.com/office/drawing/2014/main" id="{0ED267D6-328E-8C45-88C0-C48A12BA01C4}"/>
              </a:ext>
            </a:extLst>
          </p:cNvPr>
          <p:cNvSpPr>
            <a:spLocks noGrp="1"/>
          </p:cNvSpPr>
          <p:nvPr>
            <p:ph type="body" sz="quarter" idx="18" hasCustomPrompt="1"/>
          </p:nvPr>
        </p:nvSpPr>
        <p:spPr>
          <a:xfrm>
            <a:off x="227013" y="1787145"/>
            <a:ext cx="4340729" cy="359817"/>
          </a:xfrm>
          <a:prstGeom prst="rect">
            <a:avLst/>
          </a:prstGeom>
        </p:spPr>
        <p:txBody>
          <a:bodyPr vert="horz" lIns="0" tIns="40504" rIns="0" bIns="40504" anchor="ctr"/>
          <a:lstStyle>
            <a:lvl1pPr marL="0" indent="0" algn="l">
              <a:lnSpc>
                <a:spcPct val="100000"/>
              </a:lnSpc>
              <a:spcBef>
                <a:spcPts val="0"/>
              </a:spcBef>
              <a:buNone/>
              <a:defRPr sz="2400" b="0" i="0">
                <a:solidFill>
                  <a:schemeClr val="tx2"/>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11" name="Segnaposto testo 6">
            <a:extLst>
              <a:ext uri="{FF2B5EF4-FFF2-40B4-BE49-F238E27FC236}">
                <a16:creationId xmlns:a16="http://schemas.microsoft.com/office/drawing/2014/main" id="{6F6A5188-0A9B-8544-8D33-F4CF37BE6D76}"/>
              </a:ext>
            </a:extLst>
          </p:cNvPr>
          <p:cNvSpPr>
            <a:spLocks noGrp="1"/>
          </p:cNvSpPr>
          <p:nvPr>
            <p:ph type="body" sz="quarter" idx="20" hasCustomPrompt="1"/>
          </p:nvPr>
        </p:nvSpPr>
        <p:spPr>
          <a:xfrm>
            <a:off x="227013" y="2361365"/>
            <a:ext cx="4340729" cy="3280017"/>
          </a:xfrm>
        </p:spPr>
        <p:txBody>
          <a:bodyPr lIns="183600" rIns="183600" numCol="1" spcCol="547200">
            <a:normAutofit/>
          </a:bodyPr>
          <a:lstStyle>
            <a:lvl1pPr marL="0" indent="0" algn="just">
              <a:buNone/>
              <a:defRPr sz="1400" b="0" i="0">
                <a:solidFill>
                  <a:schemeClr val="bg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a:t>
            </a:r>
          </a:p>
        </p:txBody>
      </p:sp>
      <p:sp>
        <p:nvSpPr>
          <p:cNvPr id="12" name="Segnaposto contenuto multimediale 6">
            <a:extLst>
              <a:ext uri="{FF2B5EF4-FFF2-40B4-BE49-F238E27FC236}">
                <a16:creationId xmlns:a16="http://schemas.microsoft.com/office/drawing/2014/main" id="{5A739722-A02B-484D-82F5-CA1FC1978BB1}"/>
              </a:ext>
            </a:extLst>
          </p:cNvPr>
          <p:cNvSpPr>
            <a:spLocks noGrp="1"/>
          </p:cNvSpPr>
          <p:nvPr>
            <p:ph type="media" sz="quarter" idx="21"/>
          </p:nvPr>
        </p:nvSpPr>
        <p:spPr>
          <a:xfrm>
            <a:off x="4708525" y="1597025"/>
            <a:ext cx="7483475" cy="4238625"/>
          </a:xfrm>
        </p:spPr>
        <p:txBody>
          <a:bodyPr/>
          <a:lstStyle/>
          <a:p>
            <a:r>
              <a:rPr lang="en-US"/>
              <a:t>Click icon to add media</a:t>
            </a:r>
            <a:endParaRPr lang="it-IT"/>
          </a:p>
        </p:txBody>
      </p:sp>
    </p:spTree>
    <p:extLst>
      <p:ext uri="{BB962C8B-B14F-4D97-AF65-F5344CB8AC3E}">
        <p14:creationId xmlns:p14="http://schemas.microsoft.com/office/powerpoint/2010/main" val="3851688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e immagini + testo">
    <p:spTree>
      <p:nvGrpSpPr>
        <p:cNvPr id="1" name=""/>
        <p:cNvGrpSpPr/>
        <p:nvPr/>
      </p:nvGrpSpPr>
      <p:grpSpPr>
        <a:xfrm>
          <a:off x="0" y="0"/>
          <a:ext cx="0" cy="0"/>
          <a:chOff x="0" y="0"/>
          <a:chExt cx="0" cy="0"/>
        </a:xfrm>
      </p:grpSpPr>
      <p:sp>
        <p:nvSpPr>
          <p:cNvPr id="24" name="Rectangle 1">
            <a:extLst>
              <a:ext uri="{FF2B5EF4-FFF2-40B4-BE49-F238E27FC236}">
                <a16:creationId xmlns:a16="http://schemas.microsoft.com/office/drawing/2014/main" id="{47713BF5-4A85-0946-A779-A0FABF83CA35}"/>
              </a:ext>
            </a:extLst>
          </p:cNvPr>
          <p:cNvSpPr>
            <a:spLocks/>
          </p:cNvSpPr>
          <p:nvPr/>
        </p:nvSpPr>
        <p:spPr>
          <a:xfrm>
            <a:off x="-27296" y="1676399"/>
            <a:ext cx="12257395" cy="4078941"/>
          </a:xfrm>
          <a:prstGeom prst="rect">
            <a:avLst/>
          </a:prstGeom>
          <a:solidFill>
            <a:schemeClr val="accent3">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62F15BAB-EB83-A842-A446-6594FBBFAEE8}"/>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AF1BEF78-F324-8A4D-9CDB-257AB73CEC69}"/>
              </a:ext>
            </a:extLst>
          </p:cNvPr>
          <p:cNvSpPr>
            <a:spLocks noGrp="1"/>
          </p:cNvSpPr>
          <p:nvPr>
            <p:ph type="sldNum" sz="quarter" idx="10"/>
          </p:nvPr>
        </p:nvSpPr>
        <p:spPr/>
        <p:txBody>
          <a:bodyPr/>
          <a:lstStyle/>
          <a:p>
            <a:fld id="{6AA0123C-0CB4-46BD-A79F-29DFF5C11F70}" type="slidenum">
              <a:rPr lang="it-IT" smtClean="0"/>
              <a:t>‹#›</a:t>
            </a:fld>
            <a:endParaRPr lang="it-IT"/>
          </a:p>
        </p:txBody>
      </p:sp>
      <p:sp>
        <p:nvSpPr>
          <p:cNvPr id="4" name="Segnaposto piè di pagina 3">
            <a:extLst>
              <a:ext uri="{FF2B5EF4-FFF2-40B4-BE49-F238E27FC236}">
                <a16:creationId xmlns:a16="http://schemas.microsoft.com/office/drawing/2014/main" id="{958955AE-AFC3-6C47-A4D7-8C63775DC544}"/>
              </a:ext>
            </a:extLst>
          </p:cNvPr>
          <p:cNvSpPr>
            <a:spLocks noGrp="1"/>
          </p:cNvSpPr>
          <p:nvPr>
            <p:ph type="ftr" sz="quarter" idx="11"/>
          </p:nvPr>
        </p:nvSpPr>
        <p:spPr/>
        <p:txBody>
          <a:bodyPr/>
          <a:lstStyle/>
          <a:p>
            <a:endParaRPr lang="it-IT"/>
          </a:p>
        </p:txBody>
      </p:sp>
      <p:sp>
        <p:nvSpPr>
          <p:cNvPr id="13" name="Text Placeholder 7">
            <a:extLst>
              <a:ext uri="{FF2B5EF4-FFF2-40B4-BE49-F238E27FC236}">
                <a16:creationId xmlns:a16="http://schemas.microsoft.com/office/drawing/2014/main" id="{63438364-E16A-1D4A-82D3-51681C95123A}"/>
              </a:ext>
            </a:extLst>
          </p:cNvPr>
          <p:cNvSpPr>
            <a:spLocks noGrp="1"/>
          </p:cNvSpPr>
          <p:nvPr>
            <p:ph type="body" sz="quarter" idx="45" hasCustomPrompt="1"/>
          </p:nvPr>
        </p:nvSpPr>
        <p:spPr>
          <a:xfrm>
            <a:off x="4861424" y="3583723"/>
            <a:ext cx="2469154" cy="334078"/>
          </a:xfrm>
          <a:prstGeom prst="rect">
            <a:avLst/>
          </a:prstGeom>
        </p:spPr>
        <p:txBody>
          <a:bodyPr vert="horz" lIns="0" tIns="40504" rIns="0" bIns="40504" anchor="ctr"/>
          <a:lstStyle>
            <a:lvl1pPr marL="0" indent="0" algn="ctr">
              <a:lnSpc>
                <a:spcPct val="100000"/>
              </a:lnSpc>
              <a:spcBef>
                <a:spcPts val="0"/>
              </a:spcBef>
              <a:buNone/>
              <a:defRPr sz="1600" b="1" i="0" baseline="0">
                <a:solidFill>
                  <a:schemeClr val="tx2"/>
                </a:solidFill>
                <a:latin typeface="Arial" panose="020B0604020202020204" pitchFamily="34" charset="0"/>
                <a:cs typeface="Arial" panose="020B0604020202020204" pitchFamily="34" charset="0"/>
              </a:defRPr>
            </a:lvl1pPr>
          </a:lstStyle>
          <a:p>
            <a:pPr lvl="0"/>
            <a:r>
              <a:rPr lang="es-ES_tradnl" dirty="0" err="1"/>
              <a:t>Nome</a:t>
            </a:r>
            <a:endParaRPr lang="es-ES_tradnl" dirty="0"/>
          </a:p>
        </p:txBody>
      </p:sp>
      <p:sp>
        <p:nvSpPr>
          <p:cNvPr id="14" name="Text Placeholder 2">
            <a:extLst>
              <a:ext uri="{FF2B5EF4-FFF2-40B4-BE49-F238E27FC236}">
                <a16:creationId xmlns:a16="http://schemas.microsoft.com/office/drawing/2014/main" id="{B849A188-EDD2-A949-AB19-24953FE694F6}"/>
              </a:ext>
            </a:extLst>
          </p:cNvPr>
          <p:cNvSpPr>
            <a:spLocks noGrp="1"/>
          </p:cNvSpPr>
          <p:nvPr>
            <p:ph type="body" sz="quarter" idx="46" hasCustomPrompt="1"/>
          </p:nvPr>
        </p:nvSpPr>
        <p:spPr>
          <a:xfrm>
            <a:off x="4855075" y="3933574"/>
            <a:ext cx="2481853" cy="892148"/>
          </a:xfrm>
          <a:prstGeom prst="rect">
            <a:avLst/>
          </a:prstGeom>
        </p:spPr>
        <p:txBody>
          <a:bodyPr vert="horz" lIns="0" tIns="0" rIns="0" bIns="0"/>
          <a:lstStyle>
            <a:lvl1pPr marL="0" indent="0" algn="ctr">
              <a:lnSpc>
                <a:spcPct val="130000"/>
              </a:lnSpc>
              <a:buNone/>
              <a:defRPr sz="1200" b="0" i="0">
                <a:solidFill>
                  <a:schemeClr val="tx1"/>
                </a:solidFill>
                <a:latin typeface="Arial" panose="020B0604020202020204" pitchFamily="34"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19" name="Text Placeholder 7">
            <a:extLst>
              <a:ext uri="{FF2B5EF4-FFF2-40B4-BE49-F238E27FC236}">
                <a16:creationId xmlns:a16="http://schemas.microsoft.com/office/drawing/2014/main" id="{FB2FA06F-DC68-0C4F-AD4C-ABE51CB2FFC1}"/>
              </a:ext>
            </a:extLst>
          </p:cNvPr>
          <p:cNvSpPr>
            <a:spLocks noGrp="1"/>
          </p:cNvSpPr>
          <p:nvPr>
            <p:ph type="body" sz="quarter" idx="48" hasCustomPrompt="1"/>
          </p:nvPr>
        </p:nvSpPr>
        <p:spPr>
          <a:xfrm>
            <a:off x="1497032" y="3583723"/>
            <a:ext cx="2469154" cy="334078"/>
          </a:xfrm>
          <a:prstGeom prst="rect">
            <a:avLst/>
          </a:prstGeom>
        </p:spPr>
        <p:txBody>
          <a:bodyPr vert="horz" lIns="0" tIns="40504" rIns="0" bIns="40504" anchor="ctr"/>
          <a:lstStyle>
            <a:lvl1pPr marL="0" indent="0" algn="ctr">
              <a:lnSpc>
                <a:spcPct val="100000"/>
              </a:lnSpc>
              <a:spcBef>
                <a:spcPts val="0"/>
              </a:spcBef>
              <a:buNone/>
              <a:defRPr sz="1600" b="1" i="0" baseline="0">
                <a:solidFill>
                  <a:schemeClr val="tx2"/>
                </a:solidFill>
                <a:latin typeface="Arial" panose="020B0604020202020204" pitchFamily="34" charset="0"/>
                <a:cs typeface="Arial" panose="020B0604020202020204" pitchFamily="34" charset="0"/>
              </a:defRPr>
            </a:lvl1pPr>
          </a:lstStyle>
          <a:p>
            <a:pPr lvl="0"/>
            <a:r>
              <a:rPr lang="es-ES_tradnl" dirty="0" err="1"/>
              <a:t>Nome</a:t>
            </a:r>
            <a:endParaRPr lang="es-ES_tradnl" dirty="0"/>
          </a:p>
        </p:txBody>
      </p:sp>
      <p:sp>
        <p:nvSpPr>
          <p:cNvPr id="20" name="Text Placeholder 2">
            <a:extLst>
              <a:ext uri="{FF2B5EF4-FFF2-40B4-BE49-F238E27FC236}">
                <a16:creationId xmlns:a16="http://schemas.microsoft.com/office/drawing/2014/main" id="{DC791970-1D71-9546-A2B7-D6E2040ABEDF}"/>
              </a:ext>
            </a:extLst>
          </p:cNvPr>
          <p:cNvSpPr>
            <a:spLocks noGrp="1"/>
          </p:cNvSpPr>
          <p:nvPr>
            <p:ph type="body" sz="quarter" idx="49" hasCustomPrompt="1"/>
          </p:nvPr>
        </p:nvSpPr>
        <p:spPr>
          <a:xfrm>
            <a:off x="1490683" y="3933574"/>
            <a:ext cx="2481853" cy="892148"/>
          </a:xfrm>
          <a:prstGeom prst="rect">
            <a:avLst/>
          </a:prstGeom>
        </p:spPr>
        <p:txBody>
          <a:bodyPr vert="horz" lIns="0" tIns="0" rIns="0" bIns="0"/>
          <a:lstStyle>
            <a:lvl1pPr marL="0" indent="0" algn="ctr">
              <a:lnSpc>
                <a:spcPct val="130000"/>
              </a:lnSpc>
              <a:buNone/>
              <a:defRPr sz="1200" b="0" i="0">
                <a:solidFill>
                  <a:schemeClr val="tx1"/>
                </a:solidFill>
                <a:latin typeface="Arial" panose="020B0604020202020204" pitchFamily="34"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2" name="Text Placeholder 7">
            <a:extLst>
              <a:ext uri="{FF2B5EF4-FFF2-40B4-BE49-F238E27FC236}">
                <a16:creationId xmlns:a16="http://schemas.microsoft.com/office/drawing/2014/main" id="{4DC96C58-7CFF-194A-B508-F9A7A3133D2A}"/>
              </a:ext>
            </a:extLst>
          </p:cNvPr>
          <p:cNvSpPr>
            <a:spLocks noGrp="1"/>
          </p:cNvSpPr>
          <p:nvPr>
            <p:ph type="body" sz="quarter" idx="51" hasCustomPrompt="1"/>
          </p:nvPr>
        </p:nvSpPr>
        <p:spPr>
          <a:xfrm>
            <a:off x="8224652" y="3583723"/>
            <a:ext cx="2469154" cy="334078"/>
          </a:xfrm>
          <a:prstGeom prst="rect">
            <a:avLst/>
          </a:prstGeom>
        </p:spPr>
        <p:txBody>
          <a:bodyPr vert="horz" lIns="0" tIns="40504" rIns="0" bIns="40504" anchor="ctr"/>
          <a:lstStyle>
            <a:lvl1pPr marL="0" indent="0" algn="ctr">
              <a:lnSpc>
                <a:spcPct val="100000"/>
              </a:lnSpc>
              <a:spcBef>
                <a:spcPts val="0"/>
              </a:spcBef>
              <a:buNone/>
              <a:defRPr sz="1600" b="1" i="0" baseline="0">
                <a:solidFill>
                  <a:schemeClr val="tx2"/>
                </a:solidFill>
                <a:latin typeface="Arial" panose="020B0604020202020204" pitchFamily="34" charset="0"/>
                <a:cs typeface="Arial" panose="020B0604020202020204" pitchFamily="34" charset="0"/>
              </a:defRPr>
            </a:lvl1pPr>
          </a:lstStyle>
          <a:p>
            <a:pPr lvl="0"/>
            <a:r>
              <a:rPr lang="es-ES_tradnl" dirty="0" err="1"/>
              <a:t>Nome</a:t>
            </a:r>
            <a:endParaRPr lang="es-ES_tradnl" dirty="0"/>
          </a:p>
        </p:txBody>
      </p:sp>
      <p:sp>
        <p:nvSpPr>
          <p:cNvPr id="23" name="Text Placeholder 2">
            <a:extLst>
              <a:ext uri="{FF2B5EF4-FFF2-40B4-BE49-F238E27FC236}">
                <a16:creationId xmlns:a16="http://schemas.microsoft.com/office/drawing/2014/main" id="{D753270E-0202-6B4E-8120-70D6FDBA3C53}"/>
              </a:ext>
            </a:extLst>
          </p:cNvPr>
          <p:cNvSpPr>
            <a:spLocks noGrp="1"/>
          </p:cNvSpPr>
          <p:nvPr>
            <p:ph type="body" sz="quarter" idx="52" hasCustomPrompt="1"/>
          </p:nvPr>
        </p:nvSpPr>
        <p:spPr>
          <a:xfrm>
            <a:off x="8218303" y="3933574"/>
            <a:ext cx="2481853" cy="892148"/>
          </a:xfrm>
          <a:prstGeom prst="rect">
            <a:avLst/>
          </a:prstGeom>
        </p:spPr>
        <p:txBody>
          <a:bodyPr vert="horz" lIns="0" tIns="0" rIns="0" bIns="0"/>
          <a:lstStyle>
            <a:lvl1pPr marL="0" indent="0" algn="ctr">
              <a:lnSpc>
                <a:spcPct val="130000"/>
              </a:lnSpc>
              <a:buNone/>
              <a:defRPr sz="1200" b="0" i="0">
                <a:solidFill>
                  <a:schemeClr val="tx1"/>
                </a:solidFill>
                <a:latin typeface="Arial" panose="020B0604020202020204" pitchFamily="34"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6" name="Segnaposto immagine 5">
            <a:extLst>
              <a:ext uri="{FF2B5EF4-FFF2-40B4-BE49-F238E27FC236}">
                <a16:creationId xmlns:a16="http://schemas.microsoft.com/office/drawing/2014/main" id="{39BB9BF7-CD13-4EE8-B738-85B2BAB15F6A}"/>
              </a:ext>
            </a:extLst>
          </p:cNvPr>
          <p:cNvSpPr>
            <a:spLocks noGrp="1"/>
          </p:cNvSpPr>
          <p:nvPr>
            <p:ph type="pic" sz="quarter" idx="53"/>
          </p:nvPr>
        </p:nvSpPr>
        <p:spPr>
          <a:xfrm>
            <a:off x="2074752" y="2339377"/>
            <a:ext cx="1316038" cy="1225550"/>
          </a:xfrm>
        </p:spPr>
        <p:txBody>
          <a:bodyPr/>
          <a:lstStyle/>
          <a:p>
            <a:r>
              <a:rPr lang="en-US"/>
              <a:t>Click icon to add picture</a:t>
            </a:r>
            <a:endParaRPr lang="it-IT" dirty="0"/>
          </a:p>
        </p:txBody>
      </p:sp>
      <p:sp>
        <p:nvSpPr>
          <p:cNvPr id="17" name="Segnaposto immagine 5">
            <a:extLst>
              <a:ext uri="{FF2B5EF4-FFF2-40B4-BE49-F238E27FC236}">
                <a16:creationId xmlns:a16="http://schemas.microsoft.com/office/drawing/2014/main" id="{2D025193-9F86-48F5-AD37-7ED54E349510}"/>
              </a:ext>
            </a:extLst>
          </p:cNvPr>
          <p:cNvSpPr>
            <a:spLocks noGrp="1"/>
          </p:cNvSpPr>
          <p:nvPr>
            <p:ph type="pic" sz="quarter" idx="54"/>
          </p:nvPr>
        </p:nvSpPr>
        <p:spPr>
          <a:xfrm>
            <a:off x="5435504" y="2341152"/>
            <a:ext cx="1316038" cy="1225550"/>
          </a:xfrm>
        </p:spPr>
        <p:txBody>
          <a:bodyPr/>
          <a:lstStyle/>
          <a:p>
            <a:r>
              <a:rPr lang="en-US"/>
              <a:t>Click icon to add picture</a:t>
            </a:r>
            <a:endParaRPr lang="it-IT" dirty="0"/>
          </a:p>
        </p:txBody>
      </p:sp>
      <p:sp>
        <p:nvSpPr>
          <p:cNvPr id="25" name="Segnaposto immagine 5">
            <a:extLst>
              <a:ext uri="{FF2B5EF4-FFF2-40B4-BE49-F238E27FC236}">
                <a16:creationId xmlns:a16="http://schemas.microsoft.com/office/drawing/2014/main" id="{F0B157F5-F0C5-4339-99EE-905E8BA18F65}"/>
              </a:ext>
            </a:extLst>
          </p:cNvPr>
          <p:cNvSpPr>
            <a:spLocks noGrp="1"/>
          </p:cNvSpPr>
          <p:nvPr>
            <p:ph type="pic" sz="quarter" idx="55"/>
          </p:nvPr>
        </p:nvSpPr>
        <p:spPr>
          <a:xfrm>
            <a:off x="8801210" y="2341152"/>
            <a:ext cx="1316038" cy="1225550"/>
          </a:xfrm>
        </p:spPr>
        <p:txBody>
          <a:bodyPr/>
          <a:lstStyle/>
          <a:p>
            <a:r>
              <a:rPr lang="en-US"/>
              <a:t>Click icon to add picture</a:t>
            </a:r>
            <a:endParaRPr lang="it-IT" dirty="0"/>
          </a:p>
        </p:txBody>
      </p:sp>
    </p:spTree>
    <p:extLst>
      <p:ext uri="{BB962C8B-B14F-4D97-AF65-F5344CB8AC3E}">
        <p14:creationId xmlns:p14="http://schemas.microsoft.com/office/powerpoint/2010/main" val="287979339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7F1D4B-ED17-0343-A226-793BA09444C0}"/>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6A038C22-C8E5-5D4C-87E9-3DB6F6B32AE4}"/>
              </a:ext>
            </a:extLst>
          </p:cNvPr>
          <p:cNvSpPr>
            <a:spLocks noGrp="1"/>
          </p:cNvSpPr>
          <p:nvPr>
            <p:ph type="sldNum" sz="quarter" idx="10"/>
          </p:nvPr>
        </p:nvSpPr>
        <p:spPr/>
        <p:txBody>
          <a:body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16C94E65-A843-3E47-99AD-CCA4990A1026}"/>
              </a:ext>
            </a:extLst>
          </p:cNvPr>
          <p:cNvSpPr>
            <a:spLocks noGrp="1"/>
          </p:cNvSpPr>
          <p:nvPr>
            <p:ph type="ftr" sz="quarter" idx="11"/>
          </p:nvPr>
        </p:nvSpPr>
        <p:spPr/>
        <p:txBody>
          <a:bodyPr/>
          <a:lstStyle/>
          <a:p>
            <a:r>
              <a:rPr lang="it-IT"/>
              <a:t>TITOLO PARAGRAFO</a:t>
            </a:r>
            <a:endParaRPr lang="it-IT" dirty="0"/>
          </a:p>
        </p:txBody>
      </p:sp>
      <p:sp>
        <p:nvSpPr>
          <p:cNvPr id="6" name="Segnaposto contenuto multimediale 5">
            <a:extLst>
              <a:ext uri="{FF2B5EF4-FFF2-40B4-BE49-F238E27FC236}">
                <a16:creationId xmlns:a16="http://schemas.microsoft.com/office/drawing/2014/main" id="{07CB1F8E-9938-EF42-A69D-461A83F823EC}"/>
              </a:ext>
            </a:extLst>
          </p:cNvPr>
          <p:cNvSpPr>
            <a:spLocks noGrp="1"/>
          </p:cNvSpPr>
          <p:nvPr>
            <p:ph type="media" sz="quarter" idx="12"/>
          </p:nvPr>
        </p:nvSpPr>
        <p:spPr>
          <a:xfrm>
            <a:off x="227013" y="1233488"/>
            <a:ext cx="11737975" cy="4932362"/>
          </a:xfrm>
        </p:spPr>
        <p:txBody>
          <a:bodyPr/>
          <a:lstStyle/>
          <a:p>
            <a:r>
              <a:rPr lang="en-US"/>
              <a:t>Click icon to add media</a:t>
            </a:r>
            <a:endParaRPr lang="it-IT"/>
          </a:p>
        </p:txBody>
      </p:sp>
    </p:spTree>
    <p:extLst>
      <p:ext uri="{BB962C8B-B14F-4D97-AF65-F5344CB8AC3E}">
        <p14:creationId xmlns:p14="http://schemas.microsoft.com/office/powerpoint/2010/main" val="187385662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3_Layout personalizzato">
    <p:spTree>
      <p:nvGrpSpPr>
        <p:cNvPr id="1" name=""/>
        <p:cNvGrpSpPr/>
        <p:nvPr/>
      </p:nvGrpSpPr>
      <p:grpSpPr>
        <a:xfrm>
          <a:off x="0" y="0"/>
          <a:ext cx="0" cy="0"/>
          <a:chOff x="0" y="0"/>
          <a:chExt cx="0" cy="0"/>
        </a:xfrm>
      </p:grpSpPr>
      <p:sp>
        <p:nvSpPr>
          <p:cNvPr id="6" name="Segnaposto contenuto multimediale 5">
            <a:extLst>
              <a:ext uri="{FF2B5EF4-FFF2-40B4-BE49-F238E27FC236}">
                <a16:creationId xmlns:a16="http://schemas.microsoft.com/office/drawing/2014/main" id="{5CFA6B55-CE9E-5B43-9EC0-FCDDC7E1A6BC}"/>
              </a:ext>
            </a:extLst>
          </p:cNvPr>
          <p:cNvSpPr>
            <a:spLocks noGrp="1"/>
          </p:cNvSpPr>
          <p:nvPr>
            <p:ph type="media" sz="quarter" idx="10"/>
          </p:nvPr>
        </p:nvSpPr>
        <p:spPr>
          <a:xfrm>
            <a:off x="227013" y="225426"/>
            <a:ext cx="11737975" cy="6387646"/>
          </a:xfrm>
        </p:spPr>
        <p:txBody>
          <a:bodyPr/>
          <a:lstStyle/>
          <a:p>
            <a:r>
              <a:rPr lang="en-US"/>
              <a:t>Click icon to add media</a:t>
            </a:r>
            <a:endParaRPr lang="it-IT"/>
          </a:p>
        </p:txBody>
      </p:sp>
    </p:spTree>
    <p:extLst>
      <p:ext uri="{BB962C8B-B14F-4D97-AF65-F5344CB8AC3E}">
        <p14:creationId xmlns:p14="http://schemas.microsoft.com/office/powerpoint/2010/main" val="159367335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6_Layout personalizzato">
    <p:spTree>
      <p:nvGrpSpPr>
        <p:cNvPr id="1" name=""/>
        <p:cNvGrpSpPr/>
        <p:nvPr/>
      </p:nvGrpSpPr>
      <p:grpSpPr>
        <a:xfrm>
          <a:off x="0" y="0"/>
          <a:ext cx="0" cy="0"/>
          <a:chOff x="0" y="0"/>
          <a:chExt cx="0" cy="0"/>
        </a:xfrm>
      </p:grpSpPr>
      <p:sp>
        <p:nvSpPr>
          <p:cNvPr id="6" name="Segnaposto contenuto multimediale 5">
            <a:extLst>
              <a:ext uri="{FF2B5EF4-FFF2-40B4-BE49-F238E27FC236}">
                <a16:creationId xmlns:a16="http://schemas.microsoft.com/office/drawing/2014/main" id="{5CFA6B55-CE9E-5B43-9EC0-FCDDC7E1A6BC}"/>
              </a:ext>
            </a:extLst>
          </p:cNvPr>
          <p:cNvSpPr>
            <a:spLocks noGrp="1"/>
          </p:cNvSpPr>
          <p:nvPr>
            <p:ph type="media" sz="quarter" idx="10"/>
          </p:nvPr>
        </p:nvSpPr>
        <p:spPr>
          <a:xfrm>
            <a:off x="0" y="0"/>
            <a:ext cx="12191999" cy="6858000"/>
          </a:xfrm>
        </p:spPr>
        <p:txBody>
          <a:bodyPr/>
          <a:lstStyle/>
          <a:p>
            <a:r>
              <a:rPr lang="en-US"/>
              <a:t>Click icon to add media</a:t>
            </a:r>
            <a:endParaRPr lang="it-IT"/>
          </a:p>
        </p:txBody>
      </p:sp>
    </p:spTree>
    <p:extLst>
      <p:ext uri="{BB962C8B-B14F-4D97-AF65-F5344CB8AC3E}">
        <p14:creationId xmlns:p14="http://schemas.microsoft.com/office/powerpoint/2010/main" val="106893001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esto 1 colonn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0CAC00-D139-6D4B-BEDE-AD1E27A62102}"/>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A9DA3DF8-4F33-474D-8308-720C72AAE24E}"/>
              </a:ext>
            </a:extLst>
          </p:cNvPr>
          <p:cNvSpPr>
            <a:spLocks noGrp="1"/>
          </p:cNvSpPr>
          <p:nvPr>
            <p:ph type="sldNum" sz="quarter" idx="10"/>
          </p:nvPr>
        </p:nvSpPr>
        <p:spPr/>
        <p:txBody>
          <a:bodyPr/>
          <a:lstStyle/>
          <a:p>
            <a:fld id="{123092FE-475E-124D-A920-E73D1D82BD28}" type="slidenum">
              <a:rPr lang="it-IT" smtClean="0"/>
              <a:t>‹#›</a:t>
            </a:fld>
            <a:endParaRPr lang="it-IT" dirty="0"/>
          </a:p>
        </p:txBody>
      </p:sp>
      <p:sp>
        <p:nvSpPr>
          <p:cNvPr id="4" name="Segnaposto piè di pagina 3">
            <a:extLst>
              <a:ext uri="{FF2B5EF4-FFF2-40B4-BE49-F238E27FC236}">
                <a16:creationId xmlns:a16="http://schemas.microsoft.com/office/drawing/2014/main" id="{2357B2B9-C3AF-5F41-AB46-34A18C63D3E5}"/>
              </a:ext>
            </a:extLst>
          </p:cNvPr>
          <p:cNvSpPr>
            <a:spLocks noGrp="1"/>
          </p:cNvSpPr>
          <p:nvPr>
            <p:ph type="ftr" sz="quarter" idx="11"/>
          </p:nvPr>
        </p:nvSpPr>
        <p:spPr/>
        <p:txBody>
          <a:bodyPr/>
          <a:lstStyle/>
          <a:p>
            <a:r>
              <a:rPr lang="it-IT"/>
              <a:t>TITOLO PARAGRAFO</a:t>
            </a:r>
            <a:endParaRPr lang="it-IT" dirty="0"/>
          </a:p>
        </p:txBody>
      </p:sp>
      <p:sp>
        <p:nvSpPr>
          <p:cNvPr id="8" name="Text Placeholder 7">
            <a:extLst>
              <a:ext uri="{FF2B5EF4-FFF2-40B4-BE49-F238E27FC236}">
                <a16:creationId xmlns:a16="http://schemas.microsoft.com/office/drawing/2014/main" id="{A89603D7-55A3-584F-80E6-896EBB783048}"/>
              </a:ext>
            </a:extLst>
          </p:cNvPr>
          <p:cNvSpPr>
            <a:spLocks noGrp="1"/>
          </p:cNvSpPr>
          <p:nvPr>
            <p:ph type="body" sz="quarter" idx="18" hasCustomPrompt="1"/>
          </p:nvPr>
        </p:nvSpPr>
        <p:spPr>
          <a:xfrm>
            <a:off x="227012" y="1243104"/>
            <a:ext cx="11737975" cy="359817"/>
          </a:xfrm>
          <a:prstGeom prst="rect">
            <a:avLst/>
          </a:prstGeom>
        </p:spPr>
        <p:txBody>
          <a:bodyPr vert="horz" lIns="0" tIns="40504" rIns="0" bIns="40504" anchor="ctr"/>
          <a:lstStyle>
            <a:lvl1pPr marL="0" indent="0" algn="l">
              <a:lnSpc>
                <a:spcPct val="100000"/>
              </a:lnSpc>
              <a:spcBef>
                <a:spcPts val="0"/>
              </a:spcBef>
              <a:buNone/>
              <a:defRPr sz="2400" b="0" i="0">
                <a:solidFill>
                  <a:schemeClr val="bg1"/>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7" name="Segnaposto testo 6">
            <a:extLst>
              <a:ext uri="{FF2B5EF4-FFF2-40B4-BE49-F238E27FC236}">
                <a16:creationId xmlns:a16="http://schemas.microsoft.com/office/drawing/2014/main" id="{F632FA5A-5E63-534A-8607-60D41B57F343}"/>
              </a:ext>
            </a:extLst>
          </p:cNvPr>
          <p:cNvSpPr>
            <a:spLocks noGrp="1"/>
          </p:cNvSpPr>
          <p:nvPr>
            <p:ph type="body" sz="quarter" idx="20" hasCustomPrompt="1"/>
          </p:nvPr>
        </p:nvSpPr>
        <p:spPr>
          <a:xfrm>
            <a:off x="227013" y="1817325"/>
            <a:ext cx="11737975" cy="4348526"/>
          </a:xfrm>
        </p:spPr>
        <p:txBody>
          <a:bodyPr lIns="183600" rIns="183600" numCol="1" spcCol="547200">
            <a:noAutofit/>
          </a:bodyPr>
          <a:lstStyle>
            <a:lvl1pPr marL="0" indent="0" algn="just">
              <a:lnSpc>
                <a:spcPct val="100000"/>
              </a:lnSpc>
              <a:buNone/>
              <a:defRPr sz="1400" b="0" i="0">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Quisque</a:t>
            </a:r>
            <a:r>
              <a:rPr lang="it-IT" dirty="0"/>
              <a:t> </a:t>
            </a:r>
            <a:r>
              <a:rPr lang="it-IT" dirty="0" err="1"/>
              <a:t>rutrum</a:t>
            </a:r>
            <a:r>
              <a:rPr lang="it-IT" dirty="0"/>
              <a:t>. </a:t>
            </a:r>
            <a:r>
              <a:rPr lang="it-IT" dirty="0" err="1"/>
              <a:t>Aenean</a:t>
            </a:r>
            <a:r>
              <a:rPr lang="it-IT" dirty="0"/>
              <a:t> </a:t>
            </a:r>
            <a:r>
              <a:rPr lang="it-IT" dirty="0" err="1"/>
              <a:t>imperdiet</a:t>
            </a:r>
            <a:r>
              <a:rPr lang="it-IT" dirty="0"/>
              <a:t>. </a:t>
            </a:r>
            <a:r>
              <a:rPr lang="it-IT" dirty="0" err="1"/>
              <a:t>Etiam</a:t>
            </a:r>
            <a:r>
              <a:rPr lang="it-IT" dirty="0"/>
              <a:t> </a:t>
            </a:r>
            <a:r>
              <a:rPr lang="it-IT" dirty="0" err="1"/>
              <a:t>ultricies</a:t>
            </a:r>
            <a:r>
              <a:rPr lang="it-IT" dirty="0"/>
              <a:t> </a:t>
            </a:r>
            <a:r>
              <a:rPr lang="it-IT" dirty="0" err="1"/>
              <a:t>nisi</a:t>
            </a:r>
            <a:r>
              <a:rPr lang="it-IT" dirty="0"/>
              <a:t> </a:t>
            </a:r>
            <a:r>
              <a:rPr lang="it-IT" dirty="0" err="1"/>
              <a:t>vel</a:t>
            </a:r>
            <a:r>
              <a:rPr lang="it-IT" dirty="0"/>
              <a:t> </a:t>
            </a:r>
            <a:r>
              <a:rPr lang="it-IT" dirty="0" err="1"/>
              <a:t>augue</a:t>
            </a:r>
            <a:r>
              <a:rPr lang="it-IT" dirty="0"/>
              <a:t>. </a:t>
            </a:r>
            <a:r>
              <a:rPr lang="it-IT" dirty="0" err="1"/>
              <a:t>Curabitur</a:t>
            </a:r>
            <a:r>
              <a:rPr lang="it-IT" dirty="0"/>
              <a:t> </a:t>
            </a:r>
            <a:r>
              <a:rPr lang="it-IT" dirty="0" err="1"/>
              <a:t>ullamcorper</a:t>
            </a:r>
            <a:r>
              <a:rPr lang="it-IT" dirty="0"/>
              <a:t> </a:t>
            </a:r>
            <a:r>
              <a:rPr lang="it-IT" dirty="0" err="1"/>
              <a:t>ultricies</a:t>
            </a:r>
            <a:r>
              <a:rPr lang="it-IT" dirty="0"/>
              <a:t> </a:t>
            </a:r>
            <a:r>
              <a:rPr lang="it-IT" dirty="0" err="1"/>
              <a:t>nisi</a:t>
            </a:r>
            <a:r>
              <a:rPr lang="it-IT" dirty="0"/>
              <a:t>. </a:t>
            </a:r>
            <a:r>
              <a:rPr lang="it-IT" dirty="0" err="1"/>
              <a:t>Nam</a:t>
            </a:r>
            <a:r>
              <a:rPr lang="it-IT" dirty="0"/>
              <a:t> </a:t>
            </a:r>
            <a:r>
              <a:rPr lang="it-IT" dirty="0" err="1"/>
              <a:t>eget</a:t>
            </a:r>
            <a:r>
              <a:rPr lang="it-IT" dirty="0"/>
              <a:t> </a:t>
            </a:r>
            <a:r>
              <a:rPr lang="it-IT" dirty="0" err="1"/>
              <a:t>dui</a:t>
            </a:r>
            <a:r>
              <a:rPr lang="it-IT" dirty="0"/>
              <a:t>. </a:t>
            </a:r>
            <a:r>
              <a:rPr lang="it-IT" dirty="0" err="1"/>
              <a:t>Etiam</a:t>
            </a:r>
            <a:r>
              <a:rPr lang="it-IT" dirty="0"/>
              <a:t> </a:t>
            </a:r>
            <a:r>
              <a:rPr lang="it-IT" dirty="0" err="1"/>
              <a:t>rhoncus</a:t>
            </a:r>
            <a:r>
              <a:rPr lang="it-IT" dirty="0"/>
              <a:t>. </a:t>
            </a:r>
            <a:r>
              <a:rPr lang="it-IT" dirty="0" err="1"/>
              <a:t>Maecenas</a:t>
            </a:r>
            <a:r>
              <a:rPr lang="it-IT" dirty="0"/>
              <a:t> </a:t>
            </a:r>
            <a:r>
              <a:rPr lang="it-IT" dirty="0" err="1"/>
              <a:t>tempus</a:t>
            </a:r>
            <a:r>
              <a:rPr lang="it-IT" dirty="0"/>
              <a:t>, </a:t>
            </a:r>
            <a:r>
              <a:rPr lang="it-IT" dirty="0" err="1"/>
              <a:t>tellus</a:t>
            </a:r>
            <a:r>
              <a:rPr lang="it-IT" dirty="0"/>
              <a:t> </a:t>
            </a:r>
            <a:r>
              <a:rPr lang="it-IT" dirty="0" err="1"/>
              <a:t>eget</a:t>
            </a:r>
            <a:r>
              <a:rPr lang="it-IT" dirty="0"/>
              <a:t> </a:t>
            </a:r>
            <a:r>
              <a:rPr lang="it-IT" dirty="0" err="1"/>
              <a:t>condimentum</a:t>
            </a:r>
            <a:r>
              <a:rPr lang="it-IT" dirty="0"/>
              <a:t> </a:t>
            </a:r>
            <a:r>
              <a:rPr lang="it-IT" dirty="0" err="1"/>
              <a:t>rhoncus</a:t>
            </a:r>
            <a:r>
              <a:rPr lang="it-IT" dirty="0"/>
              <a:t>, </a:t>
            </a:r>
            <a:r>
              <a:rPr lang="it-IT" dirty="0" err="1"/>
              <a:t>sem</a:t>
            </a:r>
            <a:r>
              <a:rPr lang="it-IT" dirty="0"/>
              <a:t> </a:t>
            </a:r>
            <a:r>
              <a:rPr lang="it-IT" dirty="0" err="1"/>
              <a:t>quam</a:t>
            </a:r>
            <a:r>
              <a:rPr lang="it-IT" dirty="0"/>
              <a:t> </a:t>
            </a:r>
            <a:r>
              <a:rPr lang="it-IT" dirty="0" err="1"/>
              <a:t>semper</a:t>
            </a:r>
            <a:r>
              <a:rPr lang="it-IT" dirty="0"/>
              <a:t> libero, </a:t>
            </a:r>
            <a:r>
              <a:rPr lang="it-IT" dirty="0" err="1"/>
              <a:t>sit</a:t>
            </a:r>
            <a:r>
              <a:rPr lang="it-IT" dirty="0"/>
              <a:t> </a:t>
            </a:r>
            <a:r>
              <a:rPr lang="it-IT" dirty="0" err="1"/>
              <a:t>amet</a:t>
            </a:r>
            <a:r>
              <a:rPr lang="it-IT" dirty="0"/>
              <a:t> </a:t>
            </a:r>
            <a:r>
              <a:rPr lang="it-IT" dirty="0" err="1"/>
              <a:t>adipiscing</a:t>
            </a:r>
            <a:r>
              <a:rPr lang="it-IT" dirty="0"/>
              <a:t> </a:t>
            </a:r>
            <a:r>
              <a:rPr lang="it-IT" dirty="0" err="1"/>
              <a:t>sem</a:t>
            </a:r>
            <a:r>
              <a:rPr lang="it-IT" dirty="0"/>
              <a:t> </a:t>
            </a: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Quisque</a:t>
            </a:r>
            <a:r>
              <a:rPr lang="it-IT" dirty="0"/>
              <a:t> </a:t>
            </a:r>
            <a:r>
              <a:rPr lang="it-IT" dirty="0" err="1"/>
              <a:t>rutrum</a:t>
            </a:r>
            <a:r>
              <a:rPr lang="it-IT" dirty="0"/>
              <a:t>. </a:t>
            </a:r>
            <a:r>
              <a:rPr lang="it-IT" dirty="0" err="1"/>
              <a:t>Aenean</a:t>
            </a:r>
            <a:r>
              <a:rPr lang="it-IT" dirty="0"/>
              <a:t> </a:t>
            </a:r>
            <a:r>
              <a:rPr lang="it-IT" dirty="0" err="1"/>
              <a:t>imperdiet</a:t>
            </a:r>
            <a:r>
              <a:rPr lang="it-IT" dirty="0"/>
              <a:t>. </a:t>
            </a:r>
            <a:r>
              <a:rPr lang="it-IT" dirty="0" err="1"/>
              <a:t>Etiam</a:t>
            </a:r>
            <a:r>
              <a:rPr lang="it-IT" dirty="0"/>
              <a:t> </a:t>
            </a:r>
            <a:r>
              <a:rPr lang="it-IT" dirty="0" err="1"/>
              <a:t>ultricies</a:t>
            </a:r>
            <a:r>
              <a:rPr lang="it-IT" dirty="0"/>
              <a:t> </a:t>
            </a:r>
            <a:r>
              <a:rPr lang="it-IT" dirty="0" err="1"/>
              <a:t>nisi</a:t>
            </a:r>
            <a:r>
              <a:rPr lang="it-IT" dirty="0"/>
              <a:t> </a:t>
            </a:r>
            <a:r>
              <a:rPr lang="it-IT" dirty="0" err="1"/>
              <a:t>vel</a:t>
            </a:r>
            <a:r>
              <a:rPr lang="it-IT" dirty="0"/>
              <a:t> </a:t>
            </a:r>
            <a:r>
              <a:rPr lang="it-IT" dirty="0" err="1"/>
              <a:t>augue</a:t>
            </a:r>
            <a:r>
              <a:rPr lang="it-IT" dirty="0"/>
              <a:t>. </a:t>
            </a:r>
            <a:r>
              <a:rPr lang="it-IT" dirty="0" err="1"/>
              <a:t>Curabitur</a:t>
            </a:r>
            <a:r>
              <a:rPr lang="it-IT" dirty="0"/>
              <a:t> </a:t>
            </a:r>
            <a:r>
              <a:rPr lang="it-IT" dirty="0" err="1"/>
              <a:t>ullamcorper</a:t>
            </a:r>
            <a:r>
              <a:rPr lang="it-IT" dirty="0"/>
              <a:t> </a:t>
            </a:r>
            <a:r>
              <a:rPr lang="it-IT" dirty="0" err="1"/>
              <a:t>ultricies</a:t>
            </a:r>
            <a:r>
              <a:rPr lang="it-IT" dirty="0"/>
              <a:t> </a:t>
            </a:r>
            <a:r>
              <a:rPr lang="it-IT" dirty="0" err="1"/>
              <a:t>nisi</a:t>
            </a:r>
            <a:r>
              <a:rPr lang="it-IT" dirty="0"/>
              <a:t>. </a:t>
            </a:r>
            <a:r>
              <a:rPr lang="it-IT" dirty="0" err="1"/>
              <a:t>Nam</a:t>
            </a:r>
            <a:r>
              <a:rPr lang="it-IT" dirty="0"/>
              <a:t> </a:t>
            </a:r>
            <a:r>
              <a:rPr lang="it-IT" dirty="0" err="1"/>
              <a:t>eget</a:t>
            </a:r>
            <a:r>
              <a:rPr lang="it-IT" dirty="0"/>
              <a:t> </a:t>
            </a:r>
            <a:r>
              <a:rPr lang="it-IT" dirty="0" err="1"/>
              <a:t>dui</a:t>
            </a:r>
            <a:r>
              <a:rPr lang="it-IT" dirty="0"/>
              <a:t>. </a:t>
            </a:r>
            <a:r>
              <a:rPr lang="it-IT" dirty="0" err="1"/>
              <a:t>Etiam</a:t>
            </a:r>
            <a:r>
              <a:rPr lang="it-IT" dirty="0"/>
              <a:t> </a:t>
            </a:r>
            <a:r>
              <a:rPr lang="it-IT" dirty="0" err="1"/>
              <a:t>rhoncus</a:t>
            </a:r>
            <a:r>
              <a:rPr lang="it-IT" dirty="0"/>
              <a:t>. </a:t>
            </a:r>
            <a:r>
              <a:rPr lang="it-IT" dirty="0" err="1"/>
              <a:t>Maecenas</a:t>
            </a:r>
            <a:r>
              <a:rPr lang="it-IT" dirty="0"/>
              <a:t> </a:t>
            </a:r>
            <a:r>
              <a:rPr lang="it-IT" dirty="0" err="1"/>
              <a:t>tempus</a:t>
            </a:r>
            <a:r>
              <a:rPr lang="it-IT" dirty="0"/>
              <a:t>, </a:t>
            </a:r>
            <a:r>
              <a:rPr lang="it-IT" dirty="0" err="1"/>
              <a:t>tellus</a:t>
            </a:r>
            <a:r>
              <a:rPr lang="it-IT" dirty="0"/>
              <a:t> </a:t>
            </a:r>
            <a:r>
              <a:rPr lang="it-IT" dirty="0" err="1"/>
              <a:t>eget</a:t>
            </a:r>
            <a:r>
              <a:rPr lang="it-IT" dirty="0"/>
              <a:t> </a:t>
            </a:r>
            <a:r>
              <a:rPr lang="it-IT" dirty="0" err="1"/>
              <a:t>condimentum</a:t>
            </a:r>
            <a:r>
              <a:rPr lang="it-IT" dirty="0"/>
              <a:t> </a:t>
            </a:r>
            <a:r>
              <a:rPr lang="it-IT" dirty="0" err="1"/>
              <a:t>rhoncus</a:t>
            </a:r>
            <a:r>
              <a:rPr lang="it-IT" dirty="0"/>
              <a:t>, </a:t>
            </a:r>
            <a:r>
              <a:rPr lang="it-IT" dirty="0" err="1"/>
              <a:t>sem</a:t>
            </a:r>
            <a:r>
              <a:rPr lang="it-IT" dirty="0"/>
              <a:t> </a:t>
            </a:r>
            <a:r>
              <a:rPr lang="it-IT" dirty="0" err="1"/>
              <a:t>quam</a:t>
            </a:r>
            <a:r>
              <a:rPr lang="it-IT" dirty="0"/>
              <a:t> </a:t>
            </a:r>
            <a:r>
              <a:rPr lang="it-IT" dirty="0" err="1"/>
              <a:t>semper</a:t>
            </a:r>
            <a:r>
              <a:rPr lang="it-IT" dirty="0"/>
              <a:t> libero, </a:t>
            </a:r>
            <a:r>
              <a:rPr lang="it-IT" dirty="0" err="1"/>
              <a:t>sit</a:t>
            </a:r>
            <a:r>
              <a:rPr lang="it-IT" dirty="0"/>
              <a:t> </a:t>
            </a:r>
            <a:r>
              <a:rPr lang="it-IT" dirty="0" err="1"/>
              <a:t>amet</a:t>
            </a:r>
            <a:r>
              <a:rPr lang="it-IT" dirty="0"/>
              <a:t> </a:t>
            </a:r>
            <a:r>
              <a:rPr lang="it-IT" dirty="0" err="1"/>
              <a:t>adipiscing</a:t>
            </a:r>
            <a:r>
              <a:rPr lang="it-IT" dirty="0"/>
              <a:t> </a:t>
            </a:r>
            <a:r>
              <a:rPr lang="it-IT" dirty="0" err="1"/>
              <a:t>sem</a:t>
            </a:r>
            <a:r>
              <a:rPr lang="it-IT" dirty="0"/>
              <a:t> </a:t>
            </a:r>
            <a:r>
              <a:rPr lang="it-IT" dirty="0" err="1"/>
              <a:t>neque</a:t>
            </a:r>
            <a:r>
              <a:rPr lang="it-IT" dirty="0"/>
              <a:t> </a:t>
            </a:r>
            <a:r>
              <a:rPr lang="it-IT" dirty="0" err="1"/>
              <a:t>sed</a:t>
            </a:r>
            <a:r>
              <a:rPr lang="it-IT" dirty="0"/>
              <a:t> </a:t>
            </a:r>
            <a:r>
              <a:rPr lang="it-IT" dirty="0" err="1"/>
              <a:t>ipsum</a:t>
            </a:r>
            <a:r>
              <a:rPr lang="it-IT" dirty="0"/>
              <a:t>. </a:t>
            </a:r>
            <a:r>
              <a:rPr lang="it-IT" dirty="0" err="1"/>
              <a:t>Nam</a:t>
            </a:r>
            <a:r>
              <a:rPr lang="it-IT" dirty="0"/>
              <a:t> </a:t>
            </a:r>
            <a:r>
              <a:rPr lang="it-IT" dirty="0" err="1"/>
              <a:t>quam</a:t>
            </a:r>
            <a:r>
              <a:rPr lang="it-IT" dirty="0"/>
              <a:t> </a:t>
            </a:r>
            <a:r>
              <a:rPr lang="it-IT" dirty="0" err="1"/>
              <a:t>nunc</a:t>
            </a:r>
            <a:r>
              <a:rPr lang="it-IT" dirty="0"/>
              <a:t>, </a:t>
            </a:r>
            <a:r>
              <a:rPr lang="it-IT" dirty="0" err="1"/>
              <a:t>blandit</a:t>
            </a:r>
            <a:r>
              <a:rPr lang="it-IT" dirty="0"/>
              <a:t> </a:t>
            </a:r>
            <a:r>
              <a:rPr lang="it-IT" dirty="0" err="1"/>
              <a:t>vel</a:t>
            </a:r>
            <a:r>
              <a:rPr lang="it-IT" dirty="0"/>
              <a:t>, </a:t>
            </a:r>
            <a:r>
              <a:rPr lang="it-IT" dirty="0" err="1"/>
              <a:t>luctus</a:t>
            </a:r>
            <a:r>
              <a:rPr lang="it-IT" dirty="0"/>
              <a:t> pulvinar, </a:t>
            </a:r>
            <a:r>
              <a:rPr lang="it-IT" dirty="0" err="1"/>
              <a:t>hendrerit</a:t>
            </a:r>
            <a:r>
              <a:rPr lang="it-IT" dirty="0"/>
              <a:t> id, </a:t>
            </a:r>
            <a:r>
              <a:rPr lang="it-IT" dirty="0" err="1"/>
              <a:t>lorem</a:t>
            </a:r>
            <a:r>
              <a:rPr lang="it-IT" dirty="0"/>
              <a:t>. </a:t>
            </a:r>
            <a:r>
              <a:rPr lang="it-IT" dirty="0" err="1"/>
              <a:t>Maecenas</a:t>
            </a:r>
            <a:r>
              <a:rPr lang="it-IT" dirty="0"/>
              <a:t> </a:t>
            </a:r>
            <a:r>
              <a:rPr lang="it-IT" dirty="0" err="1"/>
              <a:t>nec</a:t>
            </a:r>
            <a:r>
              <a:rPr lang="it-IT" dirty="0"/>
              <a:t> odio et ante </a:t>
            </a:r>
            <a:r>
              <a:rPr lang="it-IT" dirty="0" err="1"/>
              <a:t>tincidunt</a:t>
            </a:r>
            <a:r>
              <a:rPr lang="it-IT" dirty="0"/>
              <a:t> </a:t>
            </a:r>
            <a:r>
              <a:rPr lang="it-IT" dirty="0" err="1"/>
              <a:t>tempus</a:t>
            </a:r>
            <a:r>
              <a:rPr lang="it-IT" dirty="0"/>
              <a:t>. </a:t>
            </a:r>
            <a:r>
              <a:rPr lang="it-IT" dirty="0" err="1"/>
              <a:t>Donec</a:t>
            </a:r>
            <a:r>
              <a:rPr lang="it-IT" dirty="0"/>
              <a:t> vitae </a:t>
            </a:r>
            <a:r>
              <a:rPr lang="it-IT" dirty="0" err="1"/>
              <a:t>sapien</a:t>
            </a:r>
            <a:r>
              <a:rPr lang="it-IT" dirty="0"/>
              <a:t> ut libero </a:t>
            </a:r>
            <a:r>
              <a:rPr lang="it-IT" dirty="0" err="1"/>
              <a:t>venenatis</a:t>
            </a:r>
            <a:r>
              <a:rPr lang="it-IT" dirty="0"/>
              <a:t> </a:t>
            </a:r>
            <a:r>
              <a:rPr lang="it-IT" dirty="0" err="1"/>
              <a:t>faucibus</a:t>
            </a:r>
            <a:r>
              <a:rPr lang="it-IT" dirty="0"/>
              <a:t>. </a:t>
            </a:r>
            <a:r>
              <a:rPr lang="it-IT" dirty="0" err="1"/>
              <a:t>Nullam</a:t>
            </a:r>
            <a:r>
              <a:rPr lang="it-IT" dirty="0"/>
              <a:t> </a:t>
            </a:r>
            <a:r>
              <a:rPr lang="it-IT" dirty="0" err="1"/>
              <a:t>quis</a:t>
            </a:r>
            <a:r>
              <a:rPr lang="it-IT" dirty="0"/>
              <a:t> ante. </a:t>
            </a:r>
            <a:r>
              <a:rPr lang="it-IT" dirty="0" err="1"/>
              <a:t>Etiam</a:t>
            </a:r>
            <a:r>
              <a:rPr lang="it-IT" dirty="0"/>
              <a:t> </a:t>
            </a:r>
            <a:r>
              <a:rPr lang="it-IT" dirty="0" err="1"/>
              <a:t>sit</a:t>
            </a:r>
            <a:r>
              <a:rPr lang="it-IT" dirty="0"/>
              <a:t> </a:t>
            </a:r>
            <a:r>
              <a:rPr lang="it-IT" dirty="0" err="1"/>
              <a:t>amet</a:t>
            </a:r>
            <a:r>
              <a:rPr lang="it-IT" dirty="0"/>
              <a:t> orci </a:t>
            </a:r>
            <a:r>
              <a:rPr lang="it-IT" dirty="0" err="1"/>
              <a:t>eget</a:t>
            </a:r>
            <a:r>
              <a:rPr lang="it-IT" dirty="0"/>
              <a:t> eros </a:t>
            </a:r>
            <a:r>
              <a:rPr lang="it-IT" dirty="0" err="1"/>
              <a:t>faucibus</a:t>
            </a:r>
            <a:r>
              <a:rPr lang="it-IT" dirty="0"/>
              <a:t> </a:t>
            </a:r>
            <a:r>
              <a:rPr lang="it-IT" dirty="0" err="1"/>
              <a:t>tincidunt</a:t>
            </a:r>
            <a:r>
              <a:rPr lang="it-IT" dirty="0"/>
              <a:t>. </a:t>
            </a:r>
            <a:r>
              <a:rPr lang="it-IT" dirty="0" err="1"/>
              <a:t>Duis</a:t>
            </a:r>
            <a:r>
              <a:rPr lang="it-IT" dirty="0"/>
              <a:t> </a:t>
            </a:r>
            <a:r>
              <a:rPr lang="it-IT" dirty="0" err="1"/>
              <a:t>leo</a:t>
            </a:r>
            <a:r>
              <a:rPr lang="it-IT" dirty="0"/>
              <a:t>. </a:t>
            </a:r>
            <a:r>
              <a:rPr lang="it-IT" dirty="0" err="1"/>
              <a:t>Sed</a:t>
            </a:r>
            <a:r>
              <a:rPr lang="it-IT" dirty="0"/>
              <a:t> </a:t>
            </a:r>
            <a:r>
              <a:rPr lang="it-IT" dirty="0" err="1"/>
              <a:t>fringilla</a:t>
            </a:r>
            <a:r>
              <a:rPr lang="it-IT" dirty="0"/>
              <a:t> </a:t>
            </a:r>
            <a:r>
              <a:rPr lang="it-IT" dirty="0" err="1"/>
              <a:t>mauris</a:t>
            </a:r>
            <a:r>
              <a:rPr lang="it-IT" dirty="0"/>
              <a:t> </a:t>
            </a:r>
            <a:r>
              <a:rPr lang="it-IT" dirty="0" err="1"/>
              <a:t>sit</a:t>
            </a:r>
            <a:r>
              <a:rPr lang="it-IT" dirty="0"/>
              <a:t> </a:t>
            </a:r>
            <a:r>
              <a:rPr lang="it-IT" dirty="0" err="1"/>
              <a:t>amet</a:t>
            </a:r>
            <a:r>
              <a:rPr lang="it-IT" dirty="0"/>
              <a:t> </a:t>
            </a:r>
            <a:r>
              <a:rPr lang="it-IT" dirty="0" err="1"/>
              <a:t>nibh</a:t>
            </a:r>
            <a:r>
              <a:rPr lang="it-IT" dirty="0"/>
              <a:t>. </a:t>
            </a:r>
            <a:r>
              <a:rPr lang="it-IT" dirty="0" err="1"/>
              <a:t>Donec</a:t>
            </a:r>
            <a:r>
              <a:rPr lang="it-IT" dirty="0"/>
              <a:t> </a:t>
            </a:r>
            <a:r>
              <a:rPr lang="it-IT" dirty="0" err="1"/>
              <a:t>sodales</a:t>
            </a:r>
            <a:r>
              <a:rPr lang="it-IT" dirty="0"/>
              <a:t> </a:t>
            </a:r>
            <a:r>
              <a:rPr lang="it-IT" dirty="0" err="1"/>
              <a:t>sagittis</a:t>
            </a:r>
            <a:r>
              <a:rPr lang="it-IT" dirty="0"/>
              <a:t> magna. </a:t>
            </a:r>
            <a:r>
              <a:rPr lang="it-IT" dirty="0" err="1"/>
              <a:t>Sed</a:t>
            </a:r>
            <a:r>
              <a:rPr lang="it-IT" dirty="0"/>
              <a:t> </a:t>
            </a:r>
            <a:r>
              <a:rPr lang="it-IT" dirty="0" err="1"/>
              <a:t>consequat</a:t>
            </a:r>
            <a:r>
              <a:rPr lang="it-IT" dirty="0"/>
              <a:t>, </a:t>
            </a:r>
            <a:r>
              <a:rPr lang="it-IT" dirty="0" err="1"/>
              <a:t>leo</a:t>
            </a:r>
            <a:r>
              <a:rPr lang="it-IT" dirty="0"/>
              <a:t> </a:t>
            </a:r>
            <a:r>
              <a:rPr lang="it-IT" dirty="0" err="1"/>
              <a:t>eget</a:t>
            </a:r>
            <a:r>
              <a:rPr lang="it-IT" dirty="0"/>
              <a:t> </a:t>
            </a:r>
            <a:r>
              <a:rPr lang="it-IT" dirty="0" err="1"/>
              <a:t>bibendum</a:t>
            </a:r>
            <a:r>
              <a:rPr lang="it-IT" dirty="0"/>
              <a:t> </a:t>
            </a:r>
            <a:r>
              <a:rPr lang="it-IT" dirty="0" err="1"/>
              <a:t>sodales</a:t>
            </a:r>
            <a:r>
              <a:rPr lang="it-IT" dirty="0"/>
              <a:t>, </a:t>
            </a:r>
            <a:r>
              <a:rPr lang="it-IT" dirty="0" err="1"/>
              <a:t>augue</a:t>
            </a:r>
            <a:r>
              <a:rPr lang="it-IT" dirty="0"/>
              <a:t> </a:t>
            </a:r>
            <a:r>
              <a:rPr lang="it-IT" dirty="0" err="1"/>
              <a:t>velit</a:t>
            </a:r>
            <a:r>
              <a:rPr lang="it-IT" dirty="0"/>
              <a:t> cursus </a:t>
            </a:r>
            <a:r>
              <a:rPr lang="it-IT" dirty="0" err="1"/>
              <a:t>nunc</a:t>
            </a:r>
            <a:r>
              <a:rPr lang="it-IT" dirty="0"/>
              <a:t>. </a:t>
            </a:r>
            <a:r>
              <a:rPr lang="it-IT" dirty="0" err="1"/>
              <a:t>Donec</a:t>
            </a:r>
            <a:r>
              <a:rPr lang="it-IT" dirty="0"/>
              <a:t> vitae </a:t>
            </a:r>
            <a:r>
              <a:rPr lang="it-IT" dirty="0" err="1"/>
              <a:t>sapien</a:t>
            </a:r>
            <a:r>
              <a:rPr lang="it-IT" dirty="0"/>
              <a:t> ut libero </a:t>
            </a:r>
            <a:r>
              <a:rPr lang="it-IT" dirty="0" err="1"/>
              <a:t>venenatis</a:t>
            </a:r>
            <a:r>
              <a:rPr lang="it-IT" dirty="0"/>
              <a:t> </a:t>
            </a:r>
            <a:r>
              <a:rPr lang="it-IT" dirty="0" err="1"/>
              <a:t>faucibus</a:t>
            </a:r>
            <a:r>
              <a:rPr lang="it-IT" dirty="0"/>
              <a:t>. </a:t>
            </a:r>
            <a:r>
              <a:rPr lang="it-IT" dirty="0" err="1"/>
              <a:t>Nullam</a:t>
            </a:r>
            <a:r>
              <a:rPr lang="it-IT" dirty="0"/>
              <a:t> </a:t>
            </a:r>
            <a:r>
              <a:rPr lang="it-IT" dirty="0" err="1"/>
              <a:t>quis</a:t>
            </a:r>
            <a:r>
              <a:rPr lang="it-IT" dirty="0"/>
              <a:t> ante. </a:t>
            </a:r>
            <a:r>
              <a:rPr lang="it-IT" dirty="0" err="1"/>
              <a:t>Etiam</a:t>
            </a:r>
            <a:r>
              <a:rPr lang="it-IT" dirty="0"/>
              <a:t> </a:t>
            </a:r>
            <a:r>
              <a:rPr lang="it-IT" dirty="0" err="1"/>
              <a:t>sit</a:t>
            </a:r>
            <a:r>
              <a:rPr lang="it-IT" dirty="0"/>
              <a:t> </a:t>
            </a:r>
            <a:r>
              <a:rPr lang="it-IT" dirty="0" err="1"/>
              <a:t>amet</a:t>
            </a:r>
            <a:r>
              <a:rPr lang="it-IT" dirty="0"/>
              <a:t> orci </a:t>
            </a:r>
            <a:r>
              <a:rPr lang="it-IT" dirty="0" err="1"/>
              <a:t>eget</a:t>
            </a:r>
            <a:r>
              <a:rPr lang="it-IT" dirty="0"/>
              <a:t> eros </a:t>
            </a:r>
            <a:r>
              <a:rPr lang="it-IT" dirty="0" err="1"/>
              <a:t>faucibus</a:t>
            </a:r>
            <a:r>
              <a:rPr lang="it-IT" dirty="0"/>
              <a:t> </a:t>
            </a:r>
            <a:r>
              <a:rPr lang="it-IT" dirty="0" err="1"/>
              <a:t>tincidunt</a:t>
            </a:r>
            <a:r>
              <a:rPr lang="it-IT" dirty="0"/>
              <a:t>. </a:t>
            </a:r>
            <a:r>
              <a:rPr lang="it-IT" dirty="0" err="1"/>
              <a:t>Duis</a:t>
            </a:r>
            <a:r>
              <a:rPr lang="it-IT" dirty="0"/>
              <a:t> </a:t>
            </a:r>
            <a:r>
              <a:rPr lang="it-IT" dirty="0" err="1"/>
              <a:t>leo</a:t>
            </a:r>
            <a:r>
              <a:rPr lang="it-IT" dirty="0"/>
              <a:t>. </a:t>
            </a:r>
            <a:r>
              <a:rPr lang="it-IT" dirty="0" err="1"/>
              <a:t>Sed</a:t>
            </a:r>
            <a:r>
              <a:rPr lang="it-IT" dirty="0"/>
              <a:t> </a:t>
            </a:r>
            <a:r>
              <a:rPr lang="it-IT" dirty="0" err="1"/>
              <a:t>fringilla</a:t>
            </a:r>
            <a:r>
              <a:rPr lang="it-IT" dirty="0"/>
              <a:t> </a:t>
            </a:r>
            <a:r>
              <a:rPr lang="it-IT" dirty="0" err="1"/>
              <a:t>mauris</a:t>
            </a:r>
            <a:r>
              <a:rPr lang="it-IT" dirty="0"/>
              <a:t> </a:t>
            </a:r>
            <a:r>
              <a:rPr lang="it-IT" dirty="0" err="1"/>
              <a:t>sit</a:t>
            </a:r>
            <a:r>
              <a:rPr lang="it-IT" dirty="0"/>
              <a:t> </a:t>
            </a:r>
            <a:r>
              <a:rPr lang="it-IT" dirty="0" err="1"/>
              <a:t>amet</a:t>
            </a:r>
            <a:r>
              <a:rPr lang="it-IT" dirty="0"/>
              <a:t> </a:t>
            </a:r>
            <a:r>
              <a:rPr lang="it-IT" dirty="0" err="1"/>
              <a:t>nibh</a:t>
            </a:r>
            <a:r>
              <a:rPr lang="it-IT" dirty="0"/>
              <a:t>. </a:t>
            </a:r>
            <a:r>
              <a:rPr lang="it-IT" dirty="0" err="1"/>
              <a:t>Donec</a:t>
            </a:r>
            <a:r>
              <a:rPr lang="it-IT" dirty="0"/>
              <a:t> </a:t>
            </a:r>
            <a:r>
              <a:rPr lang="it-IT" dirty="0" err="1"/>
              <a:t>sodales</a:t>
            </a:r>
            <a:r>
              <a:rPr lang="it-IT" dirty="0"/>
              <a:t> </a:t>
            </a:r>
            <a:r>
              <a:rPr lang="it-IT" dirty="0" err="1"/>
              <a:t>sagittis</a:t>
            </a:r>
            <a:r>
              <a:rPr lang="it-IT" dirty="0"/>
              <a:t> magna. </a:t>
            </a:r>
            <a:r>
              <a:rPr lang="it-IT" dirty="0" err="1"/>
              <a:t>Sed</a:t>
            </a:r>
            <a:r>
              <a:rPr lang="it-IT" dirty="0"/>
              <a:t> </a:t>
            </a:r>
            <a:r>
              <a:rPr lang="it-IT" dirty="0" err="1"/>
              <a:t>consequat</a:t>
            </a:r>
            <a:r>
              <a:rPr lang="it-IT" dirty="0"/>
              <a:t>, </a:t>
            </a:r>
            <a:r>
              <a:rPr lang="it-IT" dirty="0" err="1"/>
              <a:t>leo</a:t>
            </a:r>
            <a:r>
              <a:rPr lang="it-IT" dirty="0"/>
              <a:t> </a:t>
            </a:r>
            <a:r>
              <a:rPr lang="it-IT" dirty="0" err="1"/>
              <a:t>eget</a:t>
            </a:r>
            <a:r>
              <a:rPr lang="it-IT" dirty="0"/>
              <a:t> </a:t>
            </a:r>
            <a:r>
              <a:rPr lang="it-IT" dirty="0" err="1"/>
              <a:t>bibendum</a:t>
            </a:r>
            <a:r>
              <a:rPr lang="it-IT" dirty="0"/>
              <a:t> </a:t>
            </a:r>
            <a:r>
              <a:rPr lang="it-IT" dirty="0" err="1"/>
              <a:t>sodales</a:t>
            </a:r>
            <a:r>
              <a:rPr lang="it-IT" dirty="0"/>
              <a:t>, </a:t>
            </a:r>
            <a:r>
              <a:rPr lang="it-IT" dirty="0" err="1"/>
              <a:t>augue</a:t>
            </a:r>
            <a:r>
              <a:rPr lang="it-IT" dirty="0"/>
              <a:t> </a:t>
            </a:r>
            <a:r>
              <a:rPr lang="it-IT" dirty="0" err="1"/>
              <a:t>velit</a:t>
            </a:r>
            <a:r>
              <a:rPr lang="it-IT" dirty="0"/>
              <a:t> cursus </a:t>
            </a:r>
            <a:r>
              <a:rPr lang="it-IT" dirty="0" err="1"/>
              <a:t>nunc</a:t>
            </a:r>
            <a:r>
              <a:rPr lang="it-IT" dirty="0"/>
              <a:t>,</a:t>
            </a:r>
          </a:p>
        </p:txBody>
      </p:sp>
    </p:spTree>
    <p:extLst>
      <p:ext uri="{BB962C8B-B14F-4D97-AF65-F5344CB8AC3E}">
        <p14:creationId xmlns:p14="http://schemas.microsoft.com/office/powerpoint/2010/main" val="192451341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esto 2 colon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0CAC00-D139-6D4B-BEDE-AD1E27A62102}"/>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A9DA3DF8-4F33-474D-8308-720C72AAE24E}"/>
              </a:ext>
            </a:extLst>
          </p:cNvPr>
          <p:cNvSpPr>
            <a:spLocks noGrp="1"/>
          </p:cNvSpPr>
          <p:nvPr>
            <p:ph type="sldNum" sz="quarter" idx="10"/>
          </p:nvPr>
        </p:nvSpPr>
        <p:spPr/>
        <p:txBody>
          <a:bodyPr/>
          <a:lstStyle/>
          <a:p>
            <a:fld id="{123092FE-475E-124D-A920-E73D1D82BD28}" type="slidenum">
              <a:rPr lang="it-IT" smtClean="0"/>
              <a:t>‹#›</a:t>
            </a:fld>
            <a:endParaRPr lang="it-IT" dirty="0"/>
          </a:p>
        </p:txBody>
      </p:sp>
      <p:sp>
        <p:nvSpPr>
          <p:cNvPr id="4" name="Segnaposto piè di pagina 3">
            <a:extLst>
              <a:ext uri="{FF2B5EF4-FFF2-40B4-BE49-F238E27FC236}">
                <a16:creationId xmlns:a16="http://schemas.microsoft.com/office/drawing/2014/main" id="{2357B2B9-C3AF-5F41-AB46-34A18C63D3E5}"/>
              </a:ext>
            </a:extLst>
          </p:cNvPr>
          <p:cNvSpPr>
            <a:spLocks noGrp="1"/>
          </p:cNvSpPr>
          <p:nvPr>
            <p:ph type="ftr" sz="quarter" idx="11"/>
          </p:nvPr>
        </p:nvSpPr>
        <p:spPr/>
        <p:txBody>
          <a:bodyPr/>
          <a:lstStyle/>
          <a:p>
            <a:r>
              <a:rPr lang="it-IT"/>
              <a:t>TITOLO PARAGRAFO</a:t>
            </a:r>
            <a:endParaRPr lang="it-IT" dirty="0"/>
          </a:p>
        </p:txBody>
      </p:sp>
      <p:sp>
        <p:nvSpPr>
          <p:cNvPr id="8" name="Text Placeholder 7">
            <a:extLst>
              <a:ext uri="{FF2B5EF4-FFF2-40B4-BE49-F238E27FC236}">
                <a16:creationId xmlns:a16="http://schemas.microsoft.com/office/drawing/2014/main" id="{A89603D7-55A3-584F-80E6-896EBB783048}"/>
              </a:ext>
            </a:extLst>
          </p:cNvPr>
          <p:cNvSpPr>
            <a:spLocks noGrp="1"/>
          </p:cNvSpPr>
          <p:nvPr>
            <p:ph type="body" sz="quarter" idx="18" hasCustomPrompt="1"/>
          </p:nvPr>
        </p:nvSpPr>
        <p:spPr>
          <a:xfrm>
            <a:off x="227012" y="1243104"/>
            <a:ext cx="11737975" cy="359817"/>
          </a:xfrm>
          <a:prstGeom prst="rect">
            <a:avLst/>
          </a:prstGeom>
        </p:spPr>
        <p:txBody>
          <a:bodyPr vert="horz" lIns="0" tIns="40504" rIns="0" bIns="40504" anchor="ctr"/>
          <a:lstStyle>
            <a:lvl1pPr marL="0" indent="0" algn="l">
              <a:lnSpc>
                <a:spcPct val="100000"/>
              </a:lnSpc>
              <a:spcBef>
                <a:spcPts val="0"/>
              </a:spcBef>
              <a:buNone/>
              <a:defRPr sz="2400" b="0" i="0">
                <a:solidFill>
                  <a:schemeClr val="bg1"/>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7" name="Segnaposto testo 6">
            <a:extLst>
              <a:ext uri="{FF2B5EF4-FFF2-40B4-BE49-F238E27FC236}">
                <a16:creationId xmlns:a16="http://schemas.microsoft.com/office/drawing/2014/main" id="{F632FA5A-5E63-534A-8607-60D41B57F343}"/>
              </a:ext>
            </a:extLst>
          </p:cNvPr>
          <p:cNvSpPr>
            <a:spLocks noGrp="1"/>
          </p:cNvSpPr>
          <p:nvPr>
            <p:ph type="body" sz="quarter" idx="20" hasCustomPrompt="1"/>
          </p:nvPr>
        </p:nvSpPr>
        <p:spPr>
          <a:xfrm>
            <a:off x="227013" y="1817325"/>
            <a:ext cx="11737975" cy="4348526"/>
          </a:xfrm>
        </p:spPr>
        <p:txBody>
          <a:bodyPr lIns="183600" rIns="183600" numCol="2" spcCol="547200">
            <a:noAutofit/>
          </a:bodyPr>
          <a:lstStyle>
            <a:lvl1pPr marL="0" indent="0" algn="just">
              <a:buNone/>
              <a:defRPr sz="1400" b="0" i="0">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Quisque</a:t>
            </a:r>
            <a:r>
              <a:rPr lang="it-IT" dirty="0"/>
              <a:t> </a:t>
            </a:r>
            <a:r>
              <a:rPr lang="it-IT" dirty="0" err="1"/>
              <a:t>rutrum</a:t>
            </a:r>
            <a:r>
              <a:rPr lang="it-IT" dirty="0"/>
              <a:t>. </a:t>
            </a:r>
            <a:r>
              <a:rPr lang="it-IT" dirty="0" err="1"/>
              <a:t>Aenean</a:t>
            </a:r>
            <a:r>
              <a:rPr lang="it-IT" dirty="0"/>
              <a:t> </a:t>
            </a:r>
            <a:r>
              <a:rPr lang="it-IT" dirty="0" err="1"/>
              <a:t>imperdiet</a:t>
            </a:r>
            <a:r>
              <a:rPr lang="it-IT" dirty="0"/>
              <a:t>. </a:t>
            </a:r>
            <a:r>
              <a:rPr lang="it-IT" dirty="0" err="1"/>
              <a:t>Etiam</a:t>
            </a:r>
            <a:r>
              <a:rPr lang="it-IT" dirty="0"/>
              <a:t> </a:t>
            </a:r>
            <a:r>
              <a:rPr lang="it-IT" dirty="0" err="1"/>
              <a:t>ultricies</a:t>
            </a:r>
            <a:r>
              <a:rPr lang="it-IT" dirty="0"/>
              <a:t> </a:t>
            </a:r>
            <a:r>
              <a:rPr lang="it-IT" dirty="0" err="1"/>
              <a:t>nisi</a:t>
            </a:r>
            <a:r>
              <a:rPr lang="it-IT" dirty="0"/>
              <a:t> </a:t>
            </a:r>
            <a:r>
              <a:rPr lang="it-IT" dirty="0" err="1"/>
              <a:t>vel</a:t>
            </a:r>
            <a:r>
              <a:rPr lang="it-IT" dirty="0"/>
              <a:t> </a:t>
            </a:r>
            <a:r>
              <a:rPr lang="it-IT" dirty="0" err="1"/>
              <a:t>augue</a:t>
            </a:r>
            <a:r>
              <a:rPr lang="it-IT" dirty="0"/>
              <a:t>. </a:t>
            </a:r>
            <a:r>
              <a:rPr lang="it-IT" dirty="0" err="1"/>
              <a:t>Curabitur</a:t>
            </a:r>
            <a:r>
              <a:rPr lang="it-IT" dirty="0"/>
              <a:t> </a:t>
            </a:r>
            <a:r>
              <a:rPr lang="it-IT" dirty="0" err="1"/>
              <a:t>ullamcorper</a:t>
            </a:r>
            <a:r>
              <a:rPr lang="it-IT" dirty="0"/>
              <a:t> </a:t>
            </a:r>
            <a:r>
              <a:rPr lang="it-IT" dirty="0" err="1"/>
              <a:t>ultricies</a:t>
            </a:r>
            <a:r>
              <a:rPr lang="it-IT" dirty="0"/>
              <a:t> </a:t>
            </a:r>
            <a:r>
              <a:rPr lang="it-IT" dirty="0" err="1"/>
              <a:t>nisi</a:t>
            </a:r>
            <a:r>
              <a:rPr lang="it-IT" dirty="0"/>
              <a:t>. </a:t>
            </a:r>
            <a:r>
              <a:rPr lang="it-IT" dirty="0" err="1"/>
              <a:t>Nam</a:t>
            </a:r>
            <a:r>
              <a:rPr lang="it-IT" dirty="0"/>
              <a:t> </a:t>
            </a:r>
            <a:r>
              <a:rPr lang="it-IT" dirty="0" err="1"/>
              <a:t>eget</a:t>
            </a:r>
            <a:r>
              <a:rPr lang="it-IT" dirty="0"/>
              <a:t> </a:t>
            </a:r>
            <a:r>
              <a:rPr lang="it-IT" dirty="0" err="1"/>
              <a:t>dui</a:t>
            </a:r>
            <a:r>
              <a:rPr lang="it-IT" dirty="0"/>
              <a:t>. </a:t>
            </a:r>
            <a:r>
              <a:rPr lang="it-IT" dirty="0" err="1"/>
              <a:t>Etiam</a:t>
            </a:r>
            <a:r>
              <a:rPr lang="it-IT" dirty="0"/>
              <a:t> </a:t>
            </a:r>
            <a:r>
              <a:rPr lang="it-IT" dirty="0" err="1"/>
              <a:t>rhoncus</a:t>
            </a:r>
            <a:r>
              <a:rPr lang="it-IT" dirty="0"/>
              <a:t>. </a:t>
            </a:r>
            <a:r>
              <a:rPr lang="it-IT" dirty="0" err="1"/>
              <a:t>Maecenas</a:t>
            </a:r>
            <a:r>
              <a:rPr lang="it-IT" dirty="0"/>
              <a:t> </a:t>
            </a:r>
            <a:r>
              <a:rPr lang="it-IT" dirty="0" err="1"/>
              <a:t>tempus</a:t>
            </a:r>
            <a:r>
              <a:rPr lang="it-IT" dirty="0"/>
              <a:t>, </a:t>
            </a:r>
            <a:r>
              <a:rPr lang="it-IT" dirty="0" err="1"/>
              <a:t>tellus</a:t>
            </a:r>
            <a:r>
              <a:rPr lang="it-IT" dirty="0"/>
              <a:t> </a:t>
            </a:r>
            <a:r>
              <a:rPr lang="it-IT" dirty="0" err="1"/>
              <a:t>eget</a:t>
            </a:r>
            <a:r>
              <a:rPr lang="it-IT" dirty="0"/>
              <a:t> </a:t>
            </a:r>
            <a:r>
              <a:rPr lang="it-IT" dirty="0" err="1"/>
              <a:t>condimentum</a:t>
            </a:r>
            <a:r>
              <a:rPr lang="it-IT" dirty="0"/>
              <a:t> </a:t>
            </a:r>
            <a:r>
              <a:rPr lang="it-IT" dirty="0" err="1"/>
              <a:t>rhoncus</a:t>
            </a:r>
            <a:r>
              <a:rPr lang="it-IT" dirty="0"/>
              <a:t>, </a:t>
            </a:r>
            <a:r>
              <a:rPr lang="it-IT" dirty="0" err="1"/>
              <a:t>sem</a:t>
            </a:r>
            <a:r>
              <a:rPr lang="it-IT" dirty="0"/>
              <a:t> </a:t>
            </a:r>
            <a:r>
              <a:rPr lang="it-IT" dirty="0" err="1"/>
              <a:t>quam</a:t>
            </a:r>
            <a:r>
              <a:rPr lang="it-IT" dirty="0"/>
              <a:t> </a:t>
            </a:r>
            <a:r>
              <a:rPr lang="it-IT" dirty="0" err="1"/>
              <a:t>semper</a:t>
            </a:r>
            <a:r>
              <a:rPr lang="it-IT" dirty="0"/>
              <a:t> libero, </a:t>
            </a:r>
            <a:r>
              <a:rPr lang="it-IT" dirty="0" err="1"/>
              <a:t>sit</a:t>
            </a:r>
            <a:r>
              <a:rPr lang="it-IT" dirty="0"/>
              <a:t> </a:t>
            </a:r>
            <a:r>
              <a:rPr lang="it-IT" dirty="0" err="1"/>
              <a:t>amet</a:t>
            </a:r>
            <a:r>
              <a:rPr lang="it-IT" dirty="0"/>
              <a:t> </a:t>
            </a:r>
            <a:r>
              <a:rPr lang="it-IT" dirty="0" err="1"/>
              <a:t>adipiscing</a:t>
            </a:r>
            <a:r>
              <a:rPr lang="it-IT" dirty="0"/>
              <a:t> </a:t>
            </a:r>
            <a:r>
              <a:rPr lang="it-IT" dirty="0" err="1"/>
              <a:t>sem</a:t>
            </a:r>
            <a:r>
              <a:rPr lang="it-IT" dirty="0"/>
              <a:t> </a:t>
            </a: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Quisque</a:t>
            </a:r>
            <a:r>
              <a:rPr lang="it-IT" dirty="0"/>
              <a:t> </a:t>
            </a:r>
            <a:r>
              <a:rPr lang="it-IT" dirty="0" err="1"/>
              <a:t>rutrum</a:t>
            </a:r>
            <a:r>
              <a:rPr lang="it-IT" dirty="0"/>
              <a:t>. </a:t>
            </a:r>
            <a:r>
              <a:rPr lang="it-IT" dirty="0" err="1"/>
              <a:t>Aenean</a:t>
            </a:r>
            <a:r>
              <a:rPr lang="it-IT" dirty="0"/>
              <a:t> </a:t>
            </a:r>
            <a:r>
              <a:rPr lang="it-IT" dirty="0" err="1"/>
              <a:t>imperdiet</a:t>
            </a:r>
            <a:r>
              <a:rPr lang="it-IT" dirty="0"/>
              <a:t>. </a:t>
            </a:r>
            <a:r>
              <a:rPr lang="it-IT" dirty="0" err="1"/>
              <a:t>Etiam</a:t>
            </a:r>
            <a:r>
              <a:rPr lang="it-IT" dirty="0"/>
              <a:t> </a:t>
            </a:r>
            <a:r>
              <a:rPr lang="it-IT" dirty="0" err="1"/>
              <a:t>ultricies</a:t>
            </a:r>
            <a:r>
              <a:rPr lang="it-IT" dirty="0"/>
              <a:t> </a:t>
            </a:r>
            <a:r>
              <a:rPr lang="it-IT" dirty="0" err="1"/>
              <a:t>nisi</a:t>
            </a:r>
            <a:r>
              <a:rPr lang="it-IT" dirty="0"/>
              <a:t> </a:t>
            </a:r>
            <a:r>
              <a:rPr lang="it-IT" dirty="0" err="1"/>
              <a:t>vel</a:t>
            </a:r>
            <a:r>
              <a:rPr lang="it-IT" dirty="0"/>
              <a:t> </a:t>
            </a:r>
            <a:r>
              <a:rPr lang="it-IT" dirty="0" err="1"/>
              <a:t>augue</a:t>
            </a:r>
            <a:r>
              <a:rPr lang="it-IT" dirty="0"/>
              <a:t>. </a:t>
            </a:r>
            <a:r>
              <a:rPr lang="it-IT" dirty="0" err="1"/>
              <a:t>Curabitur</a:t>
            </a:r>
            <a:r>
              <a:rPr lang="it-IT" dirty="0"/>
              <a:t> </a:t>
            </a:r>
            <a:r>
              <a:rPr lang="it-IT" dirty="0" err="1"/>
              <a:t>ullamcorper</a:t>
            </a:r>
            <a:r>
              <a:rPr lang="it-IT" dirty="0"/>
              <a:t> </a:t>
            </a:r>
            <a:r>
              <a:rPr lang="it-IT" dirty="0" err="1"/>
              <a:t>ultricies</a:t>
            </a:r>
            <a:r>
              <a:rPr lang="it-IT" dirty="0"/>
              <a:t> </a:t>
            </a:r>
            <a:r>
              <a:rPr lang="it-IT" dirty="0" err="1"/>
              <a:t>nisi</a:t>
            </a:r>
            <a:r>
              <a:rPr lang="it-IT" dirty="0"/>
              <a:t>. </a:t>
            </a:r>
            <a:r>
              <a:rPr lang="it-IT" dirty="0" err="1"/>
              <a:t>Nam</a:t>
            </a:r>
            <a:r>
              <a:rPr lang="it-IT" dirty="0"/>
              <a:t> </a:t>
            </a:r>
            <a:r>
              <a:rPr lang="it-IT" dirty="0" err="1"/>
              <a:t>eget</a:t>
            </a:r>
            <a:r>
              <a:rPr lang="it-IT" dirty="0"/>
              <a:t> </a:t>
            </a:r>
            <a:r>
              <a:rPr lang="it-IT" dirty="0" err="1"/>
              <a:t>dui</a:t>
            </a:r>
            <a:r>
              <a:rPr lang="it-IT" dirty="0"/>
              <a:t>. </a:t>
            </a:r>
            <a:r>
              <a:rPr lang="it-IT" dirty="0" err="1"/>
              <a:t>Etiam</a:t>
            </a:r>
            <a:r>
              <a:rPr lang="it-IT" dirty="0"/>
              <a:t> </a:t>
            </a:r>
            <a:r>
              <a:rPr lang="it-IT" dirty="0" err="1"/>
              <a:t>rhoncus</a:t>
            </a:r>
            <a:r>
              <a:rPr lang="it-IT" dirty="0"/>
              <a:t>. </a:t>
            </a:r>
            <a:r>
              <a:rPr lang="it-IT" dirty="0" err="1"/>
              <a:t>Maecenas</a:t>
            </a:r>
            <a:r>
              <a:rPr lang="it-IT" dirty="0"/>
              <a:t> </a:t>
            </a:r>
            <a:r>
              <a:rPr lang="it-IT" dirty="0" err="1"/>
              <a:t>tempus</a:t>
            </a:r>
            <a:r>
              <a:rPr lang="it-IT" dirty="0"/>
              <a:t>, </a:t>
            </a:r>
            <a:r>
              <a:rPr lang="it-IT" dirty="0" err="1"/>
              <a:t>tellus</a:t>
            </a:r>
            <a:r>
              <a:rPr lang="it-IT" dirty="0"/>
              <a:t> </a:t>
            </a:r>
            <a:r>
              <a:rPr lang="it-IT" dirty="0" err="1"/>
              <a:t>eget</a:t>
            </a:r>
            <a:r>
              <a:rPr lang="it-IT" dirty="0"/>
              <a:t> </a:t>
            </a:r>
            <a:r>
              <a:rPr lang="it-IT" dirty="0" err="1"/>
              <a:t>condimentum</a:t>
            </a:r>
            <a:r>
              <a:rPr lang="it-IT" dirty="0"/>
              <a:t> </a:t>
            </a:r>
            <a:r>
              <a:rPr lang="it-IT" dirty="0" err="1"/>
              <a:t>rhoncus</a:t>
            </a:r>
            <a:r>
              <a:rPr lang="it-IT" dirty="0"/>
              <a:t>, </a:t>
            </a:r>
            <a:r>
              <a:rPr lang="it-IT" dirty="0" err="1"/>
              <a:t>sem</a:t>
            </a:r>
            <a:r>
              <a:rPr lang="it-IT" dirty="0"/>
              <a:t> </a:t>
            </a:r>
            <a:r>
              <a:rPr lang="it-IT" dirty="0" err="1"/>
              <a:t>quam</a:t>
            </a:r>
            <a:r>
              <a:rPr lang="it-IT" dirty="0"/>
              <a:t> </a:t>
            </a:r>
            <a:r>
              <a:rPr lang="it-IT" dirty="0" err="1"/>
              <a:t>semper</a:t>
            </a:r>
            <a:r>
              <a:rPr lang="it-IT" dirty="0"/>
              <a:t> libero, </a:t>
            </a:r>
            <a:r>
              <a:rPr lang="it-IT" dirty="0" err="1"/>
              <a:t>sit</a:t>
            </a:r>
            <a:r>
              <a:rPr lang="it-IT" dirty="0"/>
              <a:t> </a:t>
            </a:r>
            <a:r>
              <a:rPr lang="it-IT" dirty="0" err="1"/>
              <a:t>amet</a:t>
            </a:r>
            <a:r>
              <a:rPr lang="it-IT" dirty="0"/>
              <a:t> </a:t>
            </a:r>
            <a:r>
              <a:rPr lang="it-IT" dirty="0" err="1"/>
              <a:t>adipiscing</a:t>
            </a:r>
            <a:r>
              <a:rPr lang="it-IT" dirty="0"/>
              <a:t> </a:t>
            </a:r>
            <a:r>
              <a:rPr lang="it-IT" dirty="0" err="1"/>
              <a:t>sem</a:t>
            </a:r>
            <a:r>
              <a:rPr lang="it-IT" dirty="0"/>
              <a:t> </a:t>
            </a:r>
            <a:r>
              <a:rPr lang="it-IT" dirty="0" err="1"/>
              <a:t>neque</a:t>
            </a:r>
            <a:r>
              <a:rPr lang="it-IT" dirty="0"/>
              <a:t> </a:t>
            </a:r>
            <a:r>
              <a:rPr lang="it-IT" dirty="0" err="1"/>
              <a:t>sed</a:t>
            </a:r>
            <a:r>
              <a:rPr lang="it-IT" dirty="0"/>
              <a:t> </a:t>
            </a:r>
            <a:r>
              <a:rPr lang="it-IT" dirty="0" err="1"/>
              <a:t>ipsum</a:t>
            </a:r>
            <a:r>
              <a:rPr lang="it-IT" dirty="0"/>
              <a:t>. </a:t>
            </a:r>
            <a:r>
              <a:rPr lang="it-IT" dirty="0" err="1"/>
              <a:t>Nam</a:t>
            </a:r>
            <a:r>
              <a:rPr lang="it-IT" dirty="0"/>
              <a:t> </a:t>
            </a:r>
            <a:r>
              <a:rPr lang="it-IT" dirty="0" err="1"/>
              <a:t>quam</a:t>
            </a:r>
            <a:r>
              <a:rPr lang="it-IT" dirty="0"/>
              <a:t> </a:t>
            </a:r>
            <a:r>
              <a:rPr lang="it-IT" dirty="0" err="1"/>
              <a:t>nunc</a:t>
            </a:r>
            <a:r>
              <a:rPr lang="it-IT" dirty="0"/>
              <a:t>, </a:t>
            </a:r>
            <a:r>
              <a:rPr lang="it-IT" dirty="0" err="1"/>
              <a:t>blandit</a:t>
            </a:r>
            <a:r>
              <a:rPr lang="it-IT" dirty="0"/>
              <a:t> </a:t>
            </a:r>
            <a:r>
              <a:rPr lang="it-IT" dirty="0" err="1"/>
              <a:t>vel</a:t>
            </a:r>
            <a:r>
              <a:rPr lang="it-IT" dirty="0"/>
              <a:t>, </a:t>
            </a:r>
            <a:r>
              <a:rPr lang="it-IT" dirty="0" err="1"/>
              <a:t>luctus</a:t>
            </a:r>
            <a:r>
              <a:rPr lang="it-IT" dirty="0"/>
              <a:t> pulvinar, </a:t>
            </a:r>
            <a:r>
              <a:rPr lang="it-IT" dirty="0" err="1"/>
              <a:t>hendrerit</a:t>
            </a:r>
            <a:r>
              <a:rPr lang="it-IT" dirty="0"/>
              <a:t> id, </a:t>
            </a:r>
            <a:r>
              <a:rPr lang="it-IT" dirty="0" err="1"/>
              <a:t>lorem</a:t>
            </a:r>
            <a:r>
              <a:rPr lang="it-IT" dirty="0"/>
              <a:t>. </a:t>
            </a:r>
            <a:r>
              <a:rPr lang="it-IT" dirty="0" err="1"/>
              <a:t>Maecenas</a:t>
            </a:r>
            <a:r>
              <a:rPr lang="it-IT" dirty="0"/>
              <a:t> </a:t>
            </a:r>
            <a:r>
              <a:rPr lang="it-IT" dirty="0" err="1"/>
              <a:t>nec</a:t>
            </a:r>
            <a:r>
              <a:rPr lang="it-IT" dirty="0"/>
              <a:t> odio et ante </a:t>
            </a:r>
            <a:r>
              <a:rPr lang="it-IT" dirty="0" err="1"/>
              <a:t>tincidunt</a:t>
            </a:r>
            <a:r>
              <a:rPr lang="it-IT" dirty="0"/>
              <a:t> </a:t>
            </a:r>
            <a:r>
              <a:rPr lang="it-IT" dirty="0" err="1"/>
              <a:t>tempus</a:t>
            </a:r>
            <a:r>
              <a:rPr lang="it-IT" dirty="0"/>
              <a:t>. </a:t>
            </a:r>
            <a:r>
              <a:rPr lang="it-IT" dirty="0" err="1"/>
              <a:t>Donec</a:t>
            </a:r>
            <a:r>
              <a:rPr lang="it-IT" dirty="0"/>
              <a:t> vitae </a:t>
            </a:r>
            <a:r>
              <a:rPr lang="it-IT" dirty="0" err="1"/>
              <a:t>sapien</a:t>
            </a:r>
            <a:r>
              <a:rPr lang="it-IT" dirty="0"/>
              <a:t> ut libero </a:t>
            </a:r>
            <a:r>
              <a:rPr lang="it-IT" dirty="0" err="1"/>
              <a:t>venenatis</a:t>
            </a:r>
            <a:r>
              <a:rPr lang="it-IT" dirty="0"/>
              <a:t> </a:t>
            </a:r>
            <a:r>
              <a:rPr lang="it-IT" dirty="0" err="1"/>
              <a:t>faucibus</a:t>
            </a:r>
            <a:r>
              <a:rPr lang="it-IT" dirty="0"/>
              <a:t>. </a:t>
            </a:r>
            <a:r>
              <a:rPr lang="it-IT" dirty="0" err="1"/>
              <a:t>Nullam</a:t>
            </a:r>
            <a:r>
              <a:rPr lang="it-IT" dirty="0"/>
              <a:t> </a:t>
            </a:r>
            <a:r>
              <a:rPr lang="it-IT" dirty="0" err="1"/>
              <a:t>quis</a:t>
            </a:r>
            <a:r>
              <a:rPr lang="it-IT" dirty="0"/>
              <a:t> ante. </a:t>
            </a:r>
            <a:r>
              <a:rPr lang="it-IT" dirty="0" err="1"/>
              <a:t>Etiam</a:t>
            </a:r>
            <a:r>
              <a:rPr lang="it-IT" dirty="0"/>
              <a:t> </a:t>
            </a:r>
            <a:r>
              <a:rPr lang="it-IT" dirty="0" err="1"/>
              <a:t>sit</a:t>
            </a:r>
            <a:r>
              <a:rPr lang="it-IT" dirty="0"/>
              <a:t> </a:t>
            </a:r>
            <a:r>
              <a:rPr lang="it-IT" dirty="0" err="1"/>
              <a:t>amet</a:t>
            </a:r>
            <a:r>
              <a:rPr lang="it-IT" dirty="0"/>
              <a:t> orci </a:t>
            </a:r>
            <a:r>
              <a:rPr lang="it-IT" dirty="0" err="1"/>
              <a:t>eget</a:t>
            </a:r>
            <a:r>
              <a:rPr lang="it-IT" dirty="0"/>
              <a:t> eros </a:t>
            </a:r>
            <a:r>
              <a:rPr lang="it-IT" dirty="0" err="1"/>
              <a:t>faucibus</a:t>
            </a:r>
            <a:r>
              <a:rPr lang="it-IT" dirty="0"/>
              <a:t> </a:t>
            </a:r>
            <a:r>
              <a:rPr lang="it-IT" dirty="0" err="1"/>
              <a:t>tincidunt</a:t>
            </a:r>
            <a:r>
              <a:rPr lang="it-IT" dirty="0"/>
              <a:t>. </a:t>
            </a:r>
            <a:r>
              <a:rPr lang="it-IT" dirty="0" err="1"/>
              <a:t>Duis</a:t>
            </a:r>
            <a:r>
              <a:rPr lang="it-IT" dirty="0"/>
              <a:t> </a:t>
            </a:r>
            <a:r>
              <a:rPr lang="it-IT" dirty="0" err="1"/>
              <a:t>leo</a:t>
            </a:r>
            <a:r>
              <a:rPr lang="it-IT" dirty="0"/>
              <a:t>. </a:t>
            </a:r>
            <a:r>
              <a:rPr lang="it-IT" dirty="0" err="1"/>
              <a:t>Sed</a:t>
            </a:r>
            <a:r>
              <a:rPr lang="it-IT" dirty="0"/>
              <a:t> </a:t>
            </a:r>
            <a:r>
              <a:rPr lang="it-IT" dirty="0" err="1"/>
              <a:t>fringilla</a:t>
            </a:r>
            <a:r>
              <a:rPr lang="it-IT" dirty="0"/>
              <a:t> </a:t>
            </a:r>
            <a:r>
              <a:rPr lang="it-IT" dirty="0" err="1"/>
              <a:t>mauris</a:t>
            </a:r>
            <a:r>
              <a:rPr lang="it-IT" dirty="0"/>
              <a:t> </a:t>
            </a:r>
            <a:r>
              <a:rPr lang="it-IT" dirty="0" err="1"/>
              <a:t>sit</a:t>
            </a:r>
            <a:r>
              <a:rPr lang="it-IT" dirty="0"/>
              <a:t> </a:t>
            </a:r>
            <a:r>
              <a:rPr lang="it-IT" dirty="0" err="1"/>
              <a:t>amet</a:t>
            </a:r>
            <a:r>
              <a:rPr lang="it-IT" dirty="0"/>
              <a:t> </a:t>
            </a:r>
            <a:r>
              <a:rPr lang="it-IT" dirty="0" err="1"/>
              <a:t>nibh</a:t>
            </a:r>
            <a:r>
              <a:rPr lang="it-IT" dirty="0"/>
              <a:t>. </a:t>
            </a:r>
            <a:r>
              <a:rPr lang="it-IT" dirty="0" err="1"/>
              <a:t>Donec</a:t>
            </a:r>
            <a:r>
              <a:rPr lang="it-IT" dirty="0"/>
              <a:t> </a:t>
            </a:r>
            <a:r>
              <a:rPr lang="it-IT" dirty="0" err="1"/>
              <a:t>sodales</a:t>
            </a:r>
            <a:r>
              <a:rPr lang="it-IT" dirty="0"/>
              <a:t> </a:t>
            </a:r>
            <a:r>
              <a:rPr lang="it-IT" dirty="0" err="1"/>
              <a:t>sagittis</a:t>
            </a:r>
            <a:r>
              <a:rPr lang="it-IT" dirty="0"/>
              <a:t> magna. </a:t>
            </a:r>
            <a:r>
              <a:rPr lang="it-IT" dirty="0" err="1"/>
              <a:t>Sed</a:t>
            </a:r>
            <a:r>
              <a:rPr lang="it-IT" dirty="0"/>
              <a:t> </a:t>
            </a:r>
            <a:r>
              <a:rPr lang="it-IT" dirty="0" err="1"/>
              <a:t>consequat</a:t>
            </a:r>
            <a:r>
              <a:rPr lang="it-IT" dirty="0"/>
              <a:t>, </a:t>
            </a:r>
            <a:r>
              <a:rPr lang="it-IT" dirty="0" err="1"/>
              <a:t>leo</a:t>
            </a:r>
            <a:r>
              <a:rPr lang="it-IT" dirty="0"/>
              <a:t> </a:t>
            </a:r>
            <a:r>
              <a:rPr lang="it-IT" dirty="0" err="1"/>
              <a:t>eget</a:t>
            </a:r>
            <a:r>
              <a:rPr lang="it-IT" dirty="0"/>
              <a:t> </a:t>
            </a:r>
            <a:r>
              <a:rPr lang="it-IT" dirty="0" err="1"/>
              <a:t>bibendum</a:t>
            </a:r>
            <a:r>
              <a:rPr lang="it-IT" dirty="0"/>
              <a:t> </a:t>
            </a:r>
            <a:r>
              <a:rPr lang="it-IT" dirty="0" err="1"/>
              <a:t>sodales</a:t>
            </a:r>
            <a:r>
              <a:rPr lang="it-IT" dirty="0"/>
              <a:t>, </a:t>
            </a:r>
            <a:r>
              <a:rPr lang="it-IT" dirty="0" err="1"/>
              <a:t>augue</a:t>
            </a:r>
            <a:r>
              <a:rPr lang="it-IT" dirty="0"/>
              <a:t> </a:t>
            </a:r>
            <a:r>
              <a:rPr lang="it-IT" dirty="0" err="1"/>
              <a:t>velit</a:t>
            </a:r>
            <a:r>
              <a:rPr lang="it-IT" dirty="0"/>
              <a:t> cursus </a:t>
            </a:r>
            <a:r>
              <a:rPr lang="it-IT" dirty="0" err="1"/>
              <a:t>nunc</a:t>
            </a:r>
            <a:r>
              <a:rPr lang="it-IT" dirty="0"/>
              <a:t>. </a:t>
            </a:r>
            <a:r>
              <a:rPr lang="it-IT" dirty="0" err="1"/>
              <a:t>Donec</a:t>
            </a:r>
            <a:r>
              <a:rPr lang="it-IT" dirty="0"/>
              <a:t> vitae </a:t>
            </a:r>
            <a:r>
              <a:rPr lang="it-IT" dirty="0" err="1"/>
              <a:t>sapien</a:t>
            </a:r>
            <a:r>
              <a:rPr lang="it-IT" dirty="0"/>
              <a:t> ut libero </a:t>
            </a:r>
            <a:r>
              <a:rPr lang="it-IT" dirty="0" err="1"/>
              <a:t>venenatis</a:t>
            </a:r>
            <a:r>
              <a:rPr lang="it-IT" dirty="0"/>
              <a:t> </a:t>
            </a:r>
            <a:r>
              <a:rPr lang="it-IT" dirty="0" err="1"/>
              <a:t>faucibus</a:t>
            </a:r>
            <a:r>
              <a:rPr lang="it-IT" dirty="0"/>
              <a:t>. </a:t>
            </a:r>
            <a:r>
              <a:rPr lang="it-IT" dirty="0" err="1"/>
              <a:t>Nullam</a:t>
            </a:r>
            <a:r>
              <a:rPr lang="it-IT" dirty="0"/>
              <a:t> </a:t>
            </a:r>
            <a:r>
              <a:rPr lang="it-IT" dirty="0" err="1"/>
              <a:t>quis</a:t>
            </a:r>
            <a:r>
              <a:rPr lang="it-IT" dirty="0"/>
              <a:t> ante. </a:t>
            </a:r>
            <a:r>
              <a:rPr lang="it-IT" dirty="0" err="1"/>
              <a:t>Etiam</a:t>
            </a:r>
            <a:r>
              <a:rPr lang="it-IT" dirty="0"/>
              <a:t> </a:t>
            </a:r>
            <a:r>
              <a:rPr lang="it-IT" dirty="0" err="1"/>
              <a:t>sit</a:t>
            </a:r>
            <a:r>
              <a:rPr lang="it-IT" dirty="0"/>
              <a:t> </a:t>
            </a:r>
            <a:r>
              <a:rPr lang="it-IT" dirty="0" err="1"/>
              <a:t>amet</a:t>
            </a:r>
            <a:r>
              <a:rPr lang="it-IT" dirty="0"/>
              <a:t> orci </a:t>
            </a:r>
            <a:r>
              <a:rPr lang="it-IT" dirty="0" err="1"/>
              <a:t>eget</a:t>
            </a:r>
            <a:r>
              <a:rPr lang="it-IT" dirty="0"/>
              <a:t> eros </a:t>
            </a:r>
            <a:r>
              <a:rPr lang="it-IT" dirty="0" err="1"/>
              <a:t>faucibus</a:t>
            </a:r>
            <a:r>
              <a:rPr lang="it-IT" dirty="0"/>
              <a:t> </a:t>
            </a:r>
            <a:r>
              <a:rPr lang="it-IT" dirty="0" err="1"/>
              <a:t>tincidunt</a:t>
            </a:r>
            <a:r>
              <a:rPr lang="it-IT" dirty="0"/>
              <a:t>. </a:t>
            </a:r>
            <a:r>
              <a:rPr lang="it-IT" dirty="0" err="1"/>
              <a:t>Duis</a:t>
            </a:r>
            <a:r>
              <a:rPr lang="it-IT" dirty="0"/>
              <a:t> </a:t>
            </a:r>
            <a:r>
              <a:rPr lang="it-IT" dirty="0" err="1"/>
              <a:t>leo</a:t>
            </a:r>
            <a:r>
              <a:rPr lang="it-IT" dirty="0"/>
              <a:t>. </a:t>
            </a:r>
            <a:r>
              <a:rPr lang="it-IT" dirty="0" err="1"/>
              <a:t>Sed</a:t>
            </a:r>
            <a:r>
              <a:rPr lang="it-IT" dirty="0"/>
              <a:t> </a:t>
            </a:r>
            <a:r>
              <a:rPr lang="it-IT" dirty="0" err="1"/>
              <a:t>fringilla</a:t>
            </a:r>
            <a:r>
              <a:rPr lang="it-IT" dirty="0"/>
              <a:t> </a:t>
            </a:r>
            <a:r>
              <a:rPr lang="it-IT" dirty="0" err="1"/>
              <a:t>mauris</a:t>
            </a:r>
            <a:r>
              <a:rPr lang="it-IT" dirty="0"/>
              <a:t> </a:t>
            </a:r>
            <a:r>
              <a:rPr lang="it-IT" dirty="0" err="1"/>
              <a:t>sit</a:t>
            </a:r>
            <a:r>
              <a:rPr lang="it-IT" dirty="0"/>
              <a:t> </a:t>
            </a:r>
            <a:r>
              <a:rPr lang="it-IT" dirty="0" err="1"/>
              <a:t>amet</a:t>
            </a:r>
            <a:r>
              <a:rPr lang="it-IT" dirty="0"/>
              <a:t> </a:t>
            </a:r>
            <a:r>
              <a:rPr lang="it-IT" dirty="0" err="1"/>
              <a:t>nibh</a:t>
            </a:r>
            <a:r>
              <a:rPr lang="it-IT" dirty="0"/>
              <a:t>. </a:t>
            </a:r>
            <a:r>
              <a:rPr lang="it-IT" dirty="0" err="1"/>
              <a:t>Donec</a:t>
            </a:r>
            <a:r>
              <a:rPr lang="it-IT" dirty="0"/>
              <a:t> </a:t>
            </a:r>
            <a:r>
              <a:rPr lang="it-IT" dirty="0" err="1"/>
              <a:t>sodales</a:t>
            </a:r>
            <a:r>
              <a:rPr lang="it-IT" dirty="0"/>
              <a:t> </a:t>
            </a:r>
            <a:r>
              <a:rPr lang="it-IT" dirty="0" err="1"/>
              <a:t>sagittis</a:t>
            </a:r>
            <a:r>
              <a:rPr lang="it-IT" dirty="0"/>
              <a:t> magna. </a:t>
            </a:r>
            <a:r>
              <a:rPr lang="it-IT" dirty="0" err="1"/>
              <a:t>Sed</a:t>
            </a:r>
            <a:r>
              <a:rPr lang="it-IT" dirty="0"/>
              <a:t> </a:t>
            </a:r>
            <a:r>
              <a:rPr lang="it-IT" dirty="0" err="1"/>
              <a:t>consequat</a:t>
            </a:r>
            <a:r>
              <a:rPr lang="it-IT" dirty="0"/>
              <a:t>, </a:t>
            </a:r>
            <a:r>
              <a:rPr lang="it-IT" dirty="0" err="1"/>
              <a:t>leo</a:t>
            </a:r>
            <a:r>
              <a:rPr lang="it-IT" dirty="0"/>
              <a:t> </a:t>
            </a:r>
            <a:r>
              <a:rPr lang="it-IT" dirty="0" err="1"/>
              <a:t>eget</a:t>
            </a:r>
            <a:r>
              <a:rPr lang="it-IT" dirty="0"/>
              <a:t> </a:t>
            </a:r>
            <a:r>
              <a:rPr lang="it-IT" dirty="0" err="1"/>
              <a:t>bibendum</a:t>
            </a:r>
            <a:r>
              <a:rPr lang="it-IT" dirty="0"/>
              <a:t> </a:t>
            </a:r>
            <a:r>
              <a:rPr lang="it-IT" dirty="0" err="1"/>
              <a:t>sodales</a:t>
            </a:r>
            <a:r>
              <a:rPr lang="it-IT" dirty="0"/>
              <a:t>, </a:t>
            </a:r>
            <a:r>
              <a:rPr lang="it-IT" dirty="0" err="1"/>
              <a:t>augue</a:t>
            </a:r>
            <a:r>
              <a:rPr lang="it-IT" dirty="0"/>
              <a:t> </a:t>
            </a:r>
            <a:r>
              <a:rPr lang="it-IT" dirty="0" err="1"/>
              <a:t>velit</a:t>
            </a:r>
            <a:r>
              <a:rPr lang="it-IT" dirty="0"/>
              <a:t> cursus </a:t>
            </a:r>
            <a:r>
              <a:rPr lang="it-IT" dirty="0" err="1"/>
              <a:t>nunc</a:t>
            </a:r>
            <a:r>
              <a:rPr lang="it-IT" dirty="0"/>
              <a:t>,</a:t>
            </a:r>
          </a:p>
        </p:txBody>
      </p:sp>
    </p:spTree>
    <p:extLst>
      <p:ext uri="{BB962C8B-B14F-4D97-AF65-F5344CB8AC3E}">
        <p14:creationId xmlns:p14="http://schemas.microsoft.com/office/powerpoint/2010/main" val="318626252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esto 3 colon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0CAC00-D139-6D4B-BEDE-AD1E27A62102}"/>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A9DA3DF8-4F33-474D-8308-720C72AAE24E}"/>
              </a:ext>
            </a:extLst>
          </p:cNvPr>
          <p:cNvSpPr>
            <a:spLocks noGrp="1"/>
          </p:cNvSpPr>
          <p:nvPr>
            <p:ph type="sldNum" sz="quarter" idx="10"/>
          </p:nvPr>
        </p:nvSpPr>
        <p:spPr/>
        <p:txBody>
          <a:bodyPr/>
          <a:lstStyle/>
          <a:p>
            <a:fld id="{123092FE-475E-124D-A920-E73D1D82BD28}" type="slidenum">
              <a:rPr lang="it-IT" smtClean="0"/>
              <a:t>‹#›</a:t>
            </a:fld>
            <a:endParaRPr lang="it-IT" dirty="0"/>
          </a:p>
        </p:txBody>
      </p:sp>
      <p:sp>
        <p:nvSpPr>
          <p:cNvPr id="4" name="Segnaposto piè di pagina 3">
            <a:extLst>
              <a:ext uri="{FF2B5EF4-FFF2-40B4-BE49-F238E27FC236}">
                <a16:creationId xmlns:a16="http://schemas.microsoft.com/office/drawing/2014/main" id="{2357B2B9-C3AF-5F41-AB46-34A18C63D3E5}"/>
              </a:ext>
            </a:extLst>
          </p:cNvPr>
          <p:cNvSpPr>
            <a:spLocks noGrp="1"/>
          </p:cNvSpPr>
          <p:nvPr>
            <p:ph type="ftr" sz="quarter" idx="11"/>
          </p:nvPr>
        </p:nvSpPr>
        <p:spPr/>
        <p:txBody>
          <a:bodyPr/>
          <a:lstStyle/>
          <a:p>
            <a:r>
              <a:rPr lang="it-IT"/>
              <a:t>TITOLO PARAGRAFO</a:t>
            </a:r>
            <a:endParaRPr lang="it-IT" dirty="0"/>
          </a:p>
        </p:txBody>
      </p:sp>
      <p:sp>
        <p:nvSpPr>
          <p:cNvPr id="8" name="Text Placeholder 7">
            <a:extLst>
              <a:ext uri="{FF2B5EF4-FFF2-40B4-BE49-F238E27FC236}">
                <a16:creationId xmlns:a16="http://schemas.microsoft.com/office/drawing/2014/main" id="{A89603D7-55A3-584F-80E6-896EBB783048}"/>
              </a:ext>
            </a:extLst>
          </p:cNvPr>
          <p:cNvSpPr>
            <a:spLocks noGrp="1"/>
          </p:cNvSpPr>
          <p:nvPr>
            <p:ph type="body" sz="quarter" idx="18" hasCustomPrompt="1"/>
          </p:nvPr>
        </p:nvSpPr>
        <p:spPr>
          <a:xfrm>
            <a:off x="227012" y="1243104"/>
            <a:ext cx="11737975" cy="359817"/>
          </a:xfrm>
          <a:prstGeom prst="rect">
            <a:avLst/>
          </a:prstGeom>
        </p:spPr>
        <p:txBody>
          <a:bodyPr vert="horz" lIns="0" tIns="40504" rIns="0" bIns="40504" anchor="ctr"/>
          <a:lstStyle>
            <a:lvl1pPr marL="0" indent="0" algn="l">
              <a:lnSpc>
                <a:spcPct val="100000"/>
              </a:lnSpc>
              <a:spcBef>
                <a:spcPts val="0"/>
              </a:spcBef>
              <a:buNone/>
              <a:defRPr sz="2400" b="0" i="0">
                <a:solidFill>
                  <a:schemeClr val="bg1"/>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7" name="Segnaposto testo 6">
            <a:extLst>
              <a:ext uri="{FF2B5EF4-FFF2-40B4-BE49-F238E27FC236}">
                <a16:creationId xmlns:a16="http://schemas.microsoft.com/office/drawing/2014/main" id="{F632FA5A-5E63-534A-8607-60D41B57F343}"/>
              </a:ext>
            </a:extLst>
          </p:cNvPr>
          <p:cNvSpPr>
            <a:spLocks noGrp="1"/>
          </p:cNvSpPr>
          <p:nvPr>
            <p:ph type="body" sz="quarter" idx="20" hasCustomPrompt="1"/>
          </p:nvPr>
        </p:nvSpPr>
        <p:spPr>
          <a:xfrm>
            <a:off x="227013" y="1817325"/>
            <a:ext cx="11737975" cy="4348525"/>
          </a:xfrm>
        </p:spPr>
        <p:txBody>
          <a:bodyPr wrap="square" lIns="183600" rIns="183600" numCol="3" spcCol="547200">
            <a:normAutofit/>
          </a:bodyPr>
          <a:lstStyle>
            <a:lvl1pPr marL="0" indent="0" algn="just">
              <a:buNone/>
              <a:defRPr sz="1400" b="0" i="0">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Quisque</a:t>
            </a:r>
            <a:r>
              <a:rPr lang="it-IT" dirty="0"/>
              <a:t> </a:t>
            </a:r>
            <a:r>
              <a:rPr lang="it-IT" dirty="0" err="1"/>
              <a:t>rutrum</a:t>
            </a:r>
            <a:r>
              <a:rPr lang="it-IT" dirty="0"/>
              <a:t>. </a:t>
            </a:r>
            <a:r>
              <a:rPr lang="it-IT" dirty="0" err="1"/>
              <a:t>Aenean</a:t>
            </a:r>
            <a:r>
              <a:rPr lang="it-IT" dirty="0"/>
              <a:t> </a:t>
            </a:r>
            <a:r>
              <a:rPr lang="it-IT" dirty="0" err="1"/>
              <a:t>imperdiet</a:t>
            </a:r>
            <a:r>
              <a:rPr lang="it-IT" dirty="0"/>
              <a:t>. </a:t>
            </a:r>
            <a:r>
              <a:rPr lang="it-IT" dirty="0" err="1"/>
              <a:t>Etiam</a:t>
            </a:r>
            <a:r>
              <a:rPr lang="it-IT" dirty="0"/>
              <a:t> </a:t>
            </a:r>
            <a:r>
              <a:rPr lang="it-IT" dirty="0" err="1"/>
              <a:t>ultricies</a:t>
            </a:r>
            <a:r>
              <a:rPr lang="it-IT" dirty="0"/>
              <a:t> </a:t>
            </a:r>
            <a:r>
              <a:rPr lang="it-IT" dirty="0" err="1"/>
              <a:t>nisi</a:t>
            </a:r>
            <a:r>
              <a:rPr lang="it-IT" dirty="0"/>
              <a:t> </a:t>
            </a:r>
            <a:r>
              <a:rPr lang="it-IT" dirty="0" err="1"/>
              <a:t>vel</a:t>
            </a:r>
            <a:r>
              <a:rPr lang="it-IT" dirty="0"/>
              <a:t> </a:t>
            </a:r>
            <a:r>
              <a:rPr lang="it-IT" dirty="0" err="1"/>
              <a:t>augue</a:t>
            </a:r>
            <a:r>
              <a:rPr lang="it-IT" dirty="0"/>
              <a:t>. </a:t>
            </a:r>
            <a:r>
              <a:rPr lang="it-IT" dirty="0" err="1"/>
              <a:t>Curabitur</a:t>
            </a:r>
            <a:r>
              <a:rPr lang="it-IT" dirty="0"/>
              <a:t> </a:t>
            </a:r>
            <a:r>
              <a:rPr lang="it-IT" dirty="0" err="1"/>
              <a:t>ullamcorper</a:t>
            </a:r>
            <a:r>
              <a:rPr lang="it-IT" dirty="0"/>
              <a:t> </a:t>
            </a:r>
            <a:r>
              <a:rPr lang="it-IT" dirty="0" err="1"/>
              <a:t>ultricies</a:t>
            </a:r>
            <a:r>
              <a:rPr lang="it-IT" dirty="0"/>
              <a:t> </a:t>
            </a:r>
            <a:r>
              <a:rPr lang="it-IT" dirty="0" err="1"/>
              <a:t>nisi</a:t>
            </a:r>
            <a:r>
              <a:rPr lang="it-IT" dirty="0"/>
              <a:t>. </a:t>
            </a:r>
            <a:r>
              <a:rPr lang="it-IT" dirty="0" err="1"/>
              <a:t>Nam</a:t>
            </a:r>
            <a:r>
              <a:rPr lang="it-IT" dirty="0"/>
              <a:t> </a:t>
            </a:r>
            <a:r>
              <a:rPr lang="it-IT" dirty="0" err="1"/>
              <a:t>eget</a:t>
            </a:r>
            <a:r>
              <a:rPr lang="it-IT" dirty="0"/>
              <a:t> </a:t>
            </a:r>
            <a:r>
              <a:rPr lang="it-IT" dirty="0" err="1"/>
              <a:t>dui</a:t>
            </a:r>
            <a:r>
              <a:rPr lang="it-IT" dirty="0"/>
              <a:t>. </a:t>
            </a:r>
            <a:r>
              <a:rPr lang="it-IT" dirty="0" err="1"/>
              <a:t>Etiam</a:t>
            </a:r>
            <a:r>
              <a:rPr lang="it-IT" dirty="0"/>
              <a:t> </a:t>
            </a:r>
            <a:r>
              <a:rPr lang="it-IT" dirty="0" err="1"/>
              <a:t>rhoncus</a:t>
            </a:r>
            <a:r>
              <a:rPr lang="it-IT" dirty="0"/>
              <a:t>. </a:t>
            </a:r>
            <a:r>
              <a:rPr lang="it-IT" dirty="0" err="1"/>
              <a:t>Maecenas</a:t>
            </a:r>
            <a:r>
              <a:rPr lang="it-IT" dirty="0"/>
              <a:t> </a:t>
            </a:r>
            <a:r>
              <a:rPr lang="it-IT" dirty="0" err="1"/>
              <a:t>tempus</a:t>
            </a:r>
            <a:r>
              <a:rPr lang="it-IT" dirty="0"/>
              <a:t>, </a:t>
            </a:r>
            <a:r>
              <a:rPr lang="it-IT" dirty="0" err="1"/>
              <a:t>tellus</a:t>
            </a:r>
            <a:r>
              <a:rPr lang="it-IT" dirty="0"/>
              <a:t> </a:t>
            </a:r>
            <a:r>
              <a:rPr lang="it-IT" dirty="0" err="1"/>
              <a:t>eget</a:t>
            </a:r>
            <a:r>
              <a:rPr lang="it-IT" dirty="0"/>
              <a:t> </a:t>
            </a:r>
            <a:r>
              <a:rPr lang="it-IT" dirty="0" err="1"/>
              <a:t>condimentum</a:t>
            </a:r>
            <a:r>
              <a:rPr lang="it-IT" dirty="0"/>
              <a:t> </a:t>
            </a:r>
            <a:r>
              <a:rPr lang="it-IT" dirty="0" err="1"/>
              <a:t>rhoncus</a:t>
            </a:r>
            <a:r>
              <a:rPr lang="it-IT" dirty="0"/>
              <a:t>, </a:t>
            </a:r>
            <a:r>
              <a:rPr lang="it-IT" dirty="0" err="1"/>
              <a:t>sem</a:t>
            </a:r>
            <a:r>
              <a:rPr lang="it-IT" dirty="0"/>
              <a:t> </a:t>
            </a:r>
            <a:r>
              <a:rPr lang="it-IT" dirty="0" err="1"/>
              <a:t>quam</a:t>
            </a:r>
            <a:r>
              <a:rPr lang="it-IT" dirty="0"/>
              <a:t> </a:t>
            </a:r>
            <a:r>
              <a:rPr lang="it-IT" dirty="0" err="1"/>
              <a:t>semper</a:t>
            </a:r>
            <a:r>
              <a:rPr lang="it-IT" dirty="0"/>
              <a:t> libero, </a:t>
            </a:r>
            <a:r>
              <a:rPr lang="it-IT" dirty="0" err="1"/>
              <a:t>sit</a:t>
            </a:r>
            <a:r>
              <a:rPr lang="it-IT" dirty="0"/>
              <a:t> </a:t>
            </a:r>
            <a:r>
              <a:rPr lang="it-IT" dirty="0" err="1"/>
              <a:t>amet</a:t>
            </a:r>
            <a:r>
              <a:rPr lang="it-IT" dirty="0"/>
              <a:t> </a:t>
            </a:r>
            <a:r>
              <a:rPr lang="it-IT" dirty="0" err="1"/>
              <a:t>adipiscing</a:t>
            </a:r>
            <a:r>
              <a:rPr lang="it-IT" dirty="0"/>
              <a:t> </a:t>
            </a:r>
            <a:r>
              <a:rPr lang="it-IT" dirty="0" err="1"/>
              <a:t>sem</a:t>
            </a:r>
            <a:r>
              <a:rPr lang="it-IT" dirty="0"/>
              <a:t> </a:t>
            </a: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Quisque</a:t>
            </a:r>
            <a:r>
              <a:rPr lang="it-IT" dirty="0"/>
              <a:t> </a:t>
            </a:r>
            <a:r>
              <a:rPr lang="it-IT" dirty="0" err="1"/>
              <a:t>rutrum</a:t>
            </a:r>
            <a:r>
              <a:rPr lang="it-IT" dirty="0"/>
              <a:t>. </a:t>
            </a:r>
            <a:r>
              <a:rPr lang="it-IT" dirty="0" err="1"/>
              <a:t>Aenean</a:t>
            </a:r>
            <a:r>
              <a:rPr lang="it-IT" dirty="0"/>
              <a:t> </a:t>
            </a:r>
            <a:r>
              <a:rPr lang="it-IT" dirty="0" err="1"/>
              <a:t>imperdiet</a:t>
            </a:r>
            <a:r>
              <a:rPr lang="it-IT" dirty="0"/>
              <a:t>. </a:t>
            </a:r>
            <a:r>
              <a:rPr lang="it-IT" dirty="0" err="1"/>
              <a:t>Etiam</a:t>
            </a:r>
            <a:r>
              <a:rPr lang="it-IT" dirty="0"/>
              <a:t> </a:t>
            </a:r>
            <a:r>
              <a:rPr lang="it-IT" dirty="0" err="1"/>
              <a:t>ultricies</a:t>
            </a:r>
            <a:r>
              <a:rPr lang="it-IT" dirty="0"/>
              <a:t> </a:t>
            </a:r>
            <a:r>
              <a:rPr lang="it-IT" dirty="0" err="1"/>
              <a:t>nisi</a:t>
            </a:r>
            <a:r>
              <a:rPr lang="it-IT" dirty="0"/>
              <a:t> </a:t>
            </a:r>
            <a:r>
              <a:rPr lang="it-IT" dirty="0" err="1"/>
              <a:t>vel</a:t>
            </a:r>
            <a:r>
              <a:rPr lang="it-IT" dirty="0"/>
              <a:t> </a:t>
            </a:r>
            <a:r>
              <a:rPr lang="it-IT" dirty="0" err="1"/>
              <a:t>augue</a:t>
            </a:r>
            <a:r>
              <a:rPr lang="it-IT" dirty="0"/>
              <a:t>. </a:t>
            </a:r>
            <a:r>
              <a:rPr lang="it-IT" dirty="0" err="1"/>
              <a:t>Curabitur</a:t>
            </a:r>
            <a:r>
              <a:rPr lang="it-IT" dirty="0"/>
              <a:t> </a:t>
            </a:r>
            <a:r>
              <a:rPr lang="it-IT" dirty="0" err="1"/>
              <a:t>ullamcorper</a:t>
            </a:r>
            <a:r>
              <a:rPr lang="it-IT" dirty="0"/>
              <a:t> </a:t>
            </a:r>
            <a:r>
              <a:rPr lang="it-IT" dirty="0" err="1"/>
              <a:t>ultricies</a:t>
            </a:r>
            <a:r>
              <a:rPr lang="it-IT" dirty="0"/>
              <a:t> </a:t>
            </a:r>
            <a:r>
              <a:rPr lang="it-IT" dirty="0" err="1"/>
              <a:t>nisi</a:t>
            </a:r>
            <a:r>
              <a:rPr lang="it-IT" dirty="0"/>
              <a:t>. </a:t>
            </a:r>
            <a:r>
              <a:rPr lang="it-IT" dirty="0" err="1"/>
              <a:t>Nam</a:t>
            </a:r>
            <a:r>
              <a:rPr lang="it-IT" dirty="0"/>
              <a:t> </a:t>
            </a:r>
            <a:r>
              <a:rPr lang="it-IT" dirty="0" err="1"/>
              <a:t>eget</a:t>
            </a:r>
            <a:r>
              <a:rPr lang="it-IT" dirty="0"/>
              <a:t> </a:t>
            </a:r>
            <a:r>
              <a:rPr lang="it-IT" dirty="0" err="1"/>
              <a:t>dui</a:t>
            </a:r>
            <a:r>
              <a:rPr lang="it-IT" dirty="0"/>
              <a:t>. </a:t>
            </a:r>
            <a:r>
              <a:rPr lang="it-IT" dirty="0" err="1"/>
              <a:t>Etiam</a:t>
            </a:r>
            <a:r>
              <a:rPr lang="it-IT" dirty="0"/>
              <a:t> </a:t>
            </a:r>
            <a:r>
              <a:rPr lang="it-IT" dirty="0" err="1"/>
              <a:t>rhoncus</a:t>
            </a:r>
            <a:r>
              <a:rPr lang="it-IT" dirty="0"/>
              <a:t>. </a:t>
            </a:r>
            <a:r>
              <a:rPr lang="it-IT" dirty="0" err="1"/>
              <a:t>Maecenas</a:t>
            </a:r>
            <a:r>
              <a:rPr lang="it-IT" dirty="0"/>
              <a:t> </a:t>
            </a:r>
            <a:r>
              <a:rPr lang="it-IT" dirty="0" err="1"/>
              <a:t>tempus</a:t>
            </a:r>
            <a:r>
              <a:rPr lang="it-IT" dirty="0"/>
              <a:t>, </a:t>
            </a:r>
            <a:r>
              <a:rPr lang="it-IT" dirty="0" err="1"/>
              <a:t>tellus</a:t>
            </a:r>
            <a:r>
              <a:rPr lang="it-IT" dirty="0"/>
              <a:t> </a:t>
            </a:r>
            <a:r>
              <a:rPr lang="it-IT" dirty="0" err="1"/>
              <a:t>eget</a:t>
            </a:r>
            <a:r>
              <a:rPr lang="it-IT" dirty="0"/>
              <a:t> </a:t>
            </a:r>
            <a:r>
              <a:rPr lang="it-IT" dirty="0" err="1"/>
              <a:t>condimentum</a:t>
            </a:r>
            <a:r>
              <a:rPr lang="it-IT" dirty="0"/>
              <a:t> </a:t>
            </a:r>
            <a:r>
              <a:rPr lang="it-IT" dirty="0" err="1"/>
              <a:t>rhoncus</a:t>
            </a:r>
            <a:r>
              <a:rPr lang="it-IT" dirty="0"/>
              <a:t>, </a:t>
            </a:r>
            <a:r>
              <a:rPr lang="it-IT" dirty="0" err="1"/>
              <a:t>sem</a:t>
            </a:r>
            <a:r>
              <a:rPr lang="it-IT" dirty="0"/>
              <a:t> </a:t>
            </a:r>
            <a:r>
              <a:rPr lang="it-IT" dirty="0" err="1"/>
              <a:t>quam</a:t>
            </a:r>
            <a:r>
              <a:rPr lang="it-IT" dirty="0"/>
              <a:t> </a:t>
            </a:r>
            <a:r>
              <a:rPr lang="it-IT" dirty="0" err="1"/>
              <a:t>semper</a:t>
            </a:r>
            <a:r>
              <a:rPr lang="it-IT" dirty="0"/>
              <a:t> libero, </a:t>
            </a:r>
            <a:r>
              <a:rPr lang="it-IT" dirty="0" err="1"/>
              <a:t>sit</a:t>
            </a:r>
            <a:r>
              <a:rPr lang="it-IT" dirty="0"/>
              <a:t> </a:t>
            </a:r>
            <a:r>
              <a:rPr lang="it-IT" dirty="0" err="1"/>
              <a:t>amet</a:t>
            </a:r>
            <a:r>
              <a:rPr lang="it-IT" dirty="0"/>
              <a:t> </a:t>
            </a:r>
            <a:r>
              <a:rPr lang="it-IT" dirty="0" err="1"/>
              <a:t>adipiscing</a:t>
            </a:r>
            <a:r>
              <a:rPr lang="it-IT" dirty="0"/>
              <a:t> </a:t>
            </a:r>
            <a:r>
              <a:rPr lang="it-IT" dirty="0" err="1"/>
              <a:t>sem</a:t>
            </a:r>
            <a:r>
              <a:rPr lang="it-IT" dirty="0"/>
              <a:t> </a:t>
            </a:r>
            <a:r>
              <a:rPr lang="it-IT" dirty="0" err="1"/>
              <a:t>neque</a:t>
            </a:r>
            <a:r>
              <a:rPr lang="it-IT" dirty="0"/>
              <a:t> </a:t>
            </a:r>
            <a:r>
              <a:rPr lang="it-IT" dirty="0" err="1"/>
              <a:t>sed</a:t>
            </a:r>
            <a:r>
              <a:rPr lang="it-IT" dirty="0"/>
              <a:t> </a:t>
            </a:r>
            <a:r>
              <a:rPr lang="it-IT" dirty="0" err="1"/>
              <a:t>ipsum</a:t>
            </a:r>
            <a:r>
              <a:rPr lang="it-IT" dirty="0"/>
              <a:t>. </a:t>
            </a:r>
            <a:r>
              <a:rPr lang="it-IT" dirty="0" err="1"/>
              <a:t>Nam</a:t>
            </a:r>
            <a:r>
              <a:rPr lang="it-IT" dirty="0"/>
              <a:t> </a:t>
            </a:r>
            <a:r>
              <a:rPr lang="it-IT" dirty="0" err="1"/>
              <a:t>quam</a:t>
            </a:r>
            <a:r>
              <a:rPr lang="it-IT" dirty="0"/>
              <a:t> </a:t>
            </a:r>
            <a:r>
              <a:rPr lang="it-IT" dirty="0" err="1"/>
              <a:t>nunc</a:t>
            </a:r>
            <a:r>
              <a:rPr lang="it-IT" dirty="0"/>
              <a:t>, </a:t>
            </a:r>
            <a:r>
              <a:rPr lang="it-IT" dirty="0" err="1"/>
              <a:t>blandit</a:t>
            </a:r>
            <a:r>
              <a:rPr lang="it-IT" dirty="0"/>
              <a:t> </a:t>
            </a:r>
            <a:r>
              <a:rPr lang="it-IT" dirty="0" err="1"/>
              <a:t>vel</a:t>
            </a:r>
            <a:r>
              <a:rPr lang="it-IT" dirty="0"/>
              <a:t>, </a:t>
            </a:r>
            <a:r>
              <a:rPr lang="it-IT" dirty="0" err="1"/>
              <a:t>luctus</a:t>
            </a:r>
            <a:r>
              <a:rPr lang="it-IT" dirty="0"/>
              <a:t> pulvinar, </a:t>
            </a:r>
            <a:r>
              <a:rPr lang="it-IT" dirty="0" err="1"/>
              <a:t>hendrerit</a:t>
            </a:r>
            <a:r>
              <a:rPr lang="it-IT" dirty="0"/>
              <a:t> id, </a:t>
            </a:r>
            <a:r>
              <a:rPr lang="it-IT" dirty="0" err="1"/>
              <a:t>lorem</a:t>
            </a:r>
            <a:r>
              <a:rPr lang="it-IT" dirty="0"/>
              <a:t>. </a:t>
            </a:r>
            <a:r>
              <a:rPr lang="it-IT" dirty="0" err="1"/>
              <a:t>Maecenas</a:t>
            </a:r>
            <a:r>
              <a:rPr lang="it-IT" dirty="0"/>
              <a:t> </a:t>
            </a:r>
            <a:r>
              <a:rPr lang="it-IT" dirty="0" err="1"/>
              <a:t>nec</a:t>
            </a:r>
            <a:r>
              <a:rPr lang="it-IT" dirty="0"/>
              <a:t> odio et ante </a:t>
            </a:r>
            <a:r>
              <a:rPr lang="it-IT" dirty="0" err="1"/>
              <a:t>tincidunt</a:t>
            </a:r>
            <a:r>
              <a:rPr lang="it-IT" dirty="0"/>
              <a:t> </a:t>
            </a:r>
            <a:r>
              <a:rPr lang="it-IT" dirty="0" err="1"/>
              <a:t>tempus</a:t>
            </a:r>
            <a:r>
              <a:rPr lang="it-IT" dirty="0"/>
              <a:t>. </a:t>
            </a:r>
            <a:r>
              <a:rPr lang="it-IT" dirty="0" err="1"/>
              <a:t>Donec</a:t>
            </a:r>
            <a:r>
              <a:rPr lang="it-IT" dirty="0"/>
              <a:t> vitae </a:t>
            </a:r>
            <a:r>
              <a:rPr lang="it-IT" dirty="0" err="1"/>
              <a:t>sapien</a:t>
            </a:r>
            <a:r>
              <a:rPr lang="it-IT" dirty="0"/>
              <a:t> ut libero </a:t>
            </a:r>
            <a:r>
              <a:rPr lang="it-IT" dirty="0" err="1"/>
              <a:t>venenatis</a:t>
            </a:r>
            <a:r>
              <a:rPr lang="it-IT" dirty="0"/>
              <a:t> </a:t>
            </a:r>
            <a:r>
              <a:rPr lang="it-IT" dirty="0" err="1"/>
              <a:t>faucibus</a:t>
            </a:r>
            <a:r>
              <a:rPr lang="it-IT" dirty="0"/>
              <a:t>. </a:t>
            </a:r>
            <a:r>
              <a:rPr lang="it-IT" dirty="0" err="1"/>
              <a:t>Nullam</a:t>
            </a:r>
            <a:r>
              <a:rPr lang="it-IT" dirty="0"/>
              <a:t> </a:t>
            </a:r>
            <a:r>
              <a:rPr lang="it-IT" dirty="0" err="1"/>
              <a:t>quis</a:t>
            </a:r>
            <a:r>
              <a:rPr lang="it-IT" dirty="0"/>
              <a:t> ante. </a:t>
            </a:r>
            <a:r>
              <a:rPr lang="it-IT" dirty="0" err="1"/>
              <a:t>Etiam</a:t>
            </a:r>
            <a:r>
              <a:rPr lang="it-IT" dirty="0"/>
              <a:t> </a:t>
            </a:r>
            <a:r>
              <a:rPr lang="it-IT" dirty="0" err="1"/>
              <a:t>sit</a:t>
            </a:r>
            <a:r>
              <a:rPr lang="it-IT" dirty="0"/>
              <a:t> </a:t>
            </a:r>
            <a:r>
              <a:rPr lang="it-IT" dirty="0" err="1"/>
              <a:t>amet</a:t>
            </a:r>
            <a:r>
              <a:rPr lang="it-IT" dirty="0"/>
              <a:t> orci </a:t>
            </a:r>
            <a:r>
              <a:rPr lang="it-IT" dirty="0" err="1"/>
              <a:t>eget</a:t>
            </a:r>
            <a:r>
              <a:rPr lang="it-IT" dirty="0"/>
              <a:t> eros </a:t>
            </a:r>
            <a:r>
              <a:rPr lang="it-IT" dirty="0" err="1"/>
              <a:t>faucibus</a:t>
            </a:r>
            <a:r>
              <a:rPr lang="it-IT" dirty="0"/>
              <a:t> </a:t>
            </a:r>
            <a:r>
              <a:rPr lang="it-IT" dirty="0" err="1"/>
              <a:t>tincidunt</a:t>
            </a:r>
            <a:r>
              <a:rPr lang="it-IT" dirty="0"/>
              <a:t>. </a:t>
            </a:r>
            <a:r>
              <a:rPr lang="it-IT" dirty="0" err="1"/>
              <a:t>Duis</a:t>
            </a:r>
            <a:r>
              <a:rPr lang="it-IT" dirty="0"/>
              <a:t> </a:t>
            </a:r>
            <a:r>
              <a:rPr lang="it-IT" dirty="0" err="1"/>
              <a:t>leo</a:t>
            </a:r>
            <a:r>
              <a:rPr lang="it-IT" dirty="0"/>
              <a:t>. </a:t>
            </a:r>
            <a:r>
              <a:rPr lang="it-IT" dirty="0" err="1"/>
              <a:t>Sed</a:t>
            </a:r>
            <a:r>
              <a:rPr lang="it-IT" dirty="0"/>
              <a:t> </a:t>
            </a:r>
            <a:r>
              <a:rPr lang="it-IT" dirty="0" err="1"/>
              <a:t>fringilla</a:t>
            </a:r>
            <a:r>
              <a:rPr lang="it-IT" dirty="0"/>
              <a:t> </a:t>
            </a:r>
            <a:r>
              <a:rPr lang="it-IT" dirty="0" err="1"/>
              <a:t>mauris</a:t>
            </a:r>
            <a:r>
              <a:rPr lang="it-IT" dirty="0"/>
              <a:t> </a:t>
            </a:r>
            <a:r>
              <a:rPr lang="it-IT" dirty="0" err="1"/>
              <a:t>sit</a:t>
            </a:r>
            <a:r>
              <a:rPr lang="it-IT" dirty="0"/>
              <a:t> </a:t>
            </a:r>
            <a:r>
              <a:rPr lang="it-IT" dirty="0" err="1"/>
              <a:t>amet</a:t>
            </a:r>
            <a:r>
              <a:rPr lang="it-IT" dirty="0"/>
              <a:t> </a:t>
            </a:r>
            <a:r>
              <a:rPr lang="it-IT" dirty="0" err="1"/>
              <a:t>nibh</a:t>
            </a:r>
            <a:r>
              <a:rPr lang="it-IT" dirty="0"/>
              <a:t>. </a:t>
            </a:r>
            <a:r>
              <a:rPr lang="it-IT" dirty="0" err="1"/>
              <a:t>Donec</a:t>
            </a:r>
            <a:r>
              <a:rPr lang="it-IT" dirty="0"/>
              <a:t> </a:t>
            </a:r>
            <a:r>
              <a:rPr lang="it-IT" dirty="0" err="1"/>
              <a:t>sodales</a:t>
            </a:r>
            <a:r>
              <a:rPr lang="it-IT" dirty="0"/>
              <a:t> </a:t>
            </a:r>
            <a:r>
              <a:rPr lang="it-IT" dirty="0" err="1"/>
              <a:t>sagittis</a:t>
            </a:r>
            <a:r>
              <a:rPr lang="it-IT" dirty="0"/>
              <a:t> magna. </a:t>
            </a:r>
            <a:r>
              <a:rPr lang="it-IT" dirty="0" err="1"/>
              <a:t>Sed</a:t>
            </a:r>
            <a:r>
              <a:rPr lang="it-IT" dirty="0"/>
              <a:t> </a:t>
            </a:r>
            <a:r>
              <a:rPr lang="it-IT" dirty="0" err="1"/>
              <a:t>consequat</a:t>
            </a:r>
            <a:r>
              <a:rPr lang="it-IT" dirty="0"/>
              <a:t>, </a:t>
            </a:r>
            <a:r>
              <a:rPr lang="it-IT" dirty="0" err="1"/>
              <a:t>leo</a:t>
            </a:r>
            <a:r>
              <a:rPr lang="it-IT" dirty="0"/>
              <a:t> </a:t>
            </a:r>
            <a:r>
              <a:rPr lang="it-IT" dirty="0" err="1"/>
              <a:t>eget</a:t>
            </a:r>
            <a:r>
              <a:rPr lang="it-IT" dirty="0"/>
              <a:t> </a:t>
            </a:r>
            <a:r>
              <a:rPr lang="it-IT" dirty="0" err="1"/>
              <a:t>bibendum</a:t>
            </a:r>
            <a:r>
              <a:rPr lang="it-IT" dirty="0"/>
              <a:t> </a:t>
            </a:r>
            <a:r>
              <a:rPr lang="it-IT" dirty="0" err="1"/>
              <a:t>sodales</a:t>
            </a:r>
            <a:r>
              <a:rPr lang="it-IT" dirty="0"/>
              <a:t>, </a:t>
            </a:r>
            <a:r>
              <a:rPr lang="it-IT" dirty="0" err="1"/>
              <a:t>augue</a:t>
            </a:r>
            <a:r>
              <a:rPr lang="it-IT" dirty="0"/>
              <a:t> </a:t>
            </a:r>
            <a:r>
              <a:rPr lang="it-IT" dirty="0" err="1"/>
              <a:t>velit</a:t>
            </a:r>
            <a:r>
              <a:rPr lang="it-IT" dirty="0"/>
              <a:t> cursus </a:t>
            </a:r>
            <a:r>
              <a:rPr lang="it-IT" dirty="0" err="1"/>
              <a:t>nunc</a:t>
            </a:r>
            <a:r>
              <a:rPr lang="it-IT" dirty="0"/>
              <a:t>. </a:t>
            </a:r>
            <a:r>
              <a:rPr lang="it-IT" dirty="0" err="1"/>
              <a:t>Donec</a:t>
            </a:r>
            <a:r>
              <a:rPr lang="it-IT" dirty="0"/>
              <a:t> vitae </a:t>
            </a:r>
            <a:r>
              <a:rPr lang="it-IT" dirty="0" err="1"/>
              <a:t>sapien</a:t>
            </a:r>
            <a:r>
              <a:rPr lang="it-IT" dirty="0"/>
              <a:t> ut libero </a:t>
            </a:r>
            <a:r>
              <a:rPr lang="it-IT" dirty="0" err="1"/>
              <a:t>venenatis</a:t>
            </a:r>
            <a:r>
              <a:rPr lang="it-IT" dirty="0"/>
              <a:t> </a:t>
            </a:r>
            <a:r>
              <a:rPr lang="it-IT" dirty="0" err="1"/>
              <a:t>faucibus</a:t>
            </a:r>
            <a:r>
              <a:rPr lang="it-IT" dirty="0"/>
              <a:t>. </a:t>
            </a:r>
            <a:r>
              <a:rPr lang="it-IT" dirty="0" err="1"/>
              <a:t>Nullam</a:t>
            </a:r>
            <a:r>
              <a:rPr lang="it-IT" dirty="0"/>
              <a:t> </a:t>
            </a:r>
            <a:r>
              <a:rPr lang="it-IT" dirty="0" err="1"/>
              <a:t>quis</a:t>
            </a:r>
            <a:r>
              <a:rPr lang="it-IT" dirty="0"/>
              <a:t> </a:t>
            </a:r>
            <a:r>
              <a:rPr lang="it-IT" dirty="0" err="1"/>
              <a:t>nunc</a:t>
            </a:r>
            <a:r>
              <a:rPr lang="it-IT" dirty="0"/>
              <a:t>,</a:t>
            </a:r>
          </a:p>
        </p:txBody>
      </p:sp>
    </p:spTree>
    <p:extLst>
      <p:ext uri="{BB962C8B-B14F-4D97-AF65-F5344CB8AC3E}">
        <p14:creationId xmlns:p14="http://schemas.microsoft.com/office/powerpoint/2010/main" val="112995490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esto 2 colonne separat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0CAC00-D139-6D4B-BEDE-AD1E27A62102}"/>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A9DA3DF8-4F33-474D-8308-720C72AAE24E}"/>
              </a:ext>
            </a:extLst>
          </p:cNvPr>
          <p:cNvSpPr>
            <a:spLocks noGrp="1"/>
          </p:cNvSpPr>
          <p:nvPr>
            <p:ph type="sldNum" sz="quarter" idx="10"/>
          </p:nvPr>
        </p:nvSpPr>
        <p:spPr/>
        <p:txBody>
          <a:bodyPr/>
          <a:lstStyle/>
          <a:p>
            <a:fld id="{123092FE-475E-124D-A920-E73D1D82BD28}" type="slidenum">
              <a:rPr lang="it-IT" smtClean="0"/>
              <a:t>‹#›</a:t>
            </a:fld>
            <a:endParaRPr lang="it-IT" dirty="0"/>
          </a:p>
        </p:txBody>
      </p:sp>
      <p:sp>
        <p:nvSpPr>
          <p:cNvPr id="4" name="Segnaposto piè di pagina 3">
            <a:extLst>
              <a:ext uri="{FF2B5EF4-FFF2-40B4-BE49-F238E27FC236}">
                <a16:creationId xmlns:a16="http://schemas.microsoft.com/office/drawing/2014/main" id="{2357B2B9-C3AF-5F41-AB46-34A18C63D3E5}"/>
              </a:ext>
            </a:extLst>
          </p:cNvPr>
          <p:cNvSpPr>
            <a:spLocks noGrp="1"/>
          </p:cNvSpPr>
          <p:nvPr>
            <p:ph type="ftr" sz="quarter" idx="11"/>
          </p:nvPr>
        </p:nvSpPr>
        <p:spPr/>
        <p:txBody>
          <a:bodyPr/>
          <a:lstStyle/>
          <a:p>
            <a:r>
              <a:rPr lang="it-IT"/>
              <a:t>TITOLO PARAGRAFO</a:t>
            </a:r>
            <a:endParaRPr lang="it-IT" dirty="0"/>
          </a:p>
        </p:txBody>
      </p:sp>
      <p:sp>
        <p:nvSpPr>
          <p:cNvPr id="6" name="Segnaposto testo 5">
            <a:extLst>
              <a:ext uri="{FF2B5EF4-FFF2-40B4-BE49-F238E27FC236}">
                <a16:creationId xmlns:a16="http://schemas.microsoft.com/office/drawing/2014/main" id="{DF7A7C39-CD21-CF46-986F-EC2922E3C7B6}"/>
              </a:ext>
            </a:extLst>
          </p:cNvPr>
          <p:cNvSpPr>
            <a:spLocks noGrp="1"/>
          </p:cNvSpPr>
          <p:nvPr>
            <p:ph type="body" sz="quarter" idx="12" hasCustomPrompt="1"/>
          </p:nvPr>
        </p:nvSpPr>
        <p:spPr>
          <a:xfrm>
            <a:off x="227013" y="2177143"/>
            <a:ext cx="5868987" cy="3988707"/>
          </a:xfrm>
        </p:spPr>
        <p:txBody>
          <a:bodyPr lIns="183600" rIns="183600">
            <a:normAutofit/>
          </a:bodyPr>
          <a:lstStyle>
            <a:lvl1pPr marL="12700" indent="0" algn="just">
              <a:buNone/>
              <a:tabLst/>
              <a:defRPr sz="1400" b="0" i="0">
                <a:solidFill>
                  <a:schemeClr val="bg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Quisque</a:t>
            </a:r>
            <a:r>
              <a:rPr lang="it-IT" dirty="0"/>
              <a:t> </a:t>
            </a:r>
            <a:r>
              <a:rPr lang="it-IT" dirty="0" err="1"/>
              <a:t>rutrum</a:t>
            </a:r>
            <a:r>
              <a:rPr lang="it-IT" dirty="0"/>
              <a:t>. </a:t>
            </a:r>
            <a:r>
              <a:rPr lang="it-IT" dirty="0" err="1"/>
              <a:t>Aenean</a:t>
            </a:r>
            <a:r>
              <a:rPr lang="it-IT" dirty="0"/>
              <a:t> </a:t>
            </a:r>
            <a:r>
              <a:rPr lang="it-IT" dirty="0" err="1"/>
              <a:t>imperdiet</a:t>
            </a:r>
            <a:r>
              <a:rPr lang="it-IT" dirty="0"/>
              <a:t>. </a:t>
            </a:r>
            <a:r>
              <a:rPr lang="it-IT" dirty="0" err="1"/>
              <a:t>Etiam</a:t>
            </a:r>
            <a:r>
              <a:rPr lang="it-IT" dirty="0"/>
              <a:t> </a:t>
            </a:r>
            <a:r>
              <a:rPr lang="it-IT" dirty="0" err="1"/>
              <a:t>ultricies</a:t>
            </a:r>
            <a:r>
              <a:rPr lang="it-IT" dirty="0"/>
              <a:t> </a:t>
            </a:r>
            <a:r>
              <a:rPr lang="it-IT" dirty="0" err="1"/>
              <a:t>nisi</a:t>
            </a:r>
            <a:r>
              <a:rPr lang="it-IT" dirty="0"/>
              <a:t> </a:t>
            </a:r>
            <a:r>
              <a:rPr lang="it-IT" dirty="0" err="1"/>
              <a:t>vel</a:t>
            </a:r>
            <a:r>
              <a:rPr lang="it-IT" dirty="0"/>
              <a:t> </a:t>
            </a:r>
            <a:r>
              <a:rPr lang="it-IT" dirty="0" err="1"/>
              <a:t>augue</a:t>
            </a:r>
            <a:r>
              <a:rPr lang="it-IT" dirty="0"/>
              <a:t>. </a:t>
            </a:r>
            <a:r>
              <a:rPr lang="it-IT" dirty="0" err="1"/>
              <a:t>Curabitur</a:t>
            </a:r>
            <a:r>
              <a:rPr lang="it-IT" dirty="0"/>
              <a:t> </a:t>
            </a:r>
            <a:r>
              <a:rPr lang="it-IT" dirty="0" err="1"/>
              <a:t>ullamcorper</a:t>
            </a:r>
            <a:r>
              <a:rPr lang="it-IT" dirty="0"/>
              <a:t> </a:t>
            </a:r>
            <a:r>
              <a:rPr lang="it-IT" dirty="0" err="1"/>
              <a:t>ultricies</a:t>
            </a:r>
            <a:r>
              <a:rPr lang="it-IT" dirty="0"/>
              <a:t> </a:t>
            </a:r>
            <a:r>
              <a:rPr lang="it-IT" dirty="0" err="1"/>
              <a:t>nisi</a:t>
            </a:r>
            <a:r>
              <a:rPr lang="it-IT" dirty="0"/>
              <a:t>. </a:t>
            </a:r>
            <a:r>
              <a:rPr lang="it-IT" dirty="0" err="1"/>
              <a:t>Nam</a:t>
            </a:r>
            <a:r>
              <a:rPr lang="it-IT" dirty="0"/>
              <a:t> </a:t>
            </a:r>
            <a:r>
              <a:rPr lang="it-IT" dirty="0" err="1"/>
              <a:t>eget</a:t>
            </a:r>
            <a:r>
              <a:rPr lang="it-IT" dirty="0"/>
              <a:t> </a:t>
            </a:r>
            <a:r>
              <a:rPr lang="it-IT" dirty="0" err="1"/>
              <a:t>dui</a:t>
            </a:r>
            <a:r>
              <a:rPr lang="it-IT" dirty="0"/>
              <a:t>. </a:t>
            </a:r>
            <a:r>
              <a:rPr lang="it-IT" dirty="0" err="1"/>
              <a:t>Etiam</a:t>
            </a:r>
            <a:r>
              <a:rPr lang="it-IT" dirty="0"/>
              <a:t> </a:t>
            </a:r>
            <a:r>
              <a:rPr lang="it-IT" dirty="0" err="1"/>
              <a:t>rhoncus</a:t>
            </a:r>
            <a:r>
              <a:rPr lang="it-IT" dirty="0"/>
              <a:t>. </a:t>
            </a:r>
            <a:r>
              <a:rPr lang="it-IT" dirty="0" err="1"/>
              <a:t>Maecenas</a:t>
            </a:r>
            <a:r>
              <a:rPr lang="it-IT" dirty="0"/>
              <a:t> </a:t>
            </a:r>
            <a:r>
              <a:rPr lang="it-IT" dirty="0" err="1"/>
              <a:t>tempus</a:t>
            </a:r>
            <a:r>
              <a:rPr lang="it-IT" dirty="0"/>
              <a:t>, </a:t>
            </a:r>
            <a:r>
              <a:rPr lang="it-IT" dirty="0" err="1"/>
              <a:t>tellus</a:t>
            </a:r>
            <a:r>
              <a:rPr lang="it-IT" dirty="0"/>
              <a:t> </a:t>
            </a:r>
            <a:r>
              <a:rPr lang="it-IT" dirty="0" err="1"/>
              <a:t>eget</a:t>
            </a:r>
            <a:r>
              <a:rPr lang="it-IT" dirty="0"/>
              <a:t> </a:t>
            </a:r>
            <a:r>
              <a:rPr lang="it-IT" dirty="0" err="1"/>
              <a:t>condimentum</a:t>
            </a:r>
            <a:r>
              <a:rPr lang="it-IT" dirty="0"/>
              <a:t> </a:t>
            </a:r>
            <a:r>
              <a:rPr lang="it-IT" dirty="0" err="1"/>
              <a:t>rhoncus</a:t>
            </a:r>
            <a:r>
              <a:rPr lang="it-IT" dirty="0"/>
              <a:t>, </a:t>
            </a:r>
            <a:r>
              <a:rPr lang="it-IT" dirty="0" err="1"/>
              <a:t>sem</a:t>
            </a:r>
            <a:r>
              <a:rPr lang="it-IT" dirty="0"/>
              <a:t> </a:t>
            </a:r>
            <a:r>
              <a:rPr lang="it-IT" dirty="0" err="1"/>
              <a:t>quam</a:t>
            </a:r>
            <a:r>
              <a:rPr lang="it-IT" dirty="0"/>
              <a:t> </a:t>
            </a:r>
            <a:r>
              <a:rPr lang="it-IT" dirty="0" err="1"/>
              <a:t>semper</a:t>
            </a:r>
            <a:r>
              <a:rPr lang="it-IT" dirty="0"/>
              <a:t> libero, </a:t>
            </a:r>
            <a:r>
              <a:rPr lang="it-IT" dirty="0" err="1"/>
              <a:t>sit</a:t>
            </a:r>
            <a:r>
              <a:rPr lang="it-IT" dirty="0"/>
              <a:t> </a:t>
            </a:r>
            <a:r>
              <a:rPr lang="it-IT" dirty="0" err="1"/>
              <a:t>amet</a:t>
            </a:r>
            <a:r>
              <a:rPr lang="it-IT" dirty="0"/>
              <a:t> </a:t>
            </a:r>
            <a:r>
              <a:rPr lang="it-IT" dirty="0" err="1"/>
              <a:t>adipiscing</a:t>
            </a:r>
            <a:r>
              <a:rPr lang="it-IT" dirty="0"/>
              <a:t> </a:t>
            </a:r>
            <a:r>
              <a:rPr lang="it-IT" dirty="0" err="1"/>
              <a:t>sem</a:t>
            </a:r>
            <a:r>
              <a:rPr lang="it-IT" dirty="0"/>
              <a:t> </a:t>
            </a:r>
            <a:r>
              <a:rPr lang="it-IT" dirty="0" err="1"/>
              <a:t>neque</a:t>
            </a:r>
            <a:r>
              <a:rPr lang="it-IT" dirty="0"/>
              <a:t> </a:t>
            </a:r>
            <a:r>
              <a:rPr lang="it-IT" dirty="0" err="1"/>
              <a:t>sed</a:t>
            </a:r>
            <a:r>
              <a:rPr lang="it-IT" dirty="0"/>
              <a:t> </a:t>
            </a:r>
            <a:r>
              <a:rPr lang="it-IT" dirty="0" err="1"/>
              <a:t>ipsum</a:t>
            </a:r>
            <a:r>
              <a:rPr lang="it-IT" dirty="0"/>
              <a:t>. </a:t>
            </a:r>
            <a:r>
              <a:rPr lang="it-IT" dirty="0" err="1"/>
              <a:t>Nam</a:t>
            </a:r>
            <a:r>
              <a:rPr lang="it-IT" dirty="0"/>
              <a:t> </a:t>
            </a:r>
            <a:r>
              <a:rPr lang="it-IT" dirty="0" err="1"/>
              <a:t>quam</a:t>
            </a:r>
            <a:r>
              <a:rPr lang="it-IT" dirty="0"/>
              <a:t> </a:t>
            </a:r>
            <a:r>
              <a:rPr lang="it-IT" dirty="0" err="1"/>
              <a:t>nunc</a:t>
            </a:r>
            <a:r>
              <a:rPr lang="it-IT" dirty="0"/>
              <a:t>, </a:t>
            </a:r>
            <a:r>
              <a:rPr lang="it-IT" dirty="0" err="1"/>
              <a:t>blandit</a:t>
            </a:r>
            <a:r>
              <a:rPr lang="it-IT" dirty="0"/>
              <a:t> </a:t>
            </a:r>
            <a:r>
              <a:rPr lang="it-IT" dirty="0" err="1"/>
              <a:t>vel</a:t>
            </a:r>
            <a:r>
              <a:rPr lang="it-IT" dirty="0"/>
              <a:t>, </a:t>
            </a:r>
            <a:r>
              <a:rPr lang="it-IT" dirty="0" err="1"/>
              <a:t>luctus</a:t>
            </a:r>
            <a:r>
              <a:rPr lang="it-IT" dirty="0"/>
              <a:t> pulvinar, </a:t>
            </a:r>
            <a:r>
              <a:rPr lang="it-IT" dirty="0" err="1"/>
              <a:t>hendrerit</a:t>
            </a:r>
            <a:r>
              <a:rPr lang="it-IT" dirty="0"/>
              <a:t> id, </a:t>
            </a:r>
            <a:r>
              <a:rPr lang="it-IT" dirty="0" err="1"/>
              <a:t>lorem</a:t>
            </a:r>
            <a:r>
              <a:rPr lang="it-IT" dirty="0"/>
              <a:t>. Cras </a:t>
            </a:r>
            <a:r>
              <a:rPr lang="it-IT" dirty="0" err="1"/>
              <a:t>ultricies</a:t>
            </a:r>
            <a:r>
              <a:rPr lang="it-IT" dirty="0"/>
              <a:t> mi </a:t>
            </a:r>
            <a:r>
              <a:rPr lang="it-IT" dirty="0" err="1"/>
              <a:t>eu</a:t>
            </a:r>
            <a:r>
              <a:rPr lang="it-IT" dirty="0"/>
              <a:t> </a:t>
            </a:r>
            <a:r>
              <a:rPr lang="it-IT" dirty="0" err="1"/>
              <a:t>turpis</a:t>
            </a:r>
            <a:r>
              <a:rPr lang="it-IT" dirty="0"/>
              <a:t> </a:t>
            </a:r>
            <a:r>
              <a:rPr lang="it-IT" dirty="0" err="1"/>
              <a:t>hendrerit</a:t>
            </a:r>
            <a:r>
              <a:rPr lang="it-IT" dirty="0"/>
              <a:t> </a:t>
            </a:r>
            <a:r>
              <a:rPr lang="it-IT" dirty="0" err="1"/>
              <a:t>fringilla</a:t>
            </a:r>
            <a:r>
              <a:rPr lang="it-IT" dirty="0"/>
              <a:t>. </a:t>
            </a:r>
            <a:r>
              <a:rPr lang="it-IT" dirty="0" err="1"/>
              <a:t>Vestibulum</a:t>
            </a:r>
            <a:r>
              <a:rPr lang="it-IT" dirty="0"/>
              <a:t> ante </a:t>
            </a:r>
            <a:r>
              <a:rPr lang="it-IT" dirty="0" err="1"/>
              <a:t>ipsum</a:t>
            </a:r>
            <a:r>
              <a:rPr lang="it-IT" dirty="0"/>
              <a:t> primis in </a:t>
            </a:r>
            <a:r>
              <a:rPr lang="it-IT" dirty="0" err="1"/>
              <a:t>faucibus</a:t>
            </a:r>
            <a:r>
              <a:rPr lang="it-IT" dirty="0"/>
              <a:t> orci </a:t>
            </a:r>
            <a:r>
              <a:rPr lang="it-IT" dirty="0" err="1"/>
              <a:t>luctus</a:t>
            </a:r>
            <a:r>
              <a:rPr lang="it-IT" dirty="0"/>
              <a:t> et </a:t>
            </a:r>
            <a:r>
              <a:rPr lang="it-IT" dirty="0" err="1"/>
              <a:t>ultrices</a:t>
            </a:r>
            <a:r>
              <a:rPr lang="it-IT" dirty="0"/>
              <a:t> </a:t>
            </a:r>
            <a:r>
              <a:rPr lang="it-IT" dirty="0" err="1"/>
              <a:t>posuere</a:t>
            </a:r>
            <a:r>
              <a:rPr lang="it-IT" dirty="0"/>
              <a:t> </a:t>
            </a:r>
            <a:r>
              <a:rPr lang="it-IT" dirty="0" err="1"/>
              <a:t>cubilia</a:t>
            </a:r>
            <a:r>
              <a:rPr lang="it-IT" dirty="0"/>
              <a:t> </a:t>
            </a:r>
            <a:r>
              <a:rPr lang="it-IT" dirty="0" err="1"/>
              <a:t>Curae</a:t>
            </a:r>
            <a:r>
              <a:rPr lang="it-IT" dirty="0"/>
              <a:t>.</a:t>
            </a:r>
          </a:p>
        </p:txBody>
      </p:sp>
      <p:sp>
        <p:nvSpPr>
          <p:cNvPr id="8" name="Text Placeholder 7">
            <a:extLst>
              <a:ext uri="{FF2B5EF4-FFF2-40B4-BE49-F238E27FC236}">
                <a16:creationId xmlns:a16="http://schemas.microsoft.com/office/drawing/2014/main" id="{A89603D7-55A3-584F-80E6-896EBB783048}"/>
              </a:ext>
            </a:extLst>
          </p:cNvPr>
          <p:cNvSpPr>
            <a:spLocks noGrp="1"/>
          </p:cNvSpPr>
          <p:nvPr>
            <p:ph type="body" sz="quarter" idx="18" hasCustomPrompt="1"/>
          </p:nvPr>
        </p:nvSpPr>
        <p:spPr>
          <a:xfrm>
            <a:off x="227012" y="1243104"/>
            <a:ext cx="11737975" cy="359817"/>
          </a:xfrm>
          <a:prstGeom prst="rect">
            <a:avLst/>
          </a:prstGeom>
        </p:spPr>
        <p:txBody>
          <a:bodyPr vert="horz" lIns="0" tIns="40504" rIns="0" bIns="40504" anchor="ctr"/>
          <a:lstStyle>
            <a:lvl1pPr marL="0" indent="0" algn="l">
              <a:lnSpc>
                <a:spcPct val="100000"/>
              </a:lnSpc>
              <a:spcBef>
                <a:spcPts val="0"/>
              </a:spcBef>
              <a:buNone/>
              <a:defRPr sz="2400" b="0" i="0">
                <a:solidFill>
                  <a:schemeClr val="bg1"/>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9" name="Text Placeholder 7">
            <a:extLst>
              <a:ext uri="{FF2B5EF4-FFF2-40B4-BE49-F238E27FC236}">
                <a16:creationId xmlns:a16="http://schemas.microsoft.com/office/drawing/2014/main" id="{5B948F05-F075-1946-8966-B0DA7D0F2EC3}"/>
              </a:ext>
            </a:extLst>
          </p:cNvPr>
          <p:cNvSpPr>
            <a:spLocks noGrp="1"/>
          </p:cNvSpPr>
          <p:nvPr>
            <p:ph type="body" sz="quarter" idx="19" hasCustomPrompt="1"/>
          </p:nvPr>
        </p:nvSpPr>
        <p:spPr>
          <a:xfrm>
            <a:off x="227011" y="1794844"/>
            <a:ext cx="11737975" cy="190376"/>
          </a:xfrm>
          <a:prstGeom prst="rect">
            <a:avLst/>
          </a:prstGeom>
        </p:spPr>
        <p:txBody>
          <a:bodyPr vert="horz" lIns="0" tIns="40504" rIns="0" bIns="40504" anchor="ctr">
            <a:noAutofit/>
          </a:bodyPr>
          <a:lstStyle>
            <a:lvl1pPr marL="0" indent="0" algn="l">
              <a:lnSpc>
                <a:spcPct val="100000"/>
              </a:lnSpc>
              <a:spcBef>
                <a:spcPts val="0"/>
              </a:spcBef>
              <a:spcAft>
                <a:spcPts val="0"/>
              </a:spcAft>
              <a:buNone/>
              <a:defRPr sz="1600" b="0" i="1">
                <a:solidFill>
                  <a:schemeClr val="bg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es-ES_tradnl" dirty="0" err="1"/>
              <a:t>Sottotitolo</a:t>
            </a:r>
            <a:r>
              <a:rPr lang="es-ES_tradnl" dirty="0"/>
              <a:t> </a:t>
            </a:r>
            <a:r>
              <a:rPr lang="es-ES_tradnl" dirty="0" err="1"/>
              <a:t>Esempio</a:t>
            </a:r>
            <a:endParaRPr lang="es-ES_tradnl" dirty="0"/>
          </a:p>
        </p:txBody>
      </p:sp>
      <p:sp>
        <p:nvSpPr>
          <p:cNvPr id="10" name="Segnaposto testo 5">
            <a:extLst>
              <a:ext uri="{FF2B5EF4-FFF2-40B4-BE49-F238E27FC236}">
                <a16:creationId xmlns:a16="http://schemas.microsoft.com/office/drawing/2014/main" id="{0C4F95D1-6E13-4842-8E45-6556662CB089}"/>
              </a:ext>
            </a:extLst>
          </p:cNvPr>
          <p:cNvSpPr>
            <a:spLocks noGrp="1"/>
          </p:cNvSpPr>
          <p:nvPr>
            <p:ph type="body" sz="quarter" idx="20" hasCustomPrompt="1"/>
          </p:nvPr>
        </p:nvSpPr>
        <p:spPr>
          <a:xfrm>
            <a:off x="6096001" y="2177143"/>
            <a:ext cx="5868988" cy="3988707"/>
          </a:xfrm>
        </p:spPr>
        <p:txBody>
          <a:bodyPr lIns="183600" rIns="183600">
            <a:normAutofit/>
          </a:bodyPr>
          <a:lstStyle>
            <a:lvl1pPr marL="12700" indent="0" algn="just">
              <a:buNone/>
              <a:tabLst/>
              <a:defRPr sz="1400" b="0" i="0">
                <a:solidFill>
                  <a:schemeClr val="bg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Quisque</a:t>
            </a:r>
            <a:r>
              <a:rPr lang="it-IT" dirty="0"/>
              <a:t> </a:t>
            </a:r>
            <a:r>
              <a:rPr lang="it-IT" dirty="0" err="1"/>
              <a:t>rutrum</a:t>
            </a:r>
            <a:r>
              <a:rPr lang="it-IT" dirty="0"/>
              <a:t>. </a:t>
            </a:r>
            <a:r>
              <a:rPr lang="it-IT" dirty="0" err="1"/>
              <a:t>Aenean</a:t>
            </a:r>
            <a:r>
              <a:rPr lang="it-IT" dirty="0"/>
              <a:t> </a:t>
            </a:r>
            <a:r>
              <a:rPr lang="it-IT" dirty="0" err="1"/>
              <a:t>imperdiet</a:t>
            </a:r>
            <a:r>
              <a:rPr lang="it-IT" dirty="0"/>
              <a:t>. </a:t>
            </a:r>
            <a:r>
              <a:rPr lang="it-IT" dirty="0" err="1"/>
              <a:t>Etiam</a:t>
            </a:r>
            <a:r>
              <a:rPr lang="it-IT" dirty="0"/>
              <a:t> </a:t>
            </a:r>
            <a:r>
              <a:rPr lang="it-IT" dirty="0" err="1"/>
              <a:t>ultricies</a:t>
            </a:r>
            <a:r>
              <a:rPr lang="it-IT" dirty="0"/>
              <a:t> </a:t>
            </a:r>
            <a:r>
              <a:rPr lang="it-IT" dirty="0" err="1"/>
              <a:t>nisi</a:t>
            </a:r>
            <a:r>
              <a:rPr lang="it-IT" dirty="0"/>
              <a:t> </a:t>
            </a:r>
            <a:r>
              <a:rPr lang="it-IT" dirty="0" err="1"/>
              <a:t>vel</a:t>
            </a:r>
            <a:r>
              <a:rPr lang="it-IT" dirty="0"/>
              <a:t> </a:t>
            </a:r>
            <a:r>
              <a:rPr lang="it-IT" dirty="0" err="1"/>
              <a:t>augue</a:t>
            </a:r>
            <a:r>
              <a:rPr lang="it-IT" dirty="0"/>
              <a:t>. </a:t>
            </a:r>
            <a:r>
              <a:rPr lang="it-IT" dirty="0" err="1"/>
              <a:t>Curabitur</a:t>
            </a:r>
            <a:r>
              <a:rPr lang="it-IT" dirty="0"/>
              <a:t> </a:t>
            </a:r>
            <a:r>
              <a:rPr lang="it-IT" dirty="0" err="1"/>
              <a:t>ullamcorper</a:t>
            </a:r>
            <a:r>
              <a:rPr lang="it-IT" dirty="0"/>
              <a:t> </a:t>
            </a:r>
            <a:r>
              <a:rPr lang="it-IT" dirty="0" err="1"/>
              <a:t>ultricies</a:t>
            </a:r>
            <a:r>
              <a:rPr lang="it-IT" dirty="0"/>
              <a:t> </a:t>
            </a:r>
            <a:r>
              <a:rPr lang="it-IT" dirty="0" err="1"/>
              <a:t>nisi</a:t>
            </a:r>
            <a:r>
              <a:rPr lang="it-IT" dirty="0"/>
              <a:t>. </a:t>
            </a:r>
            <a:r>
              <a:rPr lang="it-IT" dirty="0" err="1"/>
              <a:t>Nam</a:t>
            </a:r>
            <a:r>
              <a:rPr lang="it-IT" dirty="0"/>
              <a:t> </a:t>
            </a:r>
            <a:r>
              <a:rPr lang="it-IT" dirty="0" err="1"/>
              <a:t>eget</a:t>
            </a:r>
            <a:r>
              <a:rPr lang="it-IT" dirty="0"/>
              <a:t> </a:t>
            </a:r>
            <a:r>
              <a:rPr lang="it-IT" dirty="0" err="1"/>
              <a:t>dui</a:t>
            </a:r>
            <a:r>
              <a:rPr lang="it-IT" dirty="0"/>
              <a:t>. </a:t>
            </a:r>
            <a:r>
              <a:rPr lang="it-IT" dirty="0" err="1"/>
              <a:t>Etiam</a:t>
            </a:r>
            <a:r>
              <a:rPr lang="it-IT" dirty="0"/>
              <a:t> </a:t>
            </a:r>
            <a:r>
              <a:rPr lang="it-IT" dirty="0" err="1"/>
              <a:t>rhoncus</a:t>
            </a:r>
            <a:r>
              <a:rPr lang="it-IT" dirty="0"/>
              <a:t>. </a:t>
            </a:r>
            <a:r>
              <a:rPr lang="it-IT" dirty="0" err="1"/>
              <a:t>Maecenas</a:t>
            </a:r>
            <a:r>
              <a:rPr lang="it-IT" dirty="0"/>
              <a:t> </a:t>
            </a:r>
            <a:r>
              <a:rPr lang="it-IT" dirty="0" err="1"/>
              <a:t>tempus</a:t>
            </a:r>
            <a:r>
              <a:rPr lang="it-IT" dirty="0"/>
              <a:t>, </a:t>
            </a:r>
            <a:r>
              <a:rPr lang="it-IT" dirty="0" err="1"/>
              <a:t>tellus</a:t>
            </a:r>
            <a:r>
              <a:rPr lang="it-IT" dirty="0"/>
              <a:t> </a:t>
            </a:r>
            <a:r>
              <a:rPr lang="it-IT" dirty="0" err="1"/>
              <a:t>eget</a:t>
            </a:r>
            <a:r>
              <a:rPr lang="it-IT" dirty="0"/>
              <a:t> </a:t>
            </a:r>
            <a:r>
              <a:rPr lang="it-IT" dirty="0" err="1"/>
              <a:t>condimentum</a:t>
            </a:r>
            <a:r>
              <a:rPr lang="it-IT" dirty="0"/>
              <a:t> </a:t>
            </a:r>
            <a:r>
              <a:rPr lang="it-IT" dirty="0" err="1"/>
              <a:t>rhoncus</a:t>
            </a:r>
            <a:r>
              <a:rPr lang="it-IT" dirty="0"/>
              <a:t>, </a:t>
            </a:r>
            <a:r>
              <a:rPr lang="it-IT" dirty="0" err="1"/>
              <a:t>sem</a:t>
            </a:r>
            <a:r>
              <a:rPr lang="it-IT" dirty="0"/>
              <a:t> </a:t>
            </a:r>
            <a:r>
              <a:rPr lang="it-IT" dirty="0" err="1"/>
              <a:t>quam</a:t>
            </a:r>
            <a:r>
              <a:rPr lang="it-IT" dirty="0"/>
              <a:t> </a:t>
            </a:r>
            <a:r>
              <a:rPr lang="it-IT" dirty="0" err="1"/>
              <a:t>semper</a:t>
            </a:r>
            <a:r>
              <a:rPr lang="it-IT" dirty="0"/>
              <a:t> libero, </a:t>
            </a:r>
            <a:r>
              <a:rPr lang="it-IT" dirty="0" err="1"/>
              <a:t>sit</a:t>
            </a:r>
            <a:r>
              <a:rPr lang="it-IT" dirty="0"/>
              <a:t> </a:t>
            </a:r>
            <a:r>
              <a:rPr lang="it-IT" dirty="0" err="1"/>
              <a:t>amet</a:t>
            </a:r>
            <a:r>
              <a:rPr lang="it-IT" dirty="0"/>
              <a:t> </a:t>
            </a:r>
            <a:r>
              <a:rPr lang="it-IT" dirty="0" err="1"/>
              <a:t>adipiscing</a:t>
            </a:r>
            <a:r>
              <a:rPr lang="it-IT" dirty="0"/>
              <a:t> </a:t>
            </a:r>
            <a:r>
              <a:rPr lang="it-IT" dirty="0" err="1"/>
              <a:t>sem</a:t>
            </a:r>
            <a:r>
              <a:rPr lang="it-IT" dirty="0"/>
              <a:t> </a:t>
            </a:r>
            <a:r>
              <a:rPr lang="it-IT" dirty="0" err="1"/>
              <a:t>neque</a:t>
            </a:r>
            <a:r>
              <a:rPr lang="it-IT" dirty="0"/>
              <a:t> </a:t>
            </a:r>
            <a:r>
              <a:rPr lang="it-IT" dirty="0" err="1"/>
              <a:t>sed</a:t>
            </a:r>
            <a:r>
              <a:rPr lang="it-IT" dirty="0"/>
              <a:t> </a:t>
            </a:r>
            <a:r>
              <a:rPr lang="it-IT" dirty="0" err="1"/>
              <a:t>ipsum</a:t>
            </a:r>
            <a:r>
              <a:rPr lang="it-IT" dirty="0"/>
              <a:t>. </a:t>
            </a:r>
            <a:r>
              <a:rPr lang="it-IT" dirty="0" err="1"/>
              <a:t>Nam</a:t>
            </a:r>
            <a:r>
              <a:rPr lang="it-IT" dirty="0"/>
              <a:t> </a:t>
            </a:r>
            <a:r>
              <a:rPr lang="it-IT" dirty="0" err="1"/>
              <a:t>quam</a:t>
            </a:r>
            <a:r>
              <a:rPr lang="it-IT" dirty="0"/>
              <a:t> </a:t>
            </a:r>
            <a:r>
              <a:rPr lang="it-IT" dirty="0" err="1"/>
              <a:t>nunc</a:t>
            </a:r>
            <a:r>
              <a:rPr lang="it-IT" dirty="0"/>
              <a:t>, </a:t>
            </a:r>
            <a:r>
              <a:rPr lang="it-IT" dirty="0" err="1"/>
              <a:t>blandit</a:t>
            </a:r>
            <a:r>
              <a:rPr lang="it-IT" dirty="0"/>
              <a:t> </a:t>
            </a:r>
            <a:r>
              <a:rPr lang="it-IT" dirty="0" err="1"/>
              <a:t>vel</a:t>
            </a:r>
            <a:r>
              <a:rPr lang="it-IT" dirty="0"/>
              <a:t>, </a:t>
            </a:r>
            <a:r>
              <a:rPr lang="it-IT" dirty="0" err="1"/>
              <a:t>luctus</a:t>
            </a:r>
            <a:r>
              <a:rPr lang="it-IT" dirty="0"/>
              <a:t> pulvinar, </a:t>
            </a:r>
            <a:r>
              <a:rPr lang="it-IT" dirty="0" err="1"/>
              <a:t>hendrerit</a:t>
            </a:r>
            <a:r>
              <a:rPr lang="it-IT" dirty="0"/>
              <a:t> id, </a:t>
            </a:r>
            <a:r>
              <a:rPr lang="it-IT" dirty="0" err="1"/>
              <a:t>lorem</a:t>
            </a:r>
            <a:r>
              <a:rPr lang="it-IT" dirty="0"/>
              <a:t>. Cras </a:t>
            </a:r>
            <a:r>
              <a:rPr lang="it-IT" dirty="0" err="1"/>
              <a:t>ultricies</a:t>
            </a:r>
            <a:r>
              <a:rPr lang="it-IT" dirty="0"/>
              <a:t> mi </a:t>
            </a:r>
            <a:r>
              <a:rPr lang="it-IT" dirty="0" err="1"/>
              <a:t>eu</a:t>
            </a:r>
            <a:r>
              <a:rPr lang="it-IT" dirty="0"/>
              <a:t> </a:t>
            </a:r>
            <a:r>
              <a:rPr lang="it-IT" dirty="0" err="1"/>
              <a:t>turpis</a:t>
            </a:r>
            <a:r>
              <a:rPr lang="it-IT" dirty="0"/>
              <a:t> </a:t>
            </a:r>
            <a:r>
              <a:rPr lang="it-IT" dirty="0" err="1"/>
              <a:t>hendrerit</a:t>
            </a:r>
            <a:r>
              <a:rPr lang="it-IT" dirty="0"/>
              <a:t> </a:t>
            </a:r>
            <a:r>
              <a:rPr lang="it-IT" dirty="0" err="1"/>
              <a:t>fringilla</a:t>
            </a:r>
            <a:r>
              <a:rPr lang="it-IT" dirty="0"/>
              <a:t>. </a:t>
            </a:r>
            <a:r>
              <a:rPr lang="it-IT" dirty="0" err="1"/>
              <a:t>Vestibulum</a:t>
            </a:r>
            <a:r>
              <a:rPr lang="it-IT" dirty="0"/>
              <a:t> ante </a:t>
            </a:r>
            <a:r>
              <a:rPr lang="it-IT" dirty="0" err="1"/>
              <a:t>ipsum</a:t>
            </a:r>
            <a:r>
              <a:rPr lang="it-IT" dirty="0"/>
              <a:t> primis in </a:t>
            </a:r>
            <a:r>
              <a:rPr lang="it-IT" dirty="0" err="1"/>
              <a:t>faucibus</a:t>
            </a:r>
            <a:r>
              <a:rPr lang="it-IT" dirty="0"/>
              <a:t> orci </a:t>
            </a:r>
            <a:r>
              <a:rPr lang="it-IT" dirty="0" err="1"/>
              <a:t>luctus</a:t>
            </a:r>
            <a:r>
              <a:rPr lang="it-IT" dirty="0"/>
              <a:t> et </a:t>
            </a:r>
            <a:r>
              <a:rPr lang="it-IT" dirty="0" err="1"/>
              <a:t>ultrices</a:t>
            </a:r>
            <a:r>
              <a:rPr lang="it-IT" dirty="0"/>
              <a:t> </a:t>
            </a:r>
            <a:r>
              <a:rPr lang="it-IT" dirty="0" err="1"/>
              <a:t>posuere</a:t>
            </a:r>
            <a:r>
              <a:rPr lang="it-IT" dirty="0"/>
              <a:t> </a:t>
            </a:r>
            <a:r>
              <a:rPr lang="it-IT" dirty="0" err="1"/>
              <a:t>cubilia</a:t>
            </a:r>
            <a:r>
              <a:rPr lang="it-IT" dirty="0"/>
              <a:t> </a:t>
            </a:r>
            <a:r>
              <a:rPr lang="it-IT" dirty="0" err="1"/>
              <a:t>Curae</a:t>
            </a:r>
            <a:r>
              <a:rPr lang="it-IT" dirty="0"/>
              <a:t>.</a:t>
            </a:r>
          </a:p>
        </p:txBody>
      </p:sp>
    </p:spTree>
    <p:extLst>
      <p:ext uri="{BB962C8B-B14F-4D97-AF65-F5344CB8AC3E}">
        <p14:creationId xmlns:p14="http://schemas.microsoft.com/office/powerpoint/2010/main" val="137859402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5_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6A5A2F-6992-584C-86AE-76127DD7BF3D}"/>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C3E758A1-9E96-A941-BC02-875A784291AA}"/>
              </a:ext>
            </a:extLst>
          </p:cNvPr>
          <p:cNvSpPr>
            <a:spLocks noGrp="1"/>
          </p:cNvSpPr>
          <p:nvPr>
            <p:ph type="sldNum" sz="quarter" idx="10"/>
          </p:nvPr>
        </p:nvSpPr>
        <p:spPr/>
        <p:txBody>
          <a:body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8C902CDB-6168-AD44-97CD-138A0688AE78}"/>
              </a:ext>
            </a:extLst>
          </p:cNvPr>
          <p:cNvSpPr>
            <a:spLocks noGrp="1"/>
          </p:cNvSpPr>
          <p:nvPr>
            <p:ph type="ftr" sz="quarter" idx="11"/>
          </p:nvPr>
        </p:nvSpPr>
        <p:spPr/>
        <p:txBody>
          <a:bodyPr/>
          <a:lstStyle/>
          <a:p>
            <a:r>
              <a:rPr lang="it-IT"/>
              <a:t>TITOLO PARAGRAFO</a:t>
            </a:r>
            <a:endParaRPr lang="it-IT" dirty="0"/>
          </a:p>
        </p:txBody>
      </p:sp>
      <p:sp>
        <p:nvSpPr>
          <p:cNvPr id="6" name="Segnaposto grafico 5">
            <a:extLst>
              <a:ext uri="{FF2B5EF4-FFF2-40B4-BE49-F238E27FC236}">
                <a16:creationId xmlns:a16="http://schemas.microsoft.com/office/drawing/2014/main" id="{FAEBEA25-ED66-3D4B-94AA-1671DC626363}"/>
              </a:ext>
            </a:extLst>
          </p:cNvPr>
          <p:cNvSpPr>
            <a:spLocks noGrp="1"/>
          </p:cNvSpPr>
          <p:nvPr>
            <p:ph type="chart" sz="quarter" idx="12"/>
          </p:nvPr>
        </p:nvSpPr>
        <p:spPr>
          <a:xfrm>
            <a:off x="227013" y="1233488"/>
            <a:ext cx="11737975" cy="4932362"/>
          </a:xfrm>
        </p:spPr>
        <p:txBody>
          <a:bodyPr/>
          <a:lstStyle/>
          <a:p>
            <a:r>
              <a:rPr lang="en-US"/>
              <a:t>Click icon to add chart</a:t>
            </a:r>
            <a:endParaRPr lang="it-IT"/>
          </a:p>
        </p:txBody>
      </p:sp>
    </p:spTree>
    <p:extLst>
      <p:ext uri="{BB962C8B-B14F-4D97-AF65-F5344CB8AC3E}">
        <p14:creationId xmlns:p14="http://schemas.microsoft.com/office/powerpoint/2010/main" val="358511126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7_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4869EA-1A1C-0742-8245-1CC154C6E14E}"/>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C3636C86-D7FB-9448-96C8-092F35A2210A}"/>
              </a:ext>
            </a:extLst>
          </p:cNvPr>
          <p:cNvSpPr>
            <a:spLocks noGrp="1"/>
          </p:cNvSpPr>
          <p:nvPr>
            <p:ph type="sldNum" sz="quarter" idx="10"/>
          </p:nvPr>
        </p:nvSpPr>
        <p:spPr/>
        <p:txBody>
          <a:body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0FFD71E5-0216-C84C-B599-3C5509C6BD41}"/>
              </a:ext>
            </a:extLst>
          </p:cNvPr>
          <p:cNvSpPr>
            <a:spLocks noGrp="1"/>
          </p:cNvSpPr>
          <p:nvPr>
            <p:ph type="ftr" sz="quarter" idx="11"/>
          </p:nvPr>
        </p:nvSpPr>
        <p:spPr/>
        <p:txBody>
          <a:bodyPr/>
          <a:lstStyle/>
          <a:p>
            <a:r>
              <a:rPr lang="it-IT"/>
              <a:t>TITOLO PARAGRAFO</a:t>
            </a:r>
            <a:endParaRPr lang="it-IT" dirty="0"/>
          </a:p>
        </p:txBody>
      </p:sp>
      <p:sp>
        <p:nvSpPr>
          <p:cNvPr id="5" name="Chart Placeholder 25">
            <a:extLst>
              <a:ext uri="{FF2B5EF4-FFF2-40B4-BE49-F238E27FC236}">
                <a16:creationId xmlns:a16="http://schemas.microsoft.com/office/drawing/2014/main" id="{9500D113-0A8E-2D40-8A25-22B465107905}"/>
              </a:ext>
            </a:extLst>
          </p:cNvPr>
          <p:cNvSpPr>
            <a:spLocks noGrp="1"/>
          </p:cNvSpPr>
          <p:nvPr>
            <p:ph type="chart" sz="quarter" idx="14"/>
          </p:nvPr>
        </p:nvSpPr>
        <p:spPr>
          <a:xfrm>
            <a:off x="5295899" y="1575621"/>
            <a:ext cx="5936655" cy="4281199"/>
          </a:xfrm>
        </p:spPr>
        <p:txBody>
          <a:bodyPr>
            <a:normAutofit/>
          </a:bodyPr>
          <a:lstStyle>
            <a:lvl1pPr>
              <a:defRPr sz="1400"/>
            </a:lvl1pPr>
          </a:lstStyle>
          <a:p>
            <a:r>
              <a:rPr lang="en-US"/>
              <a:t>Click icon to add chart</a:t>
            </a:r>
            <a:endParaRPr lang="en-JM" dirty="0"/>
          </a:p>
        </p:txBody>
      </p:sp>
      <p:sp>
        <p:nvSpPr>
          <p:cNvPr id="6" name="Text Placeholder 18">
            <a:extLst>
              <a:ext uri="{FF2B5EF4-FFF2-40B4-BE49-F238E27FC236}">
                <a16:creationId xmlns:a16="http://schemas.microsoft.com/office/drawing/2014/main" id="{2100EB8A-E2BE-6B4A-A9BF-F4184AE460DF}"/>
              </a:ext>
            </a:extLst>
          </p:cNvPr>
          <p:cNvSpPr>
            <a:spLocks noGrp="1"/>
          </p:cNvSpPr>
          <p:nvPr>
            <p:ph type="body" sz="quarter" idx="15" hasCustomPrompt="1"/>
          </p:nvPr>
        </p:nvSpPr>
        <p:spPr>
          <a:xfrm>
            <a:off x="784574" y="1575622"/>
            <a:ext cx="3321877" cy="248153"/>
          </a:xfrm>
        </p:spPr>
        <p:txBody>
          <a:bodyPr>
            <a:noAutofit/>
          </a:bodyPr>
          <a:lstStyle>
            <a:lvl1pPr marL="0" indent="0">
              <a:buFontTx/>
              <a:buNone/>
              <a:defRPr sz="1800" b="1" i="0">
                <a:solidFill>
                  <a:schemeClr val="bg1"/>
                </a:solidFill>
                <a:latin typeface="Arial" panose="020B0604020202020204" pitchFamily="34" charset="0"/>
                <a:cs typeface="Arial" panose="020B0604020202020204" pitchFamily="34" charset="0"/>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JM" dirty="0"/>
              <a:t>LOREM IPSUM DOLOR</a:t>
            </a:r>
          </a:p>
        </p:txBody>
      </p:sp>
      <p:sp>
        <p:nvSpPr>
          <p:cNvPr id="7" name="Text Placeholder 20">
            <a:extLst>
              <a:ext uri="{FF2B5EF4-FFF2-40B4-BE49-F238E27FC236}">
                <a16:creationId xmlns:a16="http://schemas.microsoft.com/office/drawing/2014/main" id="{8EA25814-2D28-EA4F-8FA1-31AB7578EDEE}"/>
              </a:ext>
            </a:extLst>
          </p:cNvPr>
          <p:cNvSpPr>
            <a:spLocks noGrp="1"/>
          </p:cNvSpPr>
          <p:nvPr>
            <p:ph type="body" sz="quarter" idx="16"/>
          </p:nvPr>
        </p:nvSpPr>
        <p:spPr>
          <a:xfrm>
            <a:off x="784574" y="1823775"/>
            <a:ext cx="4108638" cy="1100004"/>
          </a:xfrm>
        </p:spPr>
        <p:txBody>
          <a:bodyPr>
            <a:normAutofit/>
          </a:bodyPr>
          <a:lstStyle>
            <a:lvl1pPr marL="0" indent="0">
              <a:spcBef>
                <a:spcPts val="0"/>
              </a:spcBef>
              <a:buFontTx/>
              <a:buNone/>
              <a:defRPr sz="1200" b="0" i="0">
                <a:solidFill>
                  <a:schemeClr val="bg1"/>
                </a:solidFill>
                <a:latin typeface="Arial" pitchFamily="34" charset="0"/>
                <a:cs typeface="Arial"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6" name="Text Placeholder 18">
            <a:extLst>
              <a:ext uri="{FF2B5EF4-FFF2-40B4-BE49-F238E27FC236}">
                <a16:creationId xmlns:a16="http://schemas.microsoft.com/office/drawing/2014/main" id="{C94D3B82-4BAF-884D-ABCB-308539224803}"/>
              </a:ext>
            </a:extLst>
          </p:cNvPr>
          <p:cNvSpPr>
            <a:spLocks noGrp="1"/>
          </p:cNvSpPr>
          <p:nvPr>
            <p:ph type="body" sz="quarter" idx="17" hasCustomPrompt="1"/>
          </p:nvPr>
        </p:nvSpPr>
        <p:spPr>
          <a:xfrm>
            <a:off x="784574" y="3047855"/>
            <a:ext cx="3321877" cy="248153"/>
          </a:xfrm>
        </p:spPr>
        <p:txBody>
          <a:bodyPr>
            <a:noAutofit/>
          </a:bodyPr>
          <a:lstStyle>
            <a:lvl1pPr marL="0" indent="0">
              <a:buFontTx/>
              <a:buNone/>
              <a:defRPr sz="1800" b="1" i="0">
                <a:solidFill>
                  <a:schemeClr val="bg1"/>
                </a:solidFill>
                <a:latin typeface="Arial" panose="020B0604020202020204" pitchFamily="34" charset="0"/>
                <a:cs typeface="Arial" panose="020B0604020202020204" pitchFamily="34" charset="0"/>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JM" dirty="0"/>
              <a:t>LOREM IPSUM DOLOR</a:t>
            </a:r>
          </a:p>
        </p:txBody>
      </p:sp>
      <p:sp>
        <p:nvSpPr>
          <p:cNvPr id="17" name="Text Placeholder 20">
            <a:extLst>
              <a:ext uri="{FF2B5EF4-FFF2-40B4-BE49-F238E27FC236}">
                <a16:creationId xmlns:a16="http://schemas.microsoft.com/office/drawing/2014/main" id="{1D2E6A64-EBD8-E042-AD3B-92FEE93D643C}"/>
              </a:ext>
            </a:extLst>
          </p:cNvPr>
          <p:cNvSpPr>
            <a:spLocks noGrp="1"/>
          </p:cNvSpPr>
          <p:nvPr>
            <p:ph type="body" sz="quarter" idx="18"/>
          </p:nvPr>
        </p:nvSpPr>
        <p:spPr>
          <a:xfrm>
            <a:off x="784574" y="3296008"/>
            <a:ext cx="4108638" cy="1100004"/>
          </a:xfrm>
        </p:spPr>
        <p:txBody>
          <a:bodyPr>
            <a:normAutofit/>
          </a:bodyPr>
          <a:lstStyle>
            <a:lvl1pPr marL="0" indent="0">
              <a:spcBef>
                <a:spcPts val="0"/>
              </a:spcBef>
              <a:buFontTx/>
              <a:buNone/>
              <a:defRPr sz="1200" b="0" i="0">
                <a:solidFill>
                  <a:schemeClr val="bg1"/>
                </a:solidFill>
                <a:latin typeface="Arial" pitchFamily="34" charset="0"/>
                <a:cs typeface="Arial"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8" name="Text Placeholder 18">
            <a:extLst>
              <a:ext uri="{FF2B5EF4-FFF2-40B4-BE49-F238E27FC236}">
                <a16:creationId xmlns:a16="http://schemas.microsoft.com/office/drawing/2014/main" id="{7A8FCF45-B89D-8B4C-BD93-E71B6457CD33}"/>
              </a:ext>
            </a:extLst>
          </p:cNvPr>
          <p:cNvSpPr>
            <a:spLocks noGrp="1"/>
          </p:cNvSpPr>
          <p:nvPr>
            <p:ph type="body" sz="quarter" idx="19" hasCustomPrompt="1"/>
          </p:nvPr>
        </p:nvSpPr>
        <p:spPr>
          <a:xfrm>
            <a:off x="784574" y="4508664"/>
            <a:ext cx="3321877" cy="248153"/>
          </a:xfrm>
        </p:spPr>
        <p:txBody>
          <a:bodyPr>
            <a:noAutofit/>
          </a:bodyPr>
          <a:lstStyle>
            <a:lvl1pPr marL="0" indent="0">
              <a:buFontTx/>
              <a:buNone/>
              <a:defRPr sz="1800" b="1" i="0">
                <a:solidFill>
                  <a:schemeClr val="bg1"/>
                </a:solidFill>
                <a:latin typeface="Arial" panose="020B0604020202020204" pitchFamily="34" charset="0"/>
                <a:cs typeface="Arial" panose="020B0604020202020204" pitchFamily="34" charset="0"/>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JM" dirty="0"/>
              <a:t>LOREM IPSUM DOLOR</a:t>
            </a:r>
          </a:p>
        </p:txBody>
      </p:sp>
      <p:sp>
        <p:nvSpPr>
          <p:cNvPr id="19" name="Text Placeholder 20">
            <a:extLst>
              <a:ext uri="{FF2B5EF4-FFF2-40B4-BE49-F238E27FC236}">
                <a16:creationId xmlns:a16="http://schemas.microsoft.com/office/drawing/2014/main" id="{6485BFD4-F391-EC4B-9CBA-EA1BE92AFE0E}"/>
              </a:ext>
            </a:extLst>
          </p:cNvPr>
          <p:cNvSpPr>
            <a:spLocks noGrp="1"/>
          </p:cNvSpPr>
          <p:nvPr>
            <p:ph type="body" sz="quarter" idx="20"/>
          </p:nvPr>
        </p:nvSpPr>
        <p:spPr>
          <a:xfrm>
            <a:off x="784574" y="4756817"/>
            <a:ext cx="4108638" cy="1100004"/>
          </a:xfrm>
        </p:spPr>
        <p:txBody>
          <a:bodyPr>
            <a:normAutofit/>
          </a:bodyPr>
          <a:lstStyle>
            <a:lvl1pPr marL="0" indent="0">
              <a:spcBef>
                <a:spcPts val="0"/>
              </a:spcBef>
              <a:buFontTx/>
              <a:buNone/>
              <a:defRPr sz="1200" b="0" i="0">
                <a:solidFill>
                  <a:schemeClr val="bg1"/>
                </a:solidFill>
                <a:latin typeface="Arial" pitchFamily="34" charset="0"/>
                <a:cs typeface="Arial"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Tree>
    <p:extLst>
      <p:ext uri="{BB962C8B-B14F-4D97-AF65-F5344CB8AC3E}">
        <p14:creationId xmlns:p14="http://schemas.microsoft.com/office/powerpoint/2010/main" val="216225837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1_LOGO">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12178764-9265-6A45-927D-D825C37FAF7A}"/>
              </a:ext>
            </a:extLst>
          </p:cNvPr>
          <p:cNvPicPr>
            <a:picLocks noChangeAspect="1"/>
          </p:cNvPicPr>
          <p:nvPr userDrawn="1"/>
        </p:nvPicPr>
        <p:blipFill>
          <a:blip r:embed="rId2"/>
          <a:stretch>
            <a:fillRect/>
          </a:stretch>
        </p:blipFill>
        <p:spPr>
          <a:xfrm>
            <a:off x="4928763" y="2771661"/>
            <a:ext cx="2334474" cy="1314678"/>
          </a:xfrm>
          <a:prstGeom prst="rect">
            <a:avLst/>
          </a:prstGeom>
        </p:spPr>
      </p:pic>
    </p:spTree>
    <p:extLst>
      <p:ext uri="{BB962C8B-B14F-4D97-AF65-F5344CB8AC3E}">
        <p14:creationId xmlns:p14="http://schemas.microsoft.com/office/powerpoint/2010/main" val="2191224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quattro immagini + testo">
    <p:spTree>
      <p:nvGrpSpPr>
        <p:cNvPr id="1" name=""/>
        <p:cNvGrpSpPr/>
        <p:nvPr/>
      </p:nvGrpSpPr>
      <p:grpSpPr>
        <a:xfrm>
          <a:off x="0" y="0"/>
          <a:ext cx="0" cy="0"/>
          <a:chOff x="0" y="0"/>
          <a:chExt cx="0" cy="0"/>
        </a:xfrm>
      </p:grpSpPr>
      <p:sp>
        <p:nvSpPr>
          <p:cNvPr id="24" name="Rectangle 1">
            <a:extLst>
              <a:ext uri="{FF2B5EF4-FFF2-40B4-BE49-F238E27FC236}">
                <a16:creationId xmlns:a16="http://schemas.microsoft.com/office/drawing/2014/main" id="{47713BF5-4A85-0946-A779-A0FABF83CA35}"/>
              </a:ext>
            </a:extLst>
          </p:cNvPr>
          <p:cNvSpPr>
            <a:spLocks/>
          </p:cNvSpPr>
          <p:nvPr/>
        </p:nvSpPr>
        <p:spPr>
          <a:xfrm>
            <a:off x="-27296" y="1676399"/>
            <a:ext cx="12257395" cy="4078941"/>
          </a:xfrm>
          <a:prstGeom prst="rect">
            <a:avLst/>
          </a:prstGeom>
          <a:solidFill>
            <a:schemeClr val="accent3">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62F15BAB-EB83-A842-A446-6594FBBFAEE8}"/>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AF1BEF78-F324-8A4D-9CDB-257AB73CEC69}"/>
              </a:ext>
            </a:extLst>
          </p:cNvPr>
          <p:cNvSpPr>
            <a:spLocks noGrp="1"/>
          </p:cNvSpPr>
          <p:nvPr>
            <p:ph type="sldNum" sz="quarter" idx="10"/>
          </p:nvPr>
        </p:nvSpPr>
        <p:spPr/>
        <p:txBody>
          <a:bodyPr/>
          <a:lstStyle/>
          <a:p>
            <a:fld id="{6AA0123C-0CB4-46BD-A79F-29DFF5C11F70}" type="slidenum">
              <a:rPr lang="it-IT" smtClean="0"/>
              <a:t>‹#›</a:t>
            </a:fld>
            <a:endParaRPr lang="it-IT"/>
          </a:p>
        </p:txBody>
      </p:sp>
      <p:sp>
        <p:nvSpPr>
          <p:cNvPr id="4" name="Segnaposto piè di pagina 3">
            <a:extLst>
              <a:ext uri="{FF2B5EF4-FFF2-40B4-BE49-F238E27FC236}">
                <a16:creationId xmlns:a16="http://schemas.microsoft.com/office/drawing/2014/main" id="{958955AE-AFC3-6C47-A4D7-8C63775DC544}"/>
              </a:ext>
            </a:extLst>
          </p:cNvPr>
          <p:cNvSpPr>
            <a:spLocks noGrp="1"/>
          </p:cNvSpPr>
          <p:nvPr>
            <p:ph type="ftr" sz="quarter" idx="11"/>
          </p:nvPr>
        </p:nvSpPr>
        <p:spPr/>
        <p:txBody>
          <a:bodyPr/>
          <a:lstStyle/>
          <a:p>
            <a:endParaRPr lang="it-IT"/>
          </a:p>
        </p:txBody>
      </p:sp>
      <p:sp>
        <p:nvSpPr>
          <p:cNvPr id="13" name="Text Placeholder 7">
            <a:extLst>
              <a:ext uri="{FF2B5EF4-FFF2-40B4-BE49-F238E27FC236}">
                <a16:creationId xmlns:a16="http://schemas.microsoft.com/office/drawing/2014/main" id="{63438364-E16A-1D4A-82D3-51681C95123A}"/>
              </a:ext>
            </a:extLst>
          </p:cNvPr>
          <p:cNvSpPr>
            <a:spLocks noGrp="1"/>
          </p:cNvSpPr>
          <p:nvPr>
            <p:ph type="body" sz="quarter" idx="45" hasCustomPrompt="1"/>
          </p:nvPr>
        </p:nvSpPr>
        <p:spPr>
          <a:xfrm>
            <a:off x="3474054" y="3583723"/>
            <a:ext cx="2469154" cy="334078"/>
          </a:xfrm>
          <a:prstGeom prst="rect">
            <a:avLst/>
          </a:prstGeom>
        </p:spPr>
        <p:txBody>
          <a:bodyPr vert="horz" lIns="0" tIns="40504" rIns="0" bIns="40504" anchor="ctr"/>
          <a:lstStyle>
            <a:lvl1pPr marL="0" indent="0" algn="ctr">
              <a:lnSpc>
                <a:spcPct val="100000"/>
              </a:lnSpc>
              <a:spcBef>
                <a:spcPts val="0"/>
              </a:spcBef>
              <a:buNone/>
              <a:defRPr sz="1600" b="1" i="0" baseline="0">
                <a:solidFill>
                  <a:schemeClr val="tx2"/>
                </a:solidFill>
                <a:latin typeface="Arial" panose="020B0604020202020204" pitchFamily="34" charset="0"/>
                <a:cs typeface="Arial" panose="020B0604020202020204" pitchFamily="34" charset="0"/>
              </a:defRPr>
            </a:lvl1pPr>
          </a:lstStyle>
          <a:p>
            <a:pPr lvl="0"/>
            <a:r>
              <a:rPr lang="es-ES_tradnl" dirty="0" err="1"/>
              <a:t>Nome</a:t>
            </a:r>
            <a:endParaRPr lang="es-ES_tradnl" dirty="0"/>
          </a:p>
        </p:txBody>
      </p:sp>
      <p:sp>
        <p:nvSpPr>
          <p:cNvPr id="14" name="Text Placeholder 2">
            <a:extLst>
              <a:ext uri="{FF2B5EF4-FFF2-40B4-BE49-F238E27FC236}">
                <a16:creationId xmlns:a16="http://schemas.microsoft.com/office/drawing/2014/main" id="{B849A188-EDD2-A949-AB19-24953FE694F6}"/>
              </a:ext>
            </a:extLst>
          </p:cNvPr>
          <p:cNvSpPr>
            <a:spLocks noGrp="1"/>
          </p:cNvSpPr>
          <p:nvPr>
            <p:ph type="body" sz="quarter" idx="46" hasCustomPrompt="1"/>
          </p:nvPr>
        </p:nvSpPr>
        <p:spPr>
          <a:xfrm>
            <a:off x="3467705" y="3933574"/>
            <a:ext cx="2481853" cy="892148"/>
          </a:xfrm>
          <a:prstGeom prst="rect">
            <a:avLst/>
          </a:prstGeom>
        </p:spPr>
        <p:txBody>
          <a:bodyPr vert="horz" lIns="0" tIns="0" rIns="0" bIns="0"/>
          <a:lstStyle>
            <a:lvl1pPr marL="0" indent="0" algn="ctr">
              <a:lnSpc>
                <a:spcPct val="130000"/>
              </a:lnSpc>
              <a:buNone/>
              <a:defRPr sz="1200" b="0" i="0">
                <a:solidFill>
                  <a:schemeClr val="tx1"/>
                </a:solidFill>
                <a:latin typeface="Arial" panose="020B0604020202020204" pitchFamily="34"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19" name="Text Placeholder 7">
            <a:extLst>
              <a:ext uri="{FF2B5EF4-FFF2-40B4-BE49-F238E27FC236}">
                <a16:creationId xmlns:a16="http://schemas.microsoft.com/office/drawing/2014/main" id="{FB2FA06F-DC68-0C4F-AD4C-ABE51CB2FFC1}"/>
              </a:ext>
            </a:extLst>
          </p:cNvPr>
          <p:cNvSpPr>
            <a:spLocks noGrp="1"/>
          </p:cNvSpPr>
          <p:nvPr>
            <p:ph type="body" sz="quarter" idx="48" hasCustomPrompt="1"/>
          </p:nvPr>
        </p:nvSpPr>
        <p:spPr>
          <a:xfrm>
            <a:off x="472270" y="3583723"/>
            <a:ext cx="2469154" cy="334078"/>
          </a:xfrm>
          <a:prstGeom prst="rect">
            <a:avLst/>
          </a:prstGeom>
        </p:spPr>
        <p:txBody>
          <a:bodyPr vert="horz" lIns="0" tIns="40504" rIns="0" bIns="40504" anchor="ctr"/>
          <a:lstStyle>
            <a:lvl1pPr marL="0" indent="0" algn="ctr">
              <a:lnSpc>
                <a:spcPct val="100000"/>
              </a:lnSpc>
              <a:spcBef>
                <a:spcPts val="0"/>
              </a:spcBef>
              <a:buNone/>
              <a:defRPr sz="1600" b="1" i="0" baseline="0">
                <a:solidFill>
                  <a:schemeClr val="tx2"/>
                </a:solidFill>
                <a:latin typeface="Arial" panose="020B0604020202020204" pitchFamily="34" charset="0"/>
                <a:cs typeface="Arial" panose="020B0604020202020204" pitchFamily="34" charset="0"/>
              </a:defRPr>
            </a:lvl1pPr>
          </a:lstStyle>
          <a:p>
            <a:pPr lvl="0"/>
            <a:r>
              <a:rPr lang="es-ES_tradnl" dirty="0" err="1"/>
              <a:t>Nome</a:t>
            </a:r>
            <a:endParaRPr lang="es-ES_tradnl" dirty="0"/>
          </a:p>
        </p:txBody>
      </p:sp>
      <p:sp>
        <p:nvSpPr>
          <p:cNvPr id="20" name="Text Placeholder 2">
            <a:extLst>
              <a:ext uri="{FF2B5EF4-FFF2-40B4-BE49-F238E27FC236}">
                <a16:creationId xmlns:a16="http://schemas.microsoft.com/office/drawing/2014/main" id="{DC791970-1D71-9546-A2B7-D6E2040ABEDF}"/>
              </a:ext>
            </a:extLst>
          </p:cNvPr>
          <p:cNvSpPr>
            <a:spLocks noGrp="1"/>
          </p:cNvSpPr>
          <p:nvPr>
            <p:ph type="body" sz="quarter" idx="49" hasCustomPrompt="1"/>
          </p:nvPr>
        </p:nvSpPr>
        <p:spPr>
          <a:xfrm>
            <a:off x="465921" y="3933574"/>
            <a:ext cx="2481853" cy="892148"/>
          </a:xfrm>
          <a:prstGeom prst="rect">
            <a:avLst/>
          </a:prstGeom>
        </p:spPr>
        <p:txBody>
          <a:bodyPr vert="horz" lIns="0" tIns="0" rIns="0" bIns="0"/>
          <a:lstStyle>
            <a:lvl1pPr marL="0" indent="0" algn="ctr">
              <a:lnSpc>
                <a:spcPct val="130000"/>
              </a:lnSpc>
              <a:buNone/>
              <a:defRPr sz="1200" b="0" i="0">
                <a:solidFill>
                  <a:schemeClr val="tx1"/>
                </a:solidFill>
                <a:latin typeface="Arial" panose="020B0604020202020204" pitchFamily="34"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2" name="Text Placeholder 7">
            <a:extLst>
              <a:ext uri="{FF2B5EF4-FFF2-40B4-BE49-F238E27FC236}">
                <a16:creationId xmlns:a16="http://schemas.microsoft.com/office/drawing/2014/main" id="{4DC96C58-7CFF-194A-B508-F9A7A3133D2A}"/>
              </a:ext>
            </a:extLst>
          </p:cNvPr>
          <p:cNvSpPr>
            <a:spLocks noGrp="1"/>
          </p:cNvSpPr>
          <p:nvPr>
            <p:ph type="body" sz="quarter" idx="51" hasCustomPrompt="1"/>
          </p:nvPr>
        </p:nvSpPr>
        <p:spPr>
          <a:xfrm>
            <a:off x="6490436" y="3583723"/>
            <a:ext cx="2469154" cy="334078"/>
          </a:xfrm>
          <a:prstGeom prst="rect">
            <a:avLst/>
          </a:prstGeom>
        </p:spPr>
        <p:txBody>
          <a:bodyPr vert="horz" lIns="0" tIns="40504" rIns="0" bIns="40504" anchor="ctr"/>
          <a:lstStyle>
            <a:lvl1pPr marL="0" indent="0" algn="ctr">
              <a:lnSpc>
                <a:spcPct val="100000"/>
              </a:lnSpc>
              <a:spcBef>
                <a:spcPts val="0"/>
              </a:spcBef>
              <a:buNone/>
              <a:defRPr sz="1600" b="1" i="0" baseline="0">
                <a:solidFill>
                  <a:schemeClr val="tx2"/>
                </a:solidFill>
                <a:latin typeface="Arial" panose="020B0604020202020204" pitchFamily="34" charset="0"/>
                <a:cs typeface="Arial" panose="020B0604020202020204" pitchFamily="34" charset="0"/>
              </a:defRPr>
            </a:lvl1pPr>
          </a:lstStyle>
          <a:p>
            <a:pPr lvl="0"/>
            <a:r>
              <a:rPr lang="es-ES_tradnl" dirty="0" err="1"/>
              <a:t>Nome</a:t>
            </a:r>
            <a:endParaRPr lang="es-ES_tradnl" dirty="0"/>
          </a:p>
        </p:txBody>
      </p:sp>
      <p:sp>
        <p:nvSpPr>
          <p:cNvPr id="23" name="Text Placeholder 2">
            <a:extLst>
              <a:ext uri="{FF2B5EF4-FFF2-40B4-BE49-F238E27FC236}">
                <a16:creationId xmlns:a16="http://schemas.microsoft.com/office/drawing/2014/main" id="{D753270E-0202-6B4E-8120-70D6FDBA3C53}"/>
              </a:ext>
            </a:extLst>
          </p:cNvPr>
          <p:cNvSpPr>
            <a:spLocks noGrp="1"/>
          </p:cNvSpPr>
          <p:nvPr>
            <p:ph type="body" sz="quarter" idx="52" hasCustomPrompt="1"/>
          </p:nvPr>
        </p:nvSpPr>
        <p:spPr>
          <a:xfrm>
            <a:off x="6484087" y="3933574"/>
            <a:ext cx="2481853" cy="892148"/>
          </a:xfrm>
          <a:prstGeom prst="rect">
            <a:avLst/>
          </a:prstGeom>
        </p:spPr>
        <p:txBody>
          <a:bodyPr vert="horz" lIns="0" tIns="0" rIns="0" bIns="0"/>
          <a:lstStyle>
            <a:lvl1pPr marL="0" indent="0" algn="ctr">
              <a:lnSpc>
                <a:spcPct val="130000"/>
              </a:lnSpc>
              <a:buNone/>
              <a:defRPr sz="1200" b="0" i="0">
                <a:solidFill>
                  <a:schemeClr val="tx1"/>
                </a:solidFill>
                <a:latin typeface="Arial" panose="020B0604020202020204" pitchFamily="34"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6" name="Segnaposto immagine 5">
            <a:extLst>
              <a:ext uri="{FF2B5EF4-FFF2-40B4-BE49-F238E27FC236}">
                <a16:creationId xmlns:a16="http://schemas.microsoft.com/office/drawing/2014/main" id="{39BB9BF7-CD13-4EE8-B738-85B2BAB15F6A}"/>
              </a:ext>
            </a:extLst>
          </p:cNvPr>
          <p:cNvSpPr>
            <a:spLocks noGrp="1"/>
          </p:cNvSpPr>
          <p:nvPr>
            <p:ph type="pic" sz="quarter" idx="53"/>
          </p:nvPr>
        </p:nvSpPr>
        <p:spPr>
          <a:xfrm>
            <a:off x="1049990" y="2339377"/>
            <a:ext cx="1316038" cy="1225550"/>
          </a:xfrm>
        </p:spPr>
        <p:txBody>
          <a:bodyPr/>
          <a:lstStyle/>
          <a:p>
            <a:r>
              <a:rPr lang="en-US"/>
              <a:t>Click icon to add picture</a:t>
            </a:r>
            <a:endParaRPr lang="it-IT" dirty="0"/>
          </a:p>
        </p:txBody>
      </p:sp>
      <p:sp>
        <p:nvSpPr>
          <p:cNvPr id="17" name="Segnaposto immagine 5">
            <a:extLst>
              <a:ext uri="{FF2B5EF4-FFF2-40B4-BE49-F238E27FC236}">
                <a16:creationId xmlns:a16="http://schemas.microsoft.com/office/drawing/2014/main" id="{2D025193-9F86-48F5-AD37-7ED54E349510}"/>
              </a:ext>
            </a:extLst>
          </p:cNvPr>
          <p:cNvSpPr>
            <a:spLocks noGrp="1"/>
          </p:cNvSpPr>
          <p:nvPr>
            <p:ph type="pic" sz="quarter" idx="54"/>
          </p:nvPr>
        </p:nvSpPr>
        <p:spPr>
          <a:xfrm>
            <a:off x="4048134" y="2341152"/>
            <a:ext cx="1316038" cy="1225550"/>
          </a:xfrm>
        </p:spPr>
        <p:txBody>
          <a:bodyPr/>
          <a:lstStyle/>
          <a:p>
            <a:r>
              <a:rPr lang="en-US"/>
              <a:t>Click icon to add picture</a:t>
            </a:r>
            <a:endParaRPr lang="it-IT" dirty="0"/>
          </a:p>
        </p:txBody>
      </p:sp>
      <p:sp>
        <p:nvSpPr>
          <p:cNvPr id="25" name="Segnaposto immagine 5">
            <a:extLst>
              <a:ext uri="{FF2B5EF4-FFF2-40B4-BE49-F238E27FC236}">
                <a16:creationId xmlns:a16="http://schemas.microsoft.com/office/drawing/2014/main" id="{F0B157F5-F0C5-4339-99EE-905E8BA18F65}"/>
              </a:ext>
            </a:extLst>
          </p:cNvPr>
          <p:cNvSpPr>
            <a:spLocks noGrp="1"/>
          </p:cNvSpPr>
          <p:nvPr>
            <p:ph type="pic" sz="quarter" idx="55"/>
          </p:nvPr>
        </p:nvSpPr>
        <p:spPr>
          <a:xfrm>
            <a:off x="7066994" y="2341152"/>
            <a:ext cx="1316038" cy="1225550"/>
          </a:xfrm>
        </p:spPr>
        <p:txBody>
          <a:bodyPr/>
          <a:lstStyle/>
          <a:p>
            <a:r>
              <a:rPr lang="en-US"/>
              <a:t>Click icon to add picture</a:t>
            </a:r>
            <a:endParaRPr lang="it-IT" dirty="0"/>
          </a:p>
        </p:txBody>
      </p:sp>
      <p:sp>
        <p:nvSpPr>
          <p:cNvPr id="15" name="Text Placeholder 7">
            <a:extLst>
              <a:ext uri="{FF2B5EF4-FFF2-40B4-BE49-F238E27FC236}">
                <a16:creationId xmlns:a16="http://schemas.microsoft.com/office/drawing/2014/main" id="{6A742CF7-6867-418A-9F38-B7B5774E3E1A}"/>
              </a:ext>
            </a:extLst>
          </p:cNvPr>
          <p:cNvSpPr>
            <a:spLocks noGrp="1"/>
          </p:cNvSpPr>
          <p:nvPr>
            <p:ph type="body" sz="quarter" idx="56" hasCustomPrompt="1"/>
          </p:nvPr>
        </p:nvSpPr>
        <p:spPr>
          <a:xfrm>
            <a:off x="9442080" y="3583723"/>
            <a:ext cx="2469154" cy="334078"/>
          </a:xfrm>
          <a:prstGeom prst="rect">
            <a:avLst/>
          </a:prstGeom>
        </p:spPr>
        <p:txBody>
          <a:bodyPr vert="horz" lIns="0" tIns="40504" rIns="0" bIns="40504" anchor="ctr"/>
          <a:lstStyle>
            <a:lvl1pPr marL="0" indent="0" algn="ctr">
              <a:lnSpc>
                <a:spcPct val="100000"/>
              </a:lnSpc>
              <a:spcBef>
                <a:spcPts val="0"/>
              </a:spcBef>
              <a:buNone/>
              <a:defRPr sz="1600" b="1" i="0" baseline="0">
                <a:solidFill>
                  <a:schemeClr val="tx2"/>
                </a:solidFill>
                <a:latin typeface="Arial" panose="020B0604020202020204" pitchFamily="34" charset="0"/>
                <a:cs typeface="Arial" panose="020B0604020202020204" pitchFamily="34" charset="0"/>
              </a:defRPr>
            </a:lvl1pPr>
          </a:lstStyle>
          <a:p>
            <a:pPr lvl="0"/>
            <a:r>
              <a:rPr lang="es-ES_tradnl" dirty="0" err="1"/>
              <a:t>Nome</a:t>
            </a:r>
            <a:endParaRPr lang="es-ES_tradnl" dirty="0"/>
          </a:p>
        </p:txBody>
      </p:sp>
      <p:sp>
        <p:nvSpPr>
          <p:cNvPr id="16" name="Text Placeholder 2">
            <a:extLst>
              <a:ext uri="{FF2B5EF4-FFF2-40B4-BE49-F238E27FC236}">
                <a16:creationId xmlns:a16="http://schemas.microsoft.com/office/drawing/2014/main" id="{48CCA0CB-6FF2-4012-88E0-82DED814A8C0}"/>
              </a:ext>
            </a:extLst>
          </p:cNvPr>
          <p:cNvSpPr>
            <a:spLocks noGrp="1"/>
          </p:cNvSpPr>
          <p:nvPr>
            <p:ph type="body" sz="quarter" idx="57" hasCustomPrompt="1"/>
          </p:nvPr>
        </p:nvSpPr>
        <p:spPr>
          <a:xfrm>
            <a:off x="9435731" y="3933574"/>
            <a:ext cx="2481853" cy="892148"/>
          </a:xfrm>
          <a:prstGeom prst="rect">
            <a:avLst/>
          </a:prstGeom>
        </p:spPr>
        <p:txBody>
          <a:bodyPr vert="horz" lIns="0" tIns="0" rIns="0" bIns="0"/>
          <a:lstStyle>
            <a:lvl1pPr marL="0" indent="0" algn="ctr">
              <a:lnSpc>
                <a:spcPct val="130000"/>
              </a:lnSpc>
              <a:buNone/>
              <a:defRPr sz="1200" b="0" i="0">
                <a:solidFill>
                  <a:schemeClr val="tx1"/>
                </a:solidFill>
                <a:latin typeface="Arial" panose="020B0604020202020204" pitchFamily="34"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18" name="Segnaposto immagine 5">
            <a:extLst>
              <a:ext uri="{FF2B5EF4-FFF2-40B4-BE49-F238E27FC236}">
                <a16:creationId xmlns:a16="http://schemas.microsoft.com/office/drawing/2014/main" id="{03FD0173-4103-4DBC-AC88-930A111A506D}"/>
              </a:ext>
            </a:extLst>
          </p:cNvPr>
          <p:cNvSpPr>
            <a:spLocks noGrp="1"/>
          </p:cNvSpPr>
          <p:nvPr>
            <p:ph type="pic" sz="quarter" idx="58"/>
          </p:nvPr>
        </p:nvSpPr>
        <p:spPr>
          <a:xfrm>
            <a:off x="10018638" y="2341152"/>
            <a:ext cx="1316038" cy="1225550"/>
          </a:xfrm>
        </p:spPr>
        <p:txBody>
          <a:bodyPr/>
          <a:lstStyle/>
          <a:p>
            <a:r>
              <a:rPr lang="en-US"/>
              <a:t>Click icon to add picture</a:t>
            </a:r>
            <a:endParaRPr lang="it-IT" dirty="0"/>
          </a:p>
        </p:txBody>
      </p:sp>
    </p:spTree>
    <p:extLst>
      <p:ext uri="{BB962C8B-B14F-4D97-AF65-F5344CB8AC3E}">
        <p14:creationId xmlns:p14="http://schemas.microsoft.com/office/powerpoint/2010/main" val="239252999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2_LOGO">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AB308ADF-3E63-1A45-A55C-C2563A1FD6BB}"/>
              </a:ext>
            </a:extLst>
          </p:cNvPr>
          <p:cNvSpPr/>
          <p:nvPr userDrawn="1"/>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4" name="Immagine 3">
            <a:extLst>
              <a:ext uri="{FF2B5EF4-FFF2-40B4-BE49-F238E27FC236}">
                <a16:creationId xmlns:a16="http://schemas.microsoft.com/office/drawing/2014/main" id="{8601AADB-3962-6E4D-BD7F-53AA3BDB850F}"/>
              </a:ext>
            </a:extLst>
          </p:cNvPr>
          <p:cNvPicPr>
            <a:picLocks noChangeAspect="1"/>
          </p:cNvPicPr>
          <p:nvPr userDrawn="1"/>
        </p:nvPicPr>
        <p:blipFill>
          <a:blip r:embed="rId2"/>
          <a:stretch>
            <a:fillRect/>
          </a:stretch>
        </p:blipFill>
        <p:spPr>
          <a:xfrm>
            <a:off x="4928763" y="2771661"/>
            <a:ext cx="2334474" cy="1314678"/>
          </a:xfrm>
          <a:prstGeom prst="rect">
            <a:avLst/>
          </a:prstGeom>
        </p:spPr>
      </p:pic>
    </p:spTree>
    <p:extLst>
      <p:ext uri="{BB962C8B-B14F-4D97-AF65-F5344CB8AC3E}">
        <p14:creationId xmlns:p14="http://schemas.microsoft.com/office/powerpoint/2010/main" val="258952456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4_Layout personalizzato">
    <p:bg>
      <p:bgRef idx="1001">
        <a:schemeClr val="bg1"/>
      </p:bgRef>
    </p:bg>
    <p:spTree>
      <p:nvGrpSpPr>
        <p:cNvPr id="1" name=""/>
        <p:cNvGrpSpPr/>
        <p:nvPr/>
      </p:nvGrpSpPr>
      <p:grpSpPr>
        <a:xfrm>
          <a:off x="0" y="0"/>
          <a:ext cx="0" cy="0"/>
          <a:chOff x="0" y="0"/>
          <a:chExt cx="0" cy="0"/>
        </a:xfrm>
      </p:grpSpPr>
      <p:sp>
        <p:nvSpPr>
          <p:cNvPr id="5" name="Shape 2525">
            <a:extLst>
              <a:ext uri="{FF2B5EF4-FFF2-40B4-BE49-F238E27FC236}">
                <a16:creationId xmlns:a16="http://schemas.microsoft.com/office/drawing/2014/main" id="{73CCC572-6027-3844-866A-3D40DAF8323F}"/>
              </a:ext>
            </a:extLst>
          </p:cNvPr>
          <p:cNvSpPr/>
          <p:nvPr userDrawn="1"/>
        </p:nvSpPr>
        <p:spPr>
          <a:xfrm>
            <a:off x="510109" y="489066"/>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 name="Shape 2526">
            <a:extLst>
              <a:ext uri="{FF2B5EF4-FFF2-40B4-BE49-F238E27FC236}">
                <a16:creationId xmlns:a16="http://schemas.microsoft.com/office/drawing/2014/main" id="{549EEF38-E887-F245-809B-E708704D757C}"/>
              </a:ext>
            </a:extLst>
          </p:cNvPr>
          <p:cNvSpPr/>
          <p:nvPr userDrawn="1"/>
        </p:nvSpPr>
        <p:spPr>
          <a:xfrm>
            <a:off x="1576631" y="489066"/>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 name="Shape 2527">
            <a:extLst>
              <a:ext uri="{FF2B5EF4-FFF2-40B4-BE49-F238E27FC236}">
                <a16:creationId xmlns:a16="http://schemas.microsoft.com/office/drawing/2014/main" id="{F8CB60E7-ADF0-6340-B398-D307A94CFDBF}"/>
              </a:ext>
            </a:extLst>
          </p:cNvPr>
          <p:cNvSpPr/>
          <p:nvPr userDrawn="1"/>
        </p:nvSpPr>
        <p:spPr>
          <a:xfrm>
            <a:off x="2643153" y="489066"/>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4236" y="10309"/>
                </a:moveTo>
                <a:lnTo>
                  <a:pt x="12694" y="10309"/>
                </a:lnTo>
                <a:cubicBezTo>
                  <a:pt x="12516" y="9622"/>
                  <a:pt x="11979" y="9084"/>
                  <a:pt x="11291" y="8906"/>
                </a:cubicBezTo>
                <a:lnTo>
                  <a:pt x="11291" y="5400"/>
                </a:lnTo>
                <a:cubicBezTo>
                  <a:pt x="11291" y="5129"/>
                  <a:pt x="11071" y="4909"/>
                  <a:pt x="10800" y="4909"/>
                </a:cubicBezTo>
                <a:cubicBezTo>
                  <a:pt x="10529" y="4909"/>
                  <a:pt x="10309" y="5129"/>
                  <a:pt x="10309" y="5400"/>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4236" y="11291"/>
                </a:lnTo>
                <a:cubicBezTo>
                  <a:pt x="14507" y="11291"/>
                  <a:pt x="14727" y="11072"/>
                  <a:pt x="14727" y="10800"/>
                </a:cubicBezTo>
                <a:cubicBezTo>
                  <a:pt x="14727" y="10529"/>
                  <a:pt x="14507" y="10309"/>
                  <a:pt x="14236" y="10309"/>
                </a:cubicBezTo>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0800" y="18655"/>
                </a:moveTo>
                <a:cubicBezTo>
                  <a:pt x="6462" y="18655"/>
                  <a:pt x="2945" y="15138"/>
                  <a:pt x="2945" y="10800"/>
                </a:cubicBezTo>
                <a:cubicBezTo>
                  <a:pt x="2945" y="6462"/>
                  <a:pt x="6462" y="2945"/>
                  <a:pt x="10800" y="2945"/>
                </a:cubicBezTo>
                <a:cubicBezTo>
                  <a:pt x="15138" y="2945"/>
                  <a:pt x="18655" y="6462"/>
                  <a:pt x="18655" y="10800"/>
                </a:cubicBezTo>
                <a:cubicBezTo>
                  <a:pt x="18655" y="15138"/>
                  <a:pt x="15138" y="18655"/>
                  <a:pt x="10800" y="18655"/>
                </a:cubicBezTo>
                <a:moveTo>
                  <a:pt x="10800" y="1964"/>
                </a:moveTo>
                <a:cubicBezTo>
                  <a:pt x="5920" y="1964"/>
                  <a:pt x="1964" y="5920"/>
                  <a:pt x="1964" y="10800"/>
                </a:cubicBezTo>
                <a:cubicBezTo>
                  <a:pt x="1964" y="15680"/>
                  <a:pt x="5920" y="19636"/>
                  <a:pt x="10800" y="19636"/>
                </a:cubicBezTo>
                <a:cubicBezTo>
                  <a:pt x="15680" y="19636"/>
                  <a:pt x="19636" y="15680"/>
                  <a:pt x="19636" y="10800"/>
                </a:cubicBezTo>
                <a:cubicBezTo>
                  <a:pt x="19636" y="5920"/>
                  <a:pt x="15680" y="1964"/>
                  <a:pt x="10800" y="1964"/>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 name="Shape 2528">
            <a:extLst>
              <a:ext uri="{FF2B5EF4-FFF2-40B4-BE49-F238E27FC236}">
                <a16:creationId xmlns:a16="http://schemas.microsoft.com/office/drawing/2014/main" id="{39AEB8F5-6847-D147-AD5D-9E466F4F5AAD}"/>
              </a:ext>
            </a:extLst>
          </p:cNvPr>
          <p:cNvSpPr/>
          <p:nvPr userDrawn="1"/>
        </p:nvSpPr>
        <p:spPr>
          <a:xfrm>
            <a:off x="3713953" y="489066"/>
            <a:ext cx="214556" cy="295014"/>
          </a:xfrm>
          <a:custGeom>
            <a:avLst/>
            <a:gdLst/>
            <a:ahLst/>
            <a:cxnLst>
              <a:cxn ang="0">
                <a:pos x="wd2" y="hd2"/>
              </a:cxn>
              <a:cxn ang="5400000">
                <a:pos x="wd2" y="hd2"/>
              </a:cxn>
              <a:cxn ang="10800000">
                <a:pos x="wd2" y="hd2"/>
              </a:cxn>
              <a:cxn ang="16200000">
                <a:pos x="wd2" y="hd2"/>
              </a:cxn>
            </a:cxnLst>
            <a:rect l="0" t="0" r="r" b="b"/>
            <a:pathLst>
              <a:path w="21600" h="21600" extrusionOk="0">
                <a:moveTo>
                  <a:pt x="20250" y="19636"/>
                </a:moveTo>
                <a:cubicBezTo>
                  <a:pt x="20250" y="20178"/>
                  <a:pt x="19645" y="20618"/>
                  <a:pt x="18900" y="20618"/>
                </a:cubicBezTo>
                <a:lnTo>
                  <a:pt x="2700" y="20618"/>
                </a:lnTo>
                <a:cubicBezTo>
                  <a:pt x="1955" y="20618"/>
                  <a:pt x="1350" y="20178"/>
                  <a:pt x="1350" y="19636"/>
                </a:cubicBezTo>
                <a:lnTo>
                  <a:pt x="1350" y="10800"/>
                </a:lnTo>
                <a:cubicBezTo>
                  <a:pt x="1350" y="10258"/>
                  <a:pt x="1955" y="9818"/>
                  <a:pt x="2700" y="9818"/>
                </a:cubicBezTo>
                <a:lnTo>
                  <a:pt x="18900" y="9818"/>
                </a:lnTo>
                <a:cubicBezTo>
                  <a:pt x="19645" y="9818"/>
                  <a:pt x="20250" y="10258"/>
                  <a:pt x="20250" y="10800"/>
                </a:cubicBezTo>
                <a:cubicBezTo>
                  <a:pt x="20250" y="10800"/>
                  <a:pt x="20250" y="19636"/>
                  <a:pt x="20250" y="19636"/>
                </a:cubicBezTo>
                <a:close/>
                <a:moveTo>
                  <a:pt x="4050" y="5891"/>
                </a:moveTo>
                <a:cubicBezTo>
                  <a:pt x="4050" y="3180"/>
                  <a:pt x="7072" y="982"/>
                  <a:pt x="10800" y="982"/>
                </a:cubicBezTo>
                <a:cubicBezTo>
                  <a:pt x="14528" y="982"/>
                  <a:pt x="17550" y="3180"/>
                  <a:pt x="17550" y="5891"/>
                </a:cubicBezTo>
                <a:lnTo>
                  <a:pt x="17550" y="8836"/>
                </a:lnTo>
                <a:lnTo>
                  <a:pt x="4050" y="8836"/>
                </a:lnTo>
                <a:cubicBezTo>
                  <a:pt x="4050" y="8836"/>
                  <a:pt x="4050" y="5891"/>
                  <a:pt x="4050" y="5891"/>
                </a:cubicBezTo>
                <a:close/>
                <a:moveTo>
                  <a:pt x="18900" y="8836"/>
                </a:moveTo>
                <a:lnTo>
                  <a:pt x="18900" y="5891"/>
                </a:lnTo>
                <a:cubicBezTo>
                  <a:pt x="18900" y="2638"/>
                  <a:pt x="15273" y="0"/>
                  <a:pt x="10800" y="0"/>
                </a:cubicBezTo>
                <a:cubicBezTo>
                  <a:pt x="6327" y="0"/>
                  <a:pt x="2700" y="2638"/>
                  <a:pt x="2700" y="5891"/>
                </a:cubicBezTo>
                <a:lnTo>
                  <a:pt x="2700" y="8836"/>
                </a:lnTo>
                <a:cubicBezTo>
                  <a:pt x="1209" y="8836"/>
                  <a:pt x="0" y="9716"/>
                  <a:pt x="0" y="10800"/>
                </a:cubicBezTo>
                <a:lnTo>
                  <a:pt x="0" y="19636"/>
                </a:lnTo>
                <a:cubicBezTo>
                  <a:pt x="0" y="20721"/>
                  <a:pt x="1209" y="21600"/>
                  <a:pt x="2700" y="21600"/>
                </a:cubicBezTo>
                <a:lnTo>
                  <a:pt x="18900" y="21600"/>
                </a:lnTo>
                <a:cubicBezTo>
                  <a:pt x="20391" y="21600"/>
                  <a:pt x="21600" y="20721"/>
                  <a:pt x="21600" y="19636"/>
                </a:cubicBezTo>
                <a:lnTo>
                  <a:pt x="21600" y="10800"/>
                </a:lnTo>
                <a:cubicBezTo>
                  <a:pt x="21600" y="9716"/>
                  <a:pt x="20391" y="8836"/>
                  <a:pt x="18900" y="8836"/>
                </a:cubicBezTo>
                <a:moveTo>
                  <a:pt x="11475" y="15573"/>
                </a:moveTo>
                <a:lnTo>
                  <a:pt x="11475" y="16200"/>
                </a:lnTo>
                <a:cubicBezTo>
                  <a:pt x="11475" y="16472"/>
                  <a:pt x="11172" y="16691"/>
                  <a:pt x="10800" y="16691"/>
                </a:cubicBezTo>
                <a:cubicBezTo>
                  <a:pt x="10428" y="16691"/>
                  <a:pt x="10125" y="16472"/>
                  <a:pt x="10125" y="16200"/>
                </a:cubicBezTo>
                <a:lnTo>
                  <a:pt x="10125" y="15573"/>
                </a:lnTo>
                <a:cubicBezTo>
                  <a:pt x="9723" y="15403"/>
                  <a:pt x="9450" y="15090"/>
                  <a:pt x="9450" y="14727"/>
                </a:cubicBezTo>
                <a:cubicBezTo>
                  <a:pt x="9450" y="14186"/>
                  <a:pt x="10055" y="13745"/>
                  <a:pt x="10800" y="13745"/>
                </a:cubicBezTo>
                <a:cubicBezTo>
                  <a:pt x="11545" y="13745"/>
                  <a:pt x="12150" y="14186"/>
                  <a:pt x="12150" y="14727"/>
                </a:cubicBezTo>
                <a:cubicBezTo>
                  <a:pt x="12150" y="15090"/>
                  <a:pt x="11876" y="15403"/>
                  <a:pt x="11475" y="15573"/>
                </a:cubicBezTo>
                <a:moveTo>
                  <a:pt x="10800" y="12764"/>
                </a:moveTo>
                <a:cubicBezTo>
                  <a:pt x="9309" y="12764"/>
                  <a:pt x="8100" y="13643"/>
                  <a:pt x="8100" y="14727"/>
                </a:cubicBezTo>
                <a:cubicBezTo>
                  <a:pt x="8100" y="15232"/>
                  <a:pt x="8369" y="15687"/>
                  <a:pt x="8798" y="16034"/>
                </a:cubicBezTo>
                <a:cubicBezTo>
                  <a:pt x="8789" y="16089"/>
                  <a:pt x="8775" y="16144"/>
                  <a:pt x="8775" y="16200"/>
                </a:cubicBezTo>
                <a:cubicBezTo>
                  <a:pt x="8775" y="17014"/>
                  <a:pt x="9681" y="17673"/>
                  <a:pt x="10800" y="17673"/>
                </a:cubicBezTo>
                <a:cubicBezTo>
                  <a:pt x="11919" y="17673"/>
                  <a:pt x="12825" y="17014"/>
                  <a:pt x="12825" y="16200"/>
                </a:cubicBezTo>
                <a:cubicBezTo>
                  <a:pt x="12825" y="16144"/>
                  <a:pt x="12810" y="16089"/>
                  <a:pt x="12802" y="16034"/>
                </a:cubicBezTo>
                <a:cubicBezTo>
                  <a:pt x="13231" y="15686"/>
                  <a:pt x="13500" y="15232"/>
                  <a:pt x="13500" y="14727"/>
                </a:cubicBezTo>
                <a:cubicBezTo>
                  <a:pt x="13500" y="13643"/>
                  <a:pt x="12291" y="12764"/>
                  <a:pt x="10800" y="12764"/>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 name="Shape 2529">
            <a:extLst>
              <a:ext uri="{FF2B5EF4-FFF2-40B4-BE49-F238E27FC236}">
                <a16:creationId xmlns:a16="http://schemas.microsoft.com/office/drawing/2014/main" id="{4A8C7921-8FF1-E641-B8C4-1CEEF619FA1D}"/>
              </a:ext>
            </a:extLst>
          </p:cNvPr>
          <p:cNvSpPr/>
          <p:nvPr userDrawn="1"/>
        </p:nvSpPr>
        <p:spPr>
          <a:xfrm>
            <a:off x="4780475" y="489066"/>
            <a:ext cx="214556" cy="295014"/>
          </a:xfrm>
          <a:custGeom>
            <a:avLst/>
            <a:gdLst/>
            <a:ahLst/>
            <a:cxnLst>
              <a:cxn ang="0">
                <a:pos x="wd2" y="hd2"/>
              </a:cxn>
              <a:cxn ang="5400000">
                <a:pos x="wd2" y="hd2"/>
              </a:cxn>
              <a:cxn ang="10800000">
                <a:pos x="wd2" y="hd2"/>
              </a:cxn>
              <a:cxn ang="16200000">
                <a:pos x="wd2" y="hd2"/>
              </a:cxn>
            </a:cxnLst>
            <a:rect l="0" t="0" r="r" b="b"/>
            <a:pathLst>
              <a:path w="21600" h="21600" extrusionOk="0">
                <a:moveTo>
                  <a:pt x="11475" y="15573"/>
                </a:moveTo>
                <a:lnTo>
                  <a:pt x="11475" y="16200"/>
                </a:lnTo>
                <a:cubicBezTo>
                  <a:pt x="11475" y="16471"/>
                  <a:pt x="11172" y="16691"/>
                  <a:pt x="10800" y="16691"/>
                </a:cubicBezTo>
                <a:cubicBezTo>
                  <a:pt x="10428" y="16691"/>
                  <a:pt x="10125" y="16471"/>
                  <a:pt x="10125" y="16200"/>
                </a:cubicBezTo>
                <a:lnTo>
                  <a:pt x="10125" y="15573"/>
                </a:lnTo>
                <a:cubicBezTo>
                  <a:pt x="9723" y="15403"/>
                  <a:pt x="9450" y="15090"/>
                  <a:pt x="9450" y="14727"/>
                </a:cubicBezTo>
                <a:cubicBezTo>
                  <a:pt x="9450" y="14185"/>
                  <a:pt x="10055" y="13745"/>
                  <a:pt x="10800" y="13745"/>
                </a:cubicBezTo>
                <a:cubicBezTo>
                  <a:pt x="11545" y="13745"/>
                  <a:pt x="12150" y="14185"/>
                  <a:pt x="12150" y="14727"/>
                </a:cubicBezTo>
                <a:cubicBezTo>
                  <a:pt x="12150" y="15090"/>
                  <a:pt x="11876" y="15403"/>
                  <a:pt x="11475" y="15573"/>
                </a:cubicBezTo>
                <a:moveTo>
                  <a:pt x="10800" y="12764"/>
                </a:moveTo>
                <a:cubicBezTo>
                  <a:pt x="9309" y="12764"/>
                  <a:pt x="8100" y="13643"/>
                  <a:pt x="8100" y="14727"/>
                </a:cubicBezTo>
                <a:cubicBezTo>
                  <a:pt x="8100" y="15232"/>
                  <a:pt x="8369" y="15686"/>
                  <a:pt x="8798" y="16034"/>
                </a:cubicBezTo>
                <a:cubicBezTo>
                  <a:pt x="8789" y="16089"/>
                  <a:pt x="8775" y="16143"/>
                  <a:pt x="8775" y="16200"/>
                </a:cubicBezTo>
                <a:cubicBezTo>
                  <a:pt x="8775" y="17014"/>
                  <a:pt x="9681" y="17673"/>
                  <a:pt x="10800" y="17673"/>
                </a:cubicBezTo>
                <a:cubicBezTo>
                  <a:pt x="11919" y="17673"/>
                  <a:pt x="12825" y="17014"/>
                  <a:pt x="12825" y="16200"/>
                </a:cubicBezTo>
                <a:cubicBezTo>
                  <a:pt x="12825" y="16143"/>
                  <a:pt x="12810" y="16089"/>
                  <a:pt x="12802" y="16034"/>
                </a:cubicBezTo>
                <a:cubicBezTo>
                  <a:pt x="13231" y="15687"/>
                  <a:pt x="13500" y="15232"/>
                  <a:pt x="13500" y="14727"/>
                </a:cubicBezTo>
                <a:cubicBezTo>
                  <a:pt x="13500" y="13643"/>
                  <a:pt x="12291" y="12764"/>
                  <a:pt x="10800" y="12764"/>
                </a:cubicBezTo>
                <a:moveTo>
                  <a:pt x="20250" y="19636"/>
                </a:moveTo>
                <a:cubicBezTo>
                  <a:pt x="20250" y="20179"/>
                  <a:pt x="19645" y="20618"/>
                  <a:pt x="18900" y="20618"/>
                </a:cubicBezTo>
                <a:lnTo>
                  <a:pt x="2700" y="20618"/>
                </a:lnTo>
                <a:cubicBezTo>
                  <a:pt x="1955" y="20618"/>
                  <a:pt x="1350" y="20179"/>
                  <a:pt x="1350" y="19636"/>
                </a:cubicBezTo>
                <a:lnTo>
                  <a:pt x="1350" y="10800"/>
                </a:lnTo>
                <a:cubicBezTo>
                  <a:pt x="1350" y="10258"/>
                  <a:pt x="1955" y="9818"/>
                  <a:pt x="2700" y="9818"/>
                </a:cubicBezTo>
                <a:lnTo>
                  <a:pt x="18900" y="9818"/>
                </a:lnTo>
                <a:cubicBezTo>
                  <a:pt x="19645" y="9818"/>
                  <a:pt x="20250" y="10258"/>
                  <a:pt x="20250" y="10800"/>
                </a:cubicBezTo>
                <a:cubicBezTo>
                  <a:pt x="20250" y="10800"/>
                  <a:pt x="20250" y="19636"/>
                  <a:pt x="20250" y="19636"/>
                </a:cubicBezTo>
                <a:close/>
                <a:moveTo>
                  <a:pt x="18900" y="8836"/>
                </a:moveTo>
                <a:lnTo>
                  <a:pt x="18900" y="5891"/>
                </a:lnTo>
                <a:cubicBezTo>
                  <a:pt x="18900" y="2638"/>
                  <a:pt x="15273" y="0"/>
                  <a:pt x="10800" y="0"/>
                </a:cubicBezTo>
                <a:cubicBezTo>
                  <a:pt x="6327" y="0"/>
                  <a:pt x="2700" y="2638"/>
                  <a:pt x="2700" y="5891"/>
                </a:cubicBezTo>
                <a:cubicBezTo>
                  <a:pt x="2700" y="6162"/>
                  <a:pt x="3003" y="6382"/>
                  <a:pt x="3375" y="6382"/>
                </a:cubicBezTo>
                <a:cubicBezTo>
                  <a:pt x="3747" y="6382"/>
                  <a:pt x="4050" y="6162"/>
                  <a:pt x="4050" y="5891"/>
                </a:cubicBezTo>
                <a:cubicBezTo>
                  <a:pt x="4050" y="3180"/>
                  <a:pt x="7072" y="982"/>
                  <a:pt x="10800" y="982"/>
                </a:cubicBezTo>
                <a:cubicBezTo>
                  <a:pt x="14528" y="982"/>
                  <a:pt x="17550" y="3180"/>
                  <a:pt x="17550" y="5891"/>
                </a:cubicBezTo>
                <a:lnTo>
                  <a:pt x="17550" y="8836"/>
                </a:lnTo>
                <a:lnTo>
                  <a:pt x="2700" y="8836"/>
                </a:lnTo>
                <a:cubicBezTo>
                  <a:pt x="1209" y="8836"/>
                  <a:pt x="0" y="9716"/>
                  <a:pt x="0" y="10800"/>
                </a:cubicBezTo>
                <a:lnTo>
                  <a:pt x="0" y="19636"/>
                </a:lnTo>
                <a:cubicBezTo>
                  <a:pt x="0" y="20721"/>
                  <a:pt x="1209" y="21600"/>
                  <a:pt x="2700" y="21600"/>
                </a:cubicBezTo>
                <a:lnTo>
                  <a:pt x="18900" y="21600"/>
                </a:lnTo>
                <a:cubicBezTo>
                  <a:pt x="20391" y="21600"/>
                  <a:pt x="21600" y="20721"/>
                  <a:pt x="21600" y="19636"/>
                </a:cubicBezTo>
                <a:lnTo>
                  <a:pt x="21600" y="10800"/>
                </a:lnTo>
                <a:cubicBezTo>
                  <a:pt x="21600" y="9716"/>
                  <a:pt x="20391" y="8836"/>
                  <a:pt x="18900" y="8836"/>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 name="Shape 2530">
            <a:extLst>
              <a:ext uri="{FF2B5EF4-FFF2-40B4-BE49-F238E27FC236}">
                <a16:creationId xmlns:a16="http://schemas.microsoft.com/office/drawing/2014/main" id="{246F63E5-44BD-8E45-B6E4-DA552103E6C3}"/>
              </a:ext>
            </a:extLst>
          </p:cNvPr>
          <p:cNvSpPr/>
          <p:nvPr userDrawn="1"/>
        </p:nvSpPr>
        <p:spPr>
          <a:xfrm>
            <a:off x="5845571" y="489074"/>
            <a:ext cx="241375" cy="295024"/>
          </a:xfrm>
          <a:custGeom>
            <a:avLst/>
            <a:gdLst/>
            <a:ahLst/>
            <a:cxnLst>
              <a:cxn ang="0">
                <a:pos x="wd2" y="hd2"/>
              </a:cxn>
              <a:cxn ang="5400000">
                <a:pos x="wd2" y="hd2"/>
              </a:cxn>
              <a:cxn ang="10800000">
                <a:pos x="wd2" y="hd2"/>
              </a:cxn>
              <a:cxn ang="16200000">
                <a:pos x="wd2" y="hd2"/>
              </a:cxn>
            </a:cxnLst>
            <a:rect l="0" t="0" r="r" b="b"/>
            <a:pathLst>
              <a:path w="21600" h="21600" extrusionOk="0">
                <a:moveTo>
                  <a:pt x="20400" y="19636"/>
                </a:moveTo>
                <a:cubicBezTo>
                  <a:pt x="20400" y="20178"/>
                  <a:pt x="19862" y="20617"/>
                  <a:pt x="19200" y="20617"/>
                </a:cubicBezTo>
                <a:lnTo>
                  <a:pt x="6000" y="20617"/>
                </a:lnTo>
                <a:lnTo>
                  <a:pt x="6000" y="982"/>
                </a:lnTo>
                <a:lnTo>
                  <a:pt x="13200" y="982"/>
                </a:lnTo>
                <a:lnTo>
                  <a:pt x="13200" y="6872"/>
                </a:lnTo>
                <a:lnTo>
                  <a:pt x="15600" y="4909"/>
                </a:lnTo>
                <a:lnTo>
                  <a:pt x="18000" y="6872"/>
                </a:lnTo>
                <a:lnTo>
                  <a:pt x="18000" y="982"/>
                </a:lnTo>
                <a:lnTo>
                  <a:pt x="19200" y="982"/>
                </a:lnTo>
                <a:cubicBezTo>
                  <a:pt x="19862" y="982"/>
                  <a:pt x="20400" y="1422"/>
                  <a:pt x="20400" y="1964"/>
                </a:cubicBezTo>
                <a:cubicBezTo>
                  <a:pt x="20400" y="1964"/>
                  <a:pt x="20400" y="19636"/>
                  <a:pt x="20400" y="19636"/>
                </a:cubicBezTo>
                <a:close/>
                <a:moveTo>
                  <a:pt x="4800" y="20617"/>
                </a:moveTo>
                <a:lnTo>
                  <a:pt x="2400" y="20617"/>
                </a:lnTo>
                <a:cubicBezTo>
                  <a:pt x="1738" y="20617"/>
                  <a:pt x="1200" y="20178"/>
                  <a:pt x="1200" y="19636"/>
                </a:cubicBezTo>
                <a:lnTo>
                  <a:pt x="1200" y="1964"/>
                </a:lnTo>
                <a:cubicBezTo>
                  <a:pt x="1200" y="1422"/>
                  <a:pt x="1738" y="982"/>
                  <a:pt x="2400" y="982"/>
                </a:cubicBezTo>
                <a:lnTo>
                  <a:pt x="4800" y="982"/>
                </a:lnTo>
                <a:cubicBezTo>
                  <a:pt x="4800" y="982"/>
                  <a:pt x="4800" y="20617"/>
                  <a:pt x="4800" y="20617"/>
                </a:cubicBezTo>
                <a:close/>
                <a:moveTo>
                  <a:pt x="14400" y="982"/>
                </a:moveTo>
                <a:lnTo>
                  <a:pt x="16800" y="982"/>
                </a:lnTo>
                <a:lnTo>
                  <a:pt x="16800" y="4418"/>
                </a:lnTo>
                <a:lnTo>
                  <a:pt x="15600" y="3436"/>
                </a:lnTo>
                <a:lnTo>
                  <a:pt x="14400" y="4418"/>
                </a:lnTo>
                <a:cubicBezTo>
                  <a:pt x="14400" y="4418"/>
                  <a:pt x="14400" y="982"/>
                  <a:pt x="14400" y="982"/>
                </a:cubicBezTo>
                <a:close/>
                <a:moveTo>
                  <a:pt x="19200" y="0"/>
                </a:moveTo>
                <a:lnTo>
                  <a:pt x="2400" y="0"/>
                </a:lnTo>
                <a:cubicBezTo>
                  <a:pt x="1075" y="0"/>
                  <a:pt x="0" y="879"/>
                  <a:pt x="0" y="1964"/>
                </a:cubicBezTo>
                <a:lnTo>
                  <a:pt x="0" y="19636"/>
                </a:lnTo>
                <a:cubicBezTo>
                  <a:pt x="0" y="20720"/>
                  <a:pt x="1075" y="21600"/>
                  <a:pt x="2400" y="21600"/>
                </a:cubicBezTo>
                <a:lnTo>
                  <a:pt x="19200" y="21600"/>
                </a:lnTo>
                <a:cubicBezTo>
                  <a:pt x="20525" y="21600"/>
                  <a:pt x="21600" y="20720"/>
                  <a:pt x="21600" y="19636"/>
                </a:cubicBezTo>
                <a:lnTo>
                  <a:pt x="21600" y="1964"/>
                </a:lnTo>
                <a:cubicBezTo>
                  <a:pt x="21600" y="879"/>
                  <a:pt x="20525" y="0"/>
                  <a:pt x="192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 name="Shape 2531">
            <a:extLst>
              <a:ext uri="{FF2B5EF4-FFF2-40B4-BE49-F238E27FC236}">
                <a16:creationId xmlns:a16="http://schemas.microsoft.com/office/drawing/2014/main" id="{517302BB-FFDD-654A-94FE-291B2927A0C0}"/>
              </a:ext>
            </a:extLst>
          </p:cNvPr>
          <p:cNvSpPr/>
          <p:nvPr userDrawn="1"/>
        </p:nvSpPr>
        <p:spPr>
          <a:xfrm>
            <a:off x="6912093" y="489067"/>
            <a:ext cx="241375" cy="295013"/>
          </a:xfrm>
          <a:custGeom>
            <a:avLst/>
            <a:gdLst/>
            <a:ahLst/>
            <a:cxnLst>
              <a:cxn ang="0">
                <a:pos x="wd2" y="hd2"/>
              </a:cxn>
              <a:cxn ang="5400000">
                <a:pos x="wd2" y="hd2"/>
              </a:cxn>
              <a:cxn ang="10800000">
                <a:pos x="wd2" y="hd2"/>
              </a:cxn>
              <a:cxn ang="16200000">
                <a:pos x="wd2" y="hd2"/>
              </a:cxn>
            </a:cxnLst>
            <a:rect l="0" t="0" r="r" b="b"/>
            <a:pathLst>
              <a:path w="21600" h="21600" extrusionOk="0">
                <a:moveTo>
                  <a:pt x="20400" y="19636"/>
                </a:moveTo>
                <a:cubicBezTo>
                  <a:pt x="20400" y="20179"/>
                  <a:pt x="19862" y="20618"/>
                  <a:pt x="19200" y="20618"/>
                </a:cubicBezTo>
                <a:lnTo>
                  <a:pt x="7200" y="20618"/>
                </a:lnTo>
                <a:lnTo>
                  <a:pt x="7200" y="982"/>
                </a:lnTo>
                <a:lnTo>
                  <a:pt x="19200" y="982"/>
                </a:lnTo>
                <a:cubicBezTo>
                  <a:pt x="19862" y="982"/>
                  <a:pt x="20400" y="1422"/>
                  <a:pt x="20400" y="1964"/>
                </a:cubicBezTo>
                <a:cubicBezTo>
                  <a:pt x="20400" y="1964"/>
                  <a:pt x="20400" y="19636"/>
                  <a:pt x="20400" y="19636"/>
                </a:cubicBezTo>
                <a:close/>
                <a:moveTo>
                  <a:pt x="6000" y="20618"/>
                </a:moveTo>
                <a:lnTo>
                  <a:pt x="3600" y="20618"/>
                </a:lnTo>
                <a:cubicBezTo>
                  <a:pt x="2937" y="20618"/>
                  <a:pt x="2400" y="20179"/>
                  <a:pt x="2400" y="19636"/>
                </a:cubicBezTo>
                <a:lnTo>
                  <a:pt x="2400" y="18655"/>
                </a:lnTo>
                <a:lnTo>
                  <a:pt x="3000" y="18655"/>
                </a:lnTo>
                <a:cubicBezTo>
                  <a:pt x="3332" y="18655"/>
                  <a:pt x="3600" y="18435"/>
                  <a:pt x="3600" y="18164"/>
                </a:cubicBezTo>
                <a:cubicBezTo>
                  <a:pt x="3600" y="17893"/>
                  <a:pt x="3332" y="17673"/>
                  <a:pt x="3000" y="17673"/>
                </a:cubicBezTo>
                <a:lnTo>
                  <a:pt x="2400" y="17673"/>
                </a:lnTo>
                <a:lnTo>
                  <a:pt x="2400" y="15709"/>
                </a:lnTo>
                <a:lnTo>
                  <a:pt x="3000" y="15709"/>
                </a:lnTo>
                <a:cubicBezTo>
                  <a:pt x="3332" y="15709"/>
                  <a:pt x="3600" y="15490"/>
                  <a:pt x="3600" y="15218"/>
                </a:cubicBezTo>
                <a:cubicBezTo>
                  <a:pt x="3600" y="14947"/>
                  <a:pt x="3332" y="14727"/>
                  <a:pt x="3000" y="14727"/>
                </a:cubicBezTo>
                <a:lnTo>
                  <a:pt x="2400" y="14727"/>
                </a:lnTo>
                <a:lnTo>
                  <a:pt x="2400" y="12764"/>
                </a:lnTo>
                <a:lnTo>
                  <a:pt x="3000" y="12764"/>
                </a:lnTo>
                <a:cubicBezTo>
                  <a:pt x="3332" y="12764"/>
                  <a:pt x="3600" y="12544"/>
                  <a:pt x="3600" y="12273"/>
                </a:cubicBezTo>
                <a:cubicBezTo>
                  <a:pt x="3600" y="12002"/>
                  <a:pt x="3332" y="11782"/>
                  <a:pt x="3000" y="11782"/>
                </a:cubicBezTo>
                <a:lnTo>
                  <a:pt x="2400" y="11782"/>
                </a:lnTo>
                <a:lnTo>
                  <a:pt x="2400" y="9818"/>
                </a:lnTo>
                <a:lnTo>
                  <a:pt x="3000" y="9818"/>
                </a:lnTo>
                <a:cubicBezTo>
                  <a:pt x="3332" y="9818"/>
                  <a:pt x="3600" y="9599"/>
                  <a:pt x="3600" y="9327"/>
                </a:cubicBezTo>
                <a:cubicBezTo>
                  <a:pt x="3600" y="9056"/>
                  <a:pt x="3332" y="8836"/>
                  <a:pt x="3000" y="8836"/>
                </a:cubicBezTo>
                <a:lnTo>
                  <a:pt x="2400" y="8836"/>
                </a:lnTo>
                <a:lnTo>
                  <a:pt x="2400" y="6873"/>
                </a:lnTo>
                <a:lnTo>
                  <a:pt x="3000" y="6873"/>
                </a:lnTo>
                <a:cubicBezTo>
                  <a:pt x="3332" y="6873"/>
                  <a:pt x="3600" y="6653"/>
                  <a:pt x="3600" y="6382"/>
                </a:cubicBezTo>
                <a:cubicBezTo>
                  <a:pt x="3600" y="6111"/>
                  <a:pt x="3332" y="5891"/>
                  <a:pt x="3000" y="5891"/>
                </a:cubicBezTo>
                <a:lnTo>
                  <a:pt x="2400" y="5891"/>
                </a:lnTo>
                <a:lnTo>
                  <a:pt x="2400" y="3927"/>
                </a:lnTo>
                <a:lnTo>
                  <a:pt x="3000" y="3927"/>
                </a:lnTo>
                <a:cubicBezTo>
                  <a:pt x="3332" y="3927"/>
                  <a:pt x="3600" y="3708"/>
                  <a:pt x="3600" y="3436"/>
                </a:cubicBezTo>
                <a:cubicBezTo>
                  <a:pt x="3600" y="3166"/>
                  <a:pt x="3332" y="2945"/>
                  <a:pt x="3000" y="2945"/>
                </a:cubicBezTo>
                <a:lnTo>
                  <a:pt x="2400" y="2945"/>
                </a:lnTo>
                <a:lnTo>
                  <a:pt x="2400" y="1964"/>
                </a:lnTo>
                <a:cubicBezTo>
                  <a:pt x="2400" y="1422"/>
                  <a:pt x="2937" y="982"/>
                  <a:pt x="3600" y="982"/>
                </a:cubicBezTo>
                <a:lnTo>
                  <a:pt x="6000" y="982"/>
                </a:lnTo>
                <a:cubicBezTo>
                  <a:pt x="6000" y="982"/>
                  <a:pt x="6000" y="20618"/>
                  <a:pt x="6000" y="20618"/>
                </a:cubicBezTo>
                <a:close/>
                <a:moveTo>
                  <a:pt x="19200" y="0"/>
                </a:moveTo>
                <a:lnTo>
                  <a:pt x="3600" y="0"/>
                </a:lnTo>
                <a:cubicBezTo>
                  <a:pt x="2275" y="0"/>
                  <a:pt x="1200" y="879"/>
                  <a:pt x="1200" y="1964"/>
                </a:cubicBezTo>
                <a:lnTo>
                  <a:pt x="1200" y="2945"/>
                </a:lnTo>
                <a:lnTo>
                  <a:pt x="600" y="2945"/>
                </a:lnTo>
                <a:cubicBezTo>
                  <a:pt x="268" y="2945"/>
                  <a:pt x="0" y="3166"/>
                  <a:pt x="0" y="3436"/>
                </a:cubicBezTo>
                <a:cubicBezTo>
                  <a:pt x="0" y="3708"/>
                  <a:pt x="268" y="3927"/>
                  <a:pt x="600" y="3927"/>
                </a:cubicBezTo>
                <a:lnTo>
                  <a:pt x="1200" y="3927"/>
                </a:lnTo>
                <a:lnTo>
                  <a:pt x="1200" y="5891"/>
                </a:lnTo>
                <a:lnTo>
                  <a:pt x="600" y="5891"/>
                </a:lnTo>
                <a:cubicBezTo>
                  <a:pt x="268" y="5891"/>
                  <a:pt x="0" y="6111"/>
                  <a:pt x="0" y="6382"/>
                </a:cubicBezTo>
                <a:cubicBezTo>
                  <a:pt x="0" y="6653"/>
                  <a:pt x="268" y="6873"/>
                  <a:pt x="600" y="6873"/>
                </a:cubicBezTo>
                <a:lnTo>
                  <a:pt x="1200" y="6873"/>
                </a:lnTo>
                <a:lnTo>
                  <a:pt x="1200" y="8836"/>
                </a:lnTo>
                <a:lnTo>
                  <a:pt x="600" y="8836"/>
                </a:lnTo>
                <a:cubicBezTo>
                  <a:pt x="268" y="8836"/>
                  <a:pt x="0" y="9056"/>
                  <a:pt x="0" y="9327"/>
                </a:cubicBezTo>
                <a:cubicBezTo>
                  <a:pt x="0" y="9599"/>
                  <a:pt x="268" y="9818"/>
                  <a:pt x="600" y="9818"/>
                </a:cubicBezTo>
                <a:lnTo>
                  <a:pt x="1200" y="9818"/>
                </a:lnTo>
                <a:lnTo>
                  <a:pt x="1200" y="11782"/>
                </a:lnTo>
                <a:lnTo>
                  <a:pt x="600" y="11782"/>
                </a:lnTo>
                <a:cubicBezTo>
                  <a:pt x="268" y="11782"/>
                  <a:pt x="0" y="12002"/>
                  <a:pt x="0" y="12273"/>
                </a:cubicBezTo>
                <a:cubicBezTo>
                  <a:pt x="0" y="12544"/>
                  <a:pt x="268" y="12764"/>
                  <a:pt x="600" y="12764"/>
                </a:cubicBezTo>
                <a:lnTo>
                  <a:pt x="1200" y="12764"/>
                </a:lnTo>
                <a:lnTo>
                  <a:pt x="1200" y="14727"/>
                </a:lnTo>
                <a:lnTo>
                  <a:pt x="600" y="14727"/>
                </a:lnTo>
                <a:cubicBezTo>
                  <a:pt x="268" y="14727"/>
                  <a:pt x="0" y="14947"/>
                  <a:pt x="0" y="15218"/>
                </a:cubicBezTo>
                <a:cubicBezTo>
                  <a:pt x="0" y="15490"/>
                  <a:pt x="268" y="15709"/>
                  <a:pt x="600" y="15709"/>
                </a:cubicBezTo>
                <a:lnTo>
                  <a:pt x="1200" y="15709"/>
                </a:lnTo>
                <a:lnTo>
                  <a:pt x="1200" y="17673"/>
                </a:lnTo>
                <a:lnTo>
                  <a:pt x="600" y="17673"/>
                </a:lnTo>
                <a:cubicBezTo>
                  <a:pt x="268" y="17673"/>
                  <a:pt x="0" y="17893"/>
                  <a:pt x="0" y="18164"/>
                </a:cubicBezTo>
                <a:cubicBezTo>
                  <a:pt x="0" y="18435"/>
                  <a:pt x="268" y="18655"/>
                  <a:pt x="600" y="18655"/>
                </a:cubicBezTo>
                <a:lnTo>
                  <a:pt x="1200" y="18655"/>
                </a:lnTo>
                <a:lnTo>
                  <a:pt x="1200" y="19636"/>
                </a:lnTo>
                <a:cubicBezTo>
                  <a:pt x="1200" y="20721"/>
                  <a:pt x="2275" y="21600"/>
                  <a:pt x="3600" y="21600"/>
                </a:cubicBezTo>
                <a:lnTo>
                  <a:pt x="19200" y="21600"/>
                </a:lnTo>
                <a:cubicBezTo>
                  <a:pt x="20525" y="21600"/>
                  <a:pt x="21600" y="20721"/>
                  <a:pt x="21600" y="19636"/>
                </a:cubicBezTo>
                <a:lnTo>
                  <a:pt x="21600" y="1964"/>
                </a:lnTo>
                <a:cubicBezTo>
                  <a:pt x="21600" y="879"/>
                  <a:pt x="20525" y="0"/>
                  <a:pt x="192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 name="Shape 2532">
            <a:extLst>
              <a:ext uri="{FF2B5EF4-FFF2-40B4-BE49-F238E27FC236}">
                <a16:creationId xmlns:a16="http://schemas.microsoft.com/office/drawing/2014/main" id="{AF0B4E75-623B-E04D-A9E3-7DEA52EDDE5A}"/>
              </a:ext>
            </a:extLst>
          </p:cNvPr>
          <p:cNvSpPr/>
          <p:nvPr userDrawn="1"/>
        </p:nvSpPr>
        <p:spPr>
          <a:xfrm>
            <a:off x="7978615" y="489067"/>
            <a:ext cx="241375" cy="295013"/>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6"/>
                </a:moveTo>
                <a:cubicBezTo>
                  <a:pt x="20400" y="20179"/>
                  <a:pt x="19862" y="20618"/>
                  <a:pt x="19200" y="20618"/>
                </a:cubicBezTo>
                <a:lnTo>
                  <a:pt x="2400" y="20618"/>
                </a:lnTo>
                <a:cubicBezTo>
                  <a:pt x="1737" y="20618"/>
                  <a:pt x="1200" y="20179"/>
                  <a:pt x="1200" y="19636"/>
                </a:cubicBezTo>
                <a:lnTo>
                  <a:pt x="1200" y="1964"/>
                </a:lnTo>
                <a:cubicBezTo>
                  <a:pt x="1200" y="1422"/>
                  <a:pt x="1737" y="982"/>
                  <a:pt x="2400" y="982"/>
                </a:cubicBezTo>
                <a:lnTo>
                  <a:pt x="13200" y="982"/>
                </a:lnTo>
                <a:lnTo>
                  <a:pt x="13200" y="5891"/>
                </a:lnTo>
                <a:cubicBezTo>
                  <a:pt x="13200" y="6433"/>
                  <a:pt x="13738" y="6873"/>
                  <a:pt x="14400" y="6873"/>
                </a:cubicBezTo>
                <a:lnTo>
                  <a:pt x="20400" y="6873"/>
                </a:lnTo>
                <a:cubicBezTo>
                  <a:pt x="20400" y="6873"/>
                  <a:pt x="20400" y="19636"/>
                  <a:pt x="20400" y="19636"/>
                </a:cubicBezTo>
                <a:close/>
                <a:moveTo>
                  <a:pt x="156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5400"/>
                </a:lnTo>
                <a:cubicBezTo>
                  <a:pt x="21600" y="5400"/>
                  <a:pt x="15600" y="0"/>
                  <a:pt x="15600" y="0"/>
                </a:cubicBezTo>
                <a:close/>
                <a:moveTo>
                  <a:pt x="4800" y="8836"/>
                </a:moveTo>
                <a:cubicBezTo>
                  <a:pt x="4800" y="9108"/>
                  <a:pt x="5068" y="9327"/>
                  <a:pt x="5400" y="9327"/>
                </a:cubicBezTo>
                <a:lnTo>
                  <a:pt x="16200" y="9327"/>
                </a:lnTo>
                <a:cubicBezTo>
                  <a:pt x="16532" y="9327"/>
                  <a:pt x="16800" y="9108"/>
                  <a:pt x="16800" y="8836"/>
                </a:cubicBezTo>
                <a:cubicBezTo>
                  <a:pt x="16800" y="8566"/>
                  <a:pt x="16532" y="8345"/>
                  <a:pt x="16200" y="8345"/>
                </a:cubicBezTo>
                <a:lnTo>
                  <a:pt x="5400" y="8345"/>
                </a:lnTo>
                <a:cubicBezTo>
                  <a:pt x="5068" y="8345"/>
                  <a:pt x="4800" y="8566"/>
                  <a:pt x="4800" y="8836"/>
                </a:cubicBezTo>
                <a:moveTo>
                  <a:pt x="16200" y="12273"/>
                </a:moveTo>
                <a:lnTo>
                  <a:pt x="5400" y="12273"/>
                </a:lnTo>
                <a:cubicBezTo>
                  <a:pt x="5068" y="12273"/>
                  <a:pt x="4800" y="12493"/>
                  <a:pt x="4800" y="12764"/>
                </a:cubicBezTo>
                <a:cubicBezTo>
                  <a:pt x="4800" y="13035"/>
                  <a:pt x="5068" y="13255"/>
                  <a:pt x="5400" y="13255"/>
                </a:cubicBezTo>
                <a:lnTo>
                  <a:pt x="16200" y="13255"/>
                </a:lnTo>
                <a:cubicBezTo>
                  <a:pt x="16532" y="13255"/>
                  <a:pt x="16800" y="13035"/>
                  <a:pt x="16800" y="12764"/>
                </a:cubicBezTo>
                <a:cubicBezTo>
                  <a:pt x="16800" y="12493"/>
                  <a:pt x="16532" y="12273"/>
                  <a:pt x="16200" y="12273"/>
                </a:cubicBezTo>
                <a:moveTo>
                  <a:pt x="5400" y="5400"/>
                </a:moveTo>
                <a:lnTo>
                  <a:pt x="8400" y="5400"/>
                </a:lnTo>
                <a:cubicBezTo>
                  <a:pt x="8732" y="5400"/>
                  <a:pt x="9000" y="5181"/>
                  <a:pt x="9000" y="4909"/>
                </a:cubicBezTo>
                <a:cubicBezTo>
                  <a:pt x="9000" y="4638"/>
                  <a:pt x="8732" y="4418"/>
                  <a:pt x="8400" y="4418"/>
                </a:cubicBezTo>
                <a:lnTo>
                  <a:pt x="5400" y="4418"/>
                </a:lnTo>
                <a:cubicBezTo>
                  <a:pt x="5068" y="4418"/>
                  <a:pt x="4800" y="4638"/>
                  <a:pt x="4800" y="4909"/>
                </a:cubicBezTo>
                <a:cubicBezTo>
                  <a:pt x="4800" y="5181"/>
                  <a:pt x="5068" y="5400"/>
                  <a:pt x="5400" y="5400"/>
                </a:cubicBezTo>
                <a:moveTo>
                  <a:pt x="12600" y="16200"/>
                </a:moveTo>
                <a:lnTo>
                  <a:pt x="5400" y="16200"/>
                </a:lnTo>
                <a:cubicBezTo>
                  <a:pt x="5068" y="16200"/>
                  <a:pt x="4800" y="16420"/>
                  <a:pt x="4800" y="16691"/>
                </a:cubicBezTo>
                <a:cubicBezTo>
                  <a:pt x="4800" y="16962"/>
                  <a:pt x="5068" y="17182"/>
                  <a:pt x="5400" y="17182"/>
                </a:cubicBezTo>
                <a:lnTo>
                  <a:pt x="12600" y="17182"/>
                </a:lnTo>
                <a:cubicBezTo>
                  <a:pt x="12932" y="17182"/>
                  <a:pt x="13200" y="16962"/>
                  <a:pt x="13200" y="16691"/>
                </a:cubicBezTo>
                <a:cubicBezTo>
                  <a:pt x="13200" y="16420"/>
                  <a:pt x="12932" y="16200"/>
                  <a:pt x="12600" y="162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3" name="Shape 2533">
            <a:extLst>
              <a:ext uri="{FF2B5EF4-FFF2-40B4-BE49-F238E27FC236}">
                <a16:creationId xmlns:a16="http://schemas.microsoft.com/office/drawing/2014/main" id="{4567CC9E-46AC-0043-BE96-51229743199C}"/>
              </a:ext>
            </a:extLst>
          </p:cNvPr>
          <p:cNvSpPr/>
          <p:nvPr userDrawn="1"/>
        </p:nvSpPr>
        <p:spPr>
          <a:xfrm>
            <a:off x="9045138" y="489067"/>
            <a:ext cx="241375" cy="295013"/>
          </a:xfrm>
          <a:custGeom>
            <a:avLst/>
            <a:gdLst/>
            <a:ahLst/>
            <a:cxnLst>
              <a:cxn ang="0">
                <a:pos x="wd2" y="hd2"/>
              </a:cxn>
              <a:cxn ang="5400000">
                <a:pos x="wd2" y="hd2"/>
              </a:cxn>
              <a:cxn ang="10800000">
                <a:pos x="wd2" y="hd2"/>
              </a:cxn>
              <a:cxn ang="16200000">
                <a:pos x="wd2" y="hd2"/>
              </a:cxn>
            </a:cxnLst>
            <a:rect l="0" t="0" r="r" b="b"/>
            <a:pathLst>
              <a:path w="21600" h="21600" extrusionOk="0">
                <a:moveTo>
                  <a:pt x="10800" y="8836"/>
                </a:moveTo>
                <a:lnTo>
                  <a:pt x="10800" y="5967"/>
                </a:lnTo>
                <a:lnTo>
                  <a:pt x="13929" y="8836"/>
                </a:lnTo>
                <a:cubicBezTo>
                  <a:pt x="13929" y="8836"/>
                  <a:pt x="10800" y="8836"/>
                  <a:pt x="10800" y="8836"/>
                </a:cubicBezTo>
                <a:close/>
                <a:moveTo>
                  <a:pt x="14400" y="19636"/>
                </a:moveTo>
                <a:cubicBezTo>
                  <a:pt x="14400" y="20179"/>
                  <a:pt x="13862" y="20618"/>
                  <a:pt x="13200" y="20618"/>
                </a:cubicBezTo>
                <a:lnTo>
                  <a:pt x="2400" y="20618"/>
                </a:lnTo>
                <a:cubicBezTo>
                  <a:pt x="1738" y="20618"/>
                  <a:pt x="1200" y="20179"/>
                  <a:pt x="1200" y="19636"/>
                </a:cubicBezTo>
                <a:lnTo>
                  <a:pt x="1200" y="6873"/>
                </a:lnTo>
                <a:cubicBezTo>
                  <a:pt x="1200" y="6331"/>
                  <a:pt x="1738" y="5891"/>
                  <a:pt x="2400" y="5891"/>
                </a:cubicBezTo>
                <a:lnTo>
                  <a:pt x="9600" y="5891"/>
                </a:lnTo>
                <a:lnTo>
                  <a:pt x="9600" y="8836"/>
                </a:lnTo>
                <a:cubicBezTo>
                  <a:pt x="9600" y="9378"/>
                  <a:pt x="10138" y="9818"/>
                  <a:pt x="10800" y="9818"/>
                </a:cubicBezTo>
                <a:lnTo>
                  <a:pt x="14400" y="9818"/>
                </a:lnTo>
                <a:cubicBezTo>
                  <a:pt x="14400" y="9818"/>
                  <a:pt x="14400" y="19636"/>
                  <a:pt x="14400" y="19636"/>
                </a:cubicBezTo>
                <a:close/>
                <a:moveTo>
                  <a:pt x="2400" y="4909"/>
                </a:moveTo>
                <a:cubicBezTo>
                  <a:pt x="1075" y="4909"/>
                  <a:pt x="0" y="5788"/>
                  <a:pt x="0" y="6873"/>
                </a:cubicBezTo>
                <a:lnTo>
                  <a:pt x="0" y="19636"/>
                </a:lnTo>
                <a:cubicBezTo>
                  <a:pt x="0" y="20721"/>
                  <a:pt x="1075" y="21600"/>
                  <a:pt x="2400" y="21600"/>
                </a:cubicBezTo>
                <a:lnTo>
                  <a:pt x="13200" y="21600"/>
                </a:lnTo>
                <a:cubicBezTo>
                  <a:pt x="14525" y="21600"/>
                  <a:pt x="15600" y="20721"/>
                  <a:pt x="15600" y="19636"/>
                </a:cubicBezTo>
                <a:lnTo>
                  <a:pt x="15600" y="8836"/>
                </a:lnTo>
                <a:lnTo>
                  <a:pt x="11400" y="4909"/>
                </a:lnTo>
                <a:cubicBezTo>
                  <a:pt x="11400" y="4909"/>
                  <a:pt x="2400" y="4909"/>
                  <a:pt x="2400" y="4909"/>
                </a:cubicBezTo>
                <a:close/>
                <a:moveTo>
                  <a:pt x="16800" y="3927"/>
                </a:moveTo>
                <a:lnTo>
                  <a:pt x="16800" y="1058"/>
                </a:lnTo>
                <a:lnTo>
                  <a:pt x="19929" y="3927"/>
                </a:lnTo>
                <a:cubicBezTo>
                  <a:pt x="19929" y="3927"/>
                  <a:pt x="16800" y="3927"/>
                  <a:pt x="16800" y="3927"/>
                </a:cubicBezTo>
                <a:close/>
                <a:moveTo>
                  <a:pt x="17400" y="0"/>
                </a:moveTo>
                <a:lnTo>
                  <a:pt x="8400" y="0"/>
                </a:lnTo>
                <a:cubicBezTo>
                  <a:pt x="7075" y="0"/>
                  <a:pt x="6000" y="879"/>
                  <a:pt x="6000" y="1964"/>
                </a:cubicBezTo>
                <a:lnTo>
                  <a:pt x="6000" y="3436"/>
                </a:lnTo>
                <a:cubicBezTo>
                  <a:pt x="6000" y="3708"/>
                  <a:pt x="6268" y="3927"/>
                  <a:pt x="6600" y="3927"/>
                </a:cubicBezTo>
                <a:cubicBezTo>
                  <a:pt x="6932" y="3927"/>
                  <a:pt x="7200" y="3708"/>
                  <a:pt x="7200" y="3436"/>
                </a:cubicBezTo>
                <a:lnTo>
                  <a:pt x="7200" y="1964"/>
                </a:lnTo>
                <a:cubicBezTo>
                  <a:pt x="7200" y="1422"/>
                  <a:pt x="7738" y="982"/>
                  <a:pt x="8400" y="982"/>
                </a:cubicBezTo>
                <a:lnTo>
                  <a:pt x="15600" y="982"/>
                </a:lnTo>
                <a:lnTo>
                  <a:pt x="15600" y="3927"/>
                </a:lnTo>
                <a:cubicBezTo>
                  <a:pt x="15600" y="4469"/>
                  <a:pt x="16138" y="4909"/>
                  <a:pt x="16800" y="4909"/>
                </a:cubicBezTo>
                <a:lnTo>
                  <a:pt x="20400" y="4909"/>
                </a:lnTo>
                <a:lnTo>
                  <a:pt x="20400" y="14727"/>
                </a:lnTo>
                <a:cubicBezTo>
                  <a:pt x="20400" y="15269"/>
                  <a:pt x="19862" y="15709"/>
                  <a:pt x="19200" y="15709"/>
                </a:cubicBezTo>
                <a:lnTo>
                  <a:pt x="17400" y="15709"/>
                </a:lnTo>
                <a:cubicBezTo>
                  <a:pt x="17068" y="15709"/>
                  <a:pt x="16800" y="15929"/>
                  <a:pt x="16800" y="16200"/>
                </a:cubicBezTo>
                <a:cubicBezTo>
                  <a:pt x="16800" y="16472"/>
                  <a:pt x="17068" y="16691"/>
                  <a:pt x="17400" y="16691"/>
                </a:cubicBezTo>
                <a:lnTo>
                  <a:pt x="19200" y="16691"/>
                </a:lnTo>
                <a:cubicBezTo>
                  <a:pt x="20525" y="16691"/>
                  <a:pt x="21600" y="15812"/>
                  <a:pt x="21600" y="14727"/>
                </a:cubicBezTo>
                <a:lnTo>
                  <a:pt x="21600" y="3927"/>
                </a:lnTo>
                <a:cubicBezTo>
                  <a:pt x="21600" y="3927"/>
                  <a:pt x="17400" y="0"/>
                  <a:pt x="17400" y="0"/>
                </a:cubicBezTo>
                <a:close/>
                <a:moveTo>
                  <a:pt x="3600" y="12273"/>
                </a:moveTo>
                <a:cubicBezTo>
                  <a:pt x="3600" y="12544"/>
                  <a:pt x="3868" y="12764"/>
                  <a:pt x="4200" y="12764"/>
                </a:cubicBezTo>
                <a:lnTo>
                  <a:pt x="11400" y="12764"/>
                </a:lnTo>
                <a:cubicBezTo>
                  <a:pt x="11732" y="12764"/>
                  <a:pt x="12000" y="12544"/>
                  <a:pt x="12000" y="12273"/>
                </a:cubicBezTo>
                <a:cubicBezTo>
                  <a:pt x="12000" y="12002"/>
                  <a:pt x="11732" y="11782"/>
                  <a:pt x="11400" y="11782"/>
                </a:cubicBezTo>
                <a:lnTo>
                  <a:pt x="4200" y="11782"/>
                </a:lnTo>
                <a:cubicBezTo>
                  <a:pt x="3868" y="11782"/>
                  <a:pt x="3600" y="12002"/>
                  <a:pt x="3600" y="12273"/>
                </a:cubicBezTo>
                <a:moveTo>
                  <a:pt x="4200" y="9818"/>
                </a:moveTo>
                <a:lnTo>
                  <a:pt x="6600" y="9818"/>
                </a:lnTo>
                <a:cubicBezTo>
                  <a:pt x="6932" y="9818"/>
                  <a:pt x="7200" y="9599"/>
                  <a:pt x="7200" y="9327"/>
                </a:cubicBezTo>
                <a:cubicBezTo>
                  <a:pt x="7200" y="9056"/>
                  <a:pt x="6932" y="8836"/>
                  <a:pt x="6600" y="8836"/>
                </a:cubicBezTo>
                <a:lnTo>
                  <a:pt x="4200" y="8836"/>
                </a:lnTo>
                <a:cubicBezTo>
                  <a:pt x="3868" y="8836"/>
                  <a:pt x="3600" y="9056"/>
                  <a:pt x="3600" y="9327"/>
                </a:cubicBezTo>
                <a:cubicBezTo>
                  <a:pt x="3600" y="9599"/>
                  <a:pt x="3868" y="9818"/>
                  <a:pt x="4200" y="9818"/>
                </a:cubicBezTo>
                <a:moveTo>
                  <a:pt x="9000" y="17673"/>
                </a:moveTo>
                <a:lnTo>
                  <a:pt x="4200" y="17673"/>
                </a:lnTo>
                <a:cubicBezTo>
                  <a:pt x="3868" y="17673"/>
                  <a:pt x="3600" y="17893"/>
                  <a:pt x="3600" y="18164"/>
                </a:cubicBezTo>
                <a:cubicBezTo>
                  <a:pt x="3600" y="18435"/>
                  <a:pt x="3868" y="18655"/>
                  <a:pt x="4200" y="18655"/>
                </a:cubicBezTo>
                <a:lnTo>
                  <a:pt x="9000" y="18655"/>
                </a:lnTo>
                <a:cubicBezTo>
                  <a:pt x="9332" y="18655"/>
                  <a:pt x="9600" y="18435"/>
                  <a:pt x="9600" y="18164"/>
                </a:cubicBezTo>
                <a:cubicBezTo>
                  <a:pt x="9600" y="17893"/>
                  <a:pt x="9332" y="17673"/>
                  <a:pt x="9000" y="17673"/>
                </a:cubicBezTo>
                <a:moveTo>
                  <a:pt x="11400" y="14727"/>
                </a:moveTo>
                <a:lnTo>
                  <a:pt x="4200" y="14727"/>
                </a:lnTo>
                <a:cubicBezTo>
                  <a:pt x="3868" y="14727"/>
                  <a:pt x="3600" y="14947"/>
                  <a:pt x="3600" y="15218"/>
                </a:cubicBezTo>
                <a:cubicBezTo>
                  <a:pt x="3600" y="15490"/>
                  <a:pt x="3868" y="15709"/>
                  <a:pt x="4200" y="15709"/>
                </a:cubicBezTo>
                <a:lnTo>
                  <a:pt x="11400" y="15709"/>
                </a:lnTo>
                <a:cubicBezTo>
                  <a:pt x="11732" y="15709"/>
                  <a:pt x="12000" y="15490"/>
                  <a:pt x="12000" y="15218"/>
                </a:cubicBezTo>
                <a:cubicBezTo>
                  <a:pt x="12000" y="14947"/>
                  <a:pt x="11732" y="14727"/>
                  <a:pt x="11400" y="14727"/>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4" name="Shape 2534">
            <a:extLst>
              <a:ext uri="{FF2B5EF4-FFF2-40B4-BE49-F238E27FC236}">
                <a16:creationId xmlns:a16="http://schemas.microsoft.com/office/drawing/2014/main" id="{E813689B-E03C-1F47-99AC-FDB571E162B4}"/>
              </a:ext>
            </a:extLst>
          </p:cNvPr>
          <p:cNvSpPr/>
          <p:nvPr userDrawn="1"/>
        </p:nvSpPr>
        <p:spPr>
          <a:xfrm>
            <a:off x="10111660" y="489074"/>
            <a:ext cx="241375" cy="295024"/>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6"/>
                </a:moveTo>
                <a:cubicBezTo>
                  <a:pt x="20400" y="20178"/>
                  <a:pt x="19862" y="20617"/>
                  <a:pt x="19200" y="20617"/>
                </a:cubicBezTo>
                <a:lnTo>
                  <a:pt x="2400" y="20617"/>
                </a:lnTo>
                <a:cubicBezTo>
                  <a:pt x="1738" y="20617"/>
                  <a:pt x="1200" y="20178"/>
                  <a:pt x="1200" y="19636"/>
                </a:cubicBezTo>
                <a:lnTo>
                  <a:pt x="1200" y="1964"/>
                </a:lnTo>
                <a:cubicBezTo>
                  <a:pt x="1200" y="1422"/>
                  <a:pt x="1738" y="982"/>
                  <a:pt x="2400" y="982"/>
                </a:cubicBezTo>
                <a:lnTo>
                  <a:pt x="13200" y="982"/>
                </a:lnTo>
                <a:lnTo>
                  <a:pt x="13200" y="5891"/>
                </a:lnTo>
                <a:cubicBezTo>
                  <a:pt x="13200" y="6433"/>
                  <a:pt x="13738" y="6872"/>
                  <a:pt x="14400" y="6872"/>
                </a:cubicBezTo>
                <a:lnTo>
                  <a:pt x="20400" y="6872"/>
                </a:lnTo>
                <a:cubicBezTo>
                  <a:pt x="20400" y="6872"/>
                  <a:pt x="20400" y="19636"/>
                  <a:pt x="20400" y="19636"/>
                </a:cubicBezTo>
                <a:close/>
                <a:moveTo>
                  <a:pt x="15600" y="0"/>
                </a:moveTo>
                <a:lnTo>
                  <a:pt x="2400" y="0"/>
                </a:lnTo>
                <a:cubicBezTo>
                  <a:pt x="1075" y="0"/>
                  <a:pt x="0" y="879"/>
                  <a:pt x="0" y="1964"/>
                </a:cubicBezTo>
                <a:lnTo>
                  <a:pt x="0" y="19636"/>
                </a:lnTo>
                <a:cubicBezTo>
                  <a:pt x="0" y="20720"/>
                  <a:pt x="1075" y="21600"/>
                  <a:pt x="2400" y="21600"/>
                </a:cubicBezTo>
                <a:lnTo>
                  <a:pt x="19200" y="21600"/>
                </a:lnTo>
                <a:cubicBezTo>
                  <a:pt x="20525" y="21600"/>
                  <a:pt x="21600" y="20720"/>
                  <a:pt x="21600" y="19636"/>
                </a:cubicBezTo>
                <a:lnTo>
                  <a:pt x="21600" y="5400"/>
                </a:lnTo>
                <a:cubicBezTo>
                  <a:pt x="21600" y="5400"/>
                  <a:pt x="15600" y="0"/>
                  <a:pt x="15600" y="0"/>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5" name="Shape 2535">
            <a:extLst>
              <a:ext uri="{FF2B5EF4-FFF2-40B4-BE49-F238E27FC236}">
                <a16:creationId xmlns:a16="http://schemas.microsoft.com/office/drawing/2014/main" id="{4AD93F9F-E981-DB4C-9739-4E9893214F44}"/>
              </a:ext>
            </a:extLst>
          </p:cNvPr>
          <p:cNvSpPr/>
          <p:nvPr userDrawn="1"/>
        </p:nvSpPr>
        <p:spPr>
          <a:xfrm>
            <a:off x="512960" y="1555597"/>
            <a:ext cx="241375" cy="295024"/>
          </a:xfrm>
          <a:custGeom>
            <a:avLst/>
            <a:gdLst/>
            <a:ahLst/>
            <a:cxnLst>
              <a:cxn ang="0">
                <a:pos x="wd2" y="hd2"/>
              </a:cxn>
              <a:cxn ang="5400000">
                <a:pos x="wd2" y="hd2"/>
              </a:cxn>
              <a:cxn ang="10800000">
                <a:pos x="wd2" y="hd2"/>
              </a:cxn>
              <a:cxn ang="16200000">
                <a:pos x="wd2" y="hd2"/>
              </a:cxn>
            </a:cxnLst>
            <a:rect l="0" t="0" r="r" b="b"/>
            <a:pathLst>
              <a:path w="21600" h="21600" extrusionOk="0">
                <a:moveTo>
                  <a:pt x="10800" y="8836"/>
                </a:moveTo>
                <a:lnTo>
                  <a:pt x="10800" y="5966"/>
                </a:lnTo>
                <a:lnTo>
                  <a:pt x="13928" y="8836"/>
                </a:lnTo>
                <a:cubicBezTo>
                  <a:pt x="13928" y="8836"/>
                  <a:pt x="10800" y="8836"/>
                  <a:pt x="10800" y="8836"/>
                </a:cubicBezTo>
                <a:close/>
                <a:moveTo>
                  <a:pt x="14400" y="19636"/>
                </a:moveTo>
                <a:cubicBezTo>
                  <a:pt x="14400" y="20178"/>
                  <a:pt x="13862" y="20617"/>
                  <a:pt x="13200" y="20617"/>
                </a:cubicBezTo>
                <a:lnTo>
                  <a:pt x="2400" y="20617"/>
                </a:lnTo>
                <a:cubicBezTo>
                  <a:pt x="1738" y="20617"/>
                  <a:pt x="1200" y="20178"/>
                  <a:pt x="1200" y="19636"/>
                </a:cubicBezTo>
                <a:lnTo>
                  <a:pt x="1200" y="6872"/>
                </a:lnTo>
                <a:cubicBezTo>
                  <a:pt x="1200" y="6331"/>
                  <a:pt x="1738" y="5891"/>
                  <a:pt x="2400" y="5891"/>
                </a:cubicBezTo>
                <a:lnTo>
                  <a:pt x="9600" y="5891"/>
                </a:lnTo>
                <a:lnTo>
                  <a:pt x="9600" y="8836"/>
                </a:lnTo>
                <a:cubicBezTo>
                  <a:pt x="9600" y="9378"/>
                  <a:pt x="10138" y="9818"/>
                  <a:pt x="10800" y="9818"/>
                </a:cubicBezTo>
                <a:lnTo>
                  <a:pt x="14400" y="9818"/>
                </a:lnTo>
                <a:cubicBezTo>
                  <a:pt x="14400" y="9818"/>
                  <a:pt x="14400" y="19636"/>
                  <a:pt x="14400" y="19636"/>
                </a:cubicBezTo>
                <a:close/>
                <a:moveTo>
                  <a:pt x="2400" y="4909"/>
                </a:moveTo>
                <a:cubicBezTo>
                  <a:pt x="1075" y="4909"/>
                  <a:pt x="0" y="5788"/>
                  <a:pt x="0" y="6872"/>
                </a:cubicBezTo>
                <a:lnTo>
                  <a:pt x="0" y="19636"/>
                </a:lnTo>
                <a:cubicBezTo>
                  <a:pt x="0" y="20720"/>
                  <a:pt x="1075" y="21600"/>
                  <a:pt x="2400" y="21600"/>
                </a:cubicBezTo>
                <a:lnTo>
                  <a:pt x="13200" y="21600"/>
                </a:lnTo>
                <a:cubicBezTo>
                  <a:pt x="14525" y="21600"/>
                  <a:pt x="15600" y="20720"/>
                  <a:pt x="15600" y="19636"/>
                </a:cubicBezTo>
                <a:lnTo>
                  <a:pt x="15600" y="8836"/>
                </a:lnTo>
                <a:lnTo>
                  <a:pt x="11400" y="4909"/>
                </a:lnTo>
                <a:cubicBezTo>
                  <a:pt x="11400" y="4909"/>
                  <a:pt x="2400" y="4909"/>
                  <a:pt x="2400" y="4909"/>
                </a:cubicBezTo>
                <a:close/>
                <a:moveTo>
                  <a:pt x="16800" y="3927"/>
                </a:moveTo>
                <a:lnTo>
                  <a:pt x="16800" y="1058"/>
                </a:lnTo>
                <a:lnTo>
                  <a:pt x="19928" y="3927"/>
                </a:lnTo>
                <a:cubicBezTo>
                  <a:pt x="19928" y="3927"/>
                  <a:pt x="16800" y="3927"/>
                  <a:pt x="16800" y="3927"/>
                </a:cubicBezTo>
                <a:close/>
                <a:moveTo>
                  <a:pt x="17400" y="0"/>
                </a:moveTo>
                <a:lnTo>
                  <a:pt x="8400" y="0"/>
                </a:lnTo>
                <a:cubicBezTo>
                  <a:pt x="7075" y="0"/>
                  <a:pt x="6000" y="879"/>
                  <a:pt x="6000" y="1964"/>
                </a:cubicBezTo>
                <a:lnTo>
                  <a:pt x="6000" y="3436"/>
                </a:lnTo>
                <a:cubicBezTo>
                  <a:pt x="6000" y="3708"/>
                  <a:pt x="6269" y="3927"/>
                  <a:pt x="6600" y="3927"/>
                </a:cubicBezTo>
                <a:cubicBezTo>
                  <a:pt x="6931" y="3927"/>
                  <a:pt x="7200" y="3708"/>
                  <a:pt x="7200" y="3436"/>
                </a:cubicBezTo>
                <a:lnTo>
                  <a:pt x="7200" y="1964"/>
                </a:lnTo>
                <a:cubicBezTo>
                  <a:pt x="7200" y="1422"/>
                  <a:pt x="7738" y="982"/>
                  <a:pt x="8400" y="982"/>
                </a:cubicBezTo>
                <a:lnTo>
                  <a:pt x="15600" y="982"/>
                </a:lnTo>
                <a:lnTo>
                  <a:pt x="15600" y="3927"/>
                </a:lnTo>
                <a:cubicBezTo>
                  <a:pt x="15600" y="4469"/>
                  <a:pt x="16138" y="4909"/>
                  <a:pt x="16800" y="4909"/>
                </a:cubicBezTo>
                <a:lnTo>
                  <a:pt x="20400" y="4909"/>
                </a:lnTo>
                <a:lnTo>
                  <a:pt x="20400" y="14727"/>
                </a:lnTo>
                <a:cubicBezTo>
                  <a:pt x="20400" y="15269"/>
                  <a:pt x="19862" y="15709"/>
                  <a:pt x="19200" y="15709"/>
                </a:cubicBezTo>
                <a:lnTo>
                  <a:pt x="17400" y="15709"/>
                </a:lnTo>
                <a:cubicBezTo>
                  <a:pt x="17069" y="15709"/>
                  <a:pt x="16800" y="15929"/>
                  <a:pt x="16800" y="16199"/>
                </a:cubicBezTo>
                <a:cubicBezTo>
                  <a:pt x="16800" y="16471"/>
                  <a:pt x="17069" y="16690"/>
                  <a:pt x="17400" y="16690"/>
                </a:cubicBezTo>
                <a:lnTo>
                  <a:pt x="19200" y="16690"/>
                </a:lnTo>
                <a:cubicBezTo>
                  <a:pt x="20525" y="16690"/>
                  <a:pt x="21600" y="15811"/>
                  <a:pt x="21600" y="14727"/>
                </a:cubicBezTo>
                <a:lnTo>
                  <a:pt x="21600" y="3927"/>
                </a:lnTo>
                <a:cubicBezTo>
                  <a:pt x="21600" y="3927"/>
                  <a:pt x="17400" y="0"/>
                  <a:pt x="17400" y="0"/>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6" name="Shape 2536">
            <a:extLst>
              <a:ext uri="{FF2B5EF4-FFF2-40B4-BE49-F238E27FC236}">
                <a16:creationId xmlns:a16="http://schemas.microsoft.com/office/drawing/2014/main" id="{ABFA369A-24C2-9C45-81B8-105788C0EDB4}"/>
              </a:ext>
            </a:extLst>
          </p:cNvPr>
          <p:cNvSpPr/>
          <p:nvPr userDrawn="1"/>
        </p:nvSpPr>
        <p:spPr>
          <a:xfrm>
            <a:off x="1576631" y="1555588"/>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4418" y="11782"/>
                </a:moveTo>
                <a:lnTo>
                  <a:pt x="14236" y="11782"/>
                </a:lnTo>
                <a:cubicBezTo>
                  <a:pt x="14507" y="11782"/>
                  <a:pt x="14727" y="11562"/>
                  <a:pt x="14727" y="11291"/>
                </a:cubicBezTo>
                <a:cubicBezTo>
                  <a:pt x="14727" y="11020"/>
                  <a:pt x="14507" y="10800"/>
                  <a:pt x="14236" y="10800"/>
                </a:cubicBezTo>
                <a:lnTo>
                  <a:pt x="4418" y="10800"/>
                </a:lnTo>
                <a:cubicBezTo>
                  <a:pt x="4147" y="10800"/>
                  <a:pt x="3927" y="11020"/>
                  <a:pt x="3927" y="11291"/>
                </a:cubicBezTo>
                <a:cubicBezTo>
                  <a:pt x="3927" y="11562"/>
                  <a:pt x="4147" y="11782"/>
                  <a:pt x="4418" y="11782"/>
                </a:cubicBezTo>
                <a:moveTo>
                  <a:pt x="20618" y="20618"/>
                </a:moveTo>
                <a:lnTo>
                  <a:pt x="5891" y="20618"/>
                </a:lnTo>
                <a:lnTo>
                  <a:pt x="5891" y="16200"/>
                </a:lnTo>
                <a:cubicBezTo>
                  <a:pt x="5891" y="15929"/>
                  <a:pt x="5671" y="15709"/>
                  <a:pt x="5400" y="15709"/>
                </a:cubicBezTo>
                <a:lnTo>
                  <a:pt x="982" y="15709"/>
                </a:lnTo>
                <a:lnTo>
                  <a:pt x="982" y="982"/>
                </a:lnTo>
                <a:lnTo>
                  <a:pt x="20618" y="982"/>
                </a:lnTo>
                <a:cubicBezTo>
                  <a:pt x="20618" y="982"/>
                  <a:pt x="20618" y="20618"/>
                  <a:pt x="20618" y="20618"/>
                </a:cubicBezTo>
                <a:close/>
                <a:moveTo>
                  <a:pt x="4909" y="20127"/>
                </a:moveTo>
                <a:lnTo>
                  <a:pt x="1473" y="16691"/>
                </a:lnTo>
                <a:lnTo>
                  <a:pt x="4909" y="16691"/>
                </a:lnTo>
                <a:cubicBezTo>
                  <a:pt x="4909" y="16691"/>
                  <a:pt x="4909" y="20127"/>
                  <a:pt x="4909" y="20127"/>
                </a:cubicBezTo>
                <a:close/>
                <a:moveTo>
                  <a:pt x="20618" y="0"/>
                </a:moveTo>
                <a:lnTo>
                  <a:pt x="982" y="0"/>
                </a:lnTo>
                <a:cubicBezTo>
                  <a:pt x="440" y="0"/>
                  <a:pt x="0" y="440"/>
                  <a:pt x="0" y="982"/>
                </a:cubicBezTo>
                <a:lnTo>
                  <a:pt x="0" y="16691"/>
                </a:lnTo>
                <a:lnTo>
                  <a:pt x="4909" y="21600"/>
                </a:lnTo>
                <a:lnTo>
                  <a:pt x="20618" y="21600"/>
                </a:lnTo>
                <a:cubicBezTo>
                  <a:pt x="21160" y="21600"/>
                  <a:pt x="21600" y="21161"/>
                  <a:pt x="21600" y="20618"/>
                </a:cubicBezTo>
                <a:lnTo>
                  <a:pt x="21600" y="982"/>
                </a:lnTo>
                <a:cubicBezTo>
                  <a:pt x="21600" y="440"/>
                  <a:pt x="21160" y="0"/>
                  <a:pt x="20618" y="0"/>
                </a:cubicBezTo>
                <a:moveTo>
                  <a:pt x="4418" y="8836"/>
                </a:moveTo>
                <a:lnTo>
                  <a:pt x="17182" y="8836"/>
                </a:lnTo>
                <a:cubicBezTo>
                  <a:pt x="17453" y="8836"/>
                  <a:pt x="17673" y="8617"/>
                  <a:pt x="17673" y="8345"/>
                </a:cubicBezTo>
                <a:cubicBezTo>
                  <a:pt x="17673" y="8075"/>
                  <a:pt x="17453" y="7855"/>
                  <a:pt x="17182" y="7855"/>
                </a:cubicBezTo>
                <a:lnTo>
                  <a:pt x="4418" y="7855"/>
                </a:lnTo>
                <a:cubicBezTo>
                  <a:pt x="4147" y="7855"/>
                  <a:pt x="3927" y="8075"/>
                  <a:pt x="3927" y="8345"/>
                </a:cubicBezTo>
                <a:cubicBezTo>
                  <a:pt x="3927" y="8617"/>
                  <a:pt x="4147" y="8836"/>
                  <a:pt x="4418" y="8836"/>
                </a:cubicBezTo>
                <a:moveTo>
                  <a:pt x="4418" y="5891"/>
                </a:moveTo>
                <a:lnTo>
                  <a:pt x="10309" y="5891"/>
                </a:lnTo>
                <a:cubicBezTo>
                  <a:pt x="10580" y="5891"/>
                  <a:pt x="10800" y="5672"/>
                  <a:pt x="10800" y="5400"/>
                </a:cubicBezTo>
                <a:cubicBezTo>
                  <a:pt x="10800" y="5129"/>
                  <a:pt x="10580" y="4909"/>
                  <a:pt x="10309" y="4909"/>
                </a:cubicBezTo>
                <a:lnTo>
                  <a:pt x="4418" y="4909"/>
                </a:lnTo>
                <a:cubicBezTo>
                  <a:pt x="4147" y="4909"/>
                  <a:pt x="3927" y="5129"/>
                  <a:pt x="3927" y="5400"/>
                </a:cubicBezTo>
                <a:cubicBezTo>
                  <a:pt x="3927" y="5672"/>
                  <a:pt x="4147" y="5891"/>
                  <a:pt x="4418" y="5891"/>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7" name="Shape 2537">
            <a:extLst>
              <a:ext uri="{FF2B5EF4-FFF2-40B4-BE49-F238E27FC236}">
                <a16:creationId xmlns:a16="http://schemas.microsoft.com/office/drawing/2014/main" id="{ED821BCD-C1BE-234E-A624-0A6B38129CFE}"/>
              </a:ext>
            </a:extLst>
          </p:cNvPr>
          <p:cNvSpPr/>
          <p:nvPr userDrawn="1"/>
        </p:nvSpPr>
        <p:spPr>
          <a:xfrm>
            <a:off x="2646005" y="1555589"/>
            <a:ext cx="241375" cy="295013"/>
          </a:xfrm>
          <a:custGeom>
            <a:avLst/>
            <a:gdLst/>
            <a:ahLst/>
            <a:cxnLst>
              <a:cxn ang="0">
                <a:pos x="wd2" y="hd2"/>
              </a:cxn>
              <a:cxn ang="5400000">
                <a:pos x="wd2" y="hd2"/>
              </a:cxn>
              <a:cxn ang="10800000">
                <a:pos x="wd2" y="hd2"/>
              </a:cxn>
              <a:cxn ang="16200000">
                <a:pos x="wd2" y="hd2"/>
              </a:cxn>
            </a:cxnLst>
            <a:rect l="0" t="0" r="r" b="b"/>
            <a:pathLst>
              <a:path w="21600" h="21600" extrusionOk="0">
                <a:moveTo>
                  <a:pt x="14400" y="13745"/>
                </a:moveTo>
                <a:lnTo>
                  <a:pt x="3600" y="13745"/>
                </a:lnTo>
                <a:cubicBezTo>
                  <a:pt x="3269" y="13745"/>
                  <a:pt x="3000" y="13966"/>
                  <a:pt x="3000" y="14236"/>
                </a:cubicBezTo>
                <a:cubicBezTo>
                  <a:pt x="3000" y="14508"/>
                  <a:pt x="3269" y="14727"/>
                  <a:pt x="3600" y="14727"/>
                </a:cubicBezTo>
                <a:lnTo>
                  <a:pt x="14400" y="14727"/>
                </a:lnTo>
                <a:cubicBezTo>
                  <a:pt x="14731" y="14727"/>
                  <a:pt x="15000" y="14508"/>
                  <a:pt x="15000" y="14236"/>
                </a:cubicBezTo>
                <a:cubicBezTo>
                  <a:pt x="15000" y="13966"/>
                  <a:pt x="14731" y="13745"/>
                  <a:pt x="14400" y="13745"/>
                </a:cubicBezTo>
                <a:moveTo>
                  <a:pt x="3000" y="11291"/>
                </a:moveTo>
                <a:cubicBezTo>
                  <a:pt x="3000" y="11562"/>
                  <a:pt x="3269" y="11782"/>
                  <a:pt x="3600" y="11782"/>
                </a:cubicBezTo>
                <a:lnTo>
                  <a:pt x="18000" y="11782"/>
                </a:lnTo>
                <a:cubicBezTo>
                  <a:pt x="18331" y="11782"/>
                  <a:pt x="18600" y="11562"/>
                  <a:pt x="18600" y="11291"/>
                </a:cubicBezTo>
                <a:cubicBezTo>
                  <a:pt x="18600" y="11020"/>
                  <a:pt x="18331" y="10800"/>
                  <a:pt x="18000" y="10800"/>
                </a:cubicBezTo>
                <a:lnTo>
                  <a:pt x="3600" y="10800"/>
                </a:lnTo>
                <a:cubicBezTo>
                  <a:pt x="3269" y="10800"/>
                  <a:pt x="3000" y="11020"/>
                  <a:pt x="3000" y="11291"/>
                </a:cubicBezTo>
                <a:moveTo>
                  <a:pt x="20400" y="20618"/>
                </a:moveTo>
                <a:lnTo>
                  <a:pt x="6600" y="20618"/>
                </a:lnTo>
                <a:lnTo>
                  <a:pt x="1200" y="16200"/>
                </a:lnTo>
                <a:lnTo>
                  <a:pt x="1200" y="2945"/>
                </a:lnTo>
                <a:lnTo>
                  <a:pt x="4200" y="2945"/>
                </a:lnTo>
                <a:lnTo>
                  <a:pt x="4200" y="4418"/>
                </a:lnTo>
                <a:cubicBezTo>
                  <a:pt x="4200" y="4690"/>
                  <a:pt x="4469" y="4909"/>
                  <a:pt x="4800" y="4909"/>
                </a:cubicBezTo>
                <a:cubicBezTo>
                  <a:pt x="5131" y="4909"/>
                  <a:pt x="5400" y="4690"/>
                  <a:pt x="5400" y="4418"/>
                </a:cubicBezTo>
                <a:lnTo>
                  <a:pt x="5400" y="2945"/>
                </a:lnTo>
                <a:lnTo>
                  <a:pt x="6600" y="2945"/>
                </a:lnTo>
                <a:lnTo>
                  <a:pt x="6600" y="4418"/>
                </a:lnTo>
                <a:cubicBezTo>
                  <a:pt x="6600" y="4690"/>
                  <a:pt x="6869" y="4909"/>
                  <a:pt x="7200" y="4909"/>
                </a:cubicBezTo>
                <a:cubicBezTo>
                  <a:pt x="7531" y="4909"/>
                  <a:pt x="7800" y="4690"/>
                  <a:pt x="7800" y="4418"/>
                </a:cubicBezTo>
                <a:lnTo>
                  <a:pt x="7800" y="2945"/>
                </a:lnTo>
                <a:lnTo>
                  <a:pt x="9000" y="2945"/>
                </a:lnTo>
                <a:lnTo>
                  <a:pt x="9000" y="4418"/>
                </a:lnTo>
                <a:cubicBezTo>
                  <a:pt x="9000" y="4690"/>
                  <a:pt x="9269" y="4909"/>
                  <a:pt x="9600" y="4909"/>
                </a:cubicBezTo>
                <a:cubicBezTo>
                  <a:pt x="9931" y="4909"/>
                  <a:pt x="10200" y="4690"/>
                  <a:pt x="10200" y="4418"/>
                </a:cubicBezTo>
                <a:lnTo>
                  <a:pt x="10200" y="2945"/>
                </a:lnTo>
                <a:lnTo>
                  <a:pt x="11400" y="2945"/>
                </a:lnTo>
                <a:lnTo>
                  <a:pt x="11400" y="4418"/>
                </a:lnTo>
                <a:cubicBezTo>
                  <a:pt x="11400" y="4690"/>
                  <a:pt x="11669" y="4909"/>
                  <a:pt x="12000" y="4909"/>
                </a:cubicBezTo>
                <a:cubicBezTo>
                  <a:pt x="12331" y="4909"/>
                  <a:pt x="12600" y="4690"/>
                  <a:pt x="12600" y="4418"/>
                </a:cubicBezTo>
                <a:lnTo>
                  <a:pt x="12600" y="2945"/>
                </a:lnTo>
                <a:lnTo>
                  <a:pt x="13800" y="2945"/>
                </a:lnTo>
                <a:lnTo>
                  <a:pt x="13800" y="4418"/>
                </a:lnTo>
                <a:cubicBezTo>
                  <a:pt x="13800" y="4690"/>
                  <a:pt x="14069" y="4909"/>
                  <a:pt x="14400" y="4909"/>
                </a:cubicBezTo>
                <a:cubicBezTo>
                  <a:pt x="14731" y="4909"/>
                  <a:pt x="15000" y="4690"/>
                  <a:pt x="15000" y="4418"/>
                </a:cubicBezTo>
                <a:lnTo>
                  <a:pt x="15000" y="2945"/>
                </a:lnTo>
                <a:lnTo>
                  <a:pt x="16200" y="2945"/>
                </a:lnTo>
                <a:lnTo>
                  <a:pt x="16200" y="4418"/>
                </a:lnTo>
                <a:cubicBezTo>
                  <a:pt x="16200" y="4690"/>
                  <a:pt x="16469" y="4909"/>
                  <a:pt x="16800" y="4909"/>
                </a:cubicBezTo>
                <a:cubicBezTo>
                  <a:pt x="17131" y="4909"/>
                  <a:pt x="17400" y="4690"/>
                  <a:pt x="17400" y="4418"/>
                </a:cubicBezTo>
                <a:lnTo>
                  <a:pt x="17400" y="2945"/>
                </a:lnTo>
                <a:lnTo>
                  <a:pt x="20400" y="2945"/>
                </a:lnTo>
                <a:cubicBezTo>
                  <a:pt x="20400" y="2945"/>
                  <a:pt x="20400" y="20618"/>
                  <a:pt x="20400" y="20618"/>
                </a:cubicBezTo>
                <a:close/>
                <a:moveTo>
                  <a:pt x="1200" y="20618"/>
                </a:moveTo>
                <a:lnTo>
                  <a:pt x="1200" y="17673"/>
                </a:lnTo>
                <a:lnTo>
                  <a:pt x="4800" y="20618"/>
                </a:lnTo>
                <a:cubicBezTo>
                  <a:pt x="4800" y="20618"/>
                  <a:pt x="1200" y="20618"/>
                  <a:pt x="1200" y="20618"/>
                </a:cubicBezTo>
                <a:close/>
                <a:moveTo>
                  <a:pt x="20400" y="1964"/>
                </a:moveTo>
                <a:lnTo>
                  <a:pt x="17400" y="1964"/>
                </a:lnTo>
                <a:lnTo>
                  <a:pt x="17400" y="491"/>
                </a:lnTo>
                <a:cubicBezTo>
                  <a:pt x="17400" y="220"/>
                  <a:pt x="17131" y="0"/>
                  <a:pt x="16800" y="0"/>
                </a:cubicBezTo>
                <a:cubicBezTo>
                  <a:pt x="16469" y="0"/>
                  <a:pt x="16200" y="220"/>
                  <a:pt x="16200" y="491"/>
                </a:cubicBezTo>
                <a:lnTo>
                  <a:pt x="16200" y="1964"/>
                </a:lnTo>
                <a:lnTo>
                  <a:pt x="15000" y="1964"/>
                </a:lnTo>
                <a:lnTo>
                  <a:pt x="15000" y="491"/>
                </a:lnTo>
                <a:cubicBezTo>
                  <a:pt x="15000" y="220"/>
                  <a:pt x="14731" y="0"/>
                  <a:pt x="14400" y="0"/>
                </a:cubicBezTo>
                <a:cubicBezTo>
                  <a:pt x="14069" y="0"/>
                  <a:pt x="13800" y="220"/>
                  <a:pt x="13800" y="491"/>
                </a:cubicBezTo>
                <a:lnTo>
                  <a:pt x="13800" y="1964"/>
                </a:lnTo>
                <a:lnTo>
                  <a:pt x="12600" y="1964"/>
                </a:lnTo>
                <a:lnTo>
                  <a:pt x="12600" y="491"/>
                </a:lnTo>
                <a:cubicBezTo>
                  <a:pt x="12600" y="220"/>
                  <a:pt x="12331" y="0"/>
                  <a:pt x="12000" y="0"/>
                </a:cubicBezTo>
                <a:cubicBezTo>
                  <a:pt x="11669" y="0"/>
                  <a:pt x="11400" y="220"/>
                  <a:pt x="11400" y="491"/>
                </a:cubicBezTo>
                <a:lnTo>
                  <a:pt x="11400" y="1964"/>
                </a:lnTo>
                <a:lnTo>
                  <a:pt x="10200" y="1964"/>
                </a:lnTo>
                <a:lnTo>
                  <a:pt x="10200" y="491"/>
                </a:lnTo>
                <a:cubicBezTo>
                  <a:pt x="10200" y="220"/>
                  <a:pt x="9931" y="0"/>
                  <a:pt x="9600" y="0"/>
                </a:cubicBezTo>
                <a:cubicBezTo>
                  <a:pt x="9269" y="0"/>
                  <a:pt x="9000" y="220"/>
                  <a:pt x="9000" y="491"/>
                </a:cubicBezTo>
                <a:lnTo>
                  <a:pt x="9000" y="1964"/>
                </a:lnTo>
                <a:lnTo>
                  <a:pt x="7800" y="1964"/>
                </a:lnTo>
                <a:lnTo>
                  <a:pt x="7800" y="491"/>
                </a:lnTo>
                <a:cubicBezTo>
                  <a:pt x="7800" y="220"/>
                  <a:pt x="7531" y="0"/>
                  <a:pt x="7200" y="0"/>
                </a:cubicBezTo>
                <a:cubicBezTo>
                  <a:pt x="6869" y="0"/>
                  <a:pt x="6600" y="220"/>
                  <a:pt x="6600" y="491"/>
                </a:cubicBezTo>
                <a:lnTo>
                  <a:pt x="6600" y="1964"/>
                </a:lnTo>
                <a:lnTo>
                  <a:pt x="5400" y="1964"/>
                </a:lnTo>
                <a:lnTo>
                  <a:pt x="5400" y="491"/>
                </a:lnTo>
                <a:cubicBezTo>
                  <a:pt x="5400" y="220"/>
                  <a:pt x="5131" y="0"/>
                  <a:pt x="4800" y="0"/>
                </a:cubicBezTo>
                <a:cubicBezTo>
                  <a:pt x="4469" y="0"/>
                  <a:pt x="4200" y="220"/>
                  <a:pt x="4200" y="491"/>
                </a:cubicBezTo>
                <a:lnTo>
                  <a:pt x="4200" y="1964"/>
                </a:lnTo>
                <a:lnTo>
                  <a:pt x="1200" y="1964"/>
                </a:lnTo>
                <a:cubicBezTo>
                  <a:pt x="538" y="1964"/>
                  <a:pt x="0" y="2404"/>
                  <a:pt x="0" y="2945"/>
                </a:cubicBezTo>
                <a:lnTo>
                  <a:pt x="0" y="20618"/>
                </a:lnTo>
                <a:cubicBezTo>
                  <a:pt x="0" y="21161"/>
                  <a:pt x="538" y="21600"/>
                  <a:pt x="1200" y="21600"/>
                </a:cubicBezTo>
                <a:lnTo>
                  <a:pt x="20400" y="21600"/>
                </a:lnTo>
                <a:cubicBezTo>
                  <a:pt x="21062" y="21600"/>
                  <a:pt x="21600" y="21161"/>
                  <a:pt x="21600" y="20618"/>
                </a:cubicBezTo>
                <a:lnTo>
                  <a:pt x="21600" y="2945"/>
                </a:lnTo>
                <a:cubicBezTo>
                  <a:pt x="21600" y="2404"/>
                  <a:pt x="21062" y="1964"/>
                  <a:pt x="20400" y="1964"/>
                </a:cubicBezTo>
                <a:moveTo>
                  <a:pt x="3600" y="8836"/>
                </a:moveTo>
                <a:lnTo>
                  <a:pt x="10800" y="8836"/>
                </a:lnTo>
                <a:cubicBezTo>
                  <a:pt x="11131" y="8836"/>
                  <a:pt x="11400" y="8617"/>
                  <a:pt x="11400" y="8345"/>
                </a:cubicBezTo>
                <a:cubicBezTo>
                  <a:pt x="11400" y="8075"/>
                  <a:pt x="11131" y="7855"/>
                  <a:pt x="10800" y="7855"/>
                </a:cubicBezTo>
                <a:lnTo>
                  <a:pt x="3600" y="7855"/>
                </a:lnTo>
                <a:cubicBezTo>
                  <a:pt x="3269" y="7855"/>
                  <a:pt x="3000" y="8075"/>
                  <a:pt x="3000" y="8345"/>
                </a:cubicBezTo>
                <a:cubicBezTo>
                  <a:pt x="3000" y="8617"/>
                  <a:pt x="3269" y="8836"/>
                  <a:pt x="3600" y="8836"/>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8" name="Shape 2538">
            <a:extLst>
              <a:ext uri="{FF2B5EF4-FFF2-40B4-BE49-F238E27FC236}">
                <a16:creationId xmlns:a16="http://schemas.microsoft.com/office/drawing/2014/main" id="{43E02ACF-D2D3-4C43-904F-2CF46BC21BA3}"/>
              </a:ext>
            </a:extLst>
          </p:cNvPr>
          <p:cNvSpPr/>
          <p:nvPr userDrawn="1"/>
        </p:nvSpPr>
        <p:spPr>
          <a:xfrm>
            <a:off x="3712527" y="1555589"/>
            <a:ext cx="241375" cy="295013"/>
          </a:xfrm>
          <a:custGeom>
            <a:avLst/>
            <a:gdLst/>
            <a:ahLst/>
            <a:cxnLst>
              <a:cxn ang="0">
                <a:pos x="wd2" y="hd2"/>
              </a:cxn>
              <a:cxn ang="5400000">
                <a:pos x="wd2" y="hd2"/>
              </a:cxn>
              <a:cxn ang="10800000">
                <a:pos x="wd2" y="hd2"/>
              </a:cxn>
              <a:cxn ang="16200000">
                <a:pos x="wd2" y="hd2"/>
              </a:cxn>
            </a:cxnLst>
            <a:rect l="0" t="0" r="r" b="b"/>
            <a:pathLst>
              <a:path w="21600" h="21600" extrusionOk="0">
                <a:moveTo>
                  <a:pt x="20400" y="5891"/>
                </a:moveTo>
                <a:lnTo>
                  <a:pt x="1200" y="5891"/>
                </a:lnTo>
                <a:lnTo>
                  <a:pt x="1200" y="3927"/>
                </a:lnTo>
                <a:lnTo>
                  <a:pt x="6000" y="3927"/>
                </a:lnTo>
                <a:cubicBezTo>
                  <a:pt x="6000" y="4469"/>
                  <a:pt x="6538" y="4909"/>
                  <a:pt x="7200" y="4909"/>
                </a:cubicBezTo>
                <a:lnTo>
                  <a:pt x="14400" y="4909"/>
                </a:lnTo>
                <a:cubicBezTo>
                  <a:pt x="15062" y="4909"/>
                  <a:pt x="15600" y="4469"/>
                  <a:pt x="15600" y="3927"/>
                </a:cubicBezTo>
                <a:lnTo>
                  <a:pt x="20400" y="3927"/>
                </a:lnTo>
                <a:cubicBezTo>
                  <a:pt x="20400" y="3927"/>
                  <a:pt x="20400" y="5891"/>
                  <a:pt x="20400" y="5891"/>
                </a:cubicBezTo>
                <a:close/>
                <a:moveTo>
                  <a:pt x="20400" y="20618"/>
                </a:moveTo>
                <a:lnTo>
                  <a:pt x="1200" y="20618"/>
                </a:lnTo>
                <a:lnTo>
                  <a:pt x="1200" y="6873"/>
                </a:lnTo>
                <a:lnTo>
                  <a:pt x="20400" y="6873"/>
                </a:lnTo>
                <a:cubicBezTo>
                  <a:pt x="20400" y="6873"/>
                  <a:pt x="20400" y="20618"/>
                  <a:pt x="20400" y="20618"/>
                </a:cubicBezTo>
                <a:close/>
                <a:moveTo>
                  <a:pt x="7200" y="1964"/>
                </a:moveTo>
                <a:lnTo>
                  <a:pt x="14400" y="1964"/>
                </a:lnTo>
                <a:lnTo>
                  <a:pt x="14400" y="3927"/>
                </a:lnTo>
                <a:lnTo>
                  <a:pt x="7200" y="3927"/>
                </a:lnTo>
                <a:cubicBezTo>
                  <a:pt x="7200" y="3927"/>
                  <a:pt x="7200" y="1964"/>
                  <a:pt x="7200" y="1964"/>
                </a:cubicBezTo>
                <a:close/>
                <a:moveTo>
                  <a:pt x="20400" y="2945"/>
                </a:moveTo>
                <a:lnTo>
                  <a:pt x="15600" y="2945"/>
                </a:lnTo>
                <a:lnTo>
                  <a:pt x="15600" y="1964"/>
                </a:lnTo>
                <a:cubicBezTo>
                  <a:pt x="15600" y="1422"/>
                  <a:pt x="15062" y="982"/>
                  <a:pt x="14400" y="982"/>
                </a:cubicBezTo>
                <a:lnTo>
                  <a:pt x="12000" y="982"/>
                </a:lnTo>
                <a:cubicBezTo>
                  <a:pt x="12000" y="440"/>
                  <a:pt x="11462" y="0"/>
                  <a:pt x="10800" y="0"/>
                </a:cubicBezTo>
                <a:cubicBezTo>
                  <a:pt x="10138" y="0"/>
                  <a:pt x="9600" y="440"/>
                  <a:pt x="9600" y="982"/>
                </a:cubicBezTo>
                <a:lnTo>
                  <a:pt x="7200" y="982"/>
                </a:lnTo>
                <a:cubicBezTo>
                  <a:pt x="6538" y="982"/>
                  <a:pt x="6000" y="1422"/>
                  <a:pt x="6000" y="1964"/>
                </a:cubicBezTo>
                <a:lnTo>
                  <a:pt x="6000" y="2945"/>
                </a:lnTo>
                <a:lnTo>
                  <a:pt x="1200" y="2945"/>
                </a:lnTo>
                <a:cubicBezTo>
                  <a:pt x="538" y="2945"/>
                  <a:pt x="0" y="3386"/>
                  <a:pt x="0" y="3927"/>
                </a:cubicBezTo>
                <a:lnTo>
                  <a:pt x="0" y="20618"/>
                </a:lnTo>
                <a:cubicBezTo>
                  <a:pt x="0" y="21160"/>
                  <a:pt x="538" y="21600"/>
                  <a:pt x="1200" y="21600"/>
                </a:cubicBezTo>
                <a:lnTo>
                  <a:pt x="20400" y="21600"/>
                </a:lnTo>
                <a:cubicBezTo>
                  <a:pt x="21062" y="21600"/>
                  <a:pt x="21600" y="21160"/>
                  <a:pt x="21600" y="20618"/>
                </a:cubicBezTo>
                <a:lnTo>
                  <a:pt x="21600" y="3927"/>
                </a:lnTo>
                <a:cubicBezTo>
                  <a:pt x="21600" y="3386"/>
                  <a:pt x="21062" y="2945"/>
                  <a:pt x="20400" y="2945"/>
                </a:cubicBezTo>
                <a:moveTo>
                  <a:pt x="4200" y="16691"/>
                </a:moveTo>
                <a:lnTo>
                  <a:pt x="15000" y="16691"/>
                </a:lnTo>
                <a:cubicBezTo>
                  <a:pt x="15331" y="16691"/>
                  <a:pt x="15600" y="16472"/>
                  <a:pt x="15600" y="16200"/>
                </a:cubicBezTo>
                <a:cubicBezTo>
                  <a:pt x="15600" y="15929"/>
                  <a:pt x="15331" y="15709"/>
                  <a:pt x="15000" y="15709"/>
                </a:cubicBezTo>
                <a:lnTo>
                  <a:pt x="4200" y="15709"/>
                </a:lnTo>
                <a:cubicBezTo>
                  <a:pt x="3869" y="15709"/>
                  <a:pt x="3600" y="15929"/>
                  <a:pt x="3600" y="16200"/>
                </a:cubicBezTo>
                <a:cubicBezTo>
                  <a:pt x="3600" y="16472"/>
                  <a:pt x="3869" y="16691"/>
                  <a:pt x="4200" y="16691"/>
                </a:cubicBezTo>
                <a:moveTo>
                  <a:pt x="4200" y="13745"/>
                </a:moveTo>
                <a:lnTo>
                  <a:pt x="17400" y="13745"/>
                </a:lnTo>
                <a:cubicBezTo>
                  <a:pt x="17731" y="13745"/>
                  <a:pt x="18000" y="13526"/>
                  <a:pt x="18000" y="13255"/>
                </a:cubicBezTo>
                <a:cubicBezTo>
                  <a:pt x="18000" y="12984"/>
                  <a:pt x="17731" y="12764"/>
                  <a:pt x="17400" y="12764"/>
                </a:cubicBezTo>
                <a:lnTo>
                  <a:pt x="4200" y="12764"/>
                </a:lnTo>
                <a:cubicBezTo>
                  <a:pt x="3869" y="12764"/>
                  <a:pt x="3600" y="12984"/>
                  <a:pt x="3600" y="13255"/>
                </a:cubicBezTo>
                <a:cubicBezTo>
                  <a:pt x="3600" y="13526"/>
                  <a:pt x="3869" y="13745"/>
                  <a:pt x="4200" y="13745"/>
                </a:cubicBezTo>
                <a:moveTo>
                  <a:pt x="4200" y="10800"/>
                </a:moveTo>
                <a:lnTo>
                  <a:pt x="11400" y="10800"/>
                </a:lnTo>
                <a:cubicBezTo>
                  <a:pt x="11731" y="10800"/>
                  <a:pt x="12000" y="10581"/>
                  <a:pt x="12000" y="10309"/>
                </a:cubicBezTo>
                <a:cubicBezTo>
                  <a:pt x="12000" y="10038"/>
                  <a:pt x="11731" y="9818"/>
                  <a:pt x="11400" y="9818"/>
                </a:cubicBezTo>
                <a:lnTo>
                  <a:pt x="4200" y="9818"/>
                </a:lnTo>
                <a:cubicBezTo>
                  <a:pt x="3869" y="9818"/>
                  <a:pt x="3600" y="10038"/>
                  <a:pt x="3600" y="10309"/>
                </a:cubicBezTo>
                <a:cubicBezTo>
                  <a:pt x="3600" y="10581"/>
                  <a:pt x="3869" y="10800"/>
                  <a:pt x="4200" y="108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9" name="Shape 2539">
            <a:extLst>
              <a:ext uri="{FF2B5EF4-FFF2-40B4-BE49-F238E27FC236}">
                <a16:creationId xmlns:a16="http://schemas.microsoft.com/office/drawing/2014/main" id="{CDFDC6E8-5387-C14D-AD16-0A0DFD9F983A}"/>
              </a:ext>
            </a:extLst>
          </p:cNvPr>
          <p:cNvSpPr/>
          <p:nvPr userDrawn="1"/>
        </p:nvSpPr>
        <p:spPr>
          <a:xfrm>
            <a:off x="4776197" y="1560580"/>
            <a:ext cx="295014" cy="201146"/>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0" name="Shape 2540">
            <a:extLst>
              <a:ext uri="{FF2B5EF4-FFF2-40B4-BE49-F238E27FC236}">
                <a16:creationId xmlns:a16="http://schemas.microsoft.com/office/drawing/2014/main" id="{47F9BDCF-F788-6248-AFCE-168D9C820DAF}"/>
              </a:ext>
            </a:extLst>
          </p:cNvPr>
          <p:cNvSpPr/>
          <p:nvPr userDrawn="1"/>
        </p:nvSpPr>
        <p:spPr>
          <a:xfrm>
            <a:off x="5842720" y="1555588"/>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1" name="Shape 2541">
            <a:extLst>
              <a:ext uri="{FF2B5EF4-FFF2-40B4-BE49-F238E27FC236}">
                <a16:creationId xmlns:a16="http://schemas.microsoft.com/office/drawing/2014/main" id="{449ED65D-6295-8D41-A654-EAF87D3F1057}"/>
              </a:ext>
            </a:extLst>
          </p:cNvPr>
          <p:cNvSpPr/>
          <p:nvPr userDrawn="1"/>
        </p:nvSpPr>
        <p:spPr>
          <a:xfrm>
            <a:off x="6912093" y="1558440"/>
            <a:ext cx="241375" cy="241375"/>
          </a:xfrm>
          <a:custGeom>
            <a:avLst/>
            <a:gdLst/>
            <a:ahLst/>
            <a:cxnLst>
              <a:cxn ang="0">
                <a:pos x="wd2" y="hd2"/>
              </a:cxn>
              <a:cxn ang="5400000">
                <a:pos x="wd2" y="hd2"/>
              </a:cxn>
              <a:cxn ang="10800000">
                <a:pos x="wd2" y="hd2"/>
              </a:cxn>
              <a:cxn ang="16200000">
                <a:pos x="wd2" y="hd2"/>
              </a:cxn>
            </a:cxnLst>
            <a:rect l="0" t="0" r="r" b="b"/>
            <a:pathLst>
              <a:path w="21600" h="21600" extrusionOk="0">
                <a:moveTo>
                  <a:pt x="11648" y="10800"/>
                </a:moveTo>
                <a:lnTo>
                  <a:pt x="21424" y="1024"/>
                </a:lnTo>
                <a:cubicBezTo>
                  <a:pt x="21533" y="916"/>
                  <a:pt x="21600" y="766"/>
                  <a:pt x="21600" y="600"/>
                </a:cubicBezTo>
                <a:cubicBezTo>
                  <a:pt x="21600" y="269"/>
                  <a:pt x="21332" y="0"/>
                  <a:pt x="21000" y="0"/>
                </a:cubicBezTo>
                <a:cubicBezTo>
                  <a:pt x="20835" y="0"/>
                  <a:pt x="20685" y="67"/>
                  <a:pt x="20576" y="176"/>
                </a:cubicBezTo>
                <a:lnTo>
                  <a:pt x="10800" y="9952"/>
                </a:lnTo>
                <a:lnTo>
                  <a:pt x="1024" y="176"/>
                </a:lnTo>
                <a:cubicBezTo>
                  <a:pt x="916" y="67"/>
                  <a:pt x="766" y="0"/>
                  <a:pt x="600" y="0"/>
                </a:cubicBezTo>
                <a:cubicBezTo>
                  <a:pt x="268" y="0"/>
                  <a:pt x="0" y="269"/>
                  <a:pt x="0" y="600"/>
                </a:cubicBezTo>
                <a:cubicBezTo>
                  <a:pt x="0" y="766"/>
                  <a:pt x="67" y="916"/>
                  <a:pt x="176" y="1025"/>
                </a:cubicBezTo>
                <a:lnTo>
                  <a:pt x="9952" y="10800"/>
                </a:lnTo>
                <a:lnTo>
                  <a:pt x="176" y="20576"/>
                </a:lnTo>
                <a:cubicBezTo>
                  <a:pt x="67" y="20684"/>
                  <a:pt x="0" y="20834"/>
                  <a:pt x="0" y="21000"/>
                </a:cubicBezTo>
                <a:cubicBezTo>
                  <a:pt x="0" y="21332"/>
                  <a:pt x="268" y="21600"/>
                  <a:pt x="600" y="21600"/>
                </a:cubicBezTo>
                <a:cubicBezTo>
                  <a:pt x="766" y="21600"/>
                  <a:pt x="916" y="21533"/>
                  <a:pt x="1024" y="21424"/>
                </a:cubicBezTo>
                <a:lnTo>
                  <a:pt x="10800" y="11648"/>
                </a:lnTo>
                <a:lnTo>
                  <a:pt x="20576" y="21424"/>
                </a:lnTo>
                <a:cubicBezTo>
                  <a:pt x="20685" y="21533"/>
                  <a:pt x="20835" y="21600"/>
                  <a:pt x="21000" y="21600"/>
                </a:cubicBezTo>
                <a:cubicBezTo>
                  <a:pt x="21332" y="21600"/>
                  <a:pt x="21600" y="21332"/>
                  <a:pt x="21600" y="21000"/>
                </a:cubicBezTo>
                <a:cubicBezTo>
                  <a:pt x="21600" y="20834"/>
                  <a:pt x="21533" y="20684"/>
                  <a:pt x="21424" y="20576"/>
                </a:cubicBezTo>
                <a:cubicBezTo>
                  <a:pt x="21424" y="20576"/>
                  <a:pt x="11648" y="10800"/>
                  <a:pt x="11648" y="10800"/>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2" name="Shape 2542">
            <a:extLst>
              <a:ext uri="{FF2B5EF4-FFF2-40B4-BE49-F238E27FC236}">
                <a16:creationId xmlns:a16="http://schemas.microsoft.com/office/drawing/2014/main" id="{A59295B9-56E2-554F-AC74-40B2DAFBF4C8}"/>
              </a:ext>
            </a:extLst>
          </p:cNvPr>
          <p:cNvSpPr/>
          <p:nvPr userDrawn="1"/>
        </p:nvSpPr>
        <p:spPr>
          <a:xfrm>
            <a:off x="7975764" y="1555588"/>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8655" y="4909"/>
                </a:moveTo>
                <a:lnTo>
                  <a:pt x="19636" y="4909"/>
                </a:lnTo>
                <a:lnTo>
                  <a:pt x="19636" y="3927"/>
                </a:lnTo>
                <a:lnTo>
                  <a:pt x="18655" y="3927"/>
                </a:lnTo>
                <a:cubicBezTo>
                  <a:pt x="18655" y="3927"/>
                  <a:pt x="18655" y="4909"/>
                  <a:pt x="18655" y="4909"/>
                </a:cubicBezTo>
                <a:close/>
                <a:moveTo>
                  <a:pt x="19636" y="12764"/>
                </a:moveTo>
                <a:lnTo>
                  <a:pt x="18655" y="12764"/>
                </a:lnTo>
                <a:lnTo>
                  <a:pt x="18655" y="13745"/>
                </a:lnTo>
                <a:lnTo>
                  <a:pt x="19636" y="13745"/>
                </a:lnTo>
                <a:cubicBezTo>
                  <a:pt x="19636" y="13745"/>
                  <a:pt x="19636" y="12764"/>
                  <a:pt x="19636" y="12764"/>
                </a:cubicBezTo>
                <a:close/>
                <a:moveTo>
                  <a:pt x="18655" y="2945"/>
                </a:moveTo>
                <a:lnTo>
                  <a:pt x="19636" y="2945"/>
                </a:lnTo>
                <a:lnTo>
                  <a:pt x="19636" y="1964"/>
                </a:lnTo>
                <a:lnTo>
                  <a:pt x="18655" y="1964"/>
                </a:lnTo>
                <a:cubicBezTo>
                  <a:pt x="18655" y="1964"/>
                  <a:pt x="18655" y="2945"/>
                  <a:pt x="18655" y="2945"/>
                </a:cubicBezTo>
                <a:close/>
                <a:moveTo>
                  <a:pt x="20618" y="10309"/>
                </a:moveTo>
                <a:lnTo>
                  <a:pt x="17673" y="10309"/>
                </a:lnTo>
                <a:lnTo>
                  <a:pt x="17673" y="982"/>
                </a:lnTo>
                <a:lnTo>
                  <a:pt x="19636" y="982"/>
                </a:lnTo>
                <a:cubicBezTo>
                  <a:pt x="20178" y="982"/>
                  <a:pt x="20618" y="1422"/>
                  <a:pt x="20618" y="1964"/>
                </a:cubicBezTo>
                <a:cubicBezTo>
                  <a:pt x="20618" y="1964"/>
                  <a:pt x="20618" y="10309"/>
                  <a:pt x="20618" y="10309"/>
                </a:cubicBezTo>
                <a:close/>
                <a:moveTo>
                  <a:pt x="20618" y="19636"/>
                </a:moveTo>
                <a:cubicBezTo>
                  <a:pt x="20618" y="20178"/>
                  <a:pt x="20178" y="20618"/>
                  <a:pt x="19636" y="20618"/>
                </a:cubicBezTo>
                <a:lnTo>
                  <a:pt x="17673" y="20618"/>
                </a:lnTo>
                <a:lnTo>
                  <a:pt x="17673" y="11291"/>
                </a:lnTo>
                <a:lnTo>
                  <a:pt x="20618" y="11291"/>
                </a:lnTo>
                <a:cubicBezTo>
                  <a:pt x="20618" y="11291"/>
                  <a:pt x="20618" y="19636"/>
                  <a:pt x="20618" y="19636"/>
                </a:cubicBezTo>
                <a:close/>
                <a:moveTo>
                  <a:pt x="16691" y="10309"/>
                </a:moveTo>
                <a:lnTo>
                  <a:pt x="4909" y="10309"/>
                </a:lnTo>
                <a:lnTo>
                  <a:pt x="4909" y="982"/>
                </a:lnTo>
                <a:lnTo>
                  <a:pt x="16691" y="982"/>
                </a:lnTo>
                <a:cubicBezTo>
                  <a:pt x="16691" y="982"/>
                  <a:pt x="16691" y="10309"/>
                  <a:pt x="16691" y="10309"/>
                </a:cubicBezTo>
                <a:close/>
                <a:moveTo>
                  <a:pt x="16691" y="20618"/>
                </a:moveTo>
                <a:lnTo>
                  <a:pt x="4909" y="20618"/>
                </a:lnTo>
                <a:lnTo>
                  <a:pt x="4909" y="11291"/>
                </a:lnTo>
                <a:lnTo>
                  <a:pt x="16691" y="11291"/>
                </a:lnTo>
                <a:cubicBezTo>
                  <a:pt x="16691" y="11291"/>
                  <a:pt x="16691" y="20618"/>
                  <a:pt x="16691" y="20618"/>
                </a:cubicBezTo>
                <a:close/>
                <a:moveTo>
                  <a:pt x="3927" y="10309"/>
                </a:moveTo>
                <a:lnTo>
                  <a:pt x="982" y="10309"/>
                </a:lnTo>
                <a:lnTo>
                  <a:pt x="982" y="1964"/>
                </a:lnTo>
                <a:cubicBezTo>
                  <a:pt x="982" y="1422"/>
                  <a:pt x="1421" y="982"/>
                  <a:pt x="1964" y="982"/>
                </a:cubicBezTo>
                <a:lnTo>
                  <a:pt x="3927" y="982"/>
                </a:lnTo>
                <a:cubicBezTo>
                  <a:pt x="3927" y="982"/>
                  <a:pt x="3927" y="10309"/>
                  <a:pt x="3927" y="10309"/>
                </a:cubicBezTo>
                <a:close/>
                <a:moveTo>
                  <a:pt x="3927" y="20618"/>
                </a:moveTo>
                <a:lnTo>
                  <a:pt x="1964" y="20618"/>
                </a:lnTo>
                <a:cubicBezTo>
                  <a:pt x="1421" y="20618"/>
                  <a:pt x="982" y="20178"/>
                  <a:pt x="982" y="19636"/>
                </a:cubicBezTo>
                <a:lnTo>
                  <a:pt x="982" y="11291"/>
                </a:lnTo>
                <a:lnTo>
                  <a:pt x="3927" y="11291"/>
                </a:lnTo>
                <a:cubicBezTo>
                  <a:pt x="3927" y="11291"/>
                  <a:pt x="3927" y="20618"/>
                  <a:pt x="3927" y="20618"/>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9636" y="14727"/>
                </a:moveTo>
                <a:lnTo>
                  <a:pt x="18655" y="14727"/>
                </a:lnTo>
                <a:lnTo>
                  <a:pt x="18655" y="15709"/>
                </a:lnTo>
                <a:lnTo>
                  <a:pt x="19636" y="15709"/>
                </a:lnTo>
                <a:cubicBezTo>
                  <a:pt x="19636" y="15709"/>
                  <a:pt x="19636" y="14727"/>
                  <a:pt x="19636" y="14727"/>
                </a:cubicBezTo>
                <a:close/>
                <a:moveTo>
                  <a:pt x="18655" y="6873"/>
                </a:moveTo>
                <a:lnTo>
                  <a:pt x="19636" y="6873"/>
                </a:lnTo>
                <a:lnTo>
                  <a:pt x="19636" y="5891"/>
                </a:lnTo>
                <a:lnTo>
                  <a:pt x="18655" y="5891"/>
                </a:lnTo>
                <a:cubicBezTo>
                  <a:pt x="18655" y="5891"/>
                  <a:pt x="18655" y="6873"/>
                  <a:pt x="18655" y="6873"/>
                </a:cubicBezTo>
                <a:close/>
                <a:moveTo>
                  <a:pt x="18655" y="8836"/>
                </a:moveTo>
                <a:lnTo>
                  <a:pt x="19636" y="8836"/>
                </a:lnTo>
                <a:lnTo>
                  <a:pt x="19636" y="7855"/>
                </a:lnTo>
                <a:lnTo>
                  <a:pt x="18655" y="7855"/>
                </a:lnTo>
                <a:cubicBezTo>
                  <a:pt x="18655" y="7855"/>
                  <a:pt x="18655" y="8836"/>
                  <a:pt x="18655" y="8836"/>
                </a:cubicBezTo>
                <a:close/>
                <a:moveTo>
                  <a:pt x="19636" y="16691"/>
                </a:moveTo>
                <a:lnTo>
                  <a:pt x="18655" y="16691"/>
                </a:lnTo>
                <a:lnTo>
                  <a:pt x="18655" y="17673"/>
                </a:lnTo>
                <a:lnTo>
                  <a:pt x="19636" y="17673"/>
                </a:lnTo>
                <a:cubicBezTo>
                  <a:pt x="19636" y="17673"/>
                  <a:pt x="19636" y="16691"/>
                  <a:pt x="19636" y="16691"/>
                </a:cubicBezTo>
                <a:close/>
                <a:moveTo>
                  <a:pt x="19636" y="18655"/>
                </a:moveTo>
                <a:lnTo>
                  <a:pt x="18655" y="18655"/>
                </a:lnTo>
                <a:lnTo>
                  <a:pt x="18655" y="19636"/>
                </a:lnTo>
                <a:lnTo>
                  <a:pt x="19636" y="19636"/>
                </a:lnTo>
                <a:cubicBezTo>
                  <a:pt x="19636" y="19636"/>
                  <a:pt x="19636" y="18655"/>
                  <a:pt x="19636" y="18655"/>
                </a:cubicBezTo>
                <a:close/>
                <a:moveTo>
                  <a:pt x="2945" y="18655"/>
                </a:moveTo>
                <a:lnTo>
                  <a:pt x="1964" y="18655"/>
                </a:lnTo>
                <a:lnTo>
                  <a:pt x="1964" y="19636"/>
                </a:lnTo>
                <a:lnTo>
                  <a:pt x="2945" y="19636"/>
                </a:lnTo>
                <a:cubicBezTo>
                  <a:pt x="2945" y="19636"/>
                  <a:pt x="2945" y="18655"/>
                  <a:pt x="2945" y="18655"/>
                </a:cubicBezTo>
                <a:close/>
                <a:moveTo>
                  <a:pt x="2945" y="16691"/>
                </a:moveTo>
                <a:lnTo>
                  <a:pt x="1964" y="16691"/>
                </a:lnTo>
                <a:lnTo>
                  <a:pt x="1964" y="17673"/>
                </a:lnTo>
                <a:lnTo>
                  <a:pt x="2945" y="17673"/>
                </a:lnTo>
                <a:cubicBezTo>
                  <a:pt x="2945" y="17673"/>
                  <a:pt x="2945" y="16691"/>
                  <a:pt x="2945" y="16691"/>
                </a:cubicBezTo>
                <a:close/>
                <a:moveTo>
                  <a:pt x="1964" y="2945"/>
                </a:moveTo>
                <a:lnTo>
                  <a:pt x="2945" y="2945"/>
                </a:lnTo>
                <a:lnTo>
                  <a:pt x="2945" y="1964"/>
                </a:lnTo>
                <a:lnTo>
                  <a:pt x="1964" y="1964"/>
                </a:lnTo>
                <a:cubicBezTo>
                  <a:pt x="1964" y="1964"/>
                  <a:pt x="1964" y="2945"/>
                  <a:pt x="1964" y="2945"/>
                </a:cubicBezTo>
                <a:close/>
                <a:moveTo>
                  <a:pt x="2945" y="14727"/>
                </a:moveTo>
                <a:lnTo>
                  <a:pt x="1964" y="14727"/>
                </a:lnTo>
                <a:lnTo>
                  <a:pt x="1964" y="15709"/>
                </a:lnTo>
                <a:lnTo>
                  <a:pt x="2945" y="15709"/>
                </a:lnTo>
                <a:cubicBezTo>
                  <a:pt x="2945" y="15709"/>
                  <a:pt x="2945" y="14727"/>
                  <a:pt x="2945" y="14727"/>
                </a:cubicBezTo>
                <a:close/>
                <a:moveTo>
                  <a:pt x="2945" y="12764"/>
                </a:moveTo>
                <a:lnTo>
                  <a:pt x="1964" y="12764"/>
                </a:lnTo>
                <a:lnTo>
                  <a:pt x="1964" y="13745"/>
                </a:lnTo>
                <a:lnTo>
                  <a:pt x="2945" y="13745"/>
                </a:lnTo>
                <a:cubicBezTo>
                  <a:pt x="2945" y="13745"/>
                  <a:pt x="2945" y="12764"/>
                  <a:pt x="2945" y="12764"/>
                </a:cubicBezTo>
                <a:close/>
                <a:moveTo>
                  <a:pt x="1964" y="6873"/>
                </a:moveTo>
                <a:lnTo>
                  <a:pt x="2945" y="6873"/>
                </a:lnTo>
                <a:lnTo>
                  <a:pt x="2945" y="5891"/>
                </a:lnTo>
                <a:lnTo>
                  <a:pt x="1964" y="5891"/>
                </a:lnTo>
                <a:cubicBezTo>
                  <a:pt x="1964" y="5891"/>
                  <a:pt x="1964" y="6873"/>
                  <a:pt x="1964" y="6873"/>
                </a:cubicBezTo>
                <a:close/>
                <a:moveTo>
                  <a:pt x="1964" y="4909"/>
                </a:moveTo>
                <a:lnTo>
                  <a:pt x="2945" y="4909"/>
                </a:lnTo>
                <a:lnTo>
                  <a:pt x="2945" y="3927"/>
                </a:lnTo>
                <a:lnTo>
                  <a:pt x="1964" y="3927"/>
                </a:lnTo>
                <a:cubicBezTo>
                  <a:pt x="1964" y="3927"/>
                  <a:pt x="1964" y="4909"/>
                  <a:pt x="1964" y="4909"/>
                </a:cubicBezTo>
                <a:close/>
                <a:moveTo>
                  <a:pt x="1964" y="8836"/>
                </a:moveTo>
                <a:lnTo>
                  <a:pt x="2945" y="8836"/>
                </a:lnTo>
                <a:lnTo>
                  <a:pt x="2945" y="7855"/>
                </a:lnTo>
                <a:lnTo>
                  <a:pt x="1964" y="7855"/>
                </a:lnTo>
                <a:cubicBezTo>
                  <a:pt x="1964" y="7855"/>
                  <a:pt x="1964" y="8836"/>
                  <a:pt x="1964" y="8836"/>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3" name="Shape 2543">
            <a:extLst>
              <a:ext uri="{FF2B5EF4-FFF2-40B4-BE49-F238E27FC236}">
                <a16:creationId xmlns:a16="http://schemas.microsoft.com/office/drawing/2014/main" id="{A2B49C10-D4EF-DD43-AE38-FAA01DD4C65F}"/>
              </a:ext>
            </a:extLst>
          </p:cNvPr>
          <p:cNvSpPr/>
          <p:nvPr userDrawn="1"/>
        </p:nvSpPr>
        <p:spPr>
          <a:xfrm>
            <a:off x="9042286" y="1555588"/>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5709" y="18655"/>
                </a:moveTo>
                <a:lnTo>
                  <a:pt x="14727" y="18655"/>
                </a:lnTo>
                <a:lnTo>
                  <a:pt x="14727" y="19636"/>
                </a:lnTo>
                <a:lnTo>
                  <a:pt x="15709" y="19636"/>
                </a:lnTo>
                <a:cubicBezTo>
                  <a:pt x="15709" y="19636"/>
                  <a:pt x="15709" y="18655"/>
                  <a:pt x="15709" y="18655"/>
                </a:cubicBezTo>
                <a:close/>
                <a:moveTo>
                  <a:pt x="15709" y="14727"/>
                </a:moveTo>
                <a:lnTo>
                  <a:pt x="14727" y="14727"/>
                </a:lnTo>
                <a:lnTo>
                  <a:pt x="14727" y="15709"/>
                </a:lnTo>
                <a:lnTo>
                  <a:pt x="15709" y="15709"/>
                </a:lnTo>
                <a:cubicBezTo>
                  <a:pt x="15709" y="15709"/>
                  <a:pt x="15709" y="14727"/>
                  <a:pt x="15709" y="14727"/>
                </a:cubicBezTo>
                <a:close/>
                <a:moveTo>
                  <a:pt x="14727" y="10800"/>
                </a:moveTo>
                <a:lnTo>
                  <a:pt x="15709" y="10800"/>
                </a:lnTo>
                <a:lnTo>
                  <a:pt x="15709" y="9818"/>
                </a:lnTo>
                <a:lnTo>
                  <a:pt x="14727" y="9818"/>
                </a:lnTo>
                <a:cubicBezTo>
                  <a:pt x="14727" y="9818"/>
                  <a:pt x="14727" y="10800"/>
                  <a:pt x="14727" y="10800"/>
                </a:cubicBezTo>
                <a:close/>
                <a:moveTo>
                  <a:pt x="15709" y="16691"/>
                </a:moveTo>
                <a:lnTo>
                  <a:pt x="14727" y="16691"/>
                </a:lnTo>
                <a:lnTo>
                  <a:pt x="14727" y="17673"/>
                </a:lnTo>
                <a:lnTo>
                  <a:pt x="15709" y="17673"/>
                </a:lnTo>
                <a:cubicBezTo>
                  <a:pt x="15709" y="17673"/>
                  <a:pt x="15709" y="16691"/>
                  <a:pt x="15709" y="16691"/>
                </a:cubicBezTo>
                <a:close/>
                <a:moveTo>
                  <a:pt x="14727" y="8836"/>
                </a:moveTo>
                <a:lnTo>
                  <a:pt x="15709" y="8836"/>
                </a:lnTo>
                <a:lnTo>
                  <a:pt x="15709" y="7855"/>
                </a:lnTo>
                <a:lnTo>
                  <a:pt x="14727" y="7855"/>
                </a:lnTo>
                <a:cubicBezTo>
                  <a:pt x="14727" y="7855"/>
                  <a:pt x="14727" y="8836"/>
                  <a:pt x="14727" y="8836"/>
                </a:cubicBezTo>
                <a:close/>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1"/>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14727" y="6873"/>
                </a:moveTo>
                <a:lnTo>
                  <a:pt x="15709" y="6873"/>
                </a:lnTo>
                <a:lnTo>
                  <a:pt x="15709" y="5891"/>
                </a:lnTo>
                <a:lnTo>
                  <a:pt x="14727" y="5891"/>
                </a:lnTo>
                <a:cubicBezTo>
                  <a:pt x="14727" y="5891"/>
                  <a:pt x="14727" y="6873"/>
                  <a:pt x="14727" y="6873"/>
                </a:cubicBezTo>
                <a:close/>
                <a:moveTo>
                  <a:pt x="16691" y="12273"/>
                </a:moveTo>
                <a:lnTo>
                  <a:pt x="13745" y="12273"/>
                </a:lnTo>
                <a:lnTo>
                  <a:pt x="13745" y="4909"/>
                </a:lnTo>
                <a:lnTo>
                  <a:pt x="15709" y="4909"/>
                </a:lnTo>
                <a:cubicBezTo>
                  <a:pt x="16251" y="4909"/>
                  <a:pt x="16691" y="5349"/>
                  <a:pt x="16691" y="5891"/>
                </a:cubicBezTo>
                <a:cubicBezTo>
                  <a:pt x="16691" y="5891"/>
                  <a:pt x="16691" y="12273"/>
                  <a:pt x="16691" y="12273"/>
                </a:cubicBezTo>
                <a:close/>
                <a:moveTo>
                  <a:pt x="16691" y="19636"/>
                </a:moveTo>
                <a:cubicBezTo>
                  <a:pt x="16691" y="20178"/>
                  <a:pt x="16251" y="20618"/>
                  <a:pt x="15709" y="20618"/>
                </a:cubicBezTo>
                <a:lnTo>
                  <a:pt x="13745" y="20618"/>
                </a:lnTo>
                <a:lnTo>
                  <a:pt x="13745" y="13255"/>
                </a:lnTo>
                <a:lnTo>
                  <a:pt x="16691" y="13255"/>
                </a:lnTo>
                <a:cubicBezTo>
                  <a:pt x="16691" y="13255"/>
                  <a:pt x="16691" y="19636"/>
                  <a:pt x="16691" y="19636"/>
                </a:cubicBezTo>
                <a:close/>
                <a:moveTo>
                  <a:pt x="12764" y="12273"/>
                </a:moveTo>
                <a:lnTo>
                  <a:pt x="4909" y="12273"/>
                </a:lnTo>
                <a:lnTo>
                  <a:pt x="4909" y="4909"/>
                </a:lnTo>
                <a:lnTo>
                  <a:pt x="12764" y="4909"/>
                </a:lnTo>
                <a:cubicBezTo>
                  <a:pt x="12764" y="4909"/>
                  <a:pt x="12764" y="12273"/>
                  <a:pt x="12764" y="12273"/>
                </a:cubicBezTo>
                <a:close/>
                <a:moveTo>
                  <a:pt x="12764" y="20618"/>
                </a:moveTo>
                <a:lnTo>
                  <a:pt x="4909" y="20618"/>
                </a:lnTo>
                <a:lnTo>
                  <a:pt x="4909" y="13255"/>
                </a:lnTo>
                <a:lnTo>
                  <a:pt x="12764" y="13255"/>
                </a:lnTo>
                <a:cubicBezTo>
                  <a:pt x="12764" y="13255"/>
                  <a:pt x="12764" y="20618"/>
                  <a:pt x="12764" y="20618"/>
                </a:cubicBezTo>
                <a:close/>
                <a:moveTo>
                  <a:pt x="3927" y="12273"/>
                </a:moveTo>
                <a:lnTo>
                  <a:pt x="982" y="12273"/>
                </a:lnTo>
                <a:lnTo>
                  <a:pt x="982" y="5891"/>
                </a:lnTo>
                <a:cubicBezTo>
                  <a:pt x="982" y="5349"/>
                  <a:pt x="1422" y="4909"/>
                  <a:pt x="1964" y="4909"/>
                </a:cubicBezTo>
                <a:lnTo>
                  <a:pt x="3927" y="4909"/>
                </a:lnTo>
                <a:cubicBezTo>
                  <a:pt x="3927" y="4909"/>
                  <a:pt x="3927" y="12273"/>
                  <a:pt x="3927" y="12273"/>
                </a:cubicBezTo>
                <a:close/>
                <a:moveTo>
                  <a:pt x="3927" y="20618"/>
                </a:moveTo>
                <a:lnTo>
                  <a:pt x="1964" y="20618"/>
                </a:lnTo>
                <a:cubicBezTo>
                  <a:pt x="1422" y="20618"/>
                  <a:pt x="982" y="20178"/>
                  <a:pt x="982" y="19636"/>
                </a:cubicBezTo>
                <a:lnTo>
                  <a:pt x="982" y="13255"/>
                </a:lnTo>
                <a:lnTo>
                  <a:pt x="3927" y="13255"/>
                </a:lnTo>
                <a:cubicBezTo>
                  <a:pt x="3927" y="13255"/>
                  <a:pt x="3927" y="20618"/>
                  <a:pt x="3927" y="20618"/>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moveTo>
                  <a:pt x="1964" y="8836"/>
                </a:moveTo>
                <a:lnTo>
                  <a:pt x="2945" y="8836"/>
                </a:lnTo>
                <a:lnTo>
                  <a:pt x="2945" y="7855"/>
                </a:lnTo>
                <a:lnTo>
                  <a:pt x="1964" y="7855"/>
                </a:lnTo>
                <a:cubicBezTo>
                  <a:pt x="1964" y="7855"/>
                  <a:pt x="1964" y="8836"/>
                  <a:pt x="1964" y="8836"/>
                </a:cubicBezTo>
                <a:close/>
                <a:moveTo>
                  <a:pt x="1964" y="10800"/>
                </a:moveTo>
                <a:lnTo>
                  <a:pt x="2945" y="10800"/>
                </a:lnTo>
                <a:lnTo>
                  <a:pt x="2945" y="9818"/>
                </a:lnTo>
                <a:lnTo>
                  <a:pt x="1964" y="9818"/>
                </a:lnTo>
                <a:cubicBezTo>
                  <a:pt x="1964" y="9818"/>
                  <a:pt x="1964" y="10800"/>
                  <a:pt x="1964" y="10800"/>
                </a:cubicBezTo>
                <a:close/>
                <a:moveTo>
                  <a:pt x="2945" y="16691"/>
                </a:moveTo>
                <a:lnTo>
                  <a:pt x="1964" y="16691"/>
                </a:lnTo>
                <a:lnTo>
                  <a:pt x="1964" y="17673"/>
                </a:lnTo>
                <a:lnTo>
                  <a:pt x="2945" y="17673"/>
                </a:lnTo>
                <a:cubicBezTo>
                  <a:pt x="2945" y="17673"/>
                  <a:pt x="2945" y="16691"/>
                  <a:pt x="2945" y="16691"/>
                </a:cubicBezTo>
                <a:close/>
                <a:moveTo>
                  <a:pt x="1964" y="6873"/>
                </a:moveTo>
                <a:lnTo>
                  <a:pt x="2945" y="6873"/>
                </a:lnTo>
                <a:lnTo>
                  <a:pt x="2945" y="5891"/>
                </a:lnTo>
                <a:lnTo>
                  <a:pt x="1964" y="5891"/>
                </a:lnTo>
                <a:cubicBezTo>
                  <a:pt x="1964" y="5891"/>
                  <a:pt x="1964" y="6873"/>
                  <a:pt x="1964" y="6873"/>
                </a:cubicBezTo>
                <a:close/>
                <a:moveTo>
                  <a:pt x="2945" y="14727"/>
                </a:moveTo>
                <a:lnTo>
                  <a:pt x="1964" y="14727"/>
                </a:lnTo>
                <a:lnTo>
                  <a:pt x="1964" y="15709"/>
                </a:lnTo>
                <a:lnTo>
                  <a:pt x="2945" y="15709"/>
                </a:lnTo>
                <a:cubicBezTo>
                  <a:pt x="2945" y="15709"/>
                  <a:pt x="2945" y="14727"/>
                  <a:pt x="2945" y="14727"/>
                </a:cubicBezTo>
                <a:close/>
                <a:moveTo>
                  <a:pt x="2945" y="18655"/>
                </a:moveTo>
                <a:lnTo>
                  <a:pt x="1964" y="18655"/>
                </a:lnTo>
                <a:lnTo>
                  <a:pt x="1964" y="19636"/>
                </a:lnTo>
                <a:lnTo>
                  <a:pt x="2945" y="19636"/>
                </a:lnTo>
                <a:cubicBezTo>
                  <a:pt x="2945" y="19636"/>
                  <a:pt x="2945" y="18655"/>
                  <a:pt x="2945" y="18655"/>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4" name="Shape 2544">
            <a:extLst>
              <a:ext uri="{FF2B5EF4-FFF2-40B4-BE49-F238E27FC236}">
                <a16:creationId xmlns:a16="http://schemas.microsoft.com/office/drawing/2014/main" id="{DFE27F94-E369-CF40-BCBB-FAA3D961A51E}"/>
              </a:ext>
            </a:extLst>
          </p:cNvPr>
          <p:cNvSpPr/>
          <p:nvPr userDrawn="1"/>
        </p:nvSpPr>
        <p:spPr>
          <a:xfrm>
            <a:off x="10108808" y="1555588"/>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8836" y="8255"/>
                </a:moveTo>
                <a:lnTo>
                  <a:pt x="12837" y="10800"/>
                </a:lnTo>
                <a:lnTo>
                  <a:pt x="8836" y="13345"/>
                </a:lnTo>
                <a:cubicBezTo>
                  <a:pt x="8836" y="13345"/>
                  <a:pt x="8836" y="8255"/>
                  <a:pt x="8836" y="8255"/>
                </a:cubicBezTo>
                <a:close/>
                <a:moveTo>
                  <a:pt x="8345" y="14727"/>
                </a:moveTo>
                <a:cubicBezTo>
                  <a:pt x="8461" y="14727"/>
                  <a:pt x="8564" y="14681"/>
                  <a:pt x="8647" y="14614"/>
                </a:cubicBezTo>
                <a:lnTo>
                  <a:pt x="8652" y="14620"/>
                </a:lnTo>
                <a:lnTo>
                  <a:pt x="14052" y="11184"/>
                </a:lnTo>
                <a:lnTo>
                  <a:pt x="14047" y="11178"/>
                </a:lnTo>
                <a:cubicBezTo>
                  <a:pt x="14160" y="11088"/>
                  <a:pt x="14236" y="10955"/>
                  <a:pt x="14236" y="10800"/>
                </a:cubicBezTo>
                <a:cubicBezTo>
                  <a:pt x="14236" y="10645"/>
                  <a:pt x="14160" y="10512"/>
                  <a:pt x="14047" y="10422"/>
                </a:cubicBezTo>
                <a:lnTo>
                  <a:pt x="14052" y="10417"/>
                </a:lnTo>
                <a:lnTo>
                  <a:pt x="8652" y="6980"/>
                </a:lnTo>
                <a:lnTo>
                  <a:pt x="8647" y="6986"/>
                </a:lnTo>
                <a:cubicBezTo>
                  <a:pt x="8564" y="6919"/>
                  <a:pt x="8461" y="6873"/>
                  <a:pt x="8345" y="6873"/>
                </a:cubicBezTo>
                <a:cubicBezTo>
                  <a:pt x="8074" y="6873"/>
                  <a:pt x="7855" y="7093"/>
                  <a:pt x="7855" y="7364"/>
                </a:cubicBezTo>
                <a:lnTo>
                  <a:pt x="7855" y="14236"/>
                </a:lnTo>
                <a:cubicBezTo>
                  <a:pt x="7855" y="14507"/>
                  <a:pt x="8074" y="14727"/>
                  <a:pt x="8345" y="14727"/>
                </a:cubicBezTo>
                <a:moveTo>
                  <a:pt x="19636" y="18655"/>
                </a:moveTo>
                <a:lnTo>
                  <a:pt x="18655" y="18655"/>
                </a:lnTo>
                <a:lnTo>
                  <a:pt x="18655" y="19636"/>
                </a:lnTo>
                <a:lnTo>
                  <a:pt x="19636" y="19636"/>
                </a:lnTo>
                <a:cubicBezTo>
                  <a:pt x="19636" y="19636"/>
                  <a:pt x="19636" y="18655"/>
                  <a:pt x="19636" y="18655"/>
                </a:cubicBezTo>
                <a:close/>
                <a:moveTo>
                  <a:pt x="19636" y="14727"/>
                </a:moveTo>
                <a:lnTo>
                  <a:pt x="18655" y="14727"/>
                </a:lnTo>
                <a:lnTo>
                  <a:pt x="18655" y="15709"/>
                </a:lnTo>
                <a:lnTo>
                  <a:pt x="19636" y="15709"/>
                </a:lnTo>
                <a:cubicBezTo>
                  <a:pt x="19636" y="15709"/>
                  <a:pt x="19636" y="14727"/>
                  <a:pt x="19636" y="14727"/>
                </a:cubicBezTo>
                <a:close/>
                <a:moveTo>
                  <a:pt x="19636" y="12764"/>
                </a:moveTo>
                <a:lnTo>
                  <a:pt x="18655" y="12764"/>
                </a:lnTo>
                <a:lnTo>
                  <a:pt x="18655" y="13745"/>
                </a:lnTo>
                <a:lnTo>
                  <a:pt x="19636" y="13745"/>
                </a:lnTo>
                <a:cubicBezTo>
                  <a:pt x="19636" y="13745"/>
                  <a:pt x="19636" y="12764"/>
                  <a:pt x="19636" y="12764"/>
                </a:cubicBezTo>
                <a:close/>
                <a:moveTo>
                  <a:pt x="19636" y="16691"/>
                </a:moveTo>
                <a:lnTo>
                  <a:pt x="18655" y="16691"/>
                </a:lnTo>
                <a:lnTo>
                  <a:pt x="18655" y="17673"/>
                </a:lnTo>
                <a:lnTo>
                  <a:pt x="19636" y="17673"/>
                </a:lnTo>
                <a:cubicBezTo>
                  <a:pt x="19636" y="17673"/>
                  <a:pt x="19636" y="16691"/>
                  <a:pt x="19636" y="16691"/>
                </a:cubicBezTo>
                <a:close/>
                <a:moveTo>
                  <a:pt x="18655" y="2945"/>
                </a:moveTo>
                <a:lnTo>
                  <a:pt x="19636" y="2945"/>
                </a:lnTo>
                <a:lnTo>
                  <a:pt x="19636" y="1964"/>
                </a:lnTo>
                <a:lnTo>
                  <a:pt x="18655" y="1964"/>
                </a:lnTo>
                <a:cubicBezTo>
                  <a:pt x="18655" y="1964"/>
                  <a:pt x="18655" y="2945"/>
                  <a:pt x="18655" y="2945"/>
                </a:cubicBezTo>
                <a:close/>
                <a:moveTo>
                  <a:pt x="20618" y="10309"/>
                </a:moveTo>
                <a:lnTo>
                  <a:pt x="17673" y="10309"/>
                </a:lnTo>
                <a:lnTo>
                  <a:pt x="17673" y="982"/>
                </a:lnTo>
                <a:lnTo>
                  <a:pt x="19636" y="982"/>
                </a:lnTo>
                <a:cubicBezTo>
                  <a:pt x="20178" y="982"/>
                  <a:pt x="20618" y="1421"/>
                  <a:pt x="20618" y="1964"/>
                </a:cubicBezTo>
                <a:cubicBezTo>
                  <a:pt x="20618" y="1964"/>
                  <a:pt x="20618" y="10309"/>
                  <a:pt x="20618" y="10309"/>
                </a:cubicBezTo>
                <a:close/>
                <a:moveTo>
                  <a:pt x="20618" y="19636"/>
                </a:moveTo>
                <a:cubicBezTo>
                  <a:pt x="20618" y="20178"/>
                  <a:pt x="20178" y="20618"/>
                  <a:pt x="19636" y="20618"/>
                </a:cubicBezTo>
                <a:lnTo>
                  <a:pt x="17673" y="20618"/>
                </a:lnTo>
                <a:lnTo>
                  <a:pt x="17673" y="11291"/>
                </a:lnTo>
                <a:lnTo>
                  <a:pt x="20618" y="11291"/>
                </a:lnTo>
                <a:cubicBezTo>
                  <a:pt x="20618" y="11291"/>
                  <a:pt x="20618" y="19636"/>
                  <a:pt x="20618" y="19636"/>
                </a:cubicBezTo>
                <a:close/>
                <a:moveTo>
                  <a:pt x="16691" y="20618"/>
                </a:moveTo>
                <a:lnTo>
                  <a:pt x="4909" y="20618"/>
                </a:lnTo>
                <a:lnTo>
                  <a:pt x="4909" y="982"/>
                </a:lnTo>
                <a:lnTo>
                  <a:pt x="16691" y="982"/>
                </a:lnTo>
                <a:cubicBezTo>
                  <a:pt x="16691" y="982"/>
                  <a:pt x="16691" y="20618"/>
                  <a:pt x="16691" y="20618"/>
                </a:cubicBezTo>
                <a:close/>
                <a:moveTo>
                  <a:pt x="3927" y="10309"/>
                </a:moveTo>
                <a:lnTo>
                  <a:pt x="982" y="10309"/>
                </a:lnTo>
                <a:lnTo>
                  <a:pt x="982" y="1964"/>
                </a:lnTo>
                <a:cubicBezTo>
                  <a:pt x="982" y="1421"/>
                  <a:pt x="1422" y="982"/>
                  <a:pt x="1964" y="982"/>
                </a:cubicBezTo>
                <a:lnTo>
                  <a:pt x="3927" y="982"/>
                </a:lnTo>
                <a:cubicBezTo>
                  <a:pt x="3927" y="982"/>
                  <a:pt x="3927" y="10309"/>
                  <a:pt x="3927" y="10309"/>
                </a:cubicBezTo>
                <a:close/>
                <a:moveTo>
                  <a:pt x="3927" y="20618"/>
                </a:moveTo>
                <a:lnTo>
                  <a:pt x="1964" y="20618"/>
                </a:lnTo>
                <a:cubicBezTo>
                  <a:pt x="1422" y="20618"/>
                  <a:pt x="982" y="20178"/>
                  <a:pt x="982" y="19636"/>
                </a:cubicBezTo>
                <a:lnTo>
                  <a:pt x="982" y="11291"/>
                </a:lnTo>
                <a:lnTo>
                  <a:pt x="3927" y="11291"/>
                </a:lnTo>
                <a:cubicBezTo>
                  <a:pt x="3927" y="11291"/>
                  <a:pt x="3927" y="20618"/>
                  <a:pt x="3927" y="20618"/>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8655" y="8836"/>
                </a:moveTo>
                <a:lnTo>
                  <a:pt x="19636" y="8836"/>
                </a:lnTo>
                <a:lnTo>
                  <a:pt x="19636" y="7855"/>
                </a:lnTo>
                <a:lnTo>
                  <a:pt x="18655" y="7855"/>
                </a:lnTo>
                <a:cubicBezTo>
                  <a:pt x="18655" y="7855"/>
                  <a:pt x="18655" y="8836"/>
                  <a:pt x="18655" y="8836"/>
                </a:cubicBezTo>
                <a:close/>
                <a:moveTo>
                  <a:pt x="18655" y="6873"/>
                </a:moveTo>
                <a:lnTo>
                  <a:pt x="19636" y="6873"/>
                </a:lnTo>
                <a:lnTo>
                  <a:pt x="19636" y="5891"/>
                </a:lnTo>
                <a:lnTo>
                  <a:pt x="18655" y="5891"/>
                </a:lnTo>
                <a:cubicBezTo>
                  <a:pt x="18655" y="5891"/>
                  <a:pt x="18655" y="6873"/>
                  <a:pt x="18655" y="6873"/>
                </a:cubicBezTo>
                <a:close/>
                <a:moveTo>
                  <a:pt x="18655" y="4909"/>
                </a:moveTo>
                <a:lnTo>
                  <a:pt x="19636" y="4909"/>
                </a:lnTo>
                <a:lnTo>
                  <a:pt x="19636" y="3927"/>
                </a:lnTo>
                <a:lnTo>
                  <a:pt x="18655" y="3927"/>
                </a:lnTo>
                <a:cubicBezTo>
                  <a:pt x="18655" y="3927"/>
                  <a:pt x="18655" y="4909"/>
                  <a:pt x="18655" y="4909"/>
                </a:cubicBezTo>
                <a:close/>
                <a:moveTo>
                  <a:pt x="1964" y="2945"/>
                </a:moveTo>
                <a:lnTo>
                  <a:pt x="2945" y="2945"/>
                </a:lnTo>
                <a:lnTo>
                  <a:pt x="2945" y="1964"/>
                </a:lnTo>
                <a:lnTo>
                  <a:pt x="1964" y="1964"/>
                </a:lnTo>
                <a:cubicBezTo>
                  <a:pt x="1964" y="1964"/>
                  <a:pt x="1964" y="2945"/>
                  <a:pt x="1964" y="2945"/>
                </a:cubicBezTo>
                <a:close/>
                <a:moveTo>
                  <a:pt x="1964" y="8836"/>
                </a:moveTo>
                <a:lnTo>
                  <a:pt x="2945" y="8836"/>
                </a:lnTo>
                <a:lnTo>
                  <a:pt x="2945" y="7855"/>
                </a:lnTo>
                <a:lnTo>
                  <a:pt x="1964" y="7855"/>
                </a:lnTo>
                <a:cubicBezTo>
                  <a:pt x="1964" y="7855"/>
                  <a:pt x="1964" y="8836"/>
                  <a:pt x="1964" y="8836"/>
                </a:cubicBezTo>
                <a:close/>
                <a:moveTo>
                  <a:pt x="2945" y="16691"/>
                </a:moveTo>
                <a:lnTo>
                  <a:pt x="1964" y="16691"/>
                </a:lnTo>
                <a:lnTo>
                  <a:pt x="1964" y="17673"/>
                </a:lnTo>
                <a:lnTo>
                  <a:pt x="2945" y="17673"/>
                </a:lnTo>
                <a:cubicBezTo>
                  <a:pt x="2945" y="17673"/>
                  <a:pt x="2945" y="16691"/>
                  <a:pt x="2945" y="16691"/>
                </a:cubicBezTo>
                <a:close/>
                <a:moveTo>
                  <a:pt x="2945" y="12764"/>
                </a:moveTo>
                <a:lnTo>
                  <a:pt x="1964" y="12764"/>
                </a:lnTo>
                <a:lnTo>
                  <a:pt x="1964" y="13745"/>
                </a:lnTo>
                <a:lnTo>
                  <a:pt x="2945" y="13745"/>
                </a:lnTo>
                <a:cubicBezTo>
                  <a:pt x="2945" y="13745"/>
                  <a:pt x="2945" y="12764"/>
                  <a:pt x="2945" y="12764"/>
                </a:cubicBezTo>
                <a:close/>
                <a:moveTo>
                  <a:pt x="2945" y="14727"/>
                </a:moveTo>
                <a:lnTo>
                  <a:pt x="1964" y="14727"/>
                </a:lnTo>
                <a:lnTo>
                  <a:pt x="1964" y="15709"/>
                </a:lnTo>
                <a:lnTo>
                  <a:pt x="2945" y="15709"/>
                </a:lnTo>
                <a:cubicBezTo>
                  <a:pt x="2945" y="15709"/>
                  <a:pt x="2945" y="14727"/>
                  <a:pt x="2945" y="14727"/>
                </a:cubicBezTo>
                <a:close/>
                <a:moveTo>
                  <a:pt x="2945" y="18655"/>
                </a:moveTo>
                <a:lnTo>
                  <a:pt x="1964" y="18655"/>
                </a:lnTo>
                <a:lnTo>
                  <a:pt x="1964" y="19636"/>
                </a:lnTo>
                <a:lnTo>
                  <a:pt x="2945" y="19636"/>
                </a:lnTo>
                <a:cubicBezTo>
                  <a:pt x="2945" y="19636"/>
                  <a:pt x="2945" y="18655"/>
                  <a:pt x="2945" y="18655"/>
                </a:cubicBezTo>
                <a:close/>
                <a:moveTo>
                  <a:pt x="1964" y="6873"/>
                </a:moveTo>
                <a:lnTo>
                  <a:pt x="2945" y="6873"/>
                </a:lnTo>
                <a:lnTo>
                  <a:pt x="2945" y="5891"/>
                </a:lnTo>
                <a:lnTo>
                  <a:pt x="1964" y="5891"/>
                </a:lnTo>
                <a:cubicBezTo>
                  <a:pt x="1964" y="5891"/>
                  <a:pt x="1964" y="6873"/>
                  <a:pt x="1964" y="6873"/>
                </a:cubicBezTo>
                <a:close/>
                <a:moveTo>
                  <a:pt x="1964" y="4909"/>
                </a:moveTo>
                <a:lnTo>
                  <a:pt x="2945" y="4909"/>
                </a:lnTo>
                <a:lnTo>
                  <a:pt x="2945" y="3927"/>
                </a:lnTo>
                <a:lnTo>
                  <a:pt x="1964" y="3927"/>
                </a:lnTo>
                <a:cubicBezTo>
                  <a:pt x="1964" y="3927"/>
                  <a:pt x="1964" y="4909"/>
                  <a:pt x="1964" y="4909"/>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 name="Shape 2545">
            <a:extLst>
              <a:ext uri="{FF2B5EF4-FFF2-40B4-BE49-F238E27FC236}">
                <a16:creationId xmlns:a16="http://schemas.microsoft.com/office/drawing/2014/main" id="{70FC64A1-DBE2-BA41-8B51-420C84853854}"/>
              </a:ext>
            </a:extLst>
          </p:cNvPr>
          <p:cNvSpPr/>
          <p:nvPr userDrawn="1"/>
        </p:nvSpPr>
        <p:spPr>
          <a:xfrm>
            <a:off x="510109" y="2622110"/>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20619"/>
                </a:moveTo>
                <a:cubicBezTo>
                  <a:pt x="5377" y="20619"/>
                  <a:pt x="982" y="16223"/>
                  <a:pt x="982" y="10800"/>
                </a:cubicBezTo>
                <a:cubicBezTo>
                  <a:pt x="982" y="5378"/>
                  <a:pt x="5377" y="982"/>
                  <a:pt x="10800" y="982"/>
                </a:cubicBezTo>
                <a:cubicBezTo>
                  <a:pt x="13336" y="982"/>
                  <a:pt x="15638" y="1950"/>
                  <a:pt x="17377" y="3529"/>
                </a:cubicBezTo>
                <a:lnTo>
                  <a:pt x="10453" y="10453"/>
                </a:lnTo>
                <a:cubicBezTo>
                  <a:pt x="10364" y="10542"/>
                  <a:pt x="10309" y="10665"/>
                  <a:pt x="10309" y="10800"/>
                </a:cubicBezTo>
                <a:cubicBezTo>
                  <a:pt x="10309" y="11072"/>
                  <a:pt x="10529" y="11291"/>
                  <a:pt x="10800" y="11291"/>
                </a:cubicBezTo>
                <a:lnTo>
                  <a:pt x="20594" y="11291"/>
                </a:lnTo>
                <a:cubicBezTo>
                  <a:pt x="20336" y="16484"/>
                  <a:pt x="16057" y="20619"/>
                  <a:pt x="10800" y="20619"/>
                </a:cubicBezTo>
                <a:moveTo>
                  <a:pt x="20594" y="10309"/>
                </a:moveTo>
                <a:lnTo>
                  <a:pt x="11985" y="10309"/>
                </a:lnTo>
                <a:lnTo>
                  <a:pt x="18071" y="4223"/>
                </a:lnTo>
                <a:cubicBezTo>
                  <a:pt x="19541" y="5852"/>
                  <a:pt x="20477" y="7971"/>
                  <a:pt x="20594" y="10309"/>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 name="Shape 2546">
            <a:extLst>
              <a:ext uri="{FF2B5EF4-FFF2-40B4-BE49-F238E27FC236}">
                <a16:creationId xmlns:a16="http://schemas.microsoft.com/office/drawing/2014/main" id="{8DC94443-79EE-AA43-B902-6CE0A6FCF231}"/>
              </a:ext>
            </a:extLst>
          </p:cNvPr>
          <p:cNvSpPr/>
          <p:nvPr userDrawn="1"/>
        </p:nvSpPr>
        <p:spPr>
          <a:xfrm>
            <a:off x="1576631" y="2624962"/>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7" name="Shape 2547">
            <a:extLst>
              <a:ext uri="{FF2B5EF4-FFF2-40B4-BE49-F238E27FC236}">
                <a16:creationId xmlns:a16="http://schemas.microsoft.com/office/drawing/2014/main" id="{2CEDFFF5-1200-C949-BDB0-96D10DBE10B7}"/>
              </a:ext>
            </a:extLst>
          </p:cNvPr>
          <p:cNvSpPr/>
          <p:nvPr userDrawn="1"/>
        </p:nvSpPr>
        <p:spPr>
          <a:xfrm>
            <a:off x="2643153" y="2622110"/>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8" name="Shape 2548">
            <a:extLst>
              <a:ext uri="{FF2B5EF4-FFF2-40B4-BE49-F238E27FC236}">
                <a16:creationId xmlns:a16="http://schemas.microsoft.com/office/drawing/2014/main" id="{F5C67027-DADB-4249-AA95-CBACF59F2880}"/>
              </a:ext>
            </a:extLst>
          </p:cNvPr>
          <p:cNvSpPr/>
          <p:nvPr userDrawn="1"/>
        </p:nvSpPr>
        <p:spPr>
          <a:xfrm>
            <a:off x="3709675" y="2634231"/>
            <a:ext cx="295014" cy="67049"/>
          </a:xfrm>
          <a:custGeom>
            <a:avLst/>
            <a:gdLst/>
            <a:ahLst/>
            <a:cxnLst>
              <a:cxn ang="0">
                <a:pos x="wd2" y="hd2"/>
              </a:cxn>
              <a:cxn ang="5400000">
                <a:pos x="wd2" y="hd2"/>
              </a:cxn>
              <a:cxn ang="10800000">
                <a:pos x="wd2" y="hd2"/>
              </a:cxn>
              <a:cxn ang="16200000">
                <a:pos x="wd2" y="hd2"/>
              </a:cxn>
            </a:cxnLst>
            <a:rect l="0" t="0" r="r" b="b"/>
            <a:pathLst>
              <a:path w="21600" h="21600" extrusionOk="0">
                <a:moveTo>
                  <a:pt x="19145" y="17280"/>
                </a:moveTo>
                <a:cubicBezTo>
                  <a:pt x="18332" y="17280"/>
                  <a:pt x="17673" y="14380"/>
                  <a:pt x="17673" y="10800"/>
                </a:cubicBezTo>
                <a:cubicBezTo>
                  <a:pt x="17673" y="7224"/>
                  <a:pt x="18332" y="4320"/>
                  <a:pt x="19145" y="4320"/>
                </a:cubicBezTo>
                <a:cubicBezTo>
                  <a:pt x="19959" y="4320"/>
                  <a:pt x="20618" y="7224"/>
                  <a:pt x="20618" y="10800"/>
                </a:cubicBezTo>
                <a:cubicBezTo>
                  <a:pt x="20618" y="14380"/>
                  <a:pt x="19959" y="17280"/>
                  <a:pt x="19145" y="17280"/>
                </a:cubicBezTo>
                <a:moveTo>
                  <a:pt x="19145" y="0"/>
                </a:moveTo>
                <a:cubicBezTo>
                  <a:pt x="17790" y="0"/>
                  <a:pt x="16691" y="4837"/>
                  <a:pt x="16691" y="10800"/>
                </a:cubicBezTo>
                <a:cubicBezTo>
                  <a:pt x="16691" y="16766"/>
                  <a:pt x="17790" y="21600"/>
                  <a:pt x="19145" y="21600"/>
                </a:cubicBezTo>
                <a:cubicBezTo>
                  <a:pt x="20501" y="21600"/>
                  <a:pt x="21600" y="16766"/>
                  <a:pt x="21600" y="10800"/>
                </a:cubicBezTo>
                <a:cubicBezTo>
                  <a:pt x="21600" y="4837"/>
                  <a:pt x="20501" y="0"/>
                  <a:pt x="19145" y="0"/>
                </a:cubicBezTo>
                <a:moveTo>
                  <a:pt x="10800" y="17280"/>
                </a:moveTo>
                <a:cubicBezTo>
                  <a:pt x="9986" y="17280"/>
                  <a:pt x="9327" y="14380"/>
                  <a:pt x="9327" y="10800"/>
                </a:cubicBezTo>
                <a:cubicBezTo>
                  <a:pt x="9327" y="7224"/>
                  <a:pt x="9986" y="4320"/>
                  <a:pt x="10800" y="4320"/>
                </a:cubicBezTo>
                <a:cubicBezTo>
                  <a:pt x="11614" y="4320"/>
                  <a:pt x="12273" y="7224"/>
                  <a:pt x="12273" y="10800"/>
                </a:cubicBezTo>
                <a:cubicBezTo>
                  <a:pt x="12273" y="14380"/>
                  <a:pt x="11614" y="17280"/>
                  <a:pt x="10800" y="17280"/>
                </a:cubicBezTo>
                <a:moveTo>
                  <a:pt x="10800" y="0"/>
                </a:moveTo>
                <a:cubicBezTo>
                  <a:pt x="9444" y="0"/>
                  <a:pt x="8345" y="4837"/>
                  <a:pt x="8345" y="10800"/>
                </a:cubicBezTo>
                <a:cubicBezTo>
                  <a:pt x="8345" y="16766"/>
                  <a:pt x="9444" y="21600"/>
                  <a:pt x="10800" y="21600"/>
                </a:cubicBezTo>
                <a:cubicBezTo>
                  <a:pt x="12156" y="21600"/>
                  <a:pt x="13255" y="16766"/>
                  <a:pt x="13255" y="10800"/>
                </a:cubicBezTo>
                <a:cubicBezTo>
                  <a:pt x="13255" y="4837"/>
                  <a:pt x="12156" y="0"/>
                  <a:pt x="10800" y="0"/>
                </a:cubicBezTo>
                <a:moveTo>
                  <a:pt x="2455" y="17280"/>
                </a:moveTo>
                <a:cubicBezTo>
                  <a:pt x="1641" y="17280"/>
                  <a:pt x="982" y="14380"/>
                  <a:pt x="982" y="10800"/>
                </a:cubicBezTo>
                <a:cubicBezTo>
                  <a:pt x="982" y="7224"/>
                  <a:pt x="1641" y="4320"/>
                  <a:pt x="2455" y="4320"/>
                </a:cubicBezTo>
                <a:cubicBezTo>
                  <a:pt x="3268" y="4320"/>
                  <a:pt x="3927" y="7224"/>
                  <a:pt x="3927" y="10800"/>
                </a:cubicBezTo>
                <a:cubicBezTo>
                  <a:pt x="3927" y="14380"/>
                  <a:pt x="3268" y="17280"/>
                  <a:pt x="2455" y="17280"/>
                </a:cubicBezTo>
                <a:moveTo>
                  <a:pt x="2455" y="0"/>
                </a:moveTo>
                <a:cubicBezTo>
                  <a:pt x="1099" y="0"/>
                  <a:pt x="0" y="4837"/>
                  <a:pt x="0" y="10800"/>
                </a:cubicBezTo>
                <a:cubicBezTo>
                  <a:pt x="0" y="16766"/>
                  <a:pt x="1099" y="21600"/>
                  <a:pt x="2455" y="21600"/>
                </a:cubicBezTo>
                <a:cubicBezTo>
                  <a:pt x="3811" y="21600"/>
                  <a:pt x="4909" y="16766"/>
                  <a:pt x="4909" y="10800"/>
                </a:cubicBezTo>
                <a:cubicBezTo>
                  <a:pt x="4909" y="4837"/>
                  <a:pt x="3811" y="0"/>
                  <a:pt x="2455"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9" name="Shape 2549">
            <a:extLst>
              <a:ext uri="{FF2B5EF4-FFF2-40B4-BE49-F238E27FC236}">
                <a16:creationId xmlns:a16="http://schemas.microsoft.com/office/drawing/2014/main" id="{9F77ADA9-839A-A54F-8294-0DD37F804119}"/>
              </a:ext>
            </a:extLst>
          </p:cNvPr>
          <p:cNvSpPr/>
          <p:nvPr userDrawn="1"/>
        </p:nvSpPr>
        <p:spPr>
          <a:xfrm>
            <a:off x="4776197" y="2622110"/>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0800" y="11291"/>
                </a:moveTo>
                <a:cubicBezTo>
                  <a:pt x="10529" y="11291"/>
                  <a:pt x="10309" y="11072"/>
                  <a:pt x="10309" y="10800"/>
                </a:cubicBezTo>
                <a:cubicBezTo>
                  <a:pt x="10309" y="10529"/>
                  <a:pt x="10529" y="10309"/>
                  <a:pt x="10800" y="10309"/>
                </a:cubicBezTo>
                <a:cubicBezTo>
                  <a:pt x="11071" y="10309"/>
                  <a:pt x="11291" y="10529"/>
                  <a:pt x="11291" y="10800"/>
                </a:cubicBezTo>
                <a:cubicBezTo>
                  <a:pt x="11291" y="11072"/>
                  <a:pt x="11071" y="11291"/>
                  <a:pt x="10800" y="11291"/>
                </a:cubicBezTo>
                <a:moveTo>
                  <a:pt x="10800" y="9327"/>
                </a:moveTo>
                <a:cubicBezTo>
                  <a:pt x="9986" y="9327"/>
                  <a:pt x="9327" y="9987"/>
                  <a:pt x="9327" y="10800"/>
                </a:cubicBezTo>
                <a:cubicBezTo>
                  <a:pt x="9327" y="11614"/>
                  <a:pt x="9986" y="12273"/>
                  <a:pt x="10800" y="12273"/>
                </a:cubicBezTo>
                <a:cubicBezTo>
                  <a:pt x="11614" y="12273"/>
                  <a:pt x="12273" y="11614"/>
                  <a:pt x="12273" y="10800"/>
                </a:cubicBezTo>
                <a:cubicBezTo>
                  <a:pt x="12273" y="9987"/>
                  <a:pt x="11614" y="9327"/>
                  <a:pt x="10800" y="9327"/>
                </a:cubicBezTo>
                <a:moveTo>
                  <a:pt x="5400" y="11291"/>
                </a:moveTo>
                <a:cubicBezTo>
                  <a:pt x="5129" y="11291"/>
                  <a:pt x="4909" y="11072"/>
                  <a:pt x="4909" y="10800"/>
                </a:cubicBezTo>
                <a:cubicBezTo>
                  <a:pt x="4909" y="10529"/>
                  <a:pt x="5129" y="10309"/>
                  <a:pt x="5400" y="10309"/>
                </a:cubicBezTo>
                <a:cubicBezTo>
                  <a:pt x="5671" y="10309"/>
                  <a:pt x="5891" y="10529"/>
                  <a:pt x="5891" y="10800"/>
                </a:cubicBezTo>
                <a:cubicBezTo>
                  <a:pt x="5891" y="11072"/>
                  <a:pt x="5671" y="11291"/>
                  <a:pt x="5400" y="11291"/>
                </a:cubicBezTo>
                <a:moveTo>
                  <a:pt x="5400" y="9327"/>
                </a:moveTo>
                <a:cubicBezTo>
                  <a:pt x="4586" y="9327"/>
                  <a:pt x="3927" y="9987"/>
                  <a:pt x="3927" y="10800"/>
                </a:cubicBezTo>
                <a:cubicBezTo>
                  <a:pt x="3927" y="11614"/>
                  <a:pt x="4586" y="12273"/>
                  <a:pt x="5400" y="12273"/>
                </a:cubicBezTo>
                <a:cubicBezTo>
                  <a:pt x="6214" y="12273"/>
                  <a:pt x="6873" y="11614"/>
                  <a:pt x="6873" y="10800"/>
                </a:cubicBezTo>
                <a:cubicBezTo>
                  <a:pt x="6873" y="9987"/>
                  <a:pt x="6214" y="9327"/>
                  <a:pt x="5400" y="9327"/>
                </a:cubicBezTo>
                <a:moveTo>
                  <a:pt x="16200" y="11291"/>
                </a:moveTo>
                <a:cubicBezTo>
                  <a:pt x="15929" y="11291"/>
                  <a:pt x="15709" y="11072"/>
                  <a:pt x="15709" y="10800"/>
                </a:cubicBezTo>
                <a:cubicBezTo>
                  <a:pt x="15709" y="10529"/>
                  <a:pt x="15929" y="10309"/>
                  <a:pt x="16200" y="10309"/>
                </a:cubicBezTo>
                <a:cubicBezTo>
                  <a:pt x="16471" y="10309"/>
                  <a:pt x="16691" y="10529"/>
                  <a:pt x="16691" y="10800"/>
                </a:cubicBezTo>
                <a:cubicBezTo>
                  <a:pt x="16691" y="11072"/>
                  <a:pt x="16471" y="11291"/>
                  <a:pt x="16200" y="11291"/>
                </a:cubicBezTo>
                <a:moveTo>
                  <a:pt x="16200" y="9327"/>
                </a:moveTo>
                <a:cubicBezTo>
                  <a:pt x="15386" y="9327"/>
                  <a:pt x="14727" y="9987"/>
                  <a:pt x="14727" y="10800"/>
                </a:cubicBezTo>
                <a:cubicBezTo>
                  <a:pt x="14727" y="11614"/>
                  <a:pt x="15386" y="12273"/>
                  <a:pt x="16200" y="12273"/>
                </a:cubicBezTo>
                <a:cubicBezTo>
                  <a:pt x="17014" y="12273"/>
                  <a:pt x="17673" y="11614"/>
                  <a:pt x="17673" y="10800"/>
                </a:cubicBezTo>
                <a:cubicBezTo>
                  <a:pt x="17673" y="9987"/>
                  <a:pt x="17014" y="9327"/>
                  <a:pt x="16200" y="9327"/>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0" name="Shape 2550">
            <a:extLst>
              <a:ext uri="{FF2B5EF4-FFF2-40B4-BE49-F238E27FC236}">
                <a16:creationId xmlns:a16="http://schemas.microsoft.com/office/drawing/2014/main" id="{3E0AA1B4-08E8-234C-9343-3A54741FE277}"/>
              </a:ext>
            </a:extLst>
          </p:cNvPr>
          <p:cNvSpPr/>
          <p:nvPr userDrawn="1"/>
        </p:nvSpPr>
        <p:spPr>
          <a:xfrm>
            <a:off x="5842720" y="2622110"/>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21109" y="7364"/>
                </a:moveTo>
                <a:cubicBezTo>
                  <a:pt x="20838" y="7364"/>
                  <a:pt x="20618" y="7584"/>
                  <a:pt x="20618" y="7855"/>
                </a:cubicBezTo>
                <a:lnTo>
                  <a:pt x="20618" y="18655"/>
                </a:lnTo>
                <a:cubicBezTo>
                  <a:pt x="20618" y="19739"/>
                  <a:pt x="19739" y="20618"/>
                  <a:pt x="18655" y="20618"/>
                </a:cubicBezTo>
                <a:lnTo>
                  <a:pt x="2945" y="20618"/>
                </a:lnTo>
                <a:cubicBezTo>
                  <a:pt x="1861" y="20618"/>
                  <a:pt x="982" y="19739"/>
                  <a:pt x="982" y="18655"/>
                </a:cubicBezTo>
                <a:lnTo>
                  <a:pt x="982" y="2945"/>
                </a:lnTo>
                <a:cubicBezTo>
                  <a:pt x="982" y="1861"/>
                  <a:pt x="1861" y="982"/>
                  <a:pt x="2945" y="982"/>
                </a:cubicBezTo>
                <a:lnTo>
                  <a:pt x="13745" y="982"/>
                </a:lnTo>
                <a:cubicBezTo>
                  <a:pt x="14017" y="982"/>
                  <a:pt x="14236" y="762"/>
                  <a:pt x="14236" y="491"/>
                </a:cubicBezTo>
                <a:cubicBezTo>
                  <a:pt x="14236" y="220"/>
                  <a:pt x="14017" y="0"/>
                  <a:pt x="13745" y="0"/>
                </a:cubicBezTo>
                <a:lnTo>
                  <a:pt x="2945" y="0"/>
                </a:lnTo>
                <a:cubicBezTo>
                  <a:pt x="1318" y="0"/>
                  <a:pt x="0" y="1319"/>
                  <a:pt x="0" y="2945"/>
                </a:cubicBezTo>
                <a:lnTo>
                  <a:pt x="0" y="18655"/>
                </a:lnTo>
                <a:cubicBezTo>
                  <a:pt x="0" y="20282"/>
                  <a:pt x="1318" y="21600"/>
                  <a:pt x="2945" y="21600"/>
                </a:cubicBezTo>
                <a:lnTo>
                  <a:pt x="18655" y="21600"/>
                </a:lnTo>
                <a:cubicBezTo>
                  <a:pt x="20282" y="21600"/>
                  <a:pt x="21600" y="20282"/>
                  <a:pt x="21600" y="18655"/>
                </a:cubicBezTo>
                <a:lnTo>
                  <a:pt x="21600" y="7855"/>
                </a:lnTo>
                <a:cubicBezTo>
                  <a:pt x="21600" y="7584"/>
                  <a:pt x="21380" y="7364"/>
                  <a:pt x="21109" y="7364"/>
                </a:cubicBezTo>
                <a:moveTo>
                  <a:pt x="7006" y="12764"/>
                </a:moveTo>
                <a:lnTo>
                  <a:pt x="8836" y="12764"/>
                </a:lnTo>
                <a:lnTo>
                  <a:pt x="8836" y="14594"/>
                </a:lnTo>
                <a:lnTo>
                  <a:pt x="6627" y="14973"/>
                </a:lnTo>
                <a:cubicBezTo>
                  <a:pt x="6627" y="14973"/>
                  <a:pt x="7006" y="12764"/>
                  <a:pt x="7006" y="12764"/>
                </a:cubicBezTo>
                <a:close/>
                <a:moveTo>
                  <a:pt x="16775" y="2742"/>
                </a:moveTo>
                <a:lnTo>
                  <a:pt x="18858" y="4825"/>
                </a:lnTo>
                <a:lnTo>
                  <a:pt x="9818" y="13865"/>
                </a:lnTo>
                <a:lnTo>
                  <a:pt x="9818" y="11782"/>
                </a:lnTo>
                <a:lnTo>
                  <a:pt x="7736" y="11782"/>
                </a:lnTo>
                <a:cubicBezTo>
                  <a:pt x="7736" y="11782"/>
                  <a:pt x="16775" y="2742"/>
                  <a:pt x="16775" y="2742"/>
                </a:cubicBezTo>
                <a:close/>
                <a:moveTo>
                  <a:pt x="18104" y="1414"/>
                </a:moveTo>
                <a:cubicBezTo>
                  <a:pt x="18371" y="1147"/>
                  <a:pt x="18739" y="982"/>
                  <a:pt x="19145" y="982"/>
                </a:cubicBezTo>
                <a:cubicBezTo>
                  <a:pt x="19959" y="982"/>
                  <a:pt x="20618" y="1642"/>
                  <a:pt x="20618" y="2455"/>
                </a:cubicBezTo>
                <a:cubicBezTo>
                  <a:pt x="20618" y="2861"/>
                  <a:pt x="20453" y="3230"/>
                  <a:pt x="20187" y="3496"/>
                </a:cubicBezTo>
                <a:lnTo>
                  <a:pt x="19552" y="4131"/>
                </a:lnTo>
                <a:lnTo>
                  <a:pt x="17469" y="2048"/>
                </a:lnTo>
                <a:cubicBezTo>
                  <a:pt x="17469" y="2048"/>
                  <a:pt x="18104" y="1414"/>
                  <a:pt x="18104" y="1414"/>
                </a:cubicBezTo>
                <a:close/>
                <a:moveTo>
                  <a:pt x="5400" y="16200"/>
                </a:moveTo>
                <a:lnTo>
                  <a:pt x="9590" y="15481"/>
                </a:lnTo>
                <a:lnTo>
                  <a:pt x="20881" y="4190"/>
                </a:lnTo>
                <a:cubicBezTo>
                  <a:pt x="21325" y="3746"/>
                  <a:pt x="21600" y="3133"/>
                  <a:pt x="21600" y="2455"/>
                </a:cubicBezTo>
                <a:cubicBezTo>
                  <a:pt x="21600" y="1099"/>
                  <a:pt x="20501" y="0"/>
                  <a:pt x="19145" y="0"/>
                </a:cubicBezTo>
                <a:cubicBezTo>
                  <a:pt x="18468" y="0"/>
                  <a:pt x="17854" y="275"/>
                  <a:pt x="17410" y="719"/>
                </a:cubicBezTo>
                <a:lnTo>
                  <a:pt x="6119" y="12010"/>
                </a:lnTo>
                <a:cubicBezTo>
                  <a:pt x="6119" y="12010"/>
                  <a:pt x="5400" y="16200"/>
                  <a:pt x="5400" y="16200"/>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1" name="Shape 2551">
            <a:extLst>
              <a:ext uri="{FF2B5EF4-FFF2-40B4-BE49-F238E27FC236}">
                <a16:creationId xmlns:a16="http://schemas.microsoft.com/office/drawing/2014/main" id="{1DDD1985-31DE-FB42-BF66-16C058B6C7CD}"/>
              </a:ext>
            </a:extLst>
          </p:cNvPr>
          <p:cNvSpPr/>
          <p:nvPr userDrawn="1"/>
        </p:nvSpPr>
        <p:spPr>
          <a:xfrm>
            <a:off x="6909242" y="2622110"/>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9755" y="6010"/>
                </a:moveTo>
                <a:lnTo>
                  <a:pt x="18630" y="7136"/>
                </a:lnTo>
                <a:lnTo>
                  <a:pt x="14465" y="2970"/>
                </a:lnTo>
                <a:lnTo>
                  <a:pt x="15590" y="1845"/>
                </a:lnTo>
                <a:cubicBezTo>
                  <a:pt x="15590" y="1845"/>
                  <a:pt x="16391" y="982"/>
                  <a:pt x="17673" y="982"/>
                </a:cubicBezTo>
                <a:cubicBezTo>
                  <a:pt x="19300" y="982"/>
                  <a:pt x="20618" y="2300"/>
                  <a:pt x="20618" y="3927"/>
                </a:cubicBezTo>
                <a:cubicBezTo>
                  <a:pt x="20618" y="4741"/>
                  <a:pt x="20288" y="5477"/>
                  <a:pt x="19755" y="6010"/>
                </a:cubicBezTo>
                <a:moveTo>
                  <a:pt x="7364" y="18402"/>
                </a:moveTo>
                <a:lnTo>
                  <a:pt x="7364" y="14727"/>
                </a:lnTo>
                <a:cubicBezTo>
                  <a:pt x="7364" y="14456"/>
                  <a:pt x="7144" y="14236"/>
                  <a:pt x="6873" y="14236"/>
                </a:cubicBezTo>
                <a:lnTo>
                  <a:pt x="3198" y="14236"/>
                </a:lnTo>
                <a:lnTo>
                  <a:pt x="13770" y="3665"/>
                </a:lnTo>
                <a:lnTo>
                  <a:pt x="17935" y="7830"/>
                </a:lnTo>
                <a:cubicBezTo>
                  <a:pt x="17935" y="7830"/>
                  <a:pt x="7364" y="18402"/>
                  <a:pt x="7364" y="18402"/>
                </a:cubicBezTo>
                <a:close/>
                <a:moveTo>
                  <a:pt x="6382" y="19042"/>
                </a:moveTo>
                <a:lnTo>
                  <a:pt x="2945" y="19845"/>
                </a:lnTo>
                <a:lnTo>
                  <a:pt x="2945" y="18655"/>
                </a:lnTo>
                <a:lnTo>
                  <a:pt x="1755" y="18655"/>
                </a:lnTo>
                <a:lnTo>
                  <a:pt x="2558" y="15218"/>
                </a:lnTo>
                <a:lnTo>
                  <a:pt x="6382" y="15218"/>
                </a:lnTo>
                <a:cubicBezTo>
                  <a:pt x="6382" y="15218"/>
                  <a:pt x="6382" y="19042"/>
                  <a:pt x="6382" y="19042"/>
                </a:cubicBezTo>
                <a:close/>
                <a:moveTo>
                  <a:pt x="17673" y="0"/>
                </a:moveTo>
                <a:cubicBezTo>
                  <a:pt x="16588" y="0"/>
                  <a:pt x="15606" y="439"/>
                  <a:pt x="14896" y="1151"/>
                </a:cubicBezTo>
                <a:lnTo>
                  <a:pt x="1641" y="14405"/>
                </a:lnTo>
                <a:lnTo>
                  <a:pt x="0" y="21600"/>
                </a:lnTo>
                <a:lnTo>
                  <a:pt x="7195" y="19959"/>
                </a:lnTo>
                <a:lnTo>
                  <a:pt x="20449" y="6704"/>
                </a:lnTo>
                <a:cubicBezTo>
                  <a:pt x="21160" y="5994"/>
                  <a:pt x="21600" y="5012"/>
                  <a:pt x="21600" y="3927"/>
                </a:cubicBezTo>
                <a:cubicBezTo>
                  <a:pt x="21600" y="1758"/>
                  <a:pt x="19842" y="0"/>
                  <a:pt x="17673"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2" name="Shape 2552">
            <a:extLst>
              <a:ext uri="{FF2B5EF4-FFF2-40B4-BE49-F238E27FC236}">
                <a16:creationId xmlns:a16="http://schemas.microsoft.com/office/drawing/2014/main" id="{D9E58ACD-51F5-E149-93D1-3C5DAC18341F}"/>
              </a:ext>
            </a:extLst>
          </p:cNvPr>
          <p:cNvSpPr/>
          <p:nvPr userDrawn="1"/>
        </p:nvSpPr>
        <p:spPr>
          <a:xfrm>
            <a:off x="7975764" y="2623536"/>
            <a:ext cx="295014" cy="268195"/>
          </a:xfrm>
          <a:custGeom>
            <a:avLst/>
            <a:gdLst/>
            <a:ahLst/>
            <a:cxnLst>
              <a:cxn ang="0">
                <a:pos x="wd2" y="hd2"/>
              </a:cxn>
              <a:cxn ang="5400000">
                <a:pos x="wd2" y="hd2"/>
              </a:cxn>
              <a:cxn ang="10800000">
                <a:pos x="wd2" y="hd2"/>
              </a:cxn>
              <a:cxn ang="16200000">
                <a:pos x="wd2" y="hd2"/>
              </a:cxn>
            </a:cxnLst>
            <a:rect l="0" t="0" r="r" b="b"/>
            <a:pathLst>
              <a:path w="21600" h="21600" extrusionOk="0">
                <a:moveTo>
                  <a:pt x="10800" y="18360"/>
                </a:moveTo>
                <a:cubicBezTo>
                  <a:pt x="9864" y="18360"/>
                  <a:pt x="8922" y="18237"/>
                  <a:pt x="7998" y="17995"/>
                </a:cubicBezTo>
                <a:cubicBezTo>
                  <a:pt x="7923" y="17975"/>
                  <a:pt x="7846" y="17965"/>
                  <a:pt x="7770" y="17965"/>
                </a:cubicBezTo>
                <a:cubicBezTo>
                  <a:pt x="7646" y="17965"/>
                  <a:pt x="7522" y="17991"/>
                  <a:pt x="7406" y="18043"/>
                </a:cubicBezTo>
                <a:lnTo>
                  <a:pt x="3352" y="19826"/>
                </a:lnTo>
                <a:lnTo>
                  <a:pt x="4013" y="16735"/>
                </a:lnTo>
                <a:cubicBezTo>
                  <a:pt x="4098" y="16339"/>
                  <a:pt x="3972" y="15924"/>
                  <a:pt x="3689" y="15662"/>
                </a:cubicBezTo>
                <a:cubicBezTo>
                  <a:pt x="1944" y="14045"/>
                  <a:pt x="982" y="11934"/>
                  <a:pt x="982" y="9720"/>
                </a:cubicBezTo>
                <a:cubicBezTo>
                  <a:pt x="982" y="4956"/>
                  <a:pt x="5387" y="1080"/>
                  <a:pt x="10800" y="1080"/>
                </a:cubicBezTo>
                <a:cubicBezTo>
                  <a:pt x="16214" y="1080"/>
                  <a:pt x="20618" y="4956"/>
                  <a:pt x="20618" y="9720"/>
                </a:cubicBezTo>
                <a:cubicBezTo>
                  <a:pt x="20618" y="14484"/>
                  <a:pt x="16214" y="18360"/>
                  <a:pt x="10800" y="18360"/>
                </a:cubicBezTo>
                <a:moveTo>
                  <a:pt x="10800" y="0"/>
                </a:moveTo>
                <a:cubicBezTo>
                  <a:pt x="4835" y="0"/>
                  <a:pt x="0" y="4352"/>
                  <a:pt x="0" y="9720"/>
                </a:cubicBezTo>
                <a:cubicBezTo>
                  <a:pt x="0" y="12353"/>
                  <a:pt x="1168" y="14738"/>
                  <a:pt x="3057" y="16488"/>
                </a:cubicBezTo>
                <a:lnTo>
                  <a:pt x="1964" y="21600"/>
                </a:lnTo>
                <a:lnTo>
                  <a:pt x="7770" y="19046"/>
                </a:lnTo>
                <a:cubicBezTo>
                  <a:pt x="8732" y="19298"/>
                  <a:pt x="9747" y="19440"/>
                  <a:pt x="10800" y="19440"/>
                </a:cubicBezTo>
                <a:cubicBezTo>
                  <a:pt x="16765" y="19440"/>
                  <a:pt x="21600" y="15089"/>
                  <a:pt x="21600" y="9720"/>
                </a:cubicBezTo>
                <a:cubicBezTo>
                  <a:pt x="21600" y="4352"/>
                  <a:pt x="16765"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3" name="Shape 2553">
            <a:extLst>
              <a:ext uri="{FF2B5EF4-FFF2-40B4-BE49-F238E27FC236}">
                <a16:creationId xmlns:a16="http://schemas.microsoft.com/office/drawing/2014/main" id="{6DC14127-9EC4-5D42-83F7-9B97A143A500}"/>
              </a:ext>
            </a:extLst>
          </p:cNvPr>
          <p:cNvSpPr/>
          <p:nvPr userDrawn="1"/>
        </p:nvSpPr>
        <p:spPr>
          <a:xfrm>
            <a:off x="9042286" y="2623536"/>
            <a:ext cx="295014" cy="268195"/>
          </a:xfrm>
          <a:custGeom>
            <a:avLst/>
            <a:gdLst/>
            <a:ahLst/>
            <a:cxnLst>
              <a:cxn ang="0">
                <a:pos x="wd2" y="hd2"/>
              </a:cxn>
              <a:cxn ang="5400000">
                <a:pos x="wd2" y="hd2"/>
              </a:cxn>
              <a:cxn ang="10800000">
                <a:pos x="wd2" y="hd2"/>
              </a:cxn>
              <a:cxn ang="16200000">
                <a:pos x="wd2" y="hd2"/>
              </a:cxn>
            </a:cxnLst>
            <a:rect l="0" t="0" r="r" b="b"/>
            <a:pathLst>
              <a:path w="21600" h="21600" extrusionOk="0">
                <a:moveTo>
                  <a:pt x="15709" y="8100"/>
                </a:moveTo>
                <a:cubicBezTo>
                  <a:pt x="14896" y="8100"/>
                  <a:pt x="14236" y="8826"/>
                  <a:pt x="14236" y="9720"/>
                </a:cubicBezTo>
                <a:cubicBezTo>
                  <a:pt x="14236" y="10615"/>
                  <a:pt x="14896" y="11340"/>
                  <a:pt x="15709" y="11340"/>
                </a:cubicBezTo>
                <a:cubicBezTo>
                  <a:pt x="16522" y="11340"/>
                  <a:pt x="17182" y="10615"/>
                  <a:pt x="17182" y="9720"/>
                </a:cubicBezTo>
                <a:cubicBezTo>
                  <a:pt x="17182" y="8826"/>
                  <a:pt x="16522" y="8100"/>
                  <a:pt x="15709" y="8100"/>
                </a:cubicBezTo>
                <a:moveTo>
                  <a:pt x="10800" y="18360"/>
                </a:moveTo>
                <a:cubicBezTo>
                  <a:pt x="9864" y="18360"/>
                  <a:pt x="8922" y="18237"/>
                  <a:pt x="7998" y="17995"/>
                </a:cubicBezTo>
                <a:cubicBezTo>
                  <a:pt x="7923" y="17975"/>
                  <a:pt x="7846" y="17965"/>
                  <a:pt x="7770" y="17965"/>
                </a:cubicBezTo>
                <a:cubicBezTo>
                  <a:pt x="7646" y="17965"/>
                  <a:pt x="7522" y="17991"/>
                  <a:pt x="7406" y="18043"/>
                </a:cubicBezTo>
                <a:lnTo>
                  <a:pt x="3352" y="19826"/>
                </a:lnTo>
                <a:lnTo>
                  <a:pt x="4013" y="16735"/>
                </a:lnTo>
                <a:cubicBezTo>
                  <a:pt x="4098" y="16339"/>
                  <a:pt x="3972" y="15924"/>
                  <a:pt x="3689" y="15662"/>
                </a:cubicBezTo>
                <a:cubicBezTo>
                  <a:pt x="1944" y="14045"/>
                  <a:pt x="982" y="11934"/>
                  <a:pt x="982" y="9720"/>
                </a:cubicBezTo>
                <a:cubicBezTo>
                  <a:pt x="982" y="4956"/>
                  <a:pt x="5387" y="1080"/>
                  <a:pt x="10800" y="1080"/>
                </a:cubicBezTo>
                <a:cubicBezTo>
                  <a:pt x="16214" y="1080"/>
                  <a:pt x="20618" y="4956"/>
                  <a:pt x="20618" y="9720"/>
                </a:cubicBezTo>
                <a:cubicBezTo>
                  <a:pt x="20618" y="14484"/>
                  <a:pt x="16214" y="18360"/>
                  <a:pt x="10800" y="18360"/>
                </a:cubicBezTo>
                <a:moveTo>
                  <a:pt x="10800" y="0"/>
                </a:moveTo>
                <a:cubicBezTo>
                  <a:pt x="4835" y="0"/>
                  <a:pt x="0" y="4352"/>
                  <a:pt x="0" y="9720"/>
                </a:cubicBezTo>
                <a:cubicBezTo>
                  <a:pt x="0" y="12353"/>
                  <a:pt x="1168" y="14738"/>
                  <a:pt x="3057" y="16488"/>
                </a:cubicBezTo>
                <a:lnTo>
                  <a:pt x="1964" y="21600"/>
                </a:lnTo>
                <a:lnTo>
                  <a:pt x="7770" y="19046"/>
                </a:lnTo>
                <a:cubicBezTo>
                  <a:pt x="8732" y="19298"/>
                  <a:pt x="9747" y="19440"/>
                  <a:pt x="10800" y="19440"/>
                </a:cubicBezTo>
                <a:cubicBezTo>
                  <a:pt x="16765" y="19440"/>
                  <a:pt x="21600" y="15089"/>
                  <a:pt x="21600" y="9720"/>
                </a:cubicBezTo>
                <a:cubicBezTo>
                  <a:pt x="21600" y="4352"/>
                  <a:pt x="16765" y="0"/>
                  <a:pt x="10800" y="0"/>
                </a:cubicBezTo>
                <a:moveTo>
                  <a:pt x="10800" y="8100"/>
                </a:moveTo>
                <a:cubicBezTo>
                  <a:pt x="9987" y="8100"/>
                  <a:pt x="9327" y="8826"/>
                  <a:pt x="9327" y="9720"/>
                </a:cubicBezTo>
                <a:cubicBezTo>
                  <a:pt x="9327" y="10615"/>
                  <a:pt x="9987" y="11340"/>
                  <a:pt x="10800" y="11340"/>
                </a:cubicBezTo>
                <a:cubicBezTo>
                  <a:pt x="11613" y="11340"/>
                  <a:pt x="12273" y="10615"/>
                  <a:pt x="12273" y="9720"/>
                </a:cubicBezTo>
                <a:cubicBezTo>
                  <a:pt x="12273" y="8826"/>
                  <a:pt x="11613" y="8100"/>
                  <a:pt x="10800" y="8100"/>
                </a:cubicBezTo>
                <a:moveTo>
                  <a:pt x="5891" y="8100"/>
                </a:moveTo>
                <a:cubicBezTo>
                  <a:pt x="5078" y="8100"/>
                  <a:pt x="4418" y="8826"/>
                  <a:pt x="4418" y="9720"/>
                </a:cubicBezTo>
                <a:cubicBezTo>
                  <a:pt x="4418" y="10615"/>
                  <a:pt x="5078" y="11340"/>
                  <a:pt x="5891" y="11340"/>
                </a:cubicBezTo>
                <a:cubicBezTo>
                  <a:pt x="6704" y="11340"/>
                  <a:pt x="7364" y="10615"/>
                  <a:pt x="7364" y="9720"/>
                </a:cubicBezTo>
                <a:cubicBezTo>
                  <a:pt x="7364" y="8826"/>
                  <a:pt x="6704" y="8100"/>
                  <a:pt x="5891" y="81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4" name="Shape 2554">
            <a:extLst>
              <a:ext uri="{FF2B5EF4-FFF2-40B4-BE49-F238E27FC236}">
                <a16:creationId xmlns:a16="http://schemas.microsoft.com/office/drawing/2014/main" id="{CC086C72-4963-FF46-BCA0-40415935DA5E}"/>
              </a:ext>
            </a:extLst>
          </p:cNvPr>
          <p:cNvSpPr/>
          <p:nvPr userDrawn="1"/>
        </p:nvSpPr>
        <p:spPr>
          <a:xfrm>
            <a:off x="10108808" y="2623536"/>
            <a:ext cx="295014" cy="268195"/>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5" name="Shape 2555">
            <a:extLst>
              <a:ext uri="{FF2B5EF4-FFF2-40B4-BE49-F238E27FC236}">
                <a16:creationId xmlns:a16="http://schemas.microsoft.com/office/drawing/2014/main" id="{34CE2472-0D0C-6344-B702-30AFBF5EBE28}"/>
              </a:ext>
            </a:extLst>
          </p:cNvPr>
          <p:cNvSpPr/>
          <p:nvPr userDrawn="1"/>
        </p:nvSpPr>
        <p:spPr>
          <a:xfrm>
            <a:off x="510109" y="3688633"/>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4221" y="3527"/>
                </a:lnTo>
                <a:cubicBezTo>
                  <a:pt x="5963" y="1950"/>
                  <a:pt x="8265" y="982"/>
                  <a:pt x="10800" y="982"/>
                </a:cubicBezTo>
                <a:cubicBezTo>
                  <a:pt x="16223" y="982"/>
                  <a:pt x="20618" y="5377"/>
                  <a:pt x="20618" y="10800"/>
                </a:cubicBezTo>
                <a:cubicBezTo>
                  <a:pt x="20618" y="13335"/>
                  <a:pt x="19650" y="15637"/>
                  <a:pt x="18073" y="17379"/>
                </a:cubicBezTo>
                <a:moveTo>
                  <a:pt x="10800" y="20618"/>
                </a:moveTo>
                <a:cubicBezTo>
                  <a:pt x="5377" y="20618"/>
                  <a:pt x="982" y="16223"/>
                  <a:pt x="982" y="10800"/>
                </a:cubicBezTo>
                <a:cubicBezTo>
                  <a:pt x="982" y="8266"/>
                  <a:pt x="1950" y="5963"/>
                  <a:pt x="3527" y="4221"/>
                </a:cubicBezTo>
                <a:lnTo>
                  <a:pt x="17379" y="18073"/>
                </a:lnTo>
                <a:cubicBezTo>
                  <a:pt x="15637" y="19650"/>
                  <a:pt x="13334"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6" name="Shape 2556">
            <a:extLst>
              <a:ext uri="{FF2B5EF4-FFF2-40B4-BE49-F238E27FC236}">
                <a16:creationId xmlns:a16="http://schemas.microsoft.com/office/drawing/2014/main" id="{2D7F0F2A-B53B-7846-9627-B5D0EF9D1688}"/>
              </a:ext>
            </a:extLst>
          </p:cNvPr>
          <p:cNvSpPr/>
          <p:nvPr userDrawn="1"/>
        </p:nvSpPr>
        <p:spPr>
          <a:xfrm>
            <a:off x="1576631" y="3688633"/>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874" y="5396"/>
                </a:moveTo>
                <a:cubicBezTo>
                  <a:pt x="11493" y="5396"/>
                  <a:pt x="11166" y="5519"/>
                  <a:pt x="10894" y="5766"/>
                </a:cubicBezTo>
                <a:cubicBezTo>
                  <a:pt x="10621" y="6013"/>
                  <a:pt x="10484" y="6310"/>
                  <a:pt x="10484" y="6658"/>
                </a:cubicBezTo>
                <a:cubicBezTo>
                  <a:pt x="10484" y="7005"/>
                  <a:pt x="10621" y="7301"/>
                  <a:pt x="10894" y="7545"/>
                </a:cubicBezTo>
                <a:cubicBezTo>
                  <a:pt x="11166" y="7790"/>
                  <a:pt x="11493" y="7912"/>
                  <a:pt x="11874" y="7912"/>
                </a:cubicBezTo>
                <a:cubicBezTo>
                  <a:pt x="12255" y="7912"/>
                  <a:pt x="12581" y="7790"/>
                  <a:pt x="12852" y="7545"/>
                </a:cubicBezTo>
                <a:cubicBezTo>
                  <a:pt x="13122" y="7301"/>
                  <a:pt x="13257" y="7005"/>
                  <a:pt x="13257" y="6658"/>
                </a:cubicBezTo>
                <a:cubicBezTo>
                  <a:pt x="13257" y="6310"/>
                  <a:pt x="13122" y="6013"/>
                  <a:pt x="12852" y="5766"/>
                </a:cubicBezTo>
                <a:cubicBezTo>
                  <a:pt x="12581" y="5519"/>
                  <a:pt x="12255" y="5396"/>
                  <a:pt x="11874" y="5396"/>
                </a:cubicBezTo>
                <a:moveTo>
                  <a:pt x="12242" y="15228"/>
                </a:moveTo>
                <a:cubicBezTo>
                  <a:pt x="11942" y="15228"/>
                  <a:pt x="11730" y="15180"/>
                  <a:pt x="11608" y="15083"/>
                </a:cubicBezTo>
                <a:cubicBezTo>
                  <a:pt x="11486" y="14987"/>
                  <a:pt x="11425" y="14807"/>
                  <a:pt x="11425" y="14542"/>
                </a:cubicBezTo>
                <a:cubicBezTo>
                  <a:pt x="11425" y="14436"/>
                  <a:pt x="11444" y="14281"/>
                  <a:pt x="11482" y="14076"/>
                </a:cubicBezTo>
                <a:cubicBezTo>
                  <a:pt x="11519" y="13870"/>
                  <a:pt x="11562" y="13687"/>
                  <a:pt x="11609" y="13527"/>
                </a:cubicBezTo>
                <a:lnTo>
                  <a:pt x="12189" y="11532"/>
                </a:lnTo>
                <a:cubicBezTo>
                  <a:pt x="12246" y="11349"/>
                  <a:pt x="12284" y="11148"/>
                  <a:pt x="12306" y="10929"/>
                </a:cubicBezTo>
                <a:cubicBezTo>
                  <a:pt x="12327" y="10709"/>
                  <a:pt x="12337" y="10557"/>
                  <a:pt x="12337" y="10469"/>
                </a:cubicBezTo>
                <a:cubicBezTo>
                  <a:pt x="12337" y="10049"/>
                  <a:pt x="12185" y="9707"/>
                  <a:pt x="11882" y="9444"/>
                </a:cubicBezTo>
                <a:cubicBezTo>
                  <a:pt x="11578" y="9182"/>
                  <a:pt x="11146" y="9050"/>
                  <a:pt x="10586" y="9050"/>
                </a:cubicBezTo>
                <a:cubicBezTo>
                  <a:pt x="10275" y="9050"/>
                  <a:pt x="9945" y="9104"/>
                  <a:pt x="9597" y="9211"/>
                </a:cubicBezTo>
                <a:cubicBezTo>
                  <a:pt x="9248" y="9319"/>
                  <a:pt x="8884" y="9448"/>
                  <a:pt x="8502" y="9599"/>
                </a:cubicBezTo>
                <a:lnTo>
                  <a:pt x="8347" y="10216"/>
                </a:lnTo>
                <a:cubicBezTo>
                  <a:pt x="8460" y="10175"/>
                  <a:pt x="8595" y="10131"/>
                  <a:pt x="8753" y="10085"/>
                </a:cubicBezTo>
                <a:cubicBezTo>
                  <a:pt x="8911" y="10040"/>
                  <a:pt x="9066" y="10017"/>
                  <a:pt x="9217" y="10017"/>
                </a:cubicBezTo>
                <a:cubicBezTo>
                  <a:pt x="9524" y="10017"/>
                  <a:pt x="9731" y="10068"/>
                  <a:pt x="9839" y="10168"/>
                </a:cubicBezTo>
                <a:cubicBezTo>
                  <a:pt x="9948" y="10269"/>
                  <a:pt x="10002" y="10447"/>
                  <a:pt x="10002" y="10703"/>
                </a:cubicBezTo>
                <a:cubicBezTo>
                  <a:pt x="10002" y="10844"/>
                  <a:pt x="9985" y="11001"/>
                  <a:pt x="9949" y="11172"/>
                </a:cubicBezTo>
                <a:cubicBezTo>
                  <a:pt x="9914" y="11343"/>
                  <a:pt x="9870" y="11526"/>
                  <a:pt x="9818" y="11717"/>
                </a:cubicBezTo>
                <a:lnTo>
                  <a:pt x="9235" y="13719"/>
                </a:lnTo>
                <a:cubicBezTo>
                  <a:pt x="9184" y="13929"/>
                  <a:pt x="9146" y="14118"/>
                  <a:pt x="9123" y="14285"/>
                </a:cubicBezTo>
                <a:cubicBezTo>
                  <a:pt x="9100" y="14451"/>
                  <a:pt x="9088" y="14615"/>
                  <a:pt x="9088" y="14775"/>
                </a:cubicBezTo>
                <a:cubicBezTo>
                  <a:pt x="9088" y="15186"/>
                  <a:pt x="9244" y="15526"/>
                  <a:pt x="9556" y="15793"/>
                </a:cubicBezTo>
                <a:cubicBezTo>
                  <a:pt x="9869" y="16060"/>
                  <a:pt x="10308" y="16194"/>
                  <a:pt x="10872" y="16194"/>
                </a:cubicBezTo>
                <a:cubicBezTo>
                  <a:pt x="11239" y="16194"/>
                  <a:pt x="11561" y="16147"/>
                  <a:pt x="11839" y="16053"/>
                </a:cubicBezTo>
                <a:cubicBezTo>
                  <a:pt x="12117" y="15960"/>
                  <a:pt x="12488" y="15824"/>
                  <a:pt x="12954" y="15645"/>
                </a:cubicBezTo>
                <a:lnTo>
                  <a:pt x="13109" y="15028"/>
                </a:lnTo>
                <a:cubicBezTo>
                  <a:pt x="13029" y="15065"/>
                  <a:pt x="12900" y="15107"/>
                  <a:pt x="12721" y="15155"/>
                </a:cubicBezTo>
                <a:cubicBezTo>
                  <a:pt x="12543" y="15204"/>
                  <a:pt x="12383" y="15228"/>
                  <a:pt x="12242" y="15228"/>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7" name="Shape 2557">
            <a:extLst>
              <a:ext uri="{FF2B5EF4-FFF2-40B4-BE49-F238E27FC236}">
                <a16:creationId xmlns:a16="http://schemas.microsoft.com/office/drawing/2014/main" id="{E41990EE-FAC4-A941-A34A-EF9F2D9C6C52}"/>
              </a:ext>
            </a:extLst>
          </p:cNvPr>
          <p:cNvSpPr/>
          <p:nvPr userDrawn="1"/>
        </p:nvSpPr>
        <p:spPr>
          <a:xfrm>
            <a:off x="2643153" y="3688633"/>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2991" y="6559"/>
                </a:moveTo>
                <a:cubicBezTo>
                  <a:pt x="12727" y="6341"/>
                  <a:pt x="12420" y="6172"/>
                  <a:pt x="12078" y="6058"/>
                </a:cubicBezTo>
                <a:cubicBezTo>
                  <a:pt x="11737" y="5946"/>
                  <a:pt x="11367" y="5889"/>
                  <a:pt x="10978" y="5889"/>
                </a:cubicBezTo>
                <a:cubicBezTo>
                  <a:pt x="10477" y="5889"/>
                  <a:pt x="10025" y="5967"/>
                  <a:pt x="9633" y="6120"/>
                </a:cubicBezTo>
                <a:cubicBezTo>
                  <a:pt x="9239" y="6275"/>
                  <a:pt x="8900" y="6494"/>
                  <a:pt x="8623" y="6771"/>
                </a:cubicBezTo>
                <a:cubicBezTo>
                  <a:pt x="8346" y="7049"/>
                  <a:pt x="8133" y="7392"/>
                  <a:pt x="7992" y="7788"/>
                </a:cubicBezTo>
                <a:cubicBezTo>
                  <a:pt x="7853" y="8180"/>
                  <a:pt x="7782" y="8620"/>
                  <a:pt x="7782" y="9096"/>
                </a:cubicBezTo>
                <a:lnTo>
                  <a:pt x="7782" y="9217"/>
                </a:lnTo>
                <a:lnTo>
                  <a:pt x="8880" y="9217"/>
                </a:lnTo>
                <a:lnTo>
                  <a:pt x="8877" y="9093"/>
                </a:lnTo>
                <a:cubicBezTo>
                  <a:pt x="8868" y="8767"/>
                  <a:pt x="8908" y="8461"/>
                  <a:pt x="8993" y="8187"/>
                </a:cubicBezTo>
                <a:cubicBezTo>
                  <a:pt x="9079" y="7914"/>
                  <a:pt x="9207" y="7675"/>
                  <a:pt x="9377" y="7473"/>
                </a:cubicBezTo>
                <a:cubicBezTo>
                  <a:pt x="9545" y="7274"/>
                  <a:pt x="9762" y="7115"/>
                  <a:pt x="10024" y="7000"/>
                </a:cubicBezTo>
                <a:cubicBezTo>
                  <a:pt x="10287" y="6884"/>
                  <a:pt x="10594" y="6827"/>
                  <a:pt x="10937" y="6827"/>
                </a:cubicBezTo>
                <a:cubicBezTo>
                  <a:pt x="11182" y="6827"/>
                  <a:pt x="11418" y="6868"/>
                  <a:pt x="11639" y="6950"/>
                </a:cubicBezTo>
                <a:cubicBezTo>
                  <a:pt x="11858" y="7032"/>
                  <a:pt x="12053" y="7146"/>
                  <a:pt x="12218" y="7289"/>
                </a:cubicBezTo>
                <a:cubicBezTo>
                  <a:pt x="12381" y="7431"/>
                  <a:pt x="12512" y="7605"/>
                  <a:pt x="12609" y="7808"/>
                </a:cubicBezTo>
                <a:cubicBezTo>
                  <a:pt x="12704" y="8011"/>
                  <a:pt x="12752" y="8236"/>
                  <a:pt x="12752" y="8478"/>
                </a:cubicBezTo>
                <a:cubicBezTo>
                  <a:pt x="12752" y="8797"/>
                  <a:pt x="12674" y="9089"/>
                  <a:pt x="12519" y="9350"/>
                </a:cubicBezTo>
                <a:cubicBezTo>
                  <a:pt x="12359" y="9618"/>
                  <a:pt x="12154" y="9865"/>
                  <a:pt x="11913" y="10082"/>
                </a:cubicBezTo>
                <a:cubicBezTo>
                  <a:pt x="11624" y="10337"/>
                  <a:pt x="11374" y="10568"/>
                  <a:pt x="11170" y="10771"/>
                </a:cubicBezTo>
                <a:cubicBezTo>
                  <a:pt x="10959" y="10979"/>
                  <a:pt x="10789" y="11200"/>
                  <a:pt x="10662" y="11428"/>
                </a:cubicBezTo>
                <a:cubicBezTo>
                  <a:pt x="10534" y="11657"/>
                  <a:pt x="10441" y="11916"/>
                  <a:pt x="10385" y="12199"/>
                </a:cubicBezTo>
                <a:cubicBezTo>
                  <a:pt x="10329" y="12478"/>
                  <a:pt x="10305" y="12827"/>
                  <a:pt x="10315" y="13237"/>
                </a:cubicBezTo>
                <a:lnTo>
                  <a:pt x="10318" y="13355"/>
                </a:lnTo>
                <a:lnTo>
                  <a:pt x="11407" y="13355"/>
                </a:lnTo>
                <a:lnTo>
                  <a:pt x="11410" y="13237"/>
                </a:lnTo>
                <a:cubicBezTo>
                  <a:pt x="11418" y="12838"/>
                  <a:pt x="11436" y="12531"/>
                  <a:pt x="11463" y="12322"/>
                </a:cubicBezTo>
                <a:cubicBezTo>
                  <a:pt x="11488" y="12125"/>
                  <a:pt x="11538" y="11956"/>
                  <a:pt x="11611" y="11821"/>
                </a:cubicBezTo>
                <a:cubicBezTo>
                  <a:pt x="11687" y="11684"/>
                  <a:pt x="11803" y="11541"/>
                  <a:pt x="11959" y="11399"/>
                </a:cubicBezTo>
                <a:cubicBezTo>
                  <a:pt x="12127" y="11245"/>
                  <a:pt x="12351" y="11031"/>
                  <a:pt x="12630" y="10762"/>
                </a:cubicBezTo>
                <a:cubicBezTo>
                  <a:pt x="12979" y="10441"/>
                  <a:pt x="13270" y="10102"/>
                  <a:pt x="13495" y="9753"/>
                </a:cubicBezTo>
                <a:cubicBezTo>
                  <a:pt x="13729" y="9393"/>
                  <a:pt x="13847" y="8952"/>
                  <a:pt x="13847" y="8439"/>
                </a:cubicBezTo>
                <a:cubicBezTo>
                  <a:pt x="13847" y="8038"/>
                  <a:pt x="13770" y="7675"/>
                  <a:pt x="13618" y="7362"/>
                </a:cubicBezTo>
                <a:cubicBezTo>
                  <a:pt x="13467" y="7050"/>
                  <a:pt x="13256" y="6780"/>
                  <a:pt x="12991" y="6559"/>
                </a:cubicBezTo>
                <a:moveTo>
                  <a:pt x="10179" y="15706"/>
                </a:moveTo>
                <a:lnTo>
                  <a:pt x="11558" y="15706"/>
                </a:lnTo>
                <a:lnTo>
                  <a:pt x="11558" y="14072"/>
                </a:lnTo>
                <a:lnTo>
                  <a:pt x="10179" y="14072"/>
                </a:lnTo>
                <a:cubicBezTo>
                  <a:pt x="10179" y="14072"/>
                  <a:pt x="10179" y="15706"/>
                  <a:pt x="10179" y="15706"/>
                </a:cubicBezTo>
                <a:close/>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8" name="Shape 2558">
            <a:extLst>
              <a:ext uri="{FF2B5EF4-FFF2-40B4-BE49-F238E27FC236}">
                <a16:creationId xmlns:a16="http://schemas.microsoft.com/office/drawing/2014/main" id="{72F1B32C-1F7B-A44F-8E07-B0EF6D28E489}"/>
              </a:ext>
            </a:extLst>
          </p:cNvPr>
          <p:cNvSpPr/>
          <p:nvPr userDrawn="1"/>
        </p:nvSpPr>
        <p:spPr>
          <a:xfrm>
            <a:off x="3709675" y="3688633"/>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782" y="5891"/>
                </a:moveTo>
                <a:lnTo>
                  <a:pt x="9818" y="5891"/>
                </a:lnTo>
                <a:cubicBezTo>
                  <a:pt x="9547" y="5891"/>
                  <a:pt x="9327" y="6111"/>
                  <a:pt x="9327" y="6382"/>
                </a:cubicBezTo>
                <a:cubicBezTo>
                  <a:pt x="9327" y="6394"/>
                  <a:pt x="9334" y="6405"/>
                  <a:pt x="9334" y="6417"/>
                </a:cubicBezTo>
                <a:lnTo>
                  <a:pt x="9328" y="6417"/>
                </a:lnTo>
                <a:lnTo>
                  <a:pt x="9819" y="12308"/>
                </a:lnTo>
                <a:lnTo>
                  <a:pt x="9825" y="12307"/>
                </a:lnTo>
                <a:cubicBezTo>
                  <a:pt x="9844" y="12562"/>
                  <a:pt x="10050" y="12764"/>
                  <a:pt x="10309" y="12764"/>
                </a:cubicBezTo>
                <a:lnTo>
                  <a:pt x="11291" y="12764"/>
                </a:lnTo>
                <a:cubicBezTo>
                  <a:pt x="11550" y="12764"/>
                  <a:pt x="11756" y="12562"/>
                  <a:pt x="11775" y="12307"/>
                </a:cubicBezTo>
                <a:lnTo>
                  <a:pt x="11781" y="12308"/>
                </a:lnTo>
                <a:lnTo>
                  <a:pt x="12272" y="6417"/>
                </a:lnTo>
                <a:lnTo>
                  <a:pt x="12266" y="6417"/>
                </a:lnTo>
                <a:cubicBezTo>
                  <a:pt x="12267" y="6405"/>
                  <a:pt x="12273" y="6394"/>
                  <a:pt x="12273" y="6382"/>
                </a:cubicBezTo>
                <a:cubicBezTo>
                  <a:pt x="12273" y="6111"/>
                  <a:pt x="12053" y="5891"/>
                  <a:pt x="11782" y="5891"/>
                </a:cubicBezTo>
                <a:moveTo>
                  <a:pt x="10800" y="13745"/>
                </a:moveTo>
                <a:cubicBezTo>
                  <a:pt x="10258" y="13745"/>
                  <a:pt x="9818" y="14186"/>
                  <a:pt x="9818" y="14727"/>
                </a:cubicBezTo>
                <a:cubicBezTo>
                  <a:pt x="9818" y="15269"/>
                  <a:pt x="10258" y="15709"/>
                  <a:pt x="10800" y="15709"/>
                </a:cubicBezTo>
                <a:cubicBezTo>
                  <a:pt x="11342" y="15709"/>
                  <a:pt x="11782" y="15269"/>
                  <a:pt x="11782" y="14727"/>
                </a:cubicBezTo>
                <a:cubicBezTo>
                  <a:pt x="11782" y="14186"/>
                  <a:pt x="11342" y="13745"/>
                  <a:pt x="10800" y="13745"/>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9" name="Shape 2559">
            <a:extLst>
              <a:ext uri="{FF2B5EF4-FFF2-40B4-BE49-F238E27FC236}">
                <a16:creationId xmlns:a16="http://schemas.microsoft.com/office/drawing/2014/main" id="{2EE03F12-26F9-6A4D-8306-C310A0CF3F94}"/>
              </a:ext>
            </a:extLst>
          </p:cNvPr>
          <p:cNvSpPr/>
          <p:nvPr userDrawn="1"/>
        </p:nvSpPr>
        <p:spPr>
          <a:xfrm>
            <a:off x="4776197" y="3691484"/>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2455" y="15600"/>
                </a:moveTo>
                <a:lnTo>
                  <a:pt x="982" y="15600"/>
                </a:lnTo>
                <a:lnTo>
                  <a:pt x="982" y="1200"/>
                </a:lnTo>
                <a:lnTo>
                  <a:pt x="16691" y="1200"/>
                </a:lnTo>
                <a:lnTo>
                  <a:pt x="16691" y="3000"/>
                </a:lnTo>
                <a:cubicBezTo>
                  <a:pt x="16691" y="3332"/>
                  <a:pt x="16911" y="3600"/>
                  <a:pt x="17182" y="3600"/>
                </a:cubicBezTo>
                <a:cubicBezTo>
                  <a:pt x="17453" y="3600"/>
                  <a:pt x="17673" y="3332"/>
                  <a:pt x="17673" y="3000"/>
                </a:cubicBezTo>
                <a:lnTo>
                  <a:pt x="17673" y="1200"/>
                </a:lnTo>
                <a:cubicBezTo>
                  <a:pt x="17673" y="538"/>
                  <a:pt x="17233" y="0"/>
                  <a:pt x="16691" y="0"/>
                </a:cubicBezTo>
                <a:lnTo>
                  <a:pt x="982" y="0"/>
                </a:lnTo>
                <a:cubicBezTo>
                  <a:pt x="440" y="0"/>
                  <a:pt x="0" y="538"/>
                  <a:pt x="0" y="1200"/>
                </a:cubicBezTo>
                <a:lnTo>
                  <a:pt x="0" y="15600"/>
                </a:lnTo>
                <a:cubicBezTo>
                  <a:pt x="0" y="16262"/>
                  <a:pt x="440" y="16800"/>
                  <a:pt x="982" y="16800"/>
                </a:cubicBezTo>
                <a:lnTo>
                  <a:pt x="2455" y="16800"/>
                </a:lnTo>
                <a:cubicBezTo>
                  <a:pt x="2725" y="16800"/>
                  <a:pt x="2945" y="16532"/>
                  <a:pt x="2945" y="16200"/>
                </a:cubicBezTo>
                <a:cubicBezTo>
                  <a:pt x="2945" y="15869"/>
                  <a:pt x="2725" y="15600"/>
                  <a:pt x="2455" y="15600"/>
                </a:cubicBezTo>
                <a:moveTo>
                  <a:pt x="20618" y="20400"/>
                </a:moveTo>
                <a:lnTo>
                  <a:pt x="4909" y="20400"/>
                </a:lnTo>
                <a:lnTo>
                  <a:pt x="4909" y="6000"/>
                </a:lnTo>
                <a:lnTo>
                  <a:pt x="20618" y="6000"/>
                </a:lnTo>
                <a:cubicBezTo>
                  <a:pt x="20618" y="6000"/>
                  <a:pt x="20618" y="20400"/>
                  <a:pt x="20618" y="20400"/>
                </a:cubicBezTo>
                <a:close/>
                <a:moveTo>
                  <a:pt x="20618" y="4800"/>
                </a:moveTo>
                <a:lnTo>
                  <a:pt x="4909" y="4800"/>
                </a:lnTo>
                <a:cubicBezTo>
                  <a:pt x="4367" y="4800"/>
                  <a:pt x="3927" y="5338"/>
                  <a:pt x="3927" y="6000"/>
                </a:cubicBezTo>
                <a:lnTo>
                  <a:pt x="3927" y="20400"/>
                </a:lnTo>
                <a:cubicBezTo>
                  <a:pt x="3927" y="21062"/>
                  <a:pt x="4367" y="21600"/>
                  <a:pt x="4909" y="21600"/>
                </a:cubicBezTo>
                <a:lnTo>
                  <a:pt x="20618" y="21600"/>
                </a:lnTo>
                <a:cubicBezTo>
                  <a:pt x="21160" y="21600"/>
                  <a:pt x="21600" y="21062"/>
                  <a:pt x="21600" y="20400"/>
                </a:cubicBezTo>
                <a:lnTo>
                  <a:pt x="21600" y="6000"/>
                </a:lnTo>
                <a:cubicBezTo>
                  <a:pt x="21600" y="5338"/>
                  <a:pt x="21160" y="4800"/>
                  <a:pt x="20618" y="48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0" name="Shape 2560">
            <a:extLst>
              <a:ext uri="{FF2B5EF4-FFF2-40B4-BE49-F238E27FC236}">
                <a16:creationId xmlns:a16="http://schemas.microsoft.com/office/drawing/2014/main" id="{0769478C-F476-7846-9697-BB476D235B79}"/>
              </a:ext>
            </a:extLst>
          </p:cNvPr>
          <p:cNvSpPr/>
          <p:nvPr userDrawn="1"/>
        </p:nvSpPr>
        <p:spPr>
          <a:xfrm>
            <a:off x="5842720" y="3688633"/>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2455" y="13745"/>
                </a:moveTo>
                <a:cubicBezTo>
                  <a:pt x="2726" y="13745"/>
                  <a:pt x="2945" y="13526"/>
                  <a:pt x="2945" y="13255"/>
                </a:cubicBezTo>
                <a:cubicBezTo>
                  <a:pt x="2945" y="12984"/>
                  <a:pt x="2726" y="12764"/>
                  <a:pt x="2455" y="12764"/>
                </a:cubicBezTo>
                <a:lnTo>
                  <a:pt x="982" y="12764"/>
                </a:lnTo>
                <a:lnTo>
                  <a:pt x="982" y="982"/>
                </a:lnTo>
                <a:lnTo>
                  <a:pt x="16691" y="982"/>
                </a:lnTo>
                <a:lnTo>
                  <a:pt x="16691" y="2455"/>
                </a:lnTo>
                <a:cubicBezTo>
                  <a:pt x="16691" y="2726"/>
                  <a:pt x="16910" y="2945"/>
                  <a:pt x="17182" y="2945"/>
                </a:cubicBezTo>
                <a:cubicBezTo>
                  <a:pt x="17453" y="2945"/>
                  <a:pt x="17673" y="2726"/>
                  <a:pt x="17673" y="2455"/>
                </a:cubicBezTo>
                <a:lnTo>
                  <a:pt x="17673" y="982"/>
                </a:lnTo>
                <a:cubicBezTo>
                  <a:pt x="17673" y="440"/>
                  <a:pt x="17233" y="0"/>
                  <a:pt x="16691" y="0"/>
                </a:cubicBezTo>
                <a:lnTo>
                  <a:pt x="982" y="0"/>
                </a:lnTo>
                <a:cubicBezTo>
                  <a:pt x="440" y="0"/>
                  <a:pt x="0" y="440"/>
                  <a:pt x="0" y="982"/>
                </a:cubicBezTo>
                <a:lnTo>
                  <a:pt x="0" y="16691"/>
                </a:lnTo>
                <a:cubicBezTo>
                  <a:pt x="0" y="17233"/>
                  <a:pt x="440" y="17673"/>
                  <a:pt x="982" y="17673"/>
                </a:cubicBezTo>
                <a:lnTo>
                  <a:pt x="2455" y="17673"/>
                </a:lnTo>
                <a:cubicBezTo>
                  <a:pt x="2726" y="17673"/>
                  <a:pt x="2945" y="17453"/>
                  <a:pt x="2945" y="17182"/>
                </a:cubicBezTo>
                <a:cubicBezTo>
                  <a:pt x="2945" y="16911"/>
                  <a:pt x="2726" y="16691"/>
                  <a:pt x="2455" y="16691"/>
                </a:cubicBezTo>
                <a:lnTo>
                  <a:pt x="982" y="16691"/>
                </a:lnTo>
                <a:lnTo>
                  <a:pt x="982" y="13745"/>
                </a:lnTo>
                <a:cubicBezTo>
                  <a:pt x="982" y="13745"/>
                  <a:pt x="2455" y="13745"/>
                  <a:pt x="2455" y="13745"/>
                </a:cubicBezTo>
                <a:close/>
                <a:moveTo>
                  <a:pt x="20618" y="16691"/>
                </a:moveTo>
                <a:lnTo>
                  <a:pt x="4909" y="16691"/>
                </a:lnTo>
                <a:lnTo>
                  <a:pt x="4909" y="4909"/>
                </a:lnTo>
                <a:lnTo>
                  <a:pt x="20618" y="4909"/>
                </a:lnTo>
                <a:cubicBezTo>
                  <a:pt x="20618" y="4909"/>
                  <a:pt x="20618" y="16691"/>
                  <a:pt x="20618" y="16691"/>
                </a:cubicBezTo>
                <a:close/>
                <a:moveTo>
                  <a:pt x="20618" y="20618"/>
                </a:moveTo>
                <a:lnTo>
                  <a:pt x="4909" y="20618"/>
                </a:lnTo>
                <a:lnTo>
                  <a:pt x="4909" y="17673"/>
                </a:lnTo>
                <a:lnTo>
                  <a:pt x="20618" y="17673"/>
                </a:lnTo>
                <a:cubicBezTo>
                  <a:pt x="20618" y="17673"/>
                  <a:pt x="20618" y="20618"/>
                  <a:pt x="20618" y="20618"/>
                </a:cubicBezTo>
                <a:close/>
                <a:moveTo>
                  <a:pt x="20618" y="3927"/>
                </a:moveTo>
                <a:lnTo>
                  <a:pt x="4909" y="3927"/>
                </a:lnTo>
                <a:cubicBezTo>
                  <a:pt x="4367" y="3927"/>
                  <a:pt x="3927" y="4367"/>
                  <a:pt x="3927" y="4909"/>
                </a:cubicBezTo>
                <a:lnTo>
                  <a:pt x="3927" y="20618"/>
                </a:lnTo>
                <a:cubicBezTo>
                  <a:pt x="3927" y="21160"/>
                  <a:pt x="4367" y="21600"/>
                  <a:pt x="4909" y="21600"/>
                </a:cubicBezTo>
                <a:lnTo>
                  <a:pt x="20618" y="21600"/>
                </a:lnTo>
                <a:cubicBezTo>
                  <a:pt x="21160" y="21600"/>
                  <a:pt x="21600" y="21160"/>
                  <a:pt x="21600" y="20618"/>
                </a:cubicBezTo>
                <a:lnTo>
                  <a:pt x="21600" y="4909"/>
                </a:lnTo>
                <a:cubicBezTo>
                  <a:pt x="21600" y="4367"/>
                  <a:pt x="21160" y="3927"/>
                  <a:pt x="20618" y="3927"/>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1" name="Shape 2561">
            <a:extLst>
              <a:ext uri="{FF2B5EF4-FFF2-40B4-BE49-F238E27FC236}">
                <a16:creationId xmlns:a16="http://schemas.microsoft.com/office/drawing/2014/main" id="{7D184E0B-7859-6046-8F0F-038DF090B4BE}"/>
              </a:ext>
            </a:extLst>
          </p:cNvPr>
          <p:cNvSpPr/>
          <p:nvPr userDrawn="1"/>
        </p:nvSpPr>
        <p:spPr>
          <a:xfrm>
            <a:off x="6909242" y="3691484"/>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2455" y="3600"/>
                </a:moveTo>
                <a:lnTo>
                  <a:pt x="19145" y="3600"/>
                </a:lnTo>
                <a:cubicBezTo>
                  <a:pt x="19417" y="3600"/>
                  <a:pt x="19636" y="3332"/>
                  <a:pt x="19636" y="3000"/>
                </a:cubicBezTo>
                <a:cubicBezTo>
                  <a:pt x="19636" y="2669"/>
                  <a:pt x="19417" y="2400"/>
                  <a:pt x="19145" y="2400"/>
                </a:cubicBezTo>
                <a:lnTo>
                  <a:pt x="2455" y="2400"/>
                </a:lnTo>
                <a:cubicBezTo>
                  <a:pt x="2183" y="2400"/>
                  <a:pt x="1964" y="2669"/>
                  <a:pt x="1964" y="3000"/>
                </a:cubicBezTo>
                <a:cubicBezTo>
                  <a:pt x="1964" y="3332"/>
                  <a:pt x="2183" y="3600"/>
                  <a:pt x="2455" y="3600"/>
                </a:cubicBezTo>
                <a:moveTo>
                  <a:pt x="20618" y="20400"/>
                </a:moveTo>
                <a:lnTo>
                  <a:pt x="982" y="20400"/>
                </a:lnTo>
                <a:lnTo>
                  <a:pt x="982" y="6000"/>
                </a:lnTo>
                <a:lnTo>
                  <a:pt x="20618" y="6000"/>
                </a:lnTo>
                <a:cubicBezTo>
                  <a:pt x="20618" y="6000"/>
                  <a:pt x="20618" y="20400"/>
                  <a:pt x="20618" y="20400"/>
                </a:cubicBezTo>
                <a:close/>
                <a:moveTo>
                  <a:pt x="20618" y="4800"/>
                </a:moveTo>
                <a:lnTo>
                  <a:pt x="982" y="4800"/>
                </a:lnTo>
                <a:cubicBezTo>
                  <a:pt x="439" y="4800"/>
                  <a:pt x="0" y="5338"/>
                  <a:pt x="0" y="6000"/>
                </a:cubicBezTo>
                <a:lnTo>
                  <a:pt x="0" y="20400"/>
                </a:lnTo>
                <a:cubicBezTo>
                  <a:pt x="0" y="21062"/>
                  <a:pt x="439" y="21600"/>
                  <a:pt x="982" y="21600"/>
                </a:cubicBezTo>
                <a:lnTo>
                  <a:pt x="20618" y="21600"/>
                </a:lnTo>
                <a:cubicBezTo>
                  <a:pt x="21160" y="21600"/>
                  <a:pt x="21600" y="21062"/>
                  <a:pt x="21600" y="20400"/>
                </a:cubicBezTo>
                <a:lnTo>
                  <a:pt x="21600" y="6000"/>
                </a:lnTo>
                <a:cubicBezTo>
                  <a:pt x="21600" y="5338"/>
                  <a:pt x="21160" y="4800"/>
                  <a:pt x="20618" y="4800"/>
                </a:cubicBezTo>
                <a:moveTo>
                  <a:pt x="4418" y="1200"/>
                </a:moveTo>
                <a:lnTo>
                  <a:pt x="17182" y="1200"/>
                </a:lnTo>
                <a:cubicBezTo>
                  <a:pt x="17453" y="1200"/>
                  <a:pt x="17673" y="932"/>
                  <a:pt x="17673" y="600"/>
                </a:cubicBezTo>
                <a:cubicBezTo>
                  <a:pt x="17673" y="269"/>
                  <a:pt x="17453" y="0"/>
                  <a:pt x="17182" y="0"/>
                </a:cubicBezTo>
                <a:lnTo>
                  <a:pt x="4418" y="0"/>
                </a:lnTo>
                <a:cubicBezTo>
                  <a:pt x="4147" y="0"/>
                  <a:pt x="3927" y="269"/>
                  <a:pt x="3927" y="600"/>
                </a:cubicBezTo>
                <a:cubicBezTo>
                  <a:pt x="3927" y="932"/>
                  <a:pt x="4147" y="1200"/>
                  <a:pt x="4418" y="12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2" name="Shape 2562">
            <a:extLst>
              <a:ext uri="{FF2B5EF4-FFF2-40B4-BE49-F238E27FC236}">
                <a16:creationId xmlns:a16="http://schemas.microsoft.com/office/drawing/2014/main" id="{F4CC31B5-E886-7D47-994B-6D552EF77DE9}"/>
              </a:ext>
            </a:extLst>
          </p:cNvPr>
          <p:cNvSpPr/>
          <p:nvPr userDrawn="1"/>
        </p:nvSpPr>
        <p:spPr>
          <a:xfrm>
            <a:off x="7975764" y="3688633"/>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9"/>
                  <a:pt x="19636" y="20619"/>
                </a:cubicBezTo>
                <a:lnTo>
                  <a:pt x="1964" y="20619"/>
                </a:lnTo>
                <a:cubicBezTo>
                  <a:pt x="1421" y="20619"/>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4294" y="17673"/>
                </a:moveTo>
                <a:lnTo>
                  <a:pt x="8376" y="10732"/>
                </a:lnTo>
                <a:lnTo>
                  <a:pt x="10838" y="14425"/>
                </a:lnTo>
                <a:cubicBezTo>
                  <a:pt x="10862" y="14484"/>
                  <a:pt x="10898" y="14536"/>
                  <a:pt x="10942" y="14581"/>
                </a:cubicBezTo>
                <a:lnTo>
                  <a:pt x="10944" y="14583"/>
                </a:lnTo>
                <a:cubicBezTo>
                  <a:pt x="11033" y="14673"/>
                  <a:pt x="11155" y="14727"/>
                  <a:pt x="11291" y="14727"/>
                </a:cubicBezTo>
                <a:cubicBezTo>
                  <a:pt x="11427" y="14727"/>
                  <a:pt x="11549" y="14673"/>
                  <a:pt x="11638" y="14583"/>
                </a:cubicBezTo>
                <a:lnTo>
                  <a:pt x="13686" y="12536"/>
                </a:lnTo>
                <a:lnTo>
                  <a:pt x="17242" y="17673"/>
                </a:lnTo>
                <a:cubicBezTo>
                  <a:pt x="17242" y="17673"/>
                  <a:pt x="4294" y="17673"/>
                  <a:pt x="4294" y="17673"/>
                </a:cubicBezTo>
                <a:close/>
                <a:moveTo>
                  <a:pt x="18620" y="17982"/>
                </a:moveTo>
                <a:lnTo>
                  <a:pt x="18617" y="17978"/>
                </a:lnTo>
                <a:cubicBezTo>
                  <a:pt x="18590" y="17913"/>
                  <a:pt x="18551" y="17858"/>
                  <a:pt x="18501" y="17810"/>
                </a:cubicBezTo>
                <a:lnTo>
                  <a:pt x="14201" y="11600"/>
                </a:lnTo>
                <a:lnTo>
                  <a:pt x="14200" y="11601"/>
                </a:lnTo>
                <a:cubicBezTo>
                  <a:pt x="14127" y="11420"/>
                  <a:pt x="13952" y="11291"/>
                  <a:pt x="13745" y="11291"/>
                </a:cubicBezTo>
                <a:cubicBezTo>
                  <a:pt x="13610" y="11291"/>
                  <a:pt x="13488" y="11346"/>
                  <a:pt x="13398" y="11435"/>
                </a:cubicBezTo>
                <a:lnTo>
                  <a:pt x="11360" y="13473"/>
                </a:lnTo>
                <a:lnTo>
                  <a:pt x="8798" y="9630"/>
                </a:lnTo>
                <a:cubicBezTo>
                  <a:pt x="8724" y="9453"/>
                  <a:pt x="8550" y="9327"/>
                  <a:pt x="8345" y="9327"/>
                </a:cubicBezTo>
                <a:cubicBezTo>
                  <a:pt x="8175" y="9327"/>
                  <a:pt x="8033" y="9420"/>
                  <a:pt x="7945" y="9551"/>
                </a:cubicBezTo>
                <a:lnTo>
                  <a:pt x="7937" y="9546"/>
                </a:lnTo>
                <a:lnTo>
                  <a:pt x="3028" y="17891"/>
                </a:lnTo>
                <a:lnTo>
                  <a:pt x="3036" y="17897"/>
                </a:lnTo>
                <a:cubicBezTo>
                  <a:pt x="2983" y="17974"/>
                  <a:pt x="2945" y="18063"/>
                  <a:pt x="2945" y="18164"/>
                </a:cubicBezTo>
                <a:cubicBezTo>
                  <a:pt x="2945" y="18435"/>
                  <a:pt x="3165" y="18655"/>
                  <a:pt x="3436" y="18655"/>
                </a:cubicBezTo>
                <a:lnTo>
                  <a:pt x="18164" y="18655"/>
                </a:lnTo>
                <a:cubicBezTo>
                  <a:pt x="18435" y="18655"/>
                  <a:pt x="18655" y="18435"/>
                  <a:pt x="18655" y="18164"/>
                </a:cubicBezTo>
                <a:cubicBezTo>
                  <a:pt x="18655" y="18099"/>
                  <a:pt x="18640" y="18039"/>
                  <a:pt x="18618" y="17983"/>
                </a:cubicBezTo>
                <a:cubicBezTo>
                  <a:pt x="18618" y="17983"/>
                  <a:pt x="18620" y="17982"/>
                  <a:pt x="18620" y="17982"/>
                </a:cubicBezTo>
                <a:close/>
                <a:moveTo>
                  <a:pt x="5400" y="3927"/>
                </a:moveTo>
                <a:cubicBezTo>
                  <a:pt x="6213" y="3927"/>
                  <a:pt x="6873" y="4587"/>
                  <a:pt x="6873" y="5400"/>
                </a:cubicBezTo>
                <a:cubicBezTo>
                  <a:pt x="6873" y="6214"/>
                  <a:pt x="6213" y="6873"/>
                  <a:pt x="5400" y="6873"/>
                </a:cubicBezTo>
                <a:cubicBezTo>
                  <a:pt x="4587" y="6873"/>
                  <a:pt x="3927" y="6214"/>
                  <a:pt x="3927" y="5400"/>
                </a:cubicBezTo>
                <a:cubicBezTo>
                  <a:pt x="3927" y="4587"/>
                  <a:pt x="4587" y="3927"/>
                  <a:pt x="5400" y="3927"/>
                </a:cubicBezTo>
                <a:moveTo>
                  <a:pt x="5400" y="7855"/>
                </a:moveTo>
                <a:cubicBezTo>
                  <a:pt x="6756" y="7855"/>
                  <a:pt x="7855" y="6756"/>
                  <a:pt x="7855" y="5400"/>
                </a:cubicBezTo>
                <a:cubicBezTo>
                  <a:pt x="7855" y="4045"/>
                  <a:pt x="6756" y="2945"/>
                  <a:pt x="5400" y="2945"/>
                </a:cubicBezTo>
                <a:cubicBezTo>
                  <a:pt x="4044" y="2945"/>
                  <a:pt x="2945" y="4045"/>
                  <a:pt x="2945" y="5400"/>
                </a:cubicBezTo>
                <a:cubicBezTo>
                  <a:pt x="2945" y="6756"/>
                  <a:pt x="4044" y="7855"/>
                  <a:pt x="5400" y="7855"/>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3" name="Shape 2563">
            <a:extLst>
              <a:ext uri="{FF2B5EF4-FFF2-40B4-BE49-F238E27FC236}">
                <a16:creationId xmlns:a16="http://schemas.microsoft.com/office/drawing/2014/main" id="{7FDE315A-0FD2-B245-B88C-8B54025C5B70}"/>
              </a:ext>
            </a:extLst>
          </p:cNvPr>
          <p:cNvSpPr/>
          <p:nvPr userDrawn="1"/>
        </p:nvSpPr>
        <p:spPr>
          <a:xfrm>
            <a:off x="9042286" y="3688633"/>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4" name="Shape 2564">
            <a:extLst>
              <a:ext uri="{FF2B5EF4-FFF2-40B4-BE49-F238E27FC236}">
                <a16:creationId xmlns:a16="http://schemas.microsoft.com/office/drawing/2014/main" id="{C8A138F5-8F35-DA46-9AE2-9903760BA272}"/>
              </a:ext>
            </a:extLst>
          </p:cNvPr>
          <p:cNvSpPr/>
          <p:nvPr userDrawn="1"/>
        </p:nvSpPr>
        <p:spPr>
          <a:xfrm>
            <a:off x="10108808" y="3688633"/>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9818" y="10800"/>
                </a:moveTo>
                <a:lnTo>
                  <a:pt x="11782" y="10800"/>
                </a:lnTo>
                <a:lnTo>
                  <a:pt x="11782" y="12764"/>
                </a:lnTo>
                <a:lnTo>
                  <a:pt x="9818" y="12764"/>
                </a:lnTo>
                <a:cubicBezTo>
                  <a:pt x="9818" y="12764"/>
                  <a:pt x="9818" y="10800"/>
                  <a:pt x="9818" y="10800"/>
                </a:cubicBezTo>
                <a:close/>
                <a:moveTo>
                  <a:pt x="9327" y="13745"/>
                </a:moveTo>
                <a:lnTo>
                  <a:pt x="12273" y="13745"/>
                </a:lnTo>
                <a:cubicBezTo>
                  <a:pt x="12544" y="13745"/>
                  <a:pt x="12764" y="13526"/>
                  <a:pt x="12764" y="13255"/>
                </a:cubicBezTo>
                <a:lnTo>
                  <a:pt x="12764" y="10309"/>
                </a:lnTo>
                <a:cubicBezTo>
                  <a:pt x="12764" y="10038"/>
                  <a:pt x="12544" y="9818"/>
                  <a:pt x="12273" y="9818"/>
                </a:cubicBezTo>
                <a:lnTo>
                  <a:pt x="9327" y="9818"/>
                </a:lnTo>
                <a:cubicBezTo>
                  <a:pt x="9056" y="9818"/>
                  <a:pt x="8836" y="10038"/>
                  <a:pt x="8836" y="10309"/>
                </a:cubicBezTo>
                <a:lnTo>
                  <a:pt x="8836" y="13255"/>
                </a:lnTo>
                <a:cubicBezTo>
                  <a:pt x="8836" y="13526"/>
                  <a:pt x="9056" y="13745"/>
                  <a:pt x="9327" y="13745"/>
                </a:cubicBezTo>
                <a:moveTo>
                  <a:pt x="14727" y="15709"/>
                </a:moveTo>
                <a:lnTo>
                  <a:pt x="16691" y="15709"/>
                </a:lnTo>
                <a:lnTo>
                  <a:pt x="16691" y="17673"/>
                </a:lnTo>
                <a:lnTo>
                  <a:pt x="14727" y="17673"/>
                </a:lnTo>
                <a:cubicBezTo>
                  <a:pt x="14727" y="17673"/>
                  <a:pt x="14727" y="15709"/>
                  <a:pt x="14727" y="15709"/>
                </a:cubicBezTo>
                <a:close/>
                <a:moveTo>
                  <a:pt x="14236" y="18655"/>
                </a:moveTo>
                <a:lnTo>
                  <a:pt x="17182" y="18655"/>
                </a:lnTo>
                <a:cubicBezTo>
                  <a:pt x="17453" y="18655"/>
                  <a:pt x="17673" y="18435"/>
                  <a:pt x="17673" y="18164"/>
                </a:cubicBezTo>
                <a:lnTo>
                  <a:pt x="17673" y="15218"/>
                </a:lnTo>
                <a:cubicBezTo>
                  <a:pt x="17673" y="14947"/>
                  <a:pt x="17453" y="14727"/>
                  <a:pt x="17182" y="14727"/>
                </a:cubicBezTo>
                <a:lnTo>
                  <a:pt x="14236" y="14727"/>
                </a:lnTo>
                <a:cubicBezTo>
                  <a:pt x="13965" y="14727"/>
                  <a:pt x="13745" y="14947"/>
                  <a:pt x="13745" y="15218"/>
                </a:cubicBezTo>
                <a:lnTo>
                  <a:pt x="13745" y="18164"/>
                </a:lnTo>
                <a:cubicBezTo>
                  <a:pt x="13745" y="18435"/>
                  <a:pt x="13965" y="18655"/>
                  <a:pt x="14236" y="18655"/>
                </a:cubicBezTo>
                <a:moveTo>
                  <a:pt x="9818" y="5891"/>
                </a:moveTo>
                <a:lnTo>
                  <a:pt x="11782" y="5891"/>
                </a:lnTo>
                <a:lnTo>
                  <a:pt x="11782" y="7855"/>
                </a:lnTo>
                <a:lnTo>
                  <a:pt x="9818" y="7855"/>
                </a:lnTo>
                <a:cubicBezTo>
                  <a:pt x="9818" y="7855"/>
                  <a:pt x="9818" y="5891"/>
                  <a:pt x="9818" y="5891"/>
                </a:cubicBezTo>
                <a:close/>
                <a:moveTo>
                  <a:pt x="9327" y="8836"/>
                </a:moveTo>
                <a:lnTo>
                  <a:pt x="12273" y="8836"/>
                </a:lnTo>
                <a:cubicBezTo>
                  <a:pt x="12544" y="8836"/>
                  <a:pt x="12764" y="8617"/>
                  <a:pt x="12764" y="8345"/>
                </a:cubicBezTo>
                <a:lnTo>
                  <a:pt x="12764" y="5400"/>
                </a:lnTo>
                <a:cubicBezTo>
                  <a:pt x="12764" y="5129"/>
                  <a:pt x="12544" y="4909"/>
                  <a:pt x="12273" y="4909"/>
                </a:cubicBezTo>
                <a:lnTo>
                  <a:pt x="9327" y="4909"/>
                </a:lnTo>
                <a:cubicBezTo>
                  <a:pt x="9056" y="4909"/>
                  <a:pt x="8836" y="5129"/>
                  <a:pt x="8836" y="5400"/>
                </a:cubicBezTo>
                <a:lnTo>
                  <a:pt x="8836" y="8345"/>
                </a:lnTo>
                <a:cubicBezTo>
                  <a:pt x="8836" y="8617"/>
                  <a:pt x="9056" y="8836"/>
                  <a:pt x="9327" y="8836"/>
                </a:cubicBezTo>
                <a:moveTo>
                  <a:pt x="4909" y="15709"/>
                </a:moveTo>
                <a:lnTo>
                  <a:pt x="6873" y="15709"/>
                </a:lnTo>
                <a:lnTo>
                  <a:pt x="6873" y="17673"/>
                </a:lnTo>
                <a:lnTo>
                  <a:pt x="4909" y="17673"/>
                </a:lnTo>
                <a:cubicBezTo>
                  <a:pt x="4909" y="17673"/>
                  <a:pt x="4909" y="15709"/>
                  <a:pt x="4909" y="15709"/>
                </a:cubicBezTo>
                <a:close/>
                <a:moveTo>
                  <a:pt x="4418" y="18655"/>
                </a:moveTo>
                <a:lnTo>
                  <a:pt x="7364" y="18655"/>
                </a:lnTo>
                <a:cubicBezTo>
                  <a:pt x="7635" y="18655"/>
                  <a:pt x="7855" y="18435"/>
                  <a:pt x="7855" y="18164"/>
                </a:cubicBezTo>
                <a:lnTo>
                  <a:pt x="7855" y="15218"/>
                </a:lnTo>
                <a:cubicBezTo>
                  <a:pt x="7855" y="14947"/>
                  <a:pt x="7635" y="14727"/>
                  <a:pt x="7364" y="14727"/>
                </a:cubicBezTo>
                <a:lnTo>
                  <a:pt x="4418" y="14727"/>
                </a:lnTo>
                <a:cubicBezTo>
                  <a:pt x="4147" y="14727"/>
                  <a:pt x="3927" y="14947"/>
                  <a:pt x="3927" y="15218"/>
                </a:cubicBezTo>
                <a:lnTo>
                  <a:pt x="3927" y="18164"/>
                </a:lnTo>
                <a:cubicBezTo>
                  <a:pt x="3927" y="18435"/>
                  <a:pt x="4147" y="18655"/>
                  <a:pt x="4418" y="18655"/>
                </a:cubicBezTo>
                <a:moveTo>
                  <a:pt x="14727" y="10800"/>
                </a:moveTo>
                <a:lnTo>
                  <a:pt x="16691" y="10800"/>
                </a:lnTo>
                <a:lnTo>
                  <a:pt x="16691" y="12764"/>
                </a:lnTo>
                <a:lnTo>
                  <a:pt x="14727" y="12764"/>
                </a:lnTo>
                <a:cubicBezTo>
                  <a:pt x="14727" y="12764"/>
                  <a:pt x="14727" y="10800"/>
                  <a:pt x="14727" y="10800"/>
                </a:cubicBezTo>
                <a:close/>
                <a:moveTo>
                  <a:pt x="14236" y="13745"/>
                </a:moveTo>
                <a:lnTo>
                  <a:pt x="17182" y="13745"/>
                </a:lnTo>
                <a:cubicBezTo>
                  <a:pt x="17453" y="13745"/>
                  <a:pt x="17673" y="13526"/>
                  <a:pt x="17673" y="13255"/>
                </a:cubicBezTo>
                <a:lnTo>
                  <a:pt x="17673" y="10309"/>
                </a:lnTo>
                <a:cubicBezTo>
                  <a:pt x="17673" y="10038"/>
                  <a:pt x="17453" y="9818"/>
                  <a:pt x="17182" y="9818"/>
                </a:cubicBezTo>
                <a:lnTo>
                  <a:pt x="14236" y="9818"/>
                </a:lnTo>
                <a:cubicBezTo>
                  <a:pt x="13965" y="9818"/>
                  <a:pt x="13745" y="10038"/>
                  <a:pt x="13745" y="10309"/>
                </a:cubicBezTo>
                <a:lnTo>
                  <a:pt x="13745" y="13255"/>
                </a:lnTo>
                <a:cubicBezTo>
                  <a:pt x="13745" y="13526"/>
                  <a:pt x="13965" y="13745"/>
                  <a:pt x="14236" y="13745"/>
                </a:cubicBezTo>
                <a:moveTo>
                  <a:pt x="4909" y="10800"/>
                </a:moveTo>
                <a:lnTo>
                  <a:pt x="6873" y="10800"/>
                </a:lnTo>
                <a:lnTo>
                  <a:pt x="6873" y="12764"/>
                </a:lnTo>
                <a:lnTo>
                  <a:pt x="4909" y="12764"/>
                </a:lnTo>
                <a:cubicBezTo>
                  <a:pt x="4909" y="12764"/>
                  <a:pt x="4909" y="10800"/>
                  <a:pt x="4909" y="10800"/>
                </a:cubicBezTo>
                <a:close/>
                <a:moveTo>
                  <a:pt x="4418" y="13745"/>
                </a:moveTo>
                <a:lnTo>
                  <a:pt x="7364" y="13745"/>
                </a:lnTo>
                <a:cubicBezTo>
                  <a:pt x="7635" y="13745"/>
                  <a:pt x="7855" y="13526"/>
                  <a:pt x="7855" y="13255"/>
                </a:cubicBezTo>
                <a:lnTo>
                  <a:pt x="7855" y="10309"/>
                </a:lnTo>
                <a:cubicBezTo>
                  <a:pt x="7855" y="10038"/>
                  <a:pt x="7635" y="9818"/>
                  <a:pt x="7364" y="9818"/>
                </a:cubicBezTo>
                <a:lnTo>
                  <a:pt x="4418" y="9818"/>
                </a:lnTo>
                <a:cubicBezTo>
                  <a:pt x="4147" y="9818"/>
                  <a:pt x="3927" y="10038"/>
                  <a:pt x="3927" y="10309"/>
                </a:cubicBezTo>
                <a:lnTo>
                  <a:pt x="3927" y="13255"/>
                </a:lnTo>
                <a:cubicBezTo>
                  <a:pt x="3927" y="13526"/>
                  <a:pt x="4147" y="13745"/>
                  <a:pt x="4418" y="13745"/>
                </a:cubicBezTo>
                <a:moveTo>
                  <a:pt x="4909" y="5891"/>
                </a:moveTo>
                <a:lnTo>
                  <a:pt x="6873" y="5891"/>
                </a:lnTo>
                <a:lnTo>
                  <a:pt x="6873" y="7855"/>
                </a:lnTo>
                <a:lnTo>
                  <a:pt x="4909" y="7855"/>
                </a:lnTo>
                <a:cubicBezTo>
                  <a:pt x="4909" y="7855"/>
                  <a:pt x="4909" y="5891"/>
                  <a:pt x="4909" y="5891"/>
                </a:cubicBezTo>
                <a:close/>
                <a:moveTo>
                  <a:pt x="4418" y="8836"/>
                </a:moveTo>
                <a:lnTo>
                  <a:pt x="7364" y="8836"/>
                </a:lnTo>
                <a:cubicBezTo>
                  <a:pt x="7635" y="8836"/>
                  <a:pt x="7855" y="8617"/>
                  <a:pt x="7855" y="8345"/>
                </a:cubicBezTo>
                <a:lnTo>
                  <a:pt x="7855" y="5400"/>
                </a:lnTo>
                <a:cubicBezTo>
                  <a:pt x="7855" y="5129"/>
                  <a:pt x="7635" y="4909"/>
                  <a:pt x="7364" y="4909"/>
                </a:cubicBezTo>
                <a:lnTo>
                  <a:pt x="4418" y="4909"/>
                </a:lnTo>
                <a:cubicBezTo>
                  <a:pt x="4147" y="4909"/>
                  <a:pt x="3927" y="5129"/>
                  <a:pt x="3927" y="5400"/>
                </a:cubicBezTo>
                <a:lnTo>
                  <a:pt x="3927" y="8345"/>
                </a:lnTo>
                <a:cubicBezTo>
                  <a:pt x="3927" y="8617"/>
                  <a:pt x="4147" y="8836"/>
                  <a:pt x="4418" y="8836"/>
                </a:cubicBezTo>
                <a:moveTo>
                  <a:pt x="14727" y="5891"/>
                </a:moveTo>
                <a:lnTo>
                  <a:pt x="16691" y="5891"/>
                </a:lnTo>
                <a:lnTo>
                  <a:pt x="16691" y="7855"/>
                </a:lnTo>
                <a:lnTo>
                  <a:pt x="14727" y="7855"/>
                </a:lnTo>
                <a:cubicBezTo>
                  <a:pt x="14727" y="7855"/>
                  <a:pt x="14727" y="5891"/>
                  <a:pt x="14727" y="5891"/>
                </a:cubicBezTo>
                <a:close/>
                <a:moveTo>
                  <a:pt x="14236" y="8836"/>
                </a:moveTo>
                <a:lnTo>
                  <a:pt x="17182" y="8836"/>
                </a:lnTo>
                <a:cubicBezTo>
                  <a:pt x="17453" y="8836"/>
                  <a:pt x="17673" y="8617"/>
                  <a:pt x="17673" y="8345"/>
                </a:cubicBezTo>
                <a:lnTo>
                  <a:pt x="17673" y="5400"/>
                </a:lnTo>
                <a:cubicBezTo>
                  <a:pt x="17673" y="5129"/>
                  <a:pt x="17453" y="4909"/>
                  <a:pt x="17182" y="4909"/>
                </a:cubicBezTo>
                <a:lnTo>
                  <a:pt x="14236" y="4909"/>
                </a:lnTo>
                <a:cubicBezTo>
                  <a:pt x="13965" y="4909"/>
                  <a:pt x="13745" y="5129"/>
                  <a:pt x="13745" y="5400"/>
                </a:cubicBezTo>
                <a:lnTo>
                  <a:pt x="13745" y="8345"/>
                </a:lnTo>
                <a:cubicBezTo>
                  <a:pt x="13745" y="8617"/>
                  <a:pt x="13965" y="8836"/>
                  <a:pt x="14236" y="8836"/>
                </a:cubicBezTo>
                <a:moveTo>
                  <a:pt x="19636" y="1964"/>
                </a:moveTo>
                <a:lnTo>
                  <a:pt x="1964" y="1964"/>
                </a:lnTo>
                <a:lnTo>
                  <a:pt x="1964" y="982"/>
                </a:lnTo>
                <a:lnTo>
                  <a:pt x="19636" y="982"/>
                </a:lnTo>
                <a:cubicBezTo>
                  <a:pt x="19636" y="982"/>
                  <a:pt x="19636" y="1964"/>
                  <a:pt x="19636" y="1964"/>
                </a:cubicBezTo>
                <a:close/>
                <a:moveTo>
                  <a:pt x="19636" y="20618"/>
                </a:moveTo>
                <a:lnTo>
                  <a:pt x="12764" y="20618"/>
                </a:lnTo>
                <a:lnTo>
                  <a:pt x="12764" y="15218"/>
                </a:lnTo>
                <a:cubicBezTo>
                  <a:pt x="12764" y="14947"/>
                  <a:pt x="12544" y="14727"/>
                  <a:pt x="12273" y="14727"/>
                </a:cubicBezTo>
                <a:lnTo>
                  <a:pt x="9327" y="14727"/>
                </a:lnTo>
                <a:cubicBezTo>
                  <a:pt x="9056" y="14727"/>
                  <a:pt x="8836" y="14947"/>
                  <a:pt x="8836" y="15218"/>
                </a:cubicBezTo>
                <a:lnTo>
                  <a:pt x="8836" y="20618"/>
                </a:lnTo>
                <a:lnTo>
                  <a:pt x="1964" y="20618"/>
                </a:lnTo>
                <a:lnTo>
                  <a:pt x="1964" y="2945"/>
                </a:lnTo>
                <a:lnTo>
                  <a:pt x="19636" y="2945"/>
                </a:lnTo>
                <a:cubicBezTo>
                  <a:pt x="19636" y="2945"/>
                  <a:pt x="19636" y="20618"/>
                  <a:pt x="19636" y="20618"/>
                </a:cubicBezTo>
                <a:close/>
                <a:moveTo>
                  <a:pt x="11782" y="20618"/>
                </a:moveTo>
                <a:lnTo>
                  <a:pt x="9818" y="20618"/>
                </a:lnTo>
                <a:lnTo>
                  <a:pt x="9818" y="15709"/>
                </a:lnTo>
                <a:lnTo>
                  <a:pt x="11782" y="15709"/>
                </a:lnTo>
                <a:cubicBezTo>
                  <a:pt x="11782" y="15709"/>
                  <a:pt x="11782" y="20618"/>
                  <a:pt x="11782" y="20618"/>
                </a:cubicBezTo>
                <a:close/>
                <a:moveTo>
                  <a:pt x="21109" y="1964"/>
                </a:moveTo>
                <a:lnTo>
                  <a:pt x="20618" y="1964"/>
                </a:lnTo>
                <a:lnTo>
                  <a:pt x="20618" y="491"/>
                </a:lnTo>
                <a:cubicBezTo>
                  <a:pt x="20618" y="220"/>
                  <a:pt x="20399" y="0"/>
                  <a:pt x="20127" y="0"/>
                </a:cubicBezTo>
                <a:lnTo>
                  <a:pt x="1473" y="0"/>
                </a:lnTo>
                <a:cubicBezTo>
                  <a:pt x="1201" y="0"/>
                  <a:pt x="982" y="220"/>
                  <a:pt x="982" y="491"/>
                </a:cubicBezTo>
                <a:lnTo>
                  <a:pt x="982" y="1964"/>
                </a:lnTo>
                <a:lnTo>
                  <a:pt x="491" y="1964"/>
                </a:lnTo>
                <a:cubicBezTo>
                  <a:pt x="220" y="1964"/>
                  <a:pt x="0" y="2184"/>
                  <a:pt x="0" y="2455"/>
                </a:cubicBezTo>
                <a:cubicBezTo>
                  <a:pt x="0" y="2726"/>
                  <a:pt x="220" y="2945"/>
                  <a:pt x="491" y="2945"/>
                </a:cubicBezTo>
                <a:lnTo>
                  <a:pt x="982" y="2945"/>
                </a:lnTo>
                <a:lnTo>
                  <a:pt x="982" y="21109"/>
                </a:lnTo>
                <a:cubicBezTo>
                  <a:pt x="982" y="21381"/>
                  <a:pt x="1201" y="21600"/>
                  <a:pt x="1473" y="21600"/>
                </a:cubicBezTo>
                <a:lnTo>
                  <a:pt x="20127" y="21600"/>
                </a:lnTo>
                <a:cubicBezTo>
                  <a:pt x="20399" y="21600"/>
                  <a:pt x="20618" y="21381"/>
                  <a:pt x="20618" y="21109"/>
                </a:cubicBezTo>
                <a:lnTo>
                  <a:pt x="20618" y="2945"/>
                </a:lnTo>
                <a:lnTo>
                  <a:pt x="21109" y="2945"/>
                </a:lnTo>
                <a:cubicBezTo>
                  <a:pt x="21380" y="2945"/>
                  <a:pt x="21600" y="2726"/>
                  <a:pt x="21600" y="2455"/>
                </a:cubicBezTo>
                <a:cubicBezTo>
                  <a:pt x="21600" y="2184"/>
                  <a:pt x="21380" y="1964"/>
                  <a:pt x="21109" y="1964"/>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5" name="Shape 2565">
            <a:extLst>
              <a:ext uri="{FF2B5EF4-FFF2-40B4-BE49-F238E27FC236}">
                <a16:creationId xmlns:a16="http://schemas.microsoft.com/office/drawing/2014/main" id="{8F86F03D-1959-7A49-9D1E-F941CD53B9B0}"/>
              </a:ext>
            </a:extLst>
          </p:cNvPr>
          <p:cNvSpPr/>
          <p:nvPr userDrawn="1"/>
        </p:nvSpPr>
        <p:spPr>
          <a:xfrm>
            <a:off x="510109" y="4758013"/>
            <a:ext cx="295014" cy="241382"/>
          </a:xfrm>
          <a:custGeom>
            <a:avLst/>
            <a:gdLst/>
            <a:ahLst/>
            <a:cxnLst>
              <a:cxn ang="0">
                <a:pos x="wd2" y="hd2"/>
              </a:cxn>
              <a:cxn ang="5400000">
                <a:pos x="wd2" y="hd2"/>
              </a:cxn>
              <a:cxn ang="10800000">
                <a:pos x="wd2" y="hd2"/>
              </a:cxn>
              <a:cxn ang="16200000">
                <a:pos x="wd2" y="hd2"/>
              </a:cxn>
            </a:cxnLst>
            <a:rect l="0" t="0" r="r" b="b"/>
            <a:pathLst>
              <a:path w="21600" h="21600" extrusionOk="0">
                <a:moveTo>
                  <a:pt x="7855" y="8400"/>
                </a:moveTo>
                <a:lnTo>
                  <a:pt x="13745" y="8400"/>
                </a:lnTo>
                <a:lnTo>
                  <a:pt x="13745" y="9600"/>
                </a:lnTo>
                <a:lnTo>
                  <a:pt x="7855" y="9600"/>
                </a:lnTo>
                <a:cubicBezTo>
                  <a:pt x="7855" y="9600"/>
                  <a:pt x="7855" y="8400"/>
                  <a:pt x="7855" y="8400"/>
                </a:cubicBezTo>
                <a:close/>
                <a:moveTo>
                  <a:pt x="7855" y="10800"/>
                </a:moveTo>
                <a:lnTo>
                  <a:pt x="13745" y="10800"/>
                </a:lnTo>
                <a:cubicBezTo>
                  <a:pt x="14287" y="10800"/>
                  <a:pt x="14727" y="10262"/>
                  <a:pt x="14727" y="9600"/>
                </a:cubicBezTo>
                <a:lnTo>
                  <a:pt x="14727" y="8400"/>
                </a:lnTo>
                <a:cubicBezTo>
                  <a:pt x="14727" y="7737"/>
                  <a:pt x="14287" y="7200"/>
                  <a:pt x="13745" y="7200"/>
                </a:cubicBezTo>
                <a:lnTo>
                  <a:pt x="7855" y="7200"/>
                </a:lnTo>
                <a:cubicBezTo>
                  <a:pt x="7313" y="7200"/>
                  <a:pt x="6873" y="7737"/>
                  <a:pt x="6873" y="8400"/>
                </a:cubicBezTo>
                <a:lnTo>
                  <a:pt x="6873" y="9600"/>
                </a:lnTo>
                <a:cubicBezTo>
                  <a:pt x="6873" y="10262"/>
                  <a:pt x="7313" y="10800"/>
                  <a:pt x="7855" y="10800"/>
                </a:cubicBezTo>
                <a:moveTo>
                  <a:pt x="20618" y="3600"/>
                </a:moveTo>
                <a:lnTo>
                  <a:pt x="982" y="3600"/>
                </a:lnTo>
                <a:lnTo>
                  <a:pt x="982" y="1200"/>
                </a:lnTo>
                <a:lnTo>
                  <a:pt x="20618" y="1200"/>
                </a:lnTo>
                <a:cubicBezTo>
                  <a:pt x="20618" y="1200"/>
                  <a:pt x="20618" y="3600"/>
                  <a:pt x="20618" y="3600"/>
                </a:cubicBezTo>
                <a:close/>
                <a:moveTo>
                  <a:pt x="18655" y="20399"/>
                </a:moveTo>
                <a:lnTo>
                  <a:pt x="2945" y="20399"/>
                </a:lnTo>
                <a:lnTo>
                  <a:pt x="2945" y="4800"/>
                </a:lnTo>
                <a:lnTo>
                  <a:pt x="18655" y="4800"/>
                </a:lnTo>
                <a:cubicBezTo>
                  <a:pt x="18655" y="4800"/>
                  <a:pt x="18655" y="20399"/>
                  <a:pt x="18655" y="20399"/>
                </a:cubicBezTo>
                <a:close/>
                <a:moveTo>
                  <a:pt x="20618" y="0"/>
                </a:moveTo>
                <a:lnTo>
                  <a:pt x="982" y="0"/>
                </a:lnTo>
                <a:cubicBezTo>
                  <a:pt x="440" y="0"/>
                  <a:pt x="0" y="538"/>
                  <a:pt x="0" y="1200"/>
                </a:cubicBezTo>
                <a:lnTo>
                  <a:pt x="0" y="3600"/>
                </a:lnTo>
                <a:cubicBezTo>
                  <a:pt x="0" y="4263"/>
                  <a:pt x="440" y="4800"/>
                  <a:pt x="982" y="4800"/>
                </a:cubicBezTo>
                <a:lnTo>
                  <a:pt x="1964" y="4800"/>
                </a:lnTo>
                <a:lnTo>
                  <a:pt x="1964" y="20399"/>
                </a:lnTo>
                <a:cubicBezTo>
                  <a:pt x="1964" y="21062"/>
                  <a:pt x="2403" y="21600"/>
                  <a:pt x="2945" y="21600"/>
                </a:cubicBezTo>
                <a:lnTo>
                  <a:pt x="18655" y="21600"/>
                </a:lnTo>
                <a:cubicBezTo>
                  <a:pt x="19197" y="21600"/>
                  <a:pt x="19636" y="21062"/>
                  <a:pt x="19636" y="20399"/>
                </a:cubicBezTo>
                <a:lnTo>
                  <a:pt x="19636" y="4800"/>
                </a:lnTo>
                <a:lnTo>
                  <a:pt x="20618" y="4800"/>
                </a:lnTo>
                <a:cubicBezTo>
                  <a:pt x="21160" y="4800"/>
                  <a:pt x="21600" y="4263"/>
                  <a:pt x="21600" y="3600"/>
                </a:cubicBezTo>
                <a:lnTo>
                  <a:pt x="21600" y="1200"/>
                </a:lnTo>
                <a:cubicBezTo>
                  <a:pt x="21600" y="538"/>
                  <a:pt x="21160" y="0"/>
                  <a:pt x="20618"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6" name="Shape 2566">
            <a:extLst>
              <a:ext uri="{FF2B5EF4-FFF2-40B4-BE49-F238E27FC236}">
                <a16:creationId xmlns:a16="http://schemas.microsoft.com/office/drawing/2014/main" id="{5D5B5C38-AD9D-C147-9345-C99C7D94439A}"/>
              </a:ext>
            </a:extLst>
          </p:cNvPr>
          <p:cNvSpPr/>
          <p:nvPr userDrawn="1"/>
        </p:nvSpPr>
        <p:spPr>
          <a:xfrm>
            <a:off x="1576631" y="4758016"/>
            <a:ext cx="295014" cy="241385"/>
          </a:xfrm>
          <a:custGeom>
            <a:avLst/>
            <a:gdLst/>
            <a:ahLst/>
            <a:cxnLst>
              <a:cxn ang="0">
                <a:pos x="wd2" y="hd2"/>
              </a:cxn>
              <a:cxn ang="5400000">
                <a:pos x="wd2" y="hd2"/>
              </a:cxn>
              <a:cxn ang="10800000">
                <a:pos x="wd2" y="hd2"/>
              </a:cxn>
              <a:cxn ang="16200000">
                <a:pos x="wd2" y="hd2"/>
              </a:cxn>
            </a:cxnLst>
            <a:rect l="0" t="0" r="r" b="b"/>
            <a:pathLst>
              <a:path w="21600" h="21600" extrusionOk="0">
                <a:moveTo>
                  <a:pt x="6382" y="12000"/>
                </a:moveTo>
                <a:cubicBezTo>
                  <a:pt x="6653" y="12000"/>
                  <a:pt x="6873" y="12268"/>
                  <a:pt x="6873" y="12599"/>
                </a:cubicBezTo>
                <a:cubicBezTo>
                  <a:pt x="6873" y="12931"/>
                  <a:pt x="6653" y="13199"/>
                  <a:pt x="6382" y="13199"/>
                </a:cubicBezTo>
                <a:cubicBezTo>
                  <a:pt x="6111" y="13199"/>
                  <a:pt x="5891" y="12931"/>
                  <a:pt x="5891" y="12599"/>
                </a:cubicBezTo>
                <a:cubicBezTo>
                  <a:pt x="5891" y="12268"/>
                  <a:pt x="6111" y="12000"/>
                  <a:pt x="6382" y="12000"/>
                </a:cubicBezTo>
                <a:moveTo>
                  <a:pt x="6382" y="14399"/>
                </a:moveTo>
                <a:cubicBezTo>
                  <a:pt x="7195" y="14399"/>
                  <a:pt x="7855" y="13594"/>
                  <a:pt x="7855" y="12599"/>
                </a:cubicBezTo>
                <a:cubicBezTo>
                  <a:pt x="7855" y="11606"/>
                  <a:pt x="7195" y="10800"/>
                  <a:pt x="6382" y="10800"/>
                </a:cubicBezTo>
                <a:cubicBezTo>
                  <a:pt x="5568" y="10800"/>
                  <a:pt x="4909" y="11606"/>
                  <a:pt x="4909" y="12599"/>
                </a:cubicBezTo>
                <a:cubicBezTo>
                  <a:pt x="4909" y="13594"/>
                  <a:pt x="5568" y="14399"/>
                  <a:pt x="6382" y="14399"/>
                </a:cubicBezTo>
                <a:moveTo>
                  <a:pt x="20618" y="3600"/>
                </a:moveTo>
                <a:lnTo>
                  <a:pt x="982" y="3600"/>
                </a:lnTo>
                <a:lnTo>
                  <a:pt x="982" y="1200"/>
                </a:lnTo>
                <a:lnTo>
                  <a:pt x="20618" y="1200"/>
                </a:lnTo>
                <a:cubicBezTo>
                  <a:pt x="20618" y="1200"/>
                  <a:pt x="20618" y="3600"/>
                  <a:pt x="20618" y="3600"/>
                </a:cubicBezTo>
                <a:close/>
                <a:moveTo>
                  <a:pt x="18655" y="20399"/>
                </a:moveTo>
                <a:lnTo>
                  <a:pt x="2945" y="20399"/>
                </a:lnTo>
                <a:lnTo>
                  <a:pt x="2945" y="4800"/>
                </a:lnTo>
                <a:lnTo>
                  <a:pt x="18655" y="4800"/>
                </a:lnTo>
                <a:cubicBezTo>
                  <a:pt x="18655" y="4800"/>
                  <a:pt x="18655" y="20399"/>
                  <a:pt x="18655" y="20399"/>
                </a:cubicBezTo>
                <a:close/>
                <a:moveTo>
                  <a:pt x="20618" y="0"/>
                </a:moveTo>
                <a:lnTo>
                  <a:pt x="982" y="0"/>
                </a:lnTo>
                <a:cubicBezTo>
                  <a:pt x="440" y="0"/>
                  <a:pt x="0" y="538"/>
                  <a:pt x="0" y="1200"/>
                </a:cubicBezTo>
                <a:lnTo>
                  <a:pt x="0" y="3600"/>
                </a:lnTo>
                <a:cubicBezTo>
                  <a:pt x="0" y="4263"/>
                  <a:pt x="440" y="4800"/>
                  <a:pt x="982" y="4800"/>
                </a:cubicBezTo>
                <a:lnTo>
                  <a:pt x="1964" y="4800"/>
                </a:lnTo>
                <a:lnTo>
                  <a:pt x="1964" y="20399"/>
                </a:lnTo>
                <a:cubicBezTo>
                  <a:pt x="1964" y="21062"/>
                  <a:pt x="2403" y="21600"/>
                  <a:pt x="2945" y="21600"/>
                </a:cubicBezTo>
                <a:lnTo>
                  <a:pt x="18655" y="21600"/>
                </a:lnTo>
                <a:cubicBezTo>
                  <a:pt x="19197" y="21600"/>
                  <a:pt x="19636" y="21062"/>
                  <a:pt x="19636" y="20399"/>
                </a:cubicBezTo>
                <a:lnTo>
                  <a:pt x="19636" y="4800"/>
                </a:lnTo>
                <a:lnTo>
                  <a:pt x="20618" y="4800"/>
                </a:lnTo>
                <a:cubicBezTo>
                  <a:pt x="21160" y="4800"/>
                  <a:pt x="21600" y="4263"/>
                  <a:pt x="21600" y="3600"/>
                </a:cubicBezTo>
                <a:lnTo>
                  <a:pt x="21600" y="1200"/>
                </a:lnTo>
                <a:cubicBezTo>
                  <a:pt x="21600" y="538"/>
                  <a:pt x="21160" y="0"/>
                  <a:pt x="20618" y="0"/>
                </a:cubicBezTo>
                <a:moveTo>
                  <a:pt x="10800" y="12000"/>
                </a:moveTo>
                <a:cubicBezTo>
                  <a:pt x="11071" y="12000"/>
                  <a:pt x="11291" y="12268"/>
                  <a:pt x="11291" y="12599"/>
                </a:cubicBezTo>
                <a:cubicBezTo>
                  <a:pt x="11291" y="12931"/>
                  <a:pt x="11071" y="13199"/>
                  <a:pt x="10800" y="13199"/>
                </a:cubicBezTo>
                <a:cubicBezTo>
                  <a:pt x="10529" y="13199"/>
                  <a:pt x="10309" y="12931"/>
                  <a:pt x="10309" y="12599"/>
                </a:cubicBezTo>
                <a:cubicBezTo>
                  <a:pt x="10309" y="12268"/>
                  <a:pt x="10529" y="12000"/>
                  <a:pt x="10800" y="12000"/>
                </a:cubicBezTo>
                <a:moveTo>
                  <a:pt x="10800" y="14399"/>
                </a:moveTo>
                <a:cubicBezTo>
                  <a:pt x="11614" y="14399"/>
                  <a:pt x="12273" y="13594"/>
                  <a:pt x="12273" y="12599"/>
                </a:cubicBezTo>
                <a:cubicBezTo>
                  <a:pt x="12273" y="11606"/>
                  <a:pt x="11614" y="10800"/>
                  <a:pt x="10800" y="10800"/>
                </a:cubicBezTo>
                <a:cubicBezTo>
                  <a:pt x="9986" y="10800"/>
                  <a:pt x="9327" y="11606"/>
                  <a:pt x="9327" y="12599"/>
                </a:cubicBezTo>
                <a:cubicBezTo>
                  <a:pt x="9327" y="13594"/>
                  <a:pt x="9986" y="14399"/>
                  <a:pt x="10800" y="14399"/>
                </a:cubicBezTo>
                <a:moveTo>
                  <a:pt x="15218" y="12000"/>
                </a:moveTo>
                <a:cubicBezTo>
                  <a:pt x="15489" y="12000"/>
                  <a:pt x="15709" y="12268"/>
                  <a:pt x="15709" y="12599"/>
                </a:cubicBezTo>
                <a:cubicBezTo>
                  <a:pt x="15709" y="12931"/>
                  <a:pt x="15489" y="13199"/>
                  <a:pt x="15218" y="13199"/>
                </a:cubicBezTo>
                <a:cubicBezTo>
                  <a:pt x="14947" y="13199"/>
                  <a:pt x="14727" y="12931"/>
                  <a:pt x="14727" y="12599"/>
                </a:cubicBezTo>
                <a:cubicBezTo>
                  <a:pt x="14727" y="12268"/>
                  <a:pt x="14947" y="12000"/>
                  <a:pt x="15218" y="12000"/>
                </a:cubicBezTo>
                <a:moveTo>
                  <a:pt x="15218" y="14399"/>
                </a:moveTo>
                <a:cubicBezTo>
                  <a:pt x="16032" y="14399"/>
                  <a:pt x="16691" y="13594"/>
                  <a:pt x="16691" y="12599"/>
                </a:cubicBezTo>
                <a:cubicBezTo>
                  <a:pt x="16691" y="11606"/>
                  <a:pt x="16032" y="10800"/>
                  <a:pt x="15218" y="10800"/>
                </a:cubicBezTo>
                <a:cubicBezTo>
                  <a:pt x="14405" y="10800"/>
                  <a:pt x="13745" y="11606"/>
                  <a:pt x="13745" y="12599"/>
                </a:cubicBezTo>
                <a:cubicBezTo>
                  <a:pt x="13745" y="13594"/>
                  <a:pt x="14405" y="14399"/>
                  <a:pt x="15218" y="1439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7" name="Shape 2567">
            <a:extLst>
              <a:ext uri="{FF2B5EF4-FFF2-40B4-BE49-F238E27FC236}">
                <a16:creationId xmlns:a16="http://schemas.microsoft.com/office/drawing/2014/main" id="{BCE0E544-D4BC-824D-8ABC-4F59FED511C3}"/>
              </a:ext>
            </a:extLst>
          </p:cNvPr>
          <p:cNvSpPr/>
          <p:nvPr userDrawn="1"/>
        </p:nvSpPr>
        <p:spPr>
          <a:xfrm>
            <a:off x="2643153" y="4755163"/>
            <a:ext cx="295014" cy="295024"/>
          </a:xfrm>
          <a:custGeom>
            <a:avLst/>
            <a:gdLst/>
            <a:ahLst/>
            <a:cxnLst>
              <a:cxn ang="0">
                <a:pos x="wd2" y="hd2"/>
              </a:cxn>
              <a:cxn ang="5400000">
                <a:pos x="wd2" y="hd2"/>
              </a:cxn>
              <a:cxn ang="10800000">
                <a:pos x="wd2" y="hd2"/>
              </a:cxn>
              <a:cxn ang="16200000">
                <a:pos x="wd2" y="hd2"/>
              </a:cxn>
            </a:cxnLst>
            <a:rect l="0" t="0" r="r" b="b"/>
            <a:pathLst>
              <a:path w="21600" h="21600" extrusionOk="0">
                <a:moveTo>
                  <a:pt x="20618" y="4909"/>
                </a:moveTo>
                <a:lnTo>
                  <a:pt x="12764" y="4909"/>
                </a:lnTo>
                <a:cubicBezTo>
                  <a:pt x="12493" y="4909"/>
                  <a:pt x="12273" y="5129"/>
                  <a:pt x="12273" y="5400"/>
                </a:cubicBezTo>
                <a:cubicBezTo>
                  <a:pt x="12273" y="5671"/>
                  <a:pt x="12493" y="5891"/>
                  <a:pt x="12764" y="5891"/>
                </a:cubicBezTo>
                <a:lnTo>
                  <a:pt x="20618" y="5891"/>
                </a:lnTo>
                <a:lnTo>
                  <a:pt x="20618" y="7854"/>
                </a:lnTo>
                <a:lnTo>
                  <a:pt x="12764" y="7854"/>
                </a:lnTo>
                <a:cubicBezTo>
                  <a:pt x="12493" y="7854"/>
                  <a:pt x="12273" y="8074"/>
                  <a:pt x="12273" y="8345"/>
                </a:cubicBezTo>
                <a:cubicBezTo>
                  <a:pt x="12273" y="8617"/>
                  <a:pt x="12493" y="8836"/>
                  <a:pt x="12764" y="8836"/>
                </a:cubicBezTo>
                <a:lnTo>
                  <a:pt x="18655" y="8836"/>
                </a:lnTo>
                <a:lnTo>
                  <a:pt x="18655" y="20617"/>
                </a:lnTo>
                <a:lnTo>
                  <a:pt x="2945" y="20617"/>
                </a:lnTo>
                <a:lnTo>
                  <a:pt x="2945" y="8836"/>
                </a:lnTo>
                <a:lnTo>
                  <a:pt x="8836" y="8836"/>
                </a:lnTo>
                <a:cubicBezTo>
                  <a:pt x="9107" y="8836"/>
                  <a:pt x="9327" y="8617"/>
                  <a:pt x="9327" y="8345"/>
                </a:cubicBezTo>
                <a:cubicBezTo>
                  <a:pt x="9327" y="8074"/>
                  <a:pt x="9107" y="7854"/>
                  <a:pt x="8836" y="7854"/>
                </a:cubicBezTo>
                <a:lnTo>
                  <a:pt x="982" y="7854"/>
                </a:lnTo>
                <a:lnTo>
                  <a:pt x="982" y="5891"/>
                </a:lnTo>
                <a:lnTo>
                  <a:pt x="8836" y="5891"/>
                </a:lnTo>
                <a:cubicBezTo>
                  <a:pt x="9107" y="5891"/>
                  <a:pt x="9327" y="5671"/>
                  <a:pt x="9327" y="5400"/>
                </a:cubicBezTo>
                <a:cubicBezTo>
                  <a:pt x="9327" y="5129"/>
                  <a:pt x="9107" y="4909"/>
                  <a:pt x="8836" y="4909"/>
                </a:cubicBezTo>
                <a:lnTo>
                  <a:pt x="982" y="4909"/>
                </a:lnTo>
                <a:cubicBezTo>
                  <a:pt x="440" y="4909"/>
                  <a:pt x="0" y="5349"/>
                  <a:pt x="0" y="5891"/>
                </a:cubicBezTo>
                <a:lnTo>
                  <a:pt x="0" y="7854"/>
                </a:lnTo>
                <a:cubicBezTo>
                  <a:pt x="0" y="8396"/>
                  <a:pt x="440" y="8836"/>
                  <a:pt x="982" y="8836"/>
                </a:cubicBezTo>
                <a:lnTo>
                  <a:pt x="1964" y="8836"/>
                </a:lnTo>
                <a:lnTo>
                  <a:pt x="1964" y="20617"/>
                </a:lnTo>
                <a:cubicBezTo>
                  <a:pt x="1964" y="21159"/>
                  <a:pt x="2403" y="21600"/>
                  <a:pt x="2945" y="21600"/>
                </a:cubicBezTo>
                <a:lnTo>
                  <a:pt x="18655" y="21600"/>
                </a:lnTo>
                <a:cubicBezTo>
                  <a:pt x="19197" y="21600"/>
                  <a:pt x="19636" y="21159"/>
                  <a:pt x="19636" y="20617"/>
                </a:cubicBezTo>
                <a:lnTo>
                  <a:pt x="19636" y="8836"/>
                </a:lnTo>
                <a:lnTo>
                  <a:pt x="20618" y="8836"/>
                </a:lnTo>
                <a:cubicBezTo>
                  <a:pt x="21160" y="8836"/>
                  <a:pt x="21600" y="8396"/>
                  <a:pt x="21600" y="7854"/>
                </a:cubicBezTo>
                <a:lnTo>
                  <a:pt x="21600" y="5891"/>
                </a:lnTo>
                <a:cubicBezTo>
                  <a:pt x="21600" y="5349"/>
                  <a:pt x="21160" y="4909"/>
                  <a:pt x="20618" y="4909"/>
                </a:cubicBezTo>
                <a:moveTo>
                  <a:pt x="7855" y="11782"/>
                </a:moveTo>
                <a:cubicBezTo>
                  <a:pt x="7584" y="11782"/>
                  <a:pt x="7364" y="12001"/>
                  <a:pt x="7364" y="12272"/>
                </a:cubicBezTo>
                <a:cubicBezTo>
                  <a:pt x="7364" y="12408"/>
                  <a:pt x="7419" y="12531"/>
                  <a:pt x="7507" y="12619"/>
                </a:cubicBezTo>
                <a:lnTo>
                  <a:pt x="10453" y="15565"/>
                </a:lnTo>
                <a:cubicBezTo>
                  <a:pt x="10542" y="15654"/>
                  <a:pt x="10665" y="15709"/>
                  <a:pt x="10800" y="15709"/>
                </a:cubicBezTo>
                <a:cubicBezTo>
                  <a:pt x="10935" y="15709"/>
                  <a:pt x="11058" y="15654"/>
                  <a:pt x="11147" y="15565"/>
                </a:cubicBezTo>
                <a:lnTo>
                  <a:pt x="14093" y="12619"/>
                </a:lnTo>
                <a:cubicBezTo>
                  <a:pt x="14181" y="12531"/>
                  <a:pt x="14236" y="12408"/>
                  <a:pt x="14236" y="12272"/>
                </a:cubicBezTo>
                <a:cubicBezTo>
                  <a:pt x="14236" y="12001"/>
                  <a:pt x="14016" y="11782"/>
                  <a:pt x="13745" y="11782"/>
                </a:cubicBezTo>
                <a:cubicBezTo>
                  <a:pt x="13610" y="11782"/>
                  <a:pt x="13487" y="11837"/>
                  <a:pt x="13398" y="11925"/>
                </a:cubicBezTo>
                <a:lnTo>
                  <a:pt x="11291" y="14033"/>
                </a:lnTo>
                <a:lnTo>
                  <a:pt x="11291" y="492"/>
                </a:lnTo>
                <a:lnTo>
                  <a:pt x="11291" y="491"/>
                </a:lnTo>
                <a:cubicBezTo>
                  <a:pt x="11291" y="220"/>
                  <a:pt x="11071" y="0"/>
                  <a:pt x="10800" y="0"/>
                </a:cubicBezTo>
                <a:cubicBezTo>
                  <a:pt x="10529" y="0"/>
                  <a:pt x="10309" y="220"/>
                  <a:pt x="10309" y="491"/>
                </a:cubicBezTo>
                <a:lnTo>
                  <a:pt x="10309" y="14033"/>
                </a:lnTo>
                <a:lnTo>
                  <a:pt x="8202" y="11925"/>
                </a:lnTo>
                <a:cubicBezTo>
                  <a:pt x="8113" y="11837"/>
                  <a:pt x="7990" y="11782"/>
                  <a:pt x="7855" y="11782"/>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8" name="Shape 2568">
            <a:extLst>
              <a:ext uri="{FF2B5EF4-FFF2-40B4-BE49-F238E27FC236}">
                <a16:creationId xmlns:a16="http://schemas.microsoft.com/office/drawing/2014/main" id="{A1A89C72-203B-204C-8E02-3DA8A8F05084}"/>
              </a:ext>
            </a:extLst>
          </p:cNvPr>
          <p:cNvSpPr/>
          <p:nvPr userDrawn="1"/>
        </p:nvSpPr>
        <p:spPr>
          <a:xfrm>
            <a:off x="3709675" y="4755163"/>
            <a:ext cx="295014" cy="295024"/>
          </a:xfrm>
          <a:custGeom>
            <a:avLst/>
            <a:gdLst/>
            <a:ahLst/>
            <a:cxnLst>
              <a:cxn ang="0">
                <a:pos x="wd2" y="hd2"/>
              </a:cxn>
              <a:cxn ang="5400000">
                <a:pos x="wd2" y="hd2"/>
              </a:cxn>
              <a:cxn ang="10800000">
                <a:pos x="wd2" y="hd2"/>
              </a:cxn>
              <a:cxn ang="16200000">
                <a:pos x="wd2" y="hd2"/>
              </a:cxn>
            </a:cxnLst>
            <a:rect l="0" t="0" r="r" b="b"/>
            <a:pathLst>
              <a:path w="21600" h="21600" extrusionOk="0">
                <a:moveTo>
                  <a:pt x="20618" y="4909"/>
                </a:moveTo>
                <a:lnTo>
                  <a:pt x="12764" y="4909"/>
                </a:lnTo>
                <a:cubicBezTo>
                  <a:pt x="12493" y="4909"/>
                  <a:pt x="12273" y="5129"/>
                  <a:pt x="12273" y="5400"/>
                </a:cubicBezTo>
                <a:cubicBezTo>
                  <a:pt x="12273" y="5671"/>
                  <a:pt x="12493" y="5891"/>
                  <a:pt x="12764" y="5891"/>
                </a:cubicBezTo>
                <a:lnTo>
                  <a:pt x="20618" y="5891"/>
                </a:lnTo>
                <a:lnTo>
                  <a:pt x="20618" y="7854"/>
                </a:lnTo>
                <a:lnTo>
                  <a:pt x="12764" y="7854"/>
                </a:lnTo>
                <a:cubicBezTo>
                  <a:pt x="12493" y="7854"/>
                  <a:pt x="12273" y="8074"/>
                  <a:pt x="12273" y="8345"/>
                </a:cubicBezTo>
                <a:cubicBezTo>
                  <a:pt x="12273" y="8617"/>
                  <a:pt x="12493" y="8836"/>
                  <a:pt x="12764" y="8836"/>
                </a:cubicBezTo>
                <a:lnTo>
                  <a:pt x="18655" y="8836"/>
                </a:lnTo>
                <a:lnTo>
                  <a:pt x="18655" y="20617"/>
                </a:lnTo>
                <a:lnTo>
                  <a:pt x="2945" y="20617"/>
                </a:lnTo>
                <a:lnTo>
                  <a:pt x="2945" y="8836"/>
                </a:lnTo>
                <a:lnTo>
                  <a:pt x="8836" y="8836"/>
                </a:lnTo>
                <a:cubicBezTo>
                  <a:pt x="9107" y="8836"/>
                  <a:pt x="9327" y="8617"/>
                  <a:pt x="9327" y="8345"/>
                </a:cubicBezTo>
                <a:cubicBezTo>
                  <a:pt x="9327" y="8074"/>
                  <a:pt x="9107" y="7854"/>
                  <a:pt x="8836" y="7854"/>
                </a:cubicBezTo>
                <a:lnTo>
                  <a:pt x="982" y="7854"/>
                </a:lnTo>
                <a:lnTo>
                  <a:pt x="982" y="5891"/>
                </a:lnTo>
                <a:lnTo>
                  <a:pt x="8836" y="5891"/>
                </a:lnTo>
                <a:cubicBezTo>
                  <a:pt x="9107" y="5891"/>
                  <a:pt x="9327" y="5671"/>
                  <a:pt x="9327" y="5400"/>
                </a:cubicBezTo>
                <a:cubicBezTo>
                  <a:pt x="9327" y="5129"/>
                  <a:pt x="9107" y="4909"/>
                  <a:pt x="8836" y="4909"/>
                </a:cubicBezTo>
                <a:lnTo>
                  <a:pt x="982" y="4909"/>
                </a:lnTo>
                <a:cubicBezTo>
                  <a:pt x="440" y="4909"/>
                  <a:pt x="0" y="5349"/>
                  <a:pt x="0" y="5891"/>
                </a:cubicBezTo>
                <a:lnTo>
                  <a:pt x="0" y="7854"/>
                </a:lnTo>
                <a:cubicBezTo>
                  <a:pt x="0" y="8396"/>
                  <a:pt x="440" y="8836"/>
                  <a:pt x="982" y="8836"/>
                </a:cubicBezTo>
                <a:lnTo>
                  <a:pt x="1964" y="8836"/>
                </a:lnTo>
                <a:lnTo>
                  <a:pt x="1964" y="20617"/>
                </a:lnTo>
                <a:cubicBezTo>
                  <a:pt x="1964" y="21159"/>
                  <a:pt x="2403" y="21600"/>
                  <a:pt x="2945" y="21600"/>
                </a:cubicBezTo>
                <a:lnTo>
                  <a:pt x="18655" y="21600"/>
                </a:lnTo>
                <a:cubicBezTo>
                  <a:pt x="19197" y="21600"/>
                  <a:pt x="19636" y="21159"/>
                  <a:pt x="19636" y="20617"/>
                </a:cubicBezTo>
                <a:lnTo>
                  <a:pt x="19636" y="8836"/>
                </a:lnTo>
                <a:lnTo>
                  <a:pt x="20618" y="8836"/>
                </a:lnTo>
                <a:cubicBezTo>
                  <a:pt x="21160" y="8836"/>
                  <a:pt x="21600" y="8396"/>
                  <a:pt x="21600" y="7854"/>
                </a:cubicBezTo>
                <a:lnTo>
                  <a:pt x="21600" y="5891"/>
                </a:lnTo>
                <a:cubicBezTo>
                  <a:pt x="21600" y="5349"/>
                  <a:pt x="21160" y="4909"/>
                  <a:pt x="20618" y="4909"/>
                </a:cubicBezTo>
                <a:moveTo>
                  <a:pt x="7855" y="3927"/>
                </a:moveTo>
                <a:cubicBezTo>
                  <a:pt x="7990" y="3927"/>
                  <a:pt x="8113" y="3872"/>
                  <a:pt x="8202" y="3784"/>
                </a:cubicBezTo>
                <a:lnTo>
                  <a:pt x="10309" y="1676"/>
                </a:lnTo>
                <a:lnTo>
                  <a:pt x="10309" y="15218"/>
                </a:lnTo>
                <a:lnTo>
                  <a:pt x="10309" y="15218"/>
                </a:lnTo>
                <a:cubicBezTo>
                  <a:pt x="10309" y="15489"/>
                  <a:pt x="10529" y="15709"/>
                  <a:pt x="10800" y="15709"/>
                </a:cubicBezTo>
                <a:cubicBezTo>
                  <a:pt x="11071" y="15709"/>
                  <a:pt x="11291" y="15489"/>
                  <a:pt x="11291" y="15218"/>
                </a:cubicBezTo>
                <a:lnTo>
                  <a:pt x="11291" y="1676"/>
                </a:lnTo>
                <a:lnTo>
                  <a:pt x="13398" y="3784"/>
                </a:lnTo>
                <a:cubicBezTo>
                  <a:pt x="13487" y="3872"/>
                  <a:pt x="13610" y="3927"/>
                  <a:pt x="13745" y="3927"/>
                </a:cubicBezTo>
                <a:cubicBezTo>
                  <a:pt x="14016" y="3927"/>
                  <a:pt x="14236" y="3708"/>
                  <a:pt x="14236" y="3436"/>
                </a:cubicBezTo>
                <a:cubicBezTo>
                  <a:pt x="14236" y="3301"/>
                  <a:pt x="14181" y="3178"/>
                  <a:pt x="14093" y="3089"/>
                </a:cubicBezTo>
                <a:lnTo>
                  <a:pt x="11147" y="144"/>
                </a:lnTo>
                <a:cubicBezTo>
                  <a:pt x="11058" y="55"/>
                  <a:pt x="10935" y="0"/>
                  <a:pt x="10800" y="0"/>
                </a:cubicBezTo>
                <a:cubicBezTo>
                  <a:pt x="10665" y="0"/>
                  <a:pt x="10542" y="55"/>
                  <a:pt x="10453" y="144"/>
                </a:cubicBezTo>
                <a:lnTo>
                  <a:pt x="7507" y="3089"/>
                </a:lnTo>
                <a:cubicBezTo>
                  <a:pt x="7419" y="3178"/>
                  <a:pt x="7364" y="3301"/>
                  <a:pt x="7364" y="3436"/>
                </a:cubicBezTo>
                <a:cubicBezTo>
                  <a:pt x="7364" y="3708"/>
                  <a:pt x="7584" y="3927"/>
                  <a:pt x="7855" y="3927"/>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9" name="Shape 2569">
            <a:extLst>
              <a:ext uri="{FF2B5EF4-FFF2-40B4-BE49-F238E27FC236}">
                <a16:creationId xmlns:a16="http://schemas.microsoft.com/office/drawing/2014/main" id="{B094B227-AE90-BE4E-9D3B-0D88D6CAD563}"/>
              </a:ext>
            </a:extLst>
          </p:cNvPr>
          <p:cNvSpPr/>
          <p:nvPr userDrawn="1"/>
        </p:nvSpPr>
        <p:spPr>
          <a:xfrm>
            <a:off x="4776197" y="4755159"/>
            <a:ext cx="295014" cy="295021"/>
          </a:xfrm>
          <a:custGeom>
            <a:avLst/>
            <a:gdLst/>
            <a:ahLst/>
            <a:cxnLst>
              <a:cxn ang="0">
                <a:pos x="wd2" y="hd2"/>
              </a:cxn>
              <a:cxn ang="5400000">
                <a:pos x="wd2" y="hd2"/>
              </a:cxn>
              <a:cxn ang="10800000">
                <a:pos x="wd2" y="hd2"/>
              </a:cxn>
              <a:cxn ang="16200000">
                <a:pos x="wd2" y="hd2"/>
              </a:cxn>
            </a:cxnLst>
            <a:rect l="0" t="0" r="r" b="b"/>
            <a:pathLst>
              <a:path w="21600" h="21600" extrusionOk="0">
                <a:moveTo>
                  <a:pt x="20618" y="8836"/>
                </a:moveTo>
                <a:lnTo>
                  <a:pt x="982" y="8836"/>
                </a:lnTo>
                <a:lnTo>
                  <a:pt x="982" y="6873"/>
                </a:lnTo>
                <a:lnTo>
                  <a:pt x="20618" y="6873"/>
                </a:lnTo>
                <a:cubicBezTo>
                  <a:pt x="20618" y="6873"/>
                  <a:pt x="20618" y="8836"/>
                  <a:pt x="20618" y="8836"/>
                </a:cubicBezTo>
                <a:close/>
                <a:moveTo>
                  <a:pt x="18655" y="20618"/>
                </a:moveTo>
                <a:lnTo>
                  <a:pt x="2945" y="20618"/>
                </a:lnTo>
                <a:lnTo>
                  <a:pt x="2945" y="9818"/>
                </a:lnTo>
                <a:lnTo>
                  <a:pt x="18655" y="9818"/>
                </a:lnTo>
                <a:cubicBezTo>
                  <a:pt x="18655" y="9818"/>
                  <a:pt x="18655" y="20618"/>
                  <a:pt x="18655" y="20618"/>
                </a:cubicBezTo>
                <a:close/>
                <a:moveTo>
                  <a:pt x="3927" y="982"/>
                </a:moveTo>
                <a:lnTo>
                  <a:pt x="11782" y="982"/>
                </a:lnTo>
                <a:lnTo>
                  <a:pt x="11782" y="3436"/>
                </a:lnTo>
                <a:cubicBezTo>
                  <a:pt x="11782" y="3708"/>
                  <a:pt x="12002" y="3927"/>
                  <a:pt x="12273" y="3927"/>
                </a:cubicBezTo>
                <a:lnTo>
                  <a:pt x="14727" y="3927"/>
                </a:lnTo>
                <a:lnTo>
                  <a:pt x="14727" y="5891"/>
                </a:lnTo>
                <a:lnTo>
                  <a:pt x="3927" y="5891"/>
                </a:lnTo>
                <a:cubicBezTo>
                  <a:pt x="3927" y="5891"/>
                  <a:pt x="3927" y="982"/>
                  <a:pt x="3927" y="982"/>
                </a:cubicBezTo>
                <a:close/>
                <a:moveTo>
                  <a:pt x="12764" y="1473"/>
                </a:moveTo>
                <a:lnTo>
                  <a:pt x="14236" y="2945"/>
                </a:lnTo>
                <a:lnTo>
                  <a:pt x="12764" y="2945"/>
                </a:lnTo>
                <a:cubicBezTo>
                  <a:pt x="12764" y="2945"/>
                  <a:pt x="12764" y="1473"/>
                  <a:pt x="12764" y="1473"/>
                </a:cubicBezTo>
                <a:close/>
                <a:moveTo>
                  <a:pt x="17673" y="1964"/>
                </a:moveTo>
                <a:lnTo>
                  <a:pt x="17673" y="5891"/>
                </a:lnTo>
                <a:lnTo>
                  <a:pt x="15709" y="5891"/>
                </a:lnTo>
                <a:lnTo>
                  <a:pt x="15709" y="2945"/>
                </a:lnTo>
                <a:lnTo>
                  <a:pt x="14727" y="1964"/>
                </a:lnTo>
                <a:cubicBezTo>
                  <a:pt x="14727" y="1964"/>
                  <a:pt x="17673" y="1964"/>
                  <a:pt x="17673" y="1964"/>
                </a:cubicBezTo>
                <a:close/>
                <a:moveTo>
                  <a:pt x="20618" y="5891"/>
                </a:moveTo>
                <a:lnTo>
                  <a:pt x="18655" y="5891"/>
                </a:lnTo>
                <a:lnTo>
                  <a:pt x="18655" y="1964"/>
                </a:lnTo>
                <a:cubicBezTo>
                  <a:pt x="18655" y="1422"/>
                  <a:pt x="18215" y="982"/>
                  <a:pt x="17673" y="982"/>
                </a:cubicBezTo>
                <a:lnTo>
                  <a:pt x="13745" y="982"/>
                </a:lnTo>
                <a:lnTo>
                  <a:pt x="12764" y="0"/>
                </a:lnTo>
                <a:lnTo>
                  <a:pt x="3927" y="0"/>
                </a:lnTo>
                <a:cubicBezTo>
                  <a:pt x="3385" y="0"/>
                  <a:pt x="2945" y="440"/>
                  <a:pt x="2945" y="982"/>
                </a:cubicBezTo>
                <a:lnTo>
                  <a:pt x="2945" y="5891"/>
                </a:lnTo>
                <a:lnTo>
                  <a:pt x="982" y="5891"/>
                </a:lnTo>
                <a:cubicBezTo>
                  <a:pt x="440" y="5891"/>
                  <a:pt x="0" y="6331"/>
                  <a:pt x="0" y="6873"/>
                </a:cubicBezTo>
                <a:lnTo>
                  <a:pt x="0" y="8836"/>
                </a:lnTo>
                <a:cubicBezTo>
                  <a:pt x="0" y="9379"/>
                  <a:pt x="440" y="9818"/>
                  <a:pt x="982" y="9818"/>
                </a:cubicBezTo>
                <a:lnTo>
                  <a:pt x="1964" y="9818"/>
                </a:lnTo>
                <a:lnTo>
                  <a:pt x="1964" y="20618"/>
                </a:lnTo>
                <a:cubicBezTo>
                  <a:pt x="1964" y="21160"/>
                  <a:pt x="2403" y="21600"/>
                  <a:pt x="2945" y="21600"/>
                </a:cubicBezTo>
                <a:lnTo>
                  <a:pt x="18655" y="21600"/>
                </a:lnTo>
                <a:cubicBezTo>
                  <a:pt x="19197" y="21600"/>
                  <a:pt x="19636" y="21160"/>
                  <a:pt x="19636" y="20618"/>
                </a:cubicBezTo>
                <a:lnTo>
                  <a:pt x="19636" y="9818"/>
                </a:lnTo>
                <a:lnTo>
                  <a:pt x="20618" y="9818"/>
                </a:lnTo>
                <a:cubicBezTo>
                  <a:pt x="21160" y="9818"/>
                  <a:pt x="21600" y="9379"/>
                  <a:pt x="21600" y="8836"/>
                </a:cubicBezTo>
                <a:lnTo>
                  <a:pt x="21600" y="6873"/>
                </a:lnTo>
                <a:cubicBezTo>
                  <a:pt x="21600" y="6331"/>
                  <a:pt x="21160" y="5891"/>
                  <a:pt x="20618" y="5891"/>
                </a:cubicBezTo>
                <a:moveTo>
                  <a:pt x="7855" y="12763"/>
                </a:moveTo>
                <a:lnTo>
                  <a:pt x="13745" y="12763"/>
                </a:lnTo>
                <a:lnTo>
                  <a:pt x="13745" y="13745"/>
                </a:lnTo>
                <a:lnTo>
                  <a:pt x="7855" y="13745"/>
                </a:lnTo>
                <a:cubicBezTo>
                  <a:pt x="7855" y="13745"/>
                  <a:pt x="7855" y="12763"/>
                  <a:pt x="7855" y="12763"/>
                </a:cubicBezTo>
                <a:close/>
                <a:moveTo>
                  <a:pt x="7855" y="14727"/>
                </a:moveTo>
                <a:lnTo>
                  <a:pt x="13745" y="14727"/>
                </a:lnTo>
                <a:cubicBezTo>
                  <a:pt x="14287" y="14727"/>
                  <a:pt x="14727" y="14287"/>
                  <a:pt x="14727" y="13745"/>
                </a:cubicBezTo>
                <a:lnTo>
                  <a:pt x="14727" y="12763"/>
                </a:lnTo>
                <a:cubicBezTo>
                  <a:pt x="14727" y="12221"/>
                  <a:pt x="14287" y="11782"/>
                  <a:pt x="13745" y="11782"/>
                </a:cubicBezTo>
                <a:lnTo>
                  <a:pt x="7855" y="11782"/>
                </a:lnTo>
                <a:cubicBezTo>
                  <a:pt x="7313" y="11782"/>
                  <a:pt x="6873" y="12221"/>
                  <a:pt x="6873" y="12763"/>
                </a:cubicBezTo>
                <a:lnTo>
                  <a:pt x="6873" y="13745"/>
                </a:lnTo>
                <a:cubicBezTo>
                  <a:pt x="6873" y="14287"/>
                  <a:pt x="7313" y="14727"/>
                  <a:pt x="7855" y="14727"/>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0" name="Shape 2570">
            <a:extLst>
              <a:ext uri="{FF2B5EF4-FFF2-40B4-BE49-F238E27FC236}">
                <a16:creationId xmlns:a16="http://schemas.microsoft.com/office/drawing/2014/main" id="{B44FFC50-58BE-514B-91E3-0A6346B5E3EC}"/>
              </a:ext>
            </a:extLst>
          </p:cNvPr>
          <p:cNvSpPr/>
          <p:nvPr userDrawn="1"/>
        </p:nvSpPr>
        <p:spPr>
          <a:xfrm>
            <a:off x="5842720" y="4761860"/>
            <a:ext cx="295014" cy="288311"/>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1" name="Shape 2571">
            <a:extLst>
              <a:ext uri="{FF2B5EF4-FFF2-40B4-BE49-F238E27FC236}">
                <a16:creationId xmlns:a16="http://schemas.microsoft.com/office/drawing/2014/main" id="{0AA157C7-D03B-1043-945C-105F1E584598}"/>
              </a:ext>
            </a:extLst>
          </p:cNvPr>
          <p:cNvSpPr/>
          <p:nvPr userDrawn="1"/>
        </p:nvSpPr>
        <p:spPr>
          <a:xfrm>
            <a:off x="6909242" y="4755155"/>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2" name="Shape 2572">
            <a:extLst>
              <a:ext uri="{FF2B5EF4-FFF2-40B4-BE49-F238E27FC236}">
                <a16:creationId xmlns:a16="http://schemas.microsoft.com/office/drawing/2014/main" id="{37E947C5-8866-4348-96B6-81AE0FDC5876}"/>
              </a:ext>
            </a:extLst>
          </p:cNvPr>
          <p:cNvSpPr/>
          <p:nvPr userDrawn="1"/>
        </p:nvSpPr>
        <p:spPr>
          <a:xfrm>
            <a:off x="7975764" y="4755155"/>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3" name="Shape 2573">
            <a:extLst>
              <a:ext uri="{FF2B5EF4-FFF2-40B4-BE49-F238E27FC236}">
                <a16:creationId xmlns:a16="http://schemas.microsoft.com/office/drawing/2014/main" id="{417DC15C-155D-5D4C-9B86-7527F3D6C225}"/>
              </a:ext>
            </a:extLst>
          </p:cNvPr>
          <p:cNvSpPr/>
          <p:nvPr userDrawn="1"/>
        </p:nvSpPr>
        <p:spPr>
          <a:xfrm>
            <a:off x="9042286" y="4755155"/>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4909" y="8836"/>
                </a:lnTo>
                <a:cubicBezTo>
                  <a:pt x="4638" y="8836"/>
                  <a:pt x="4418" y="9056"/>
                  <a:pt x="4418" y="9327"/>
                </a:cubicBezTo>
                <a:cubicBezTo>
                  <a:pt x="4418" y="9599"/>
                  <a:pt x="4638" y="9818"/>
                  <a:pt x="4909" y="9818"/>
                </a:cubicBezTo>
                <a:lnTo>
                  <a:pt x="13745" y="9818"/>
                </a:lnTo>
                <a:cubicBezTo>
                  <a:pt x="14017" y="9818"/>
                  <a:pt x="14236" y="9599"/>
                  <a:pt x="14236" y="9327"/>
                </a:cubicBezTo>
                <a:cubicBezTo>
                  <a:pt x="14236" y="9056"/>
                  <a:pt x="14017" y="8836"/>
                  <a:pt x="13745" y="8836"/>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4" name="Shape 2574">
            <a:extLst>
              <a:ext uri="{FF2B5EF4-FFF2-40B4-BE49-F238E27FC236}">
                <a16:creationId xmlns:a16="http://schemas.microsoft.com/office/drawing/2014/main" id="{98AA1902-E34E-044D-8A29-D4460E459BAB}"/>
              </a:ext>
            </a:extLst>
          </p:cNvPr>
          <p:cNvSpPr/>
          <p:nvPr userDrawn="1"/>
        </p:nvSpPr>
        <p:spPr>
          <a:xfrm>
            <a:off x="10110234" y="4755155"/>
            <a:ext cx="268195"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4909"/>
                </a:moveTo>
                <a:cubicBezTo>
                  <a:pt x="5432" y="4909"/>
                  <a:pt x="1080" y="4030"/>
                  <a:pt x="1080" y="2945"/>
                </a:cubicBezTo>
                <a:cubicBezTo>
                  <a:pt x="1080" y="1861"/>
                  <a:pt x="5432" y="982"/>
                  <a:pt x="10800" y="982"/>
                </a:cubicBezTo>
                <a:cubicBezTo>
                  <a:pt x="16168" y="982"/>
                  <a:pt x="20520" y="1861"/>
                  <a:pt x="20520" y="2945"/>
                </a:cubicBezTo>
                <a:cubicBezTo>
                  <a:pt x="20520" y="4030"/>
                  <a:pt x="16168" y="4909"/>
                  <a:pt x="10800" y="4909"/>
                </a:cubicBezTo>
                <a:moveTo>
                  <a:pt x="16305" y="8659"/>
                </a:moveTo>
                <a:cubicBezTo>
                  <a:pt x="14130" y="10260"/>
                  <a:pt x="11880" y="11916"/>
                  <a:pt x="11880" y="14727"/>
                </a:cubicBezTo>
                <a:cubicBezTo>
                  <a:pt x="11880" y="17561"/>
                  <a:pt x="11880" y="19270"/>
                  <a:pt x="11642" y="20135"/>
                </a:cubicBezTo>
                <a:cubicBezTo>
                  <a:pt x="11522" y="20573"/>
                  <a:pt x="11509" y="20618"/>
                  <a:pt x="10800" y="20618"/>
                </a:cubicBezTo>
                <a:cubicBezTo>
                  <a:pt x="10091" y="20618"/>
                  <a:pt x="10078" y="20573"/>
                  <a:pt x="9957" y="20135"/>
                </a:cubicBezTo>
                <a:cubicBezTo>
                  <a:pt x="9818" y="19627"/>
                  <a:pt x="9761" y="18820"/>
                  <a:pt x="9738" y="17673"/>
                </a:cubicBezTo>
                <a:lnTo>
                  <a:pt x="10260" y="17673"/>
                </a:lnTo>
                <a:cubicBezTo>
                  <a:pt x="10558" y="17673"/>
                  <a:pt x="10800" y="17453"/>
                  <a:pt x="10800" y="17182"/>
                </a:cubicBezTo>
                <a:cubicBezTo>
                  <a:pt x="10800" y="16911"/>
                  <a:pt x="10558" y="16691"/>
                  <a:pt x="10260" y="16691"/>
                </a:cubicBezTo>
                <a:lnTo>
                  <a:pt x="9724" y="16691"/>
                </a:lnTo>
                <a:cubicBezTo>
                  <a:pt x="9722" y="16381"/>
                  <a:pt x="9721" y="16059"/>
                  <a:pt x="9721" y="15709"/>
                </a:cubicBezTo>
                <a:lnTo>
                  <a:pt x="10260" y="15709"/>
                </a:lnTo>
                <a:cubicBezTo>
                  <a:pt x="10558" y="15709"/>
                  <a:pt x="10800" y="15489"/>
                  <a:pt x="10800" y="15218"/>
                </a:cubicBezTo>
                <a:cubicBezTo>
                  <a:pt x="10800" y="14947"/>
                  <a:pt x="10558" y="14727"/>
                  <a:pt x="10260" y="14727"/>
                </a:cubicBezTo>
                <a:lnTo>
                  <a:pt x="9720" y="14727"/>
                </a:lnTo>
                <a:cubicBezTo>
                  <a:pt x="9720" y="11916"/>
                  <a:pt x="7470" y="10260"/>
                  <a:pt x="5295" y="8659"/>
                </a:cubicBezTo>
                <a:cubicBezTo>
                  <a:pt x="3543" y="7370"/>
                  <a:pt x="1872" y="6139"/>
                  <a:pt x="1294" y="4344"/>
                </a:cubicBezTo>
                <a:cubicBezTo>
                  <a:pt x="3119" y="5266"/>
                  <a:pt x="6691" y="5891"/>
                  <a:pt x="10800" y="5891"/>
                </a:cubicBezTo>
                <a:cubicBezTo>
                  <a:pt x="14905" y="5891"/>
                  <a:pt x="18475" y="5266"/>
                  <a:pt x="20302" y="4347"/>
                </a:cubicBezTo>
                <a:cubicBezTo>
                  <a:pt x="19721" y="6143"/>
                  <a:pt x="18053" y="7373"/>
                  <a:pt x="16305" y="8659"/>
                </a:cubicBezTo>
                <a:moveTo>
                  <a:pt x="10800" y="0"/>
                </a:moveTo>
                <a:cubicBezTo>
                  <a:pt x="4835" y="0"/>
                  <a:pt x="0" y="1319"/>
                  <a:pt x="0" y="2945"/>
                </a:cubicBezTo>
                <a:cubicBezTo>
                  <a:pt x="0" y="8836"/>
                  <a:pt x="8640" y="9818"/>
                  <a:pt x="8640" y="14727"/>
                </a:cubicBezTo>
                <a:lnTo>
                  <a:pt x="8640" y="15217"/>
                </a:lnTo>
                <a:lnTo>
                  <a:pt x="8640" y="15218"/>
                </a:lnTo>
                <a:lnTo>
                  <a:pt x="8640" y="15219"/>
                </a:lnTo>
                <a:cubicBezTo>
                  <a:pt x="8641" y="15938"/>
                  <a:pt x="8642" y="16572"/>
                  <a:pt x="8649" y="17142"/>
                </a:cubicBezTo>
                <a:cubicBezTo>
                  <a:pt x="8647" y="17155"/>
                  <a:pt x="8640" y="17168"/>
                  <a:pt x="8640" y="17182"/>
                </a:cubicBezTo>
                <a:cubicBezTo>
                  <a:pt x="8640" y="17199"/>
                  <a:pt x="8648" y="17212"/>
                  <a:pt x="8651" y="17230"/>
                </a:cubicBezTo>
                <a:cubicBezTo>
                  <a:pt x="8699" y="20896"/>
                  <a:pt x="8995" y="21600"/>
                  <a:pt x="10800" y="21600"/>
                </a:cubicBezTo>
                <a:cubicBezTo>
                  <a:pt x="12960" y="21600"/>
                  <a:pt x="12960" y="20618"/>
                  <a:pt x="12960" y="14727"/>
                </a:cubicBezTo>
                <a:cubicBezTo>
                  <a:pt x="12960" y="9818"/>
                  <a:pt x="21600" y="8836"/>
                  <a:pt x="21600" y="2945"/>
                </a:cubicBezTo>
                <a:cubicBezTo>
                  <a:pt x="21600" y="1319"/>
                  <a:pt x="16765"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5" name="Shape 2575">
            <a:extLst>
              <a:ext uri="{FF2B5EF4-FFF2-40B4-BE49-F238E27FC236}">
                <a16:creationId xmlns:a16="http://schemas.microsoft.com/office/drawing/2014/main" id="{489DA66A-CD85-0342-AE04-18E70A62AEAE}"/>
              </a:ext>
            </a:extLst>
          </p:cNvPr>
          <p:cNvSpPr/>
          <p:nvPr userDrawn="1"/>
        </p:nvSpPr>
        <p:spPr>
          <a:xfrm>
            <a:off x="510109" y="582167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21109" y="14727"/>
                </a:moveTo>
                <a:lnTo>
                  <a:pt x="18655" y="14727"/>
                </a:lnTo>
                <a:lnTo>
                  <a:pt x="18655" y="12273"/>
                </a:lnTo>
                <a:cubicBezTo>
                  <a:pt x="18655" y="12002"/>
                  <a:pt x="18434" y="11782"/>
                  <a:pt x="18164" y="11782"/>
                </a:cubicBezTo>
                <a:cubicBezTo>
                  <a:pt x="17893" y="11782"/>
                  <a:pt x="17673" y="12002"/>
                  <a:pt x="17673" y="12273"/>
                </a:cubicBezTo>
                <a:lnTo>
                  <a:pt x="17673" y="14727"/>
                </a:lnTo>
                <a:lnTo>
                  <a:pt x="15218" y="14727"/>
                </a:lnTo>
                <a:cubicBezTo>
                  <a:pt x="14947" y="14727"/>
                  <a:pt x="14727" y="14947"/>
                  <a:pt x="14727" y="15218"/>
                </a:cubicBezTo>
                <a:cubicBezTo>
                  <a:pt x="14727" y="15490"/>
                  <a:pt x="14947" y="15709"/>
                  <a:pt x="15218" y="15709"/>
                </a:cubicBezTo>
                <a:lnTo>
                  <a:pt x="17673" y="15709"/>
                </a:lnTo>
                <a:lnTo>
                  <a:pt x="17673" y="18164"/>
                </a:lnTo>
                <a:cubicBezTo>
                  <a:pt x="17673" y="18435"/>
                  <a:pt x="17893" y="18655"/>
                  <a:pt x="18164" y="18655"/>
                </a:cubicBezTo>
                <a:cubicBezTo>
                  <a:pt x="18434" y="18655"/>
                  <a:pt x="18655" y="18435"/>
                  <a:pt x="18655" y="18164"/>
                </a:cubicBezTo>
                <a:lnTo>
                  <a:pt x="18655" y="15709"/>
                </a:lnTo>
                <a:lnTo>
                  <a:pt x="21109" y="15709"/>
                </a:lnTo>
                <a:cubicBezTo>
                  <a:pt x="21380" y="15709"/>
                  <a:pt x="21600" y="15490"/>
                  <a:pt x="21600" y="15218"/>
                </a:cubicBezTo>
                <a:cubicBezTo>
                  <a:pt x="21600" y="14947"/>
                  <a:pt x="21380" y="14727"/>
                  <a:pt x="21109" y="14727"/>
                </a:cubicBezTo>
                <a:moveTo>
                  <a:pt x="14823" y="8659"/>
                </a:moveTo>
                <a:cubicBezTo>
                  <a:pt x="12845" y="10260"/>
                  <a:pt x="10800" y="11916"/>
                  <a:pt x="10800" y="14727"/>
                </a:cubicBezTo>
                <a:cubicBezTo>
                  <a:pt x="10800" y="17561"/>
                  <a:pt x="10800" y="19270"/>
                  <a:pt x="10584" y="20135"/>
                </a:cubicBezTo>
                <a:cubicBezTo>
                  <a:pt x="10474" y="20573"/>
                  <a:pt x="10463" y="20618"/>
                  <a:pt x="9818" y="20618"/>
                </a:cubicBezTo>
                <a:cubicBezTo>
                  <a:pt x="9173" y="20618"/>
                  <a:pt x="9162" y="20573"/>
                  <a:pt x="9052" y="20135"/>
                </a:cubicBezTo>
                <a:cubicBezTo>
                  <a:pt x="8926" y="19627"/>
                  <a:pt x="8874" y="18820"/>
                  <a:pt x="8853" y="17673"/>
                </a:cubicBezTo>
                <a:lnTo>
                  <a:pt x="9327" y="17673"/>
                </a:lnTo>
                <a:cubicBezTo>
                  <a:pt x="9598" y="17673"/>
                  <a:pt x="9818" y="17453"/>
                  <a:pt x="9818" y="17182"/>
                </a:cubicBezTo>
                <a:cubicBezTo>
                  <a:pt x="9818" y="16910"/>
                  <a:pt x="9598" y="16691"/>
                  <a:pt x="9327" y="16691"/>
                </a:cubicBezTo>
                <a:lnTo>
                  <a:pt x="8840" y="16691"/>
                </a:lnTo>
                <a:cubicBezTo>
                  <a:pt x="8838" y="16381"/>
                  <a:pt x="8837" y="16059"/>
                  <a:pt x="8837" y="15709"/>
                </a:cubicBezTo>
                <a:lnTo>
                  <a:pt x="9327" y="15709"/>
                </a:lnTo>
                <a:cubicBezTo>
                  <a:pt x="9598" y="15709"/>
                  <a:pt x="9818" y="15490"/>
                  <a:pt x="9818" y="15218"/>
                </a:cubicBezTo>
                <a:cubicBezTo>
                  <a:pt x="9818" y="14947"/>
                  <a:pt x="9598" y="14727"/>
                  <a:pt x="9327" y="14727"/>
                </a:cubicBezTo>
                <a:lnTo>
                  <a:pt x="8836" y="14727"/>
                </a:lnTo>
                <a:cubicBezTo>
                  <a:pt x="8836" y="11916"/>
                  <a:pt x="6791" y="10260"/>
                  <a:pt x="4813" y="8659"/>
                </a:cubicBezTo>
                <a:cubicBezTo>
                  <a:pt x="3221" y="7370"/>
                  <a:pt x="1702" y="6139"/>
                  <a:pt x="1176" y="4344"/>
                </a:cubicBezTo>
                <a:cubicBezTo>
                  <a:pt x="2835" y="5266"/>
                  <a:pt x="6083" y="5891"/>
                  <a:pt x="9818" y="5891"/>
                </a:cubicBezTo>
                <a:cubicBezTo>
                  <a:pt x="13550" y="5891"/>
                  <a:pt x="16795" y="5266"/>
                  <a:pt x="18456" y="4347"/>
                </a:cubicBezTo>
                <a:cubicBezTo>
                  <a:pt x="17928" y="6143"/>
                  <a:pt x="16412" y="7373"/>
                  <a:pt x="14823" y="8659"/>
                </a:cubicBezTo>
                <a:moveTo>
                  <a:pt x="982" y="2945"/>
                </a:moveTo>
                <a:cubicBezTo>
                  <a:pt x="982" y="1861"/>
                  <a:pt x="4938" y="982"/>
                  <a:pt x="9818" y="982"/>
                </a:cubicBezTo>
                <a:cubicBezTo>
                  <a:pt x="14698" y="982"/>
                  <a:pt x="18655" y="1861"/>
                  <a:pt x="18655" y="2945"/>
                </a:cubicBezTo>
                <a:cubicBezTo>
                  <a:pt x="18655" y="4031"/>
                  <a:pt x="14698" y="4909"/>
                  <a:pt x="9818" y="4909"/>
                </a:cubicBezTo>
                <a:cubicBezTo>
                  <a:pt x="4938" y="4909"/>
                  <a:pt x="982" y="4031"/>
                  <a:pt x="982" y="2945"/>
                </a:cubicBezTo>
                <a:moveTo>
                  <a:pt x="19636" y="2945"/>
                </a:moveTo>
                <a:cubicBezTo>
                  <a:pt x="19636" y="1319"/>
                  <a:pt x="15241" y="0"/>
                  <a:pt x="9818" y="0"/>
                </a:cubicBezTo>
                <a:cubicBezTo>
                  <a:pt x="4396" y="0"/>
                  <a:pt x="0" y="1319"/>
                  <a:pt x="0" y="2945"/>
                </a:cubicBezTo>
                <a:cubicBezTo>
                  <a:pt x="0" y="8836"/>
                  <a:pt x="7855" y="9818"/>
                  <a:pt x="7855" y="14727"/>
                </a:cubicBezTo>
                <a:cubicBezTo>
                  <a:pt x="7855" y="14900"/>
                  <a:pt x="7855" y="15053"/>
                  <a:pt x="7855" y="15217"/>
                </a:cubicBezTo>
                <a:cubicBezTo>
                  <a:pt x="7855" y="15217"/>
                  <a:pt x="7855" y="15218"/>
                  <a:pt x="7855" y="15218"/>
                </a:cubicBezTo>
                <a:cubicBezTo>
                  <a:pt x="7855" y="15219"/>
                  <a:pt x="7855" y="15219"/>
                  <a:pt x="7855" y="15219"/>
                </a:cubicBezTo>
                <a:cubicBezTo>
                  <a:pt x="7855" y="15938"/>
                  <a:pt x="7856" y="16572"/>
                  <a:pt x="7863" y="17142"/>
                </a:cubicBezTo>
                <a:cubicBezTo>
                  <a:pt x="7861" y="17155"/>
                  <a:pt x="7855" y="17168"/>
                  <a:pt x="7855" y="17182"/>
                </a:cubicBezTo>
                <a:cubicBezTo>
                  <a:pt x="7855" y="17199"/>
                  <a:pt x="7862" y="17212"/>
                  <a:pt x="7864" y="17229"/>
                </a:cubicBezTo>
                <a:cubicBezTo>
                  <a:pt x="7908" y="20896"/>
                  <a:pt x="8177" y="21600"/>
                  <a:pt x="9818" y="21600"/>
                </a:cubicBezTo>
                <a:cubicBezTo>
                  <a:pt x="11782" y="21600"/>
                  <a:pt x="11782" y="20618"/>
                  <a:pt x="11782" y="14727"/>
                </a:cubicBezTo>
                <a:cubicBezTo>
                  <a:pt x="11782" y="9818"/>
                  <a:pt x="19636" y="8836"/>
                  <a:pt x="19636" y="2945"/>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6" name="Shape 2576">
            <a:extLst>
              <a:ext uri="{FF2B5EF4-FFF2-40B4-BE49-F238E27FC236}">
                <a16:creationId xmlns:a16="http://schemas.microsoft.com/office/drawing/2014/main" id="{EC2B9D60-04BC-4D48-819D-4A373107D705}"/>
              </a:ext>
            </a:extLst>
          </p:cNvPr>
          <p:cNvSpPr/>
          <p:nvPr userDrawn="1"/>
        </p:nvSpPr>
        <p:spPr>
          <a:xfrm>
            <a:off x="1576631" y="582167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21109" y="14727"/>
                </a:moveTo>
                <a:lnTo>
                  <a:pt x="15218" y="14727"/>
                </a:lnTo>
                <a:cubicBezTo>
                  <a:pt x="14947" y="14727"/>
                  <a:pt x="14727" y="14947"/>
                  <a:pt x="14727" y="15218"/>
                </a:cubicBezTo>
                <a:cubicBezTo>
                  <a:pt x="14727" y="15490"/>
                  <a:pt x="14947" y="15709"/>
                  <a:pt x="15218" y="15709"/>
                </a:cubicBezTo>
                <a:lnTo>
                  <a:pt x="21109" y="15709"/>
                </a:lnTo>
                <a:cubicBezTo>
                  <a:pt x="21380" y="15709"/>
                  <a:pt x="21600" y="15490"/>
                  <a:pt x="21600" y="15218"/>
                </a:cubicBezTo>
                <a:cubicBezTo>
                  <a:pt x="21600" y="14947"/>
                  <a:pt x="21380" y="14727"/>
                  <a:pt x="21109" y="14727"/>
                </a:cubicBezTo>
                <a:moveTo>
                  <a:pt x="14823" y="8659"/>
                </a:moveTo>
                <a:cubicBezTo>
                  <a:pt x="12845" y="10260"/>
                  <a:pt x="10800" y="11916"/>
                  <a:pt x="10800" y="14727"/>
                </a:cubicBezTo>
                <a:cubicBezTo>
                  <a:pt x="10800" y="17561"/>
                  <a:pt x="10800" y="19270"/>
                  <a:pt x="10584" y="20135"/>
                </a:cubicBezTo>
                <a:cubicBezTo>
                  <a:pt x="10474" y="20573"/>
                  <a:pt x="10463" y="20618"/>
                  <a:pt x="9818" y="20618"/>
                </a:cubicBezTo>
                <a:cubicBezTo>
                  <a:pt x="9173" y="20618"/>
                  <a:pt x="9162" y="20573"/>
                  <a:pt x="9052" y="20135"/>
                </a:cubicBezTo>
                <a:cubicBezTo>
                  <a:pt x="8926" y="19627"/>
                  <a:pt x="8874" y="18820"/>
                  <a:pt x="8853" y="17673"/>
                </a:cubicBezTo>
                <a:lnTo>
                  <a:pt x="9327" y="17673"/>
                </a:lnTo>
                <a:cubicBezTo>
                  <a:pt x="9598" y="17673"/>
                  <a:pt x="9818" y="17453"/>
                  <a:pt x="9818" y="17182"/>
                </a:cubicBezTo>
                <a:cubicBezTo>
                  <a:pt x="9818" y="16910"/>
                  <a:pt x="9598" y="16691"/>
                  <a:pt x="9327" y="16691"/>
                </a:cubicBezTo>
                <a:lnTo>
                  <a:pt x="8840" y="16691"/>
                </a:lnTo>
                <a:cubicBezTo>
                  <a:pt x="8838" y="16381"/>
                  <a:pt x="8837" y="16059"/>
                  <a:pt x="8837" y="15709"/>
                </a:cubicBezTo>
                <a:lnTo>
                  <a:pt x="9327" y="15709"/>
                </a:lnTo>
                <a:cubicBezTo>
                  <a:pt x="9598" y="15709"/>
                  <a:pt x="9818" y="15490"/>
                  <a:pt x="9818" y="15218"/>
                </a:cubicBezTo>
                <a:cubicBezTo>
                  <a:pt x="9818" y="14947"/>
                  <a:pt x="9598" y="14727"/>
                  <a:pt x="9327" y="14727"/>
                </a:cubicBezTo>
                <a:lnTo>
                  <a:pt x="8836" y="14727"/>
                </a:lnTo>
                <a:cubicBezTo>
                  <a:pt x="8836" y="11916"/>
                  <a:pt x="6791" y="10260"/>
                  <a:pt x="4813" y="8659"/>
                </a:cubicBezTo>
                <a:cubicBezTo>
                  <a:pt x="3221" y="7370"/>
                  <a:pt x="1702" y="6139"/>
                  <a:pt x="1176" y="4344"/>
                </a:cubicBezTo>
                <a:cubicBezTo>
                  <a:pt x="2835" y="5266"/>
                  <a:pt x="6083" y="5891"/>
                  <a:pt x="9818" y="5891"/>
                </a:cubicBezTo>
                <a:cubicBezTo>
                  <a:pt x="13550" y="5891"/>
                  <a:pt x="16795" y="5266"/>
                  <a:pt x="18456" y="4347"/>
                </a:cubicBezTo>
                <a:cubicBezTo>
                  <a:pt x="17928" y="6143"/>
                  <a:pt x="16412" y="7373"/>
                  <a:pt x="14823" y="8659"/>
                </a:cubicBezTo>
                <a:moveTo>
                  <a:pt x="982" y="2945"/>
                </a:moveTo>
                <a:cubicBezTo>
                  <a:pt x="982" y="1861"/>
                  <a:pt x="4938" y="982"/>
                  <a:pt x="9818" y="982"/>
                </a:cubicBezTo>
                <a:cubicBezTo>
                  <a:pt x="14698" y="982"/>
                  <a:pt x="18655" y="1861"/>
                  <a:pt x="18655" y="2945"/>
                </a:cubicBezTo>
                <a:cubicBezTo>
                  <a:pt x="18655" y="4031"/>
                  <a:pt x="14698" y="4909"/>
                  <a:pt x="9818" y="4909"/>
                </a:cubicBezTo>
                <a:cubicBezTo>
                  <a:pt x="4938" y="4909"/>
                  <a:pt x="982" y="4031"/>
                  <a:pt x="982" y="2945"/>
                </a:cubicBezTo>
                <a:moveTo>
                  <a:pt x="19636" y="2945"/>
                </a:moveTo>
                <a:cubicBezTo>
                  <a:pt x="19636" y="1319"/>
                  <a:pt x="15241" y="0"/>
                  <a:pt x="9818" y="0"/>
                </a:cubicBezTo>
                <a:cubicBezTo>
                  <a:pt x="4396" y="0"/>
                  <a:pt x="0" y="1319"/>
                  <a:pt x="0" y="2945"/>
                </a:cubicBezTo>
                <a:cubicBezTo>
                  <a:pt x="0" y="8836"/>
                  <a:pt x="7855" y="9818"/>
                  <a:pt x="7855" y="14727"/>
                </a:cubicBezTo>
                <a:cubicBezTo>
                  <a:pt x="7855" y="14900"/>
                  <a:pt x="7855" y="15053"/>
                  <a:pt x="7855" y="15217"/>
                </a:cubicBezTo>
                <a:cubicBezTo>
                  <a:pt x="7855" y="15217"/>
                  <a:pt x="7855" y="15218"/>
                  <a:pt x="7855" y="15218"/>
                </a:cubicBezTo>
                <a:cubicBezTo>
                  <a:pt x="7855" y="15219"/>
                  <a:pt x="7855" y="15219"/>
                  <a:pt x="7855" y="15219"/>
                </a:cubicBezTo>
                <a:cubicBezTo>
                  <a:pt x="7855" y="15938"/>
                  <a:pt x="7856" y="16572"/>
                  <a:pt x="7863" y="17142"/>
                </a:cubicBezTo>
                <a:cubicBezTo>
                  <a:pt x="7861" y="17155"/>
                  <a:pt x="7855" y="17168"/>
                  <a:pt x="7855" y="17182"/>
                </a:cubicBezTo>
                <a:cubicBezTo>
                  <a:pt x="7855" y="17199"/>
                  <a:pt x="7862" y="17212"/>
                  <a:pt x="7864" y="17229"/>
                </a:cubicBezTo>
                <a:cubicBezTo>
                  <a:pt x="7908" y="20896"/>
                  <a:pt x="8177" y="21600"/>
                  <a:pt x="9818" y="21600"/>
                </a:cubicBezTo>
                <a:cubicBezTo>
                  <a:pt x="11782" y="21600"/>
                  <a:pt x="11782" y="20618"/>
                  <a:pt x="11782" y="14727"/>
                </a:cubicBezTo>
                <a:cubicBezTo>
                  <a:pt x="11782" y="9818"/>
                  <a:pt x="19636" y="8836"/>
                  <a:pt x="19636" y="2945"/>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7" name="Shape 2577">
            <a:extLst>
              <a:ext uri="{FF2B5EF4-FFF2-40B4-BE49-F238E27FC236}">
                <a16:creationId xmlns:a16="http://schemas.microsoft.com/office/drawing/2014/main" id="{F9811F5F-4527-0A47-AAFF-C02091FF8919}"/>
              </a:ext>
            </a:extLst>
          </p:cNvPr>
          <p:cNvSpPr/>
          <p:nvPr userDrawn="1"/>
        </p:nvSpPr>
        <p:spPr>
          <a:xfrm>
            <a:off x="2644579" y="5821677"/>
            <a:ext cx="268195" cy="295014"/>
          </a:xfrm>
          <a:custGeom>
            <a:avLst/>
            <a:gdLst/>
            <a:ahLst/>
            <a:cxnLst>
              <a:cxn ang="0">
                <a:pos x="wd2" y="hd2"/>
              </a:cxn>
              <a:cxn ang="5400000">
                <a:pos x="wd2" y="hd2"/>
              </a:cxn>
              <a:cxn ang="10800000">
                <a:pos x="wd2" y="hd2"/>
              </a:cxn>
              <a:cxn ang="16200000">
                <a:pos x="wd2" y="hd2"/>
              </a:cxn>
            </a:cxnLst>
            <a:rect l="0" t="0" r="r" b="b"/>
            <a:pathLst>
              <a:path w="21600" h="21600" extrusionOk="0">
                <a:moveTo>
                  <a:pt x="20520" y="4979"/>
                </a:moveTo>
                <a:lnTo>
                  <a:pt x="7560" y="6792"/>
                </a:lnTo>
                <a:lnTo>
                  <a:pt x="7560" y="2876"/>
                </a:lnTo>
                <a:lnTo>
                  <a:pt x="20520" y="1063"/>
                </a:lnTo>
                <a:cubicBezTo>
                  <a:pt x="20520" y="1063"/>
                  <a:pt x="20520" y="4979"/>
                  <a:pt x="20520" y="4979"/>
                </a:cubicBezTo>
                <a:close/>
                <a:moveTo>
                  <a:pt x="18900" y="17673"/>
                </a:moveTo>
                <a:lnTo>
                  <a:pt x="16740" y="17673"/>
                </a:lnTo>
                <a:cubicBezTo>
                  <a:pt x="15845" y="17673"/>
                  <a:pt x="15120" y="17014"/>
                  <a:pt x="15120" y="16200"/>
                </a:cubicBezTo>
                <a:cubicBezTo>
                  <a:pt x="15120" y="15387"/>
                  <a:pt x="15845" y="14727"/>
                  <a:pt x="16740" y="14727"/>
                </a:cubicBezTo>
                <a:lnTo>
                  <a:pt x="18900" y="14727"/>
                </a:lnTo>
                <a:cubicBezTo>
                  <a:pt x="19795" y="14727"/>
                  <a:pt x="20520" y="15387"/>
                  <a:pt x="20520" y="16200"/>
                </a:cubicBezTo>
                <a:cubicBezTo>
                  <a:pt x="20520" y="17014"/>
                  <a:pt x="19795" y="17673"/>
                  <a:pt x="18900" y="17673"/>
                </a:cubicBezTo>
                <a:moveTo>
                  <a:pt x="4860" y="20618"/>
                </a:moveTo>
                <a:lnTo>
                  <a:pt x="2700" y="20618"/>
                </a:lnTo>
                <a:cubicBezTo>
                  <a:pt x="1805" y="20618"/>
                  <a:pt x="1080" y="19959"/>
                  <a:pt x="1080" y="19146"/>
                </a:cubicBezTo>
                <a:cubicBezTo>
                  <a:pt x="1080" y="18332"/>
                  <a:pt x="1805" y="17673"/>
                  <a:pt x="2700" y="17673"/>
                </a:cubicBezTo>
                <a:lnTo>
                  <a:pt x="4860" y="17673"/>
                </a:lnTo>
                <a:cubicBezTo>
                  <a:pt x="5755" y="17673"/>
                  <a:pt x="6480" y="18332"/>
                  <a:pt x="6480" y="19146"/>
                </a:cubicBezTo>
                <a:cubicBezTo>
                  <a:pt x="6480" y="19959"/>
                  <a:pt x="5755" y="20618"/>
                  <a:pt x="4860" y="20618"/>
                </a:cubicBezTo>
                <a:moveTo>
                  <a:pt x="21060" y="0"/>
                </a:moveTo>
                <a:cubicBezTo>
                  <a:pt x="21031" y="0"/>
                  <a:pt x="21006" y="11"/>
                  <a:pt x="20980" y="15"/>
                </a:cubicBezTo>
                <a:lnTo>
                  <a:pt x="20978" y="6"/>
                </a:lnTo>
                <a:lnTo>
                  <a:pt x="6938" y="1969"/>
                </a:lnTo>
                <a:lnTo>
                  <a:pt x="6940" y="1979"/>
                </a:lnTo>
                <a:cubicBezTo>
                  <a:pt x="6681" y="2016"/>
                  <a:pt x="6480" y="2210"/>
                  <a:pt x="6480" y="2455"/>
                </a:cubicBezTo>
                <a:lnTo>
                  <a:pt x="6480" y="17193"/>
                </a:lnTo>
                <a:cubicBezTo>
                  <a:pt x="6028" y="16882"/>
                  <a:pt x="5471" y="16691"/>
                  <a:pt x="4860" y="16691"/>
                </a:cubicBezTo>
                <a:lnTo>
                  <a:pt x="2700" y="16691"/>
                </a:lnTo>
                <a:cubicBezTo>
                  <a:pt x="1209" y="16691"/>
                  <a:pt x="0" y="17790"/>
                  <a:pt x="0" y="19146"/>
                </a:cubicBezTo>
                <a:cubicBezTo>
                  <a:pt x="0" y="20501"/>
                  <a:pt x="1209" y="21600"/>
                  <a:pt x="2700" y="21600"/>
                </a:cubicBezTo>
                <a:lnTo>
                  <a:pt x="4860" y="21600"/>
                </a:lnTo>
                <a:cubicBezTo>
                  <a:pt x="6352" y="21600"/>
                  <a:pt x="7560" y="20501"/>
                  <a:pt x="7560" y="19146"/>
                </a:cubicBezTo>
                <a:lnTo>
                  <a:pt x="7560" y="7785"/>
                </a:lnTo>
                <a:lnTo>
                  <a:pt x="20520" y="5972"/>
                </a:lnTo>
                <a:lnTo>
                  <a:pt x="20520" y="14248"/>
                </a:lnTo>
                <a:cubicBezTo>
                  <a:pt x="20068" y="13937"/>
                  <a:pt x="19511" y="13745"/>
                  <a:pt x="18900" y="13745"/>
                </a:cubicBezTo>
                <a:lnTo>
                  <a:pt x="16740" y="13745"/>
                </a:lnTo>
                <a:cubicBezTo>
                  <a:pt x="15249" y="13745"/>
                  <a:pt x="14040" y="14845"/>
                  <a:pt x="14040" y="16200"/>
                </a:cubicBezTo>
                <a:cubicBezTo>
                  <a:pt x="14040" y="17556"/>
                  <a:pt x="15249" y="18655"/>
                  <a:pt x="16740" y="18655"/>
                </a:cubicBezTo>
                <a:lnTo>
                  <a:pt x="18900" y="18655"/>
                </a:lnTo>
                <a:cubicBezTo>
                  <a:pt x="20392" y="18655"/>
                  <a:pt x="21600" y="17556"/>
                  <a:pt x="21600" y="16200"/>
                </a:cubicBezTo>
                <a:lnTo>
                  <a:pt x="21600" y="491"/>
                </a:lnTo>
                <a:cubicBezTo>
                  <a:pt x="21600" y="220"/>
                  <a:pt x="21358" y="0"/>
                  <a:pt x="2106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8" name="Shape 2578">
            <a:extLst>
              <a:ext uri="{FF2B5EF4-FFF2-40B4-BE49-F238E27FC236}">
                <a16:creationId xmlns:a16="http://schemas.microsoft.com/office/drawing/2014/main" id="{7056F710-1CF4-5B46-98B2-21FC4702D134}"/>
              </a:ext>
            </a:extLst>
          </p:cNvPr>
          <p:cNvSpPr/>
          <p:nvPr userDrawn="1"/>
        </p:nvSpPr>
        <p:spPr>
          <a:xfrm>
            <a:off x="3715380" y="5821678"/>
            <a:ext cx="187736" cy="295013"/>
          </a:xfrm>
          <a:custGeom>
            <a:avLst/>
            <a:gdLst/>
            <a:ahLst/>
            <a:cxnLst>
              <a:cxn ang="0">
                <a:pos x="wd2" y="hd2"/>
              </a:cxn>
              <a:cxn ang="5400000">
                <a:pos x="wd2" y="hd2"/>
              </a:cxn>
              <a:cxn ang="10800000">
                <a:pos x="wd2" y="hd2"/>
              </a:cxn>
              <a:cxn ang="16200000">
                <a:pos x="wd2" y="hd2"/>
              </a:cxn>
            </a:cxnLst>
            <a:rect l="0" t="0" r="r" b="b"/>
            <a:pathLst>
              <a:path w="21600" h="21600" extrusionOk="0">
                <a:moveTo>
                  <a:pt x="20057" y="5837"/>
                </a:moveTo>
                <a:lnTo>
                  <a:pt x="10800" y="4996"/>
                </a:lnTo>
                <a:lnTo>
                  <a:pt x="10800" y="1036"/>
                </a:lnTo>
                <a:lnTo>
                  <a:pt x="20057" y="1878"/>
                </a:lnTo>
                <a:cubicBezTo>
                  <a:pt x="20057" y="1878"/>
                  <a:pt x="20057" y="5837"/>
                  <a:pt x="20057" y="5837"/>
                </a:cubicBezTo>
                <a:close/>
                <a:moveTo>
                  <a:pt x="6943" y="20618"/>
                </a:moveTo>
                <a:lnTo>
                  <a:pt x="3857" y="20618"/>
                </a:lnTo>
                <a:cubicBezTo>
                  <a:pt x="2579" y="20618"/>
                  <a:pt x="1543" y="19959"/>
                  <a:pt x="1543" y="19146"/>
                </a:cubicBezTo>
                <a:cubicBezTo>
                  <a:pt x="1543" y="18332"/>
                  <a:pt x="2579" y="17673"/>
                  <a:pt x="3857" y="17673"/>
                </a:cubicBezTo>
                <a:lnTo>
                  <a:pt x="6943" y="17673"/>
                </a:lnTo>
                <a:cubicBezTo>
                  <a:pt x="8221" y="17673"/>
                  <a:pt x="9257" y="18332"/>
                  <a:pt x="9257" y="19146"/>
                </a:cubicBezTo>
                <a:cubicBezTo>
                  <a:pt x="9257" y="19959"/>
                  <a:pt x="8221" y="20618"/>
                  <a:pt x="6943" y="20618"/>
                </a:cubicBezTo>
                <a:moveTo>
                  <a:pt x="20829" y="982"/>
                </a:moveTo>
                <a:cubicBezTo>
                  <a:pt x="20788" y="982"/>
                  <a:pt x="20752" y="993"/>
                  <a:pt x="20714" y="997"/>
                </a:cubicBezTo>
                <a:lnTo>
                  <a:pt x="20711" y="988"/>
                </a:lnTo>
                <a:lnTo>
                  <a:pt x="10344" y="45"/>
                </a:lnTo>
                <a:cubicBezTo>
                  <a:pt x="10248" y="17"/>
                  <a:pt x="10141" y="0"/>
                  <a:pt x="10029" y="0"/>
                </a:cubicBezTo>
                <a:cubicBezTo>
                  <a:pt x="10002" y="0"/>
                  <a:pt x="9979" y="8"/>
                  <a:pt x="9954" y="10"/>
                </a:cubicBezTo>
                <a:lnTo>
                  <a:pt x="9911" y="6"/>
                </a:lnTo>
                <a:lnTo>
                  <a:pt x="9914" y="15"/>
                </a:lnTo>
                <a:cubicBezTo>
                  <a:pt x="9545" y="52"/>
                  <a:pt x="9257" y="246"/>
                  <a:pt x="9257" y="491"/>
                </a:cubicBezTo>
                <a:lnTo>
                  <a:pt x="9257" y="17193"/>
                </a:lnTo>
                <a:cubicBezTo>
                  <a:pt x="8612" y="16882"/>
                  <a:pt x="7815" y="16691"/>
                  <a:pt x="6943" y="16691"/>
                </a:cubicBezTo>
                <a:lnTo>
                  <a:pt x="3857" y="16691"/>
                </a:lnTo>
                <a:cubicBezTo>
                  <a:pt x="1727" y="16691"/>
                  <a:pt x="0" y="17790"/>
                  <a:pt x="0" y="19146"/>
                </a:cubicBezTo>
                <a:cubicBezTo>
                  <a:pt x="0" y="20501"/>
                  <a:pt x="1727" y="21600"/>
                  <a:pt x="3857" y="21600"/>
                </a:cubicBezTo>
                <a:lnTo>
                  <a:pt x="6943" y="21600"/>
                </a:lnTo>
                <a:cubicBezTo>
                  <a:pt x="9074" y="21600"/>
                  <a:pt x="10800" y="20501"/>
                  <a:pt x="10800" y="19146"/>
                </a:cubicBezTo>
                <a:lnTo>
                  <a:pt x="10800" y="5945"/>
                </a:lnTo>
                <a:lnTo>
                  <a:pt x="20513" y="6828"/>
                </a:lnTo>
                <a:cubicBezTo>
                  <a:pt x="20610" y="6855"/>
                  <a:pt x="20715" y="6873"/>
                  <a:pt x="20829" y="6873"/>
                </a:cubicBezTo>
                <a:cubicBezTo>
                  <a:pt x="20855" y="6873"/>
                  <a:pt x="20877" y="6865"/>
                  <a:pt x="20904" y="6864"/>
                </a:cubicBezTo>
                <a:lnTo>
                  <a:pt x="20946" y="6867"/>
                </a:lnTo>
                <a:lnTo>
                  <a:pt x="20943" y="6858"/>
                </a:lnTo>
                <a:cubicBezTo>
                  <a:pt x="21313" y="6822"/>
                  <a:pt x="21600" y="6627"/>
                  <a:pt x="21600" y="6382"/>
                </a:cubicBezTo>
                <a:lnTo>
                  <a:pt x="21600" y="1473"/>
                </a:lnTo>
                <a:cubicBezTo>
                  <a:pt x="21600" y="1202"/>
                  <a:pt x="21254" y="982"/>
                  <a:pt x="20829" y="982"/>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9" name="Shape 2579">
            <a:extLst>
              <a:ext uri="{FF2B5EF4-FFF2-40B4-BE49-F238E27FC236}">
                <a16:creationId xmlns:a16="http://schemas.microsoft.com/office/drawing/2014/main" id="{69643424-8AEC-5542-B654-7421A708C915}"/>
              </a:ext>
            </a:extLst>
          </p:cNvPr>
          <p:cNvSpPr/>
          <p:nvPr userDrawn="1"/>
        </p:nvSpPr>
        <p:spPr>
          <a:xfrm>
            <a:off x="4776197" y="582167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6257" y="18984"/>
                </a:moveTo>
                <a:lnTo>
                  <a:pt x="11380" y="15408"/>
                </a:lnTo>
                <a:lnTo>
                  <a:pt x="10800" y="14983"/>
                </a:lnTo>
                <a:lnTo>
                  <a:pt x="10219" y="15408"/>
                </a:lnTo>
                <a:lnTo>
                  <a:pt x="5343" y="18984"/>
                </a:lnTo>
                <a:lnTo>
                  <a:pt x="7313" y="13075"/>
                </a:lnTo>
                <a:lnTo>
                  <a:pt x="7534" y="12411"/>
                </a:lnTo>
                <a:lnTo>
                  <a:pt x="6980" y="11985"/>
                </a:lnTo>
                <a:lnTo>
                  <a:pt x="2887" y="8836"/>
                </a:lnTo>
                <a:lnTo>
                  <a:pt x="8535" y="8836"/>
                </a:lnTo>
                <a:lnTo>
                  <a:pt x="8774" y="8199"/>
                </a:lnTo>
                <a:lnTo>
                  <a:pt x="10800" y="2796"/>
                </a:lnTo>
                <a:lnTo>
                  <a:pt x="12826" y="8199"/>
                </a:lnTo>
                <a:lnTo>
                  <a:pt x="13065" y="8836"/>
                </a:lnTo>
                <a:lnTo>
                  <a:pt x="18714" y="8836"/>
                </a:lnTo>
                <a:lnTo>
                  <a:pt x="14619" y="11985"/>
                </a:lnTo>
                <a:lnTo>
                  <a:pt x="14066" y="12411"/>
                </a:lnTo>
                <a:cubicBezTo>
                  <a:pt x="14066" y="12411"/>
                  <a:pt x="16257" y="18984"/>
                  <a:pt x="16257" y="18984"/>
                </a:cubicBezTo>
                <a:close/>
                <a:moveTo>
                  <a:pt x="21600" y="7855"/>
                </a:moveTo>
                <a:lnTo>
                  <a:pt x="13745" y="7855"/>
                </a:lnTo>
                <a:lnTo>
                  <a:pt x="10800" y="0"/>
                </a:lnTo>
                <a:lnTo>
                  <a:pt x="7855" y="7855"/>
                </a:lnTo>
                <a:lnTo>
                  <a:pt x="0" y="7855"/>
                </a:lnTo>
                <a:lnTo>
                  <a:pt x="6382" y="12764"/>
                </a:lnTo>
                <a:lnTo>
                  <a:pt x="3436" y="21600"/>
                </a:lnTo>
                <a:lnTo>
                  <a:pt x="10800" y="16200"/>
                </a:lnTo>
                <a:lnTo>
                  <a:pt x="18164" y="21600"/>
                </a:lnTo>
                <a:lnTo>
                  <a:pt x="15218" y="12764"/>
                </a:lnTo>
                <a:cubicBezTo>
                  <a:pt x="15218" y="12764"/>
                  <a:pt x="21600" y="7855"/>
                  <a:pt x="21600" y="7855"/>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0" name="Shape 2580">
            <a:extLst>
              <a:ext uri="{FF2B5EF4-FFF2-40B4-BE49-F238E27FC236}">
                <a16:creationId xmlns:a16="http://schemas.microsoft.com/office/drawing/2014/main" id="{DFD8A68A-736B-5742-AA44-817551F9EB23}"/>
              </a:ext>
            </a:extLst>
          </p:cNvPr>
          <p:cNvSpPr/>
          <p:nvPr userDrawn="1"/>
        </p:nvSpPr>
        <p:spPr>
          <a:xfrm>
            <a:off x="5842720" y="582167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9445" y="15886"/>
                </a:moveTo>
                <a:lnTo>
                  <a:pt x="10478" y="18984"/>
                </a:lnTo>
                <a:lnTo>
                  <a:pt x="7944" y="17126"/>
                </a:lnTo>
                <a:lnTo>
                  <a:pt x="7364" y="16700"/>
                </a:lnTo>
                <a:lnTo>
                  <a:pt x="6783" y="17126"/>
                </a:lnTo>
                <a:lnTo>
                  <a:pt x="4249" y="18984"/>
                </a:lnTo>
                <a:lnTo>
                  <a:pt x="5283" y="15886"/>
                </a:lnTo>
                <a:lnTo>
                  <a:pt x="5505" y="15220"/>
                </a:lnTo>
                <a:lnTo>
                  <a:pt x="4946" y="14794"/>
                </a:lnTo>
                <a:lnTo>
                  <a:pt x="2908" y="13240"/>
                </a:lnTo>
                <a:lnTo>
                  <a:pt x="6037" y="13240"/>
                </a:lnTo>
                <a:lnTo>
                  <a:pt x="6275" y="12602"/>
                </a:lnTo>
                <a:lnTo>
                  <a:pt x="7364" y="9683"/>
                </a:lnTo>
                <a:lnTo>
                  <a:pt x="8452" y="12602"/>
                </a:lnTo>
                <a:lnTo>
                  <a:pt x="8690" y="13240"/>
                </a:lnTo>
                <a:lnTo>
                  <a:pt x="11820" y="13240"/>
                </a:lnTo>
                <a:lnTo>
                  <a:pt x="9781" y="14794"/>
                </a:lnTo>
                <a:lnTo>
                  <a:pt x="9223" y="15220"/>
                </a:lnTo>
                <a:cubicBezTo>
                  <a:pt x="9223" y="15220"/>
                  <a:pt x="9445" y="15886"/>
                  <a:pt x="9445" y="15886"/>
                </a:cubicBezTo>
                <a:close/>
                <a:moveTo>
                  <a:pt x="9372" y="12259"/>
                </a:moveTo>
                <a:lnTo>
                  <a:pt x="7364" y="6873"/>
                </a:lnTo>
                <a:lnTo>
                  <a:pt x="5355" y="12259"/>
                </a:lnTo>
                <a:lnTo>
                  <a:pt x="0" y="12259"/>
                </a:lnTo>
                <a:lnTo>
                  <a:pt x="4351" y="15575"/>
                </a:lnTo>
                <a:lnTo>
                  <a:pt x="2343" y="21600"/>
                </a:lnTo>
                <a:lnTo>
                  <a:pt x="7364" y="17918"/>
                </a:lnTo>
                <a:lnTo>
                  <a:pt x="12384" y="21600"/>
                </a:lnTo>
                <a:lnTo>
                  <a:pt x="10376" y="15575"/>
                </a:lnTo>
                <a:lnTo>
                  <a:pt x="14727" y="12259"/>
                </a:lnTo>
                <a:cubicBezTo>
                  <a:pt x="14727" y="12259"/>
                  <a:pt x="9372" y="12259"/>
                  <a:pt x="9372" y="12259"/>
                </a:cubicBezTo>
                <a:close/>
                <a:moveTo>
                  <a:pt x="16781" y="7308"/>
                </a:moveTo>
                <a:lnTo>
                  <a:pt x="16200" y="6883"/>
                </a:lnTo>
                <a:lnTo>
                  <a:pt x="15619" y="7308"/>
                </a:lnTo>
                <a:lnTo>
                  <a:pt x="14426" y="8184"/>
                </a:lnTo>
                <a:lnTo>
                  <a:pt x="14922" y="6693"/>
                </a:lnTo>
                <a:lnTo>
                  <a:pt x="15143" y="6031"/>
                </a:lnTo>
                <a:lnTo>
                  <a:pt x="14590" y="5605"/>
                </a:lnTo>
                <a:lnTo>
                  <a:pt x="13682" y="4905"/>
                </a:lnTo>
                <a:lnTo>
                  <a:pt x="15408" y="4905"/>
                </a:lnTo>
                <a:lnTo>
                  <a:pt x="15647" y="4267"/>
                </a:lnTo>
                <a:lnTo>
                  <a:pt x="16200" y="2793"/>
                </a:lnTo>
                <a:lnTo>
                  <a:pt x="16754" y="4267"/>
                </a:lnTo>
                <a:lnTo>
                  <a:pt x="16992" y="4905"/>
                </a:lnTo>
                <a:lnTo>
                  <a:pt x="18718" y="4905"/>
                </a:lnTo>
                <a:lnTo>
                  <a:pt x="17810" y="5605"/>
                </a:lnTo>
                <a:lnTo>
                  <a:pt x="17257" y="6031"/>
                </a:lnTo>
                <a:lnTo>
                  <a:pt x="17478" y="6693"/>
                </a:lnTo>
                <a:lnTo>
                  <a:pt x="17975" y="8184"/>
                </a:lnTo>
                <a:cubicBezTo>
                  <a:pt x="17975" y="8184"/>
                  <a:pt x="16781" y="7308"/>
                  <a:pt x="16781" y="7308"/>
                </a:cubicBezTo>
                <a:close/>
                <a:moveTo>
                  <a:pt x="21600" y="3922"/>
                </a:moveTo>
                <a:lnTo>
                  <a:pt x="17673" y="3922"/>
                </a:lnTo>
                <a:lnTo>
                  <a:pt x="16200" y="0"/>
                </a:lnTo>
                <a:lnTo>
                  <a:pt x="14727" y="3922"/>
                </a:lnTo>
                <a:lnTo>
                  <a:pt x="10800" y="3922"/>
                </a:lnTo>
                <a:lnTo>
                  <a:pt x="13991" y="6382"/>
                </a:lnTo>
                <a:lnTo>
                  <a:pt x="12518" y="10800"/>
                </a:lnTo>
                <a:lnTo>
                  <a:pt x="16200" y="8100"/>
                </a:lnTo>
                <a:lnTo>
                  <a:pt x="19882" y="10800"/>
                </a:lnTo>
                <a:lnTo>
                  <a:pt x="18409" y="6382"/>
                </a:lnTo>
                <a:cubicBezTo>
                  <a:pt x="18409" y="6382"/>
                  <a:pt x="21600" y="3922"/>
                  <a:pt x="21600" y="3922"/>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1" name="Shape 2581">
            <a:extLst>
              <a:ext uri="{FF2B5EF4-FFF2-40B4-BE49-F238E27FC236}">
                <a16:creationId xmlns:a16="http://schemas.microsoft.com/office/drawing/2014/main" id="{1C0474E2-2E60-7F44-AB8A-AA6DEC004024}"/>
              </a:ext>
            </a:extLst>
          </p:cNvPr>
          <p:cNvSpPr/>
          <p:nvPr userDrawn="1"/>
        </p:nvSpPr>
        <p:spPr>
          <a:xfrm>
            <a:off x="6909242" y="582167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2133" y="11950"/>
                </a:moveTo>
                <a:lnTo>
                  <a:pt x="12831" y="14044"/>
                </a:lnTo>
                <a:lnTo>
                  <a:pt x="11135" y="12801"/>
                </a:lnTo>
                <a:lnTo>
                  <a:pt x="10555" y="12375"/>
                </a:lnTo>
                <a:lnTo>
                  <a:pt x="9974" y="12801"/>
                </a:lnTo>
                <a:lnTo>
                  <a:pt x="8277" y="14044"/>
                </a:lnTo>
                <a:lnTo>
                  <a:pt x="8976" y="11950"/>
                </a:lnTo>
                <a:lnTo>
                  <a:pt x="9195" y="11291"/>
                </a:lnTo>
                <a:lnTo>
                  <a:pt x="8647" y="10864"/>
                </a:lnTo>
                <a:lnTo>
                  <a:pt x="7280" y="9801"/>
                </a:lnTo>
                <a:lnTo>
                  <a:pt x="9560" y="9801"/>
                </a:lnTo>
                <a:lnTo>
                  <a:pt x="9799" y="9167"/>
                </a:lnTo>
                <a:lnTo>
                  <a:pt x="10555" y="7167"/>
                </a:lnTo>
                <a:lnTo>
                  <a:pt x="11310" y="9167"/>
                </a:lnTo>
                <a:lnTo>
                  <a:pt x="11549" y="9801"/>
                </a:lnTo>
                <a:lnTo>
                  <a:pt x="13829" y="9801"/>
                </a:lnTo>
                <a:lnTo>
                  <a:pt x="12462" y="10864"/>
                </a:lnTo>
                <a:lnTo>
                  <a:pt x="11914" y="11291"/>
                </a:lnTo>
                <a:cubicBezTo>
                  <a:pt x="11914" y="11291"/>
                  <a:pt x="12133" y="11950"/>
                  <a:pt x="12133" y="11950"/>
                </a:cubicBezTo>
                <a:close/>
                <a:moveTo>
                  <a:pt x="12228" y="8820"/>
                </a:moveTo>
                <a:lnTo>
                  <a:pt x="10555" y="4388"/>
                </a:lnTo>
                <a:lnTo>
                  <a:pt x="8881" y="8820"/>
                </a:lnTo>
                <a:lnTo>
                  <a:pt x="4418" y="8820"/>
                </a:lnTo>
                <a:lnTo>
                  <a:pt x="8044" y="11639"/>
                </a:lnTo>
                <a:lnTo>
                  <a:pt x="6371" y="16660"/>
                </a:lnTo>
                <a:lnTo>
                  <a:pt x="10555" y="13592"/>
                </a:lnTo>
                <a:lnTo>
                  <a:pt x="14738" y="16660"/>
                </a:lnTo>
                <a:lnTo>
                  <a:pt x="13065" y="11639"/>
                </a:lnTo>
                <a:lnTo>
                  <a:pt x="16691" y="8820"/>
                </a:lnTo>
                <a:cubicBezTo>
                  <a:pt x="16691" y="8820"/>
                  <a:pt x="12228" y="8820"/>
                  <a:pt x="12228" y="8820"/>
                </a:cubicBezTo>
                <a:close/>
                <a:moveTo>
                  <a:pt x="10800" y="20618"/>
                </a:moveTo>
                <a:cubicBezTo>
                  <a:pt x="5378" y="20618"/>
                  <a:pt x="982" y="16223"/>
                  <a:pt x="982" y="10800"/>
                </a:cubicBezTo>
                <a:cubicBezTo>
                  <a:pt x="982" y="5377"/>
                  <a:pt x="5378"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2" name="Shape 2582">
            <a:extLst>
              <a:ext uri="{FF2B5EF4-FFF2-40B4-BE49-F238E27FC236}">
                <a16:creationId xmlns:a16="http://schemas.microsoft.com/office/drawing/2014/main" id="{2835D918-4861-B14E-9AEE-6E763047B7E7}"/>
              </a:ext>
            </a:extLst>
          </p:cNvPr>
          <p:cNvSpPr/>
          <p:nvPr userDrawn="1"/>
        </p:nvSpPr>
        <p:spPr>
          <a:xfrm>
            <a:off x="7975764" y="582167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8164" y="4419"/>
                </a:moveTo>
                <a:lnTo>
                  <a:pt x="9327" y="4419"/>
                </a:lnTo>
                <a:cubicBezTo>
                  <a:pt x="9056" y="4419"/>
                  <a:pt x="8836" y="4638"/>
                  <a:pt x="8836" y="4909"/>
                </a:cubicBezTo>
                <a:cubicBezTo>
                  <a:pt x="8836" y="5181"/>
                  <a:pt x="9056" y="5400"/>
                  <a:pt x="9327" y="5400"/>
                </a:cubicBezTo>
                <a:lnTo>
                  <a:pt x="18164" y="5400"/>
                </a:lnTo>
                <a:cubicBezTo>
                  <a:pt x="18435" y="5400"/>
                  <a:pt x="18655" y="5181"/>
                  <a:pt x="18655" y="4909"/>
                </a:cubicBezTo>
                <a:cubicBezTo>
                  <a:pt x="18655" y="4638"/>
                  <a:pt x="18435" y="4419"/>
                  <a:pt x="18164" y="4419"/>
                </a:cubicBezTo>
                <a:moveTo>
                  <a:pt x="20618" y="19636"/>
                </a:moveTo>
                <a:cubicBezTo>
                  <a:pt x="20618" y="20179"/>
                  <a:pt x="20178" y="20618"/>
                  <a:pt x="19636" y="20618"/>
                </a:cubicBezTo>
                <a:lnTo>
                  <a:pt x="1964" y="20618"/>
                </a:lnTo>
                <a:cubicBezTo>
                  <a:pt x="1421" y="20618"/>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8164" y="10310"/>
                </a:moveTo>
                <a:lnTo>
                  <a:pt x="9327" y="10310"/>
                </a:lnTo>
                <a:cubicBezTo>
                  <a:pt x="9056" y="10310"/>
                  <a:pt x="8836" y="10529"/>
                  <a:pt x="8836" y="10800"/>
                </a:cubicBezTo>
                <a:cubicBezTo>
                  <a:pt x="8836" y="11072"/>
                  <a:pt x="9056" y="11291"/>
                  <a:pt x="9327" y="11291"/>
                </a:cubicBezTo>
                <a:lnTo>
                  <a:pt x="18164" y="11291"/>
                </a:lnTo>
                <a:cubicBezTo>
                  <a:pt x="18435" y="11291"/>
                  <a:pt x="18655" y="11072"/>
                  <a:pt x="18655" y="10800"/>
                </a:cubicBezTo>
                <a:cubicBezTo>
                  <a:pt x="18655" y="10529"/>
                  <a:pt x="18435" y="10310"/>
                  <a:pt x="18164" y="10310"/>
                </a:cubicBezTo>
                <a:moveTo>
                  <a:pt x="5445" y="16155"/>
                </a:moveTo>
                <a:lnTo>
                  <a:pt x="4909" y="14728"/>
                </a:lnTo>
                <a:lnTo>
                  <a:pt x="4374" y="16155"/>
                </a:lnTo>
                <a:lnTo>
                  <a:pt x="2945" y="16155"/>
                </a:lnTo>
                <a:lnTo>
                  <a:pt x="4106" y="17048"/>
                </a:lnTo>
                <a:lnTo>
                  <a:pt x="3571" y="18655"/>
                </a:lnTo>
                <a:lnTo>
                  <a:pt x="4909" y="17673"/>
                </a:lnTo>
                <a:lnTo>
                  <a:pt x="6248" y="18655"/>
                </a:lnTo>
                <a:lnTo>
                  <a:pt x="5713" y="17048"/>
                </a:lnTo>
                <a:lnTo>
                  <a:pt x="6873" y="16155"/>
                </a:lnTo>
                <a:cubicBezTo>
                  <a:pt x="6873" y="16155"/>
                  <a:pt x="5445" y="16155"/>
                  <a:pt x="5445" y="16155"/>
                </a:cubicBezTo>
                <a:close/>
                <a:moveTo>
                  <a:pt x="4909" y="8836"/>
                </a:moveTo>
                <a:lnTo>
                  <a:pt x="4374" y="10265"/>
                </a:lnTo>
                <a:lnTo>
                  <a:pt x="2945" y="10265"/>
                </a:lnTo>
                <a:lnTo>
                  <a:pt x="4106" y="11157"/>
                </a:lnTo>
                <a:lnTo>
                  <a:pt x="3571" y="12764"/>
                </a:lnTo>
                <a:lnTo>
                  <a:pt x="4909" y="11782"/>
                </a:lnTo>
                <a:lnTo>
                  <a:pt x="6248" y="12764"/>
                </a:lnTo>
                <a:lnTo>
                  <a:pt x="5713" y="11157"/>
                </a:lnTo>
                <a:lnTo>
                  <a:pt x="6873" y="10265"/>
                </a:lnTo>
                <a:lnTo>
                  <a:pt x="5445" y="10265"/>
                </a:lnTo>
                <a:cubicBezTo>
                  <a:pt x="5445" y="10265"/>
                  <a:pt x="4909" y="8836"/>
                  <a:pt x="4909" y="8836"/>
                </a:cubicBezTo>
                <a:close/>
                <a:moveTo>
                  <a:pt x="4909" y="2945"/>
                </a:moveTo>
                <a:lnTo>
                  <a:pt x="4374" y="4374"/>
                </a:lnTo>
                <a:lnTo>
                  <a:pt x="2945" y="4374"/>
                </a:lnTo>
                <a:lnTo>
                  <a:pt x="4106" y="5266"/>
                </a:lnTo>
                <a:lnTo>
                  <a:pt x="3571" y="6873"/>
                </a:lnTo>
                <a:lnTo>
                  <a:pt x="4909" y="5891"/>
                </a:lnTo>
                <a:lnTo>
                  <a:pt x="6248" y="6873"/>
                </a:lnTo>
                <a:lnTo>
                  <a:pt x="5713" y="5266"/>
                </a:lnTo>
                <a:lnTo>
                  <a:pt x="6873" y="4374"/>
                </a:lnTo>
                <a:lnTo>
                  <a:pt x="5445" y="4374"/>
                </a:lnTo>
                <a:cubicBezTo>
                  <a:pt x="5445" y="4374"/>
                  <a:pt x="4909" y="2945"/>
                  <a:pt x="4909" y="2945"/>
                </a:cubicBezTo>
                <a:close/>
                <a:moveTo>
                  <a:pt x="18164" y="16200"/>
                </a:moveTo>
                <a:lnTo>
                  <a:pt x="9327" y="16200"/>
                </a:lnTo>
                <a:cubicBezTo>
                  <a:pt x="9056" y="16200"/>
                  <a:pt x="8836" y="16420"/>
                  <a:pt x="8836" y="16691"/>
                </a:cubicBezTo>
                <a:cubicBezTo>
                  <a:pt x="8836" y="16962"/>
                  <a:pt x="9056" y="17182"/>
                  <a:pt x="9327" y="17182"/>
                </a:cubicBezTo>
                <a:lnTo>
                  <a:pt x="18164" y="17182"/>
                </a:lnTo>
                <a:cubicBezTo>
                  <a:pt x="18435" y="17182"/>
                  <a:pt x="18655" y="16962"/>
                  <a:pt x="18655" y="16691"/>
                </a:cubicBezTo>
                <a:cubicBezTo>
                  <a:pt x="18655" y="16420"/>
                  <a:pt x="18435" y="16200"/>
                  <a:pt x="18164" y="162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3" name="Shape 2583">
            <a:extLst>
              <a:ext uri="{FF2B5EF4-FFF2-40B4-BE49-F238E27FC236}">
                <a16:creationId xmlns:a16="http://schemas.microsoft.com/office/drawing/2014/main" id="{B6094587-C3AC-C24E-8356-06CEBC2282F3}"/>
              </a:ext>
            </a:extLst>
          </p:cNvPr>
          <p:cNvSpPr/>
          <p:nvPr userDrawn="1"/>
        </p:nvSpPr>
        <p:spPr>
          <a:xfrm>
            <a:off x="9042286" y="582167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427" y="17673"/>
                  <a:pt x="11549" y="17618"/>
                  <a:pt x="11638" y="17529"/>
                </a:cubicBezTo>
                <a:lnTo>
                  <a:pt x="14583" y="14583"/>
                </a:lnTo>
                <a:cubicBezTo>
                  <a:pt x="14673" y="14495"/>
                  <a:pt x="14727" y="14372"/>
                  <a:pt x="14727" y="14236"/>
                </a:cubicBezTo>
                <a:cubicBezTo>
                  <a:pt x="14727" y="13966"/>
                  <a:pt x="14508" y="13745"/>
                  <a:pt x="14236" y="13745"/>
                </a:cubicBezTo>
                <a:cubicBezTo>
                  <a:pt x="14101" y="13745"/>
                  <a:pt x="13978" y="13801"/>
                  <a:pt x="13889" y="13890"/>
                </a:cubicBezTo>
                <a:lnTo>
                  <a:pt x="10944" y="16835"/>
                </a:lnTo>
                <a:cubicBezTo>
                  <a:pt x="10855" y="16924"/>
                  <a:pt x="10800" y="17047"/>
                  <a:pt x="10800" y="17183"/>
                </a:cubicBezTo>
                <a:cubicBezTo>
                  <a:pt x="10800" y="17453"/>
                  <a:pt x="11020" y="17673"/>
                  <a:pt x="11291" y="17673"/>
                </a:cubicBezTo>
                <a:moveTo>
                  <a:pt x="8980" y="14871"/>
                </a:moveTo>
                <a:cubicBezTo>
                  <a:pt x="8891" y="14961"/>
                  <a:pt x="8836" y="15083"/>
                  <a:pt x="8836" y="15218"/>
                </a:cubicBezTo>
                <a:cubicBezTo>
                  <a:pt x="8836" y="15490"/>
                  <a:pt x="9056" y="15709"/>
                  <a:pt x="9327" y="15709"/>
                </a:cubicBezTo>
                <a:cubicBezTo>
                  <a:pt x="9463" y="15709"/>
                  <a:pt x="9586" y="15655"/>
                  <a:pt x="9674" y="15565"/>
                </a:cubicBezTo>
                <a:lnTo>
                  <a:pt x="10656" y="14583"/>
                </a:lnTo>
                <a:cubicBezTo>
                  <a:pt x="10745" y="14495"/>
                  <a:pt x="10800" y="14372"/>
                  <a:pt x="10800" y="14236"/>
                </a:cubicBezTo>
                <a:cubicBezTo>
                  <a:pt x="10800" y="13966"/>
                  <a:pt x="10580" y="13745"/>
                  <a:pt x="10309" y="13745"/>
                </a:cubicBezTo>
                <a:cubicBezTo>
                  <a:pt x="10174" y="13745"/>
                  <a:pt x="10051" y="13801"/>
                  <a:pt x="9962" y="13890"/>
                </a:cubicBezTo>
                <a:cubicBezTo>
                  <a:pt x="9962" y="13890"/>
                  <a:pt x="8980" y="14871"/>
                  <a:pt x="8980" y="14871"/>
                </a:cubicBezTo>
                <a:close/>
                <a:moveTo>
                  <a:pt x="11291" y="20415"/>
                </a:moveTo>
                <a:lnTo>
                  <a:pt x="982" y="10106"/>
                </a:lnTo>
                <a:lnTo>
                  <a:pt x="982" y="1473"/>
                </a:lnTo>
                <a:cubicBezTo>
                  <a:pt x="982" y="1202"/>
                  <a:pt x="1201" y="982"/>
                  <a:pt x="1473" y="982"/>
                </a:cubicBezTo>
                <a:lnTo>
                  <a:pt x="10106" y="982"/>
                </a:lnTo>
                <a:lnTo>
                  <a:pt x="20415" y="11291"/>
                </a:lnTo>
                <a:cubicBezTo>
                  <a:pt x="20415" y="11291"/>
                  <a:pt x="11291" y="20415"/>
                  <a:pt x="11291" y="20415"/>
                </a:cubicBezTo>
                <a:close/>
                <a:moveTo>
                  <a:pt x="21456" y="10944"/>
                </a:moveTo>
                <a:lnTo>
                  <a:pt x="10656" y="144"/>
                </a:lnTo>
                <a:cubicBezTo>
                  <a:pt x="10567" y="55"/>
                  <a:pt x="10445" y="0"/>
                  <a:pt x="10309" y="0"/>
                </a:cubicBezTo>
                <a:lnTo>
                  <a:pt x="1473" y="0"/>
                </a:lnTo>
                <a:cubicBezTo>
                  <a:pt x="660" y="0"/>
                  <a:pt x="0" y="660"/>
                  <a:pt x="0" y="1473"/>
                </a:cubicBezTo>
                <a:lnTo>
                  <a:pt x="0" y="10310"/>
                </a:lnTo>
                <a:cubicBezTo>
                  <a:pt x="0" y="10445"/>
                  <a:pt x="55" y="10567"/>
                  <a:pt x="144" y="10656"/>
                </a:cubicBezTo>
                <a:lnTo>
                  <a:pt x="10944" y="21456"/>
                </a:lnTo>
                <a:cubicBezTo>
                  <a:pt x="11033" y="21546"/>
                  <a:pt x="11155" y="21600"/>
                  <a:pt x="11291" y="21600"/>
                </a:cubicBezTo>
                <a:cubicBezTo>
                  <a:pt x="11427" y="21600"/>
                  <a:pt x="11549" y="21546"/>
                  <a:pt x="11638" y="21456"/>
                </a:cubicBezTo>
                <a:lnTo>
                  <a:pt x="21456" y="11638"/>
                </a:lnTo>
                <a:cubicBezTo>
                  <a:pt x="21545" y="11549"/>
                  <a:pt x="21600" y="11427"/>
                  <a:pt x="21600" y="11291"/>
                </a:cubicBezTo>
                <a:cubicBezTo>
                  <a:pt x="21600" y="11156"/>
                  <a:pt x="21545" y="11033"/>
                  <a:pt x="21456" y="10944"/>
                </a:cubicBezTo>
                <a:moveTo>
                  <a:pt x="11782" y="13255"/>
                </a:moveTo>
                <a:cubicBezTo>
                  <a:pt x="11917" y="13255"/>
                  <a:pt x="12040" y="13200"/>
                  <a:pt x="12129" y="13111"/>
                </a:cubicBezTo>
                <a:lnTo>
                  <a:pt x="14093" y="11147"/>
                </a:lnTo>
                <a:cubicBezTo>
                  <a:pt x="14182" y="11058"/>
                  <a:pt x="14236" y="10936"/>
                  <a:pt x="14236" y="10800"/>
                </a:cubicBezTo>
                <a:cubicBezTo>
                  <a:pt x="14236" y="10529"/>
                  <a:pt x="14017" y="10310"/>
                  <a:pt x="13745" y="10310"/>
                </a:cubicBezTo>
                <a:cubicBezTo>
                  <a:pt x="13610" y="10310"/>
                  <a:pt x="13487" y="10364"/>
                  <a:pt x="13398" y="10453"/>
                </a:cubicBezTo>
                <a:lnTo>
                  <a:pt x="11435" y="12417"/>
                </a:lnTo>
                <a:cubicBezTo>
                  <a:pt x="11346" y="12506"/>
                  <a:pt x="11291" y="12629"/>
                  <a:pt x="11291" y="12764"/>
                </a:cubicBezTo>
                <a:cubicBezTo>
                  <a:pt x="11291" y="13035"/>
                  <a:pt x="11510" y="13255"/>
                  <a:pt x="11782" y="13255"/>
                </a:cubicBezTo>
                <a:moveTo>
                  <a:pt x="4418" y="4909"/>
                </a:moveTo>
                <a:cubicBezTo>
                  <a:pt x="4147" y="4909"/>
                  <a:pt x="3927" y="4690"/>
                  <a:pt x="3927" y="4418"/>
                </a:cubicBezTo>
                <a:cubicBezTo>
                  <a:pt x="3927" y="4147"/>
                  <a:pt x="4147" y="3927"/>
                  <a:pt x="4418" y="3927"/>
                </a:cubicBezTo>
                <a:cubicBezTo>
                  <a:pt x="4690" y="3927"/>
                  <a:pt x="4909" y="4147"/>
                  <a:pt x="4909" y="4418"/>
                </a:cubicBezTo>
                <a:cubicBezTo>
                  <a:pt x="4909" y="4690"/>
                  <a:pt x="4690" y="4909"/>
                  <a:pt x="4418" y="4909"/>
                </a:cubicBezTo>
                <a:moveTo>
                  <a:pt x="4418" y="2945"/>
                </a:moveTo>
                <a:cubicBezTo>
                  <a:pt x="3605" y="2945"/>
                  <a:pt x="2945" y="3605"/>
                  <a:pt x="2945" y="4418"/>
                </a:cubicBezTo>
                <a:cubicBezTo>
                  <a:pt x="2945" y="5232"/>
                  <a:pt x="3605" y="5891"/>
                  <a:pt x="4418" y="5891"/>
                </a:cubicBezTo>
                <a:cubicBezTo>
                  <a:pt x="5231" y="5891"/>
                  <a:pt x="5891" y="5232"/>
                  <a:pt x="5891" y="4418"/>
                </a:cubicBezTo>
                <a:cubicBezTo>
                  <a:pt x="5891" y="3605"/>
                  <a:pt x="5231" y="2945"/>
                  <a:pt x="4418" y="2945"/>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4" name="Shape 2584">
            <a:extLst>
              <a:ext uri="{FF2B5EF4-FFF2-40B4-BE49-F238E27FC236}">
                <a16:creationId xmlns:a16="http://schemas.microsoft.com/office/drawing/2014/main" id="{4ED90DC1-F17D-B648-A1C0-B6FEF15AD003}"/>
              </a:ext>
            </a:extLst>
          </p:cNvPr>
          <p:cNvSpPr/>
          <p:nvPr userDrawn="1"/>
        </p:nvSpPr>
        <p:spPr>
          <a:xfrm>
            <a:off x="10108808" y="582167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309" y="17673"/>
                </a:moveTo>
                <a:cubicBezTo>
                  <a:pt x="10445" y="17673"/>
                  <a:pt x="10567" y="17618"/>
                  <a:pt x="10656" y="17529"/>
                </a:cubicBezTo>
                <a:lnTo>
                  <a:pt x="12620" y="15565"/>
                </a:lnTo>
                <a:cubicBezTo>
                  <a:pt x="12709" y="15477"/>
                  <a:pt x="12764" y="15354"/>
                  <a:pt x="12764" y="15218"/>
                </a:cubicBezTo>
                <a:cubicBezTo>
                  <a:pt x="12764" y="14947"/>
                  <a:pt x="12544" y="14728"/>
                  <a:pt x="12273" y="14728"/>
                </a:cubicBezTo>
                <a:cubicBezTo>
                  <a:pt x="12137" y="14728"/>
                  <a:pt x="12014" y="14782"/>
                  <a:pt x="11926" y="14871"/>
                </a:cubicBezTo>
                <a:lnTo>
                  <a:pt x="9962" y="16835"/>
                </a:lnTo>
                <a:cubicBezTo>
                  <a:pt x="9873" y="16924"/>
                  <a:pt x="9818" y="17046"/>
                  <a:pt x="9818" y="17183"/>
                </a:cubicBezTo>
                <a:cubicBezTo>
                  <a:pt x="9818" y="17453"/>
                  <a:pt x="10038" y="17673"/>
                  <a:pt x="10309" y="17673"/>
                </a:cubicBezTo>
                <a:moveTo>
                  <a:pt x="10309" y="20415"/>
                </a:moveTo>
                <a:lnTo>
                  <a:pt x="982" y="11088"/>
                </a:lnTo>
                <a:lnTo>
                  <a:pt x="982" y="4418"/>
                </a:lnTo>
                <a:cubicBezTo>
                  <a:pt x="982" y="4147"/>
                  <a:pt x="1201" y="3927"/>
                  <a:pt x="1473" y="3927"/>
                </a:cubicBezTo>
                <a:lnTo>
                  <a:pt x="8142" y="3927"/>
                </a:lnTo>
                <a:lnTo>
                  <a:pt x="17469" y="13255"/>
                </a:lnTo>
                <a:cubicBezTo>
                  <a:pt x="17469" y="13255"/>
                  <a:pt x="10309" y="20415"/>
                  <a:pt x="10309" y="20415"/>
                </a:cubicBezTo>
                <a:close/>
                <a:moveTo>
                  <a:pt x="8693" y="3090"/>
                </a:moveTo>
                <a:cubicBezTo>
                  <a:pt x="8604" y="3001"/>
                  <a:pt x="8481" y="2945"/>
                  <a:pt x="8345" y="2945"/>
                </a:cubicBezTo>
                <a:lnTo>
                  <a:pt x="1473" y="2945"/>
                </a:lnTo>
                <a:cubicBezTo>
                  <a:pt x="660" y="2945"/>
                  <a:pt x="0" y="3605"/>
                  <a:pt x="0" y="4418"/>
                </a:cubicBezTo>
                <a:lnTo>
                  <a:pt x="0" y="11291"/>
                </a:lnTo>
                <a:cubicBezTo>
                  <a:pt x="0" y="11427"/>
                  <a:pt x="55" y="11549"/>
                  <a:pt x="144" y="11638"/>
                </a:cubicBezTo>
                <a:lnTo>
                  <a:pt x="9962" y="21456"/>
                </a:lnTo>
                <a:cubicBezTo>
                  <a:pt x="10051" y="21546"/>
                  <a:pt x="10174" y="21600"/>
                  <a:pt x="10309" y="21600"/>
                </a:cubicBezTo>
                <a:cubicBezTo>
                  <a:pt x="10445" y="21600"/>
                  <a:pt x="10567" y="21546"/>
                  <a:pt x="10656" y="21456"/>
                </a:cubicBezTo>
                <a:lnTo>
                  <a:pt x="18511" y="13602"/>
                </a:lnTo>
                <a:cubicBezTo>
                  <a:pt x="18600" y="13513"/>
                  <a:pt x="18655" y="13390"/>
                  <a:pt x="18655" y="13255"/>
                </a:cubicBezTo>
                <a:cubicBezTo>
                  <a:pt x="18655" y="13119"/>
                  <a:pt x="18599" y="12997"/>
                  <a:pt x="18511" y="12908"/>
                </a:cubicBezTo>
                <a:cubicBezTo>
                  <a:pt x="18511" y="12908"/>
                  <a:pt x="8693" y="3090"/>
                  <a:pt x="8693" y="3090"/>
                </a:cubicBezTo>
                <a:close/>
                <a:moveTo>
                  <a:pt x="7855" y="15218"/>
                </a:moveTo>
                <a:cubicBezTo>
                  <a:pt x="7855" y="15490"/>
                  <a:pt x="8074" y="15709"/>
                  <a:pt x="8345" y="15709"/>
                </a:cubicBezTo>
                <a:cubicBezTo>
                  <a:pt x="8481" y="15709"/>
                  <a:pt x="8604" y="15655"/>
                  <a:pt x="8693" y="15565"/>
                </a:cubicBezTo>
                <a:lnTo>
                  <a:pt x="9183" y="15074"/>
                </a:lnTo>
                <a:cubicBezTo>
                  <a:pt x="9273" y="14986"/>
                  <a:pt x="9327" y="14863"/>
                  <a:pt x="9327" y="14728"/>
                </a:cubicBezTo>
                <a:cubicBezTo>
                  <a:pt x="9327" y="14456"/>
                  <a:pt x="9108" y="14236"/>
                  <a:pt x="8836" y="14236"/>
                </a:cubicBezTo>
                <a:cubicBezTo>
                  <a:pt x="8701" y="14236"/>
                  <a:pt x="8578" y="14291"/>
                  <a:pt x="8489" y="14381"/>
                </a:cubicBezTo>
                <a:lnTo>
                  <a:pt x="7998" y="14871"/>
                </a:lnTo>
                <a:cubicBezTo>
                  <a:pt x="7910" y="14961"/>
                  <a:pt x="7855" y="15083"/>
                  <a:pt x="7855" y="15218"/>
                </a:cubicBezTo>
                <a:moveTo>
                  <a:pt x="21456" y="9962"/>
                </a:moveTo>
                <a:lnTo>
                  <a:pt x="11638" y="144"/>
                </a:lnTo>
                <a:cubicBezTo>
                  <a:pt x="11549" y="55"/>
                  <a:pt x="11427" y="0"/>
                  <a:pt x="11291" y="0"/>
                </a:cubicBezTo>
                <a:lnTo>
                  <a:pt x="4418" y="0"/>
                </a:lnTo>
                <a:cubicBezTo>
                  <a:pt x="3605" y="0"/>
                  <a:pt x="2945" y="660"/>
                  <a:pt x="2945" y="1473"/>
                </a:cubicBezTo>
                <a:cubicBezTo>
                  <a:pt x="2945" y="1744"/>
                  <a:pt x="3165" y="1964"/>
                  <a:pt x="3436" y="1964"/>
                </a:cubicBezTo>
                <a:cubicBezTo>
                  <a:pt x="3708" y="1964"/>
                  <a:pt x="3927" y="1744"/>
                  <a:pt x="3927" y="1473"/>
                </a:cubicBezTo>
                <a:cubicBezTo>
                  <a:pt x="3927" y="1202"/>
                  <a:pt x="4147" y="982"/>
                  <a:pt x="4418" y="982"/>
                </a:cubicBezTo>
                <a:lnTo>
                  <a:pt x="11088" y="982"/>
                </a:lnTo>
                <a:lnTo>
                  <a:pt x="20415" y="10310"/>
                </a:lnTo>
                <a:lnTo>
                  <a:pt x="19289" y="11435"/>
                </a:lnTo>
                <a:cubicBezTo>
                  <a:pt x="19201" y="11524"/>
                  <a:pt x="19145" y="11646"/>
                  <a:pt x="19145" y="11782"/>
                </a:cubicBezTo>
                <a:cubicBezTo>
                  <a:pt x="19145" y="12053"/>
                  <a:pt x="19366" y="12273"/>
                  <a:pt x="19636" y="12273"/>
                </a:cubicBezTo>
                <a:cubicBezTo>
                  <a:pt x="19772" y="12273"/>
                  <a:pt x="19895" y="12218"/>
                  <a:pt x="19983" y="12129"/>
                </a:cubicBezTo>
                <a:lnTo>
                  <a:pt x="21456" y="10656"/>
                </a:lnTo>
                <a:cubicBezTo>
                  <a:pt x="21545" y="10567"/>
                  <a:pt x="21600" y="10445"/>
                  <a:pt x="21600" y="10310"/>
                </a:cubicBezTo>
                <a:cubicBezTo>
                  <a:pt x="21600" y="10174"/>
                  <a:pt x="21545" y="10051"/>
                  <a:pt x="21456" y="9962"/>
                </a:cubicBezTo>
                <a:moveTo>
                  <a:pt x="10309" y="13745"/>
                </a:moveTo>
                <a:cubicBezTo>
                  <a:pt x="10445" y="13745"/>
                  <a:pt x="10567" y="13691"/>
                  <a:pt x="10656" y="13602"/>
                </a:cubicBezTo>
                <a:lnTo>
                  <a:pt x="11638" y="12620"/>
                </a:lnTo>
                <a:cubicBezTo>
                  <a:pt x="11727" y="12531"/>
                  <a:pt x="11782" y="12408"/>
                  <a:pt x="11782" y="12273"/>
                </a:cubicBezTo>
                <a:cubicBezTo>
                  <a:pt x="11782" y="12002"/>
                  <a:pt x="11562" y="11782"/>
                  <a:pt x="11291" y="11782"/>
                </a:cubicBezTo>
                <a:cubicBezTo>
                  <a:pt x="11156" y="11782"/>
                  <a:pt x="11033" y="11837"/>
                  <a:pt x="10944" y="11926"/>
                </a:cubicBezTo>
                <a:lnTo>
                  <a:pt x="9962" y="12908"/>
                </a:lnTo>
                <a:cubicBezTo>
                  <a:pt x="9873" y="12997"/>
                  <a:pt x="9818" y="13119"/>
                  <a:pt x="9818" y="13255"/>
                </a:cubicBezTo>
                <a:cubicBezTo>
                  <a:pt x="9818" y="13526"/>
                  <a:pt x="10038" y="13745"/>
                  <a:pt x="10309" y="13745"/>
                </a:cubicBezTo>
                <a:moveTo>
                  <a:pt x="4418" y="7855"/>
                </a:moveTo>
                <a:cubicBezTo>
                  <a:pt x="4147" y="7855"/>
                  <a:pt x="3927" y="7635"/>
                  <a:pt x="3927" y="7364"/>
                </a:cubicBezTo>
                <a:cubicBezTo>
                  <a:pt x="3927" y="7093"/>
                  <a:pt x="4147" y="6873"/>
                  <a:pt x="4418" y="6873"/>
                </a:cubicBezTo>
                <a:cubicBezTo>
                  <a:pt x="4690" y="6873"/>
                  <a:pt x="4909" y="7093"/>
                  <a:pt x="4909" y="7364"/>
                </a:cubicBezTo>
                <a:cubicBezTo>
                  <a:pt x="4909" y="7635"/>
                  <a:pt x="4690" y="7855"/>
                  <a:pt x="4418" y="7855"/>
                </a:cubicBezTo>
                <a:moveTo>
                  <a:pt x="4418" y="5891"/>
                </a:moveTo>
                <a:cubicBezTo>
                  <a:pt x="3605" y="5891"/>
                  <a:pt x="2945" y="6551"/>
                  <a:pt x="2945" y="7364"/>
                </a:cubicBezTo>
                <a:cubicBezTo>
                  <a:pt x="2945" y="8177"/>
                  <a:pt x="3605" y="8837"/>
                  <a:pt x="4418" y="8837"/>
                </a:cubicBezTo>
                <a:cubicBezTo>
                  <a:pt x="5232" y="8837"/>
                  <a:pt x="5891" y="8177"/>
                  <a:pt x="5891" y="7364"/>
                </a:cubicBezTo>
                <a:cubicBezTo>
                  <a:pt x="5891" y="6551"/>
                  <a:pt x="5232" y="5891"/>
                  <a:pt x="4418" y="5891"/>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5" name="Shape 2585">
            <a:extLst>
              <a:ext uri="{FF2B5EF4-FFF2-40B4-BE49-F238E27FC236}">
                <a16:creationId xmlns:a16="http://schemas.microsoft.com/office/drawing/2014/main" id="{0B4AEA59-2A7A-AF41-801E-2774B9CADA18}"/>
              </a:ext>
            </a:extLst>
          </p:cNvPr>
          <p:cNvSpPr/>
          <p:nvPr userDrawn="1"/>
        </p:nvSpPr>
        <p:spPr>
          <a:xfrm>
            <a:off x="11254362" y="489086"/>
            <a:ext cx="241375" cy="295013"/>
          </a:xfrm>
          <a:custGeom>
            <a:avLst/>
            <a:gdLst/>
            <a:ahLst/>
            <a:cxnLst>
              <a:cxn ang="0">
                <a:pos x="wd2" y="hd2"/>
              </a:cxn>
              <a:cxn ang="5400000">
                <a:pos x="wd2" y="hd2"/>
              </a:cxn>
              <a:cxn ang="10800000">
                <a:pos x="wd2" y="hd2"/>
              </a:cxn>
              <a:cxn ang="16200000">
                <a:pos x="wd2" y="hd2"/>
              </a:cxn>
            </a:cxnLst>
            <a:rect l="0" t="0" r="r" b="b"/>
            <a:pathLst>
              <a:path w="21600" h="21600" extrusionOk="0">
                <a:moveTo>
                  <a:pt x="9000" y="14727"/>
                </a:moveTo>
                <a:lnTo>
                  <a:pt x="5400" y="14727"/>
                </a:lnTo>
                <a:cubicBezTo>
                  <a:pt x="5069" y="14727"/>
                  <a:pt x="4800" y="14947"/>
                  <a:pt x="4800" y="15218"/>
                </a:cubicBezTo>
                <a:cubicBezTo>
                  <a:pt x="4800" y="15490"/>
                  <a:pt x="5069" y="15709"/>
                  <a:pt x="5400" y="15709"/>
                </a:cubicBezTo>
                <a:lnTo>
                  <a:pt x="9000" y="15709"/>
                </a:lnTo>
                <a:cubicBezTo>
                  <a:pt x="9331" y="15709"/>
                  <a:pt x="9600" y="15490"/>
                  <a:pt x="9600" y="15218"/>
                </a:cubicBezTo>
                <a:cubicBezTo>
                  <a:pt x="9600" y="14947"/>
                  <a:pt x="9331" y="14727"/>
                  <a:pt x="9000" y="14727"/>
                </a:cubicBezTo>
                <a:moveTo>
                  <a:pt x="20400" y="2579"/>
                </a:moveTo>
                <a:cubicBezTo>
                  <a:pt x="18840" y="3757"/>
                  <a:pt x="15638" y="4614"/>
                  <a:pt x="12466" y="4845"/>
                </a:cubicBezTo>
                <a:cubicBezTo>
                  <a:pt x="12197" y="4307"/>
                  <a:pt x="11554" y="3927"/>
                  <a:pt x="10800" y="3927"/>
                </a:cubicBezTo>
                <a:cubicBezTo>
                  <a:pt x="10046" y="3927"/>
                  <a:pt x="9403" y="4307"/>
                  <a:pt x="9135" y="4845"/>
                </a:cubicBezTo>
                <a:cubicBezTo>
                  <a:pt x="5962" y="4614"/>
                  <a:pt x="2760" y="3757"/>
                  <a:pt x="1200" y="2579"/>
                </a:cubicBezTo>
                <a:lnTo>
                  <a:pt x="1200" y="1964"/>
                </a:lnTo>
                <a:cubicBezTo>
                  <a:pt x="1200" y="1422"/>
                  <a:pt x="1738" y="982"/>
                  <a:pt x="2400" y="982"/>
                </a:cubicBezTo>
                <a:lnTo>
                  <a:pt x="19200" y="982"/>
                </a:lnTo>
                <a:cubicBezTo>
                  <a:pt x="19862" y="982"/>
                  <a:pt x="20400" y="1422"/>
                  <a:pt x="20400" y="1964"/>
                </a:cubicBezTo>
                <a:cubicBezTo>
                  <a:pt x="20400" y="1964"/>
                  <a:pt x="20400" y="2579"/>
                  <a:pt x="20400" y="2579"/>
                </a:cubicBezTo>
                <a:close/>
                <a:moveTo>
                  <a:pt x="10200" y="5400"/>
                </a:moveTo>
                <a:cubicBezTo>
                  <a:pt x="10200" y="5129"/>
                  <a:pt x="10469" y="4909"/>
                  <a:pt x="10800" y="4909"/>
                </a:cubicBezTo>
                <a:cubicBezTo>
                  <a:pt x="11131" y="4909"/>
                  <a:pt x="11400" y="5129"/>
                  <a:pt x="11400" y="5400"/>
                </a:cubicBezTo>
                <a:cubicBezTo>
                  <a:pt x="11400" y="5672"/>
                  <a:pt x="11131" y="5891"/>
                  <a:pt x="10800" y="5891"/>
                </a:cubicBezTo>
                <a:cubicBezTo>
                  <a:pt x="10469" y="5891"/>
                  <a:pt x="10200" y="5672"/>
                  <a:pt x="10200" y="5400"/>
                </a:cubicBezTo>
                <a:moveTo>
                  <a:pt x="20400" y="19636"/>
                </a:moveTo>
                <a:cubicBezTo>
                  <a:pt x="20400" y="20178"/>
                  <a:pt x="19862" y="20619"/>
                  <a:pt x="19200" y="20619"/>
                </a:cubicBezTo>
                <a:lnTo>
                  <a:pt x="2400" y="20619"/>
                </a:lnTo>
                <a:cubicBezTo>
                  <a:pt x="1738" y="20619"/>
                  <a:pt x="1200" y="20178"/>
                  <a:pt x="1200" y="19636"/>
                </a:cubicBezTo>
                <a:lnTo>
                  <a:pt x="1200" y="3859"/>
                </a:lnTo>
                <a:cubicBezTo>
                  <a:pt x="3007" y="4894"/>
                  <a:pt x="6118" y="5617"/>
                  <a:pt x="9086" y="5827"/>
                </a:cubicBezTo>
                <a:cubicBezTo>
                  <a:pt x="9311" y="6431"/>
                  <a:pt x="9988" y="6873"/>
                  <a:pt x="10800" y="6873"/>
                </a:cubicBezTo>
                <a:cubicBezTo>
                  <a:pt x="11611" y="6873"/>
                  <a:pt x="12289" y="6431"/>
                  <a:pt x="12514" y="5827"/>
                </a:cubicBezTo>
                <a:cubicBezTo>
                  <a:pt x="15482" y="5617"/>
                  <a:pt x="18593" y="4894"/>
                  <a:pt x="20400" y="3859"/>
                </a:cubicBezTo>
                <a:cubicBezTo>
                  <a:pt x="20400" y="3859"/>
                  <a:pt x="20400" y="19636"/>
                  <a:pt x="20400" y="19636"/>
                </a:cubicBezTo>
                <a:close/>
                <a:moveTo>
                  <a:pt x="192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1964"/>
                </a:lnTo>
                <a:cubicBezTo>
                  <a:pt x="21600" y="879"/>
                  <a:pt x="20525" y="0"/>
                  <a:pt x="19200" y="0"/>
                </a:cubicBezTo>
                <a:moveTo>
                  <a:pt x="7800" y="16691"/>
                </a:moveTo>
                <a:lnTo>
                  <a:pt x="5400" y="16691"/>
                </a:lnTo>
                <a:cubicBezTo>
                  <a:pt x="5069" y="16691"/>
                  <a:pt x="4800" y="16911"/>
                  <a:pt x="4800" y="17182"/>
                </a:cubicBezTo>
                <a:cubicBezTo>
                  <a:pt x="4800" y="17453"/>
                  <a:pt x="5069" y="17673"/>
                  <a:pt x="5400" y="17673"/>
                </a:cubicBezTo>
                <a:lnTo>
                  <a:pt x="7800" y="17673"/>
                </a:lnTo>
                <a:cubicBezTo>
                  <a:pt x="8131" y="17673"/>
                  <a:pt x="8400" y="17453"/>
                  <a:pt x="8400" y="17182"/>
                </a:cubicBezTo>
                <a:cubicBezTo>
                  <a:pt x="8400" y="16911"/>
                  <a:pt x="8131" y="16691"/>
                  <a:pt x="7800" y="16691"/>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5" name="Shape 2595">
            <a:extLst>
              <a:ext uri="{FF2B5EF4-FFF2-40B4-BE49-F238E27FC236}">
                <a16:creationId xmlns:a16="http://schemas.microsoft.com/office/drawing/2014/main" id="{AE7C5429-8864-E541-978B-EC895A9E864E}"/>
              </a:ext>
            </a:extLst>
          </p:cNvPr>
          <p:cNvSpPr/>
          <p:nvPr userDrawn="1"/>
        </p:nvSpPr>
        <p:spPr>
          <a:xfrm>
            <a:off x="11251511" y="1557033"/>
            <a:ext cx="295014" cy="268195"/>
          </a:xfrm>
          <a:custGeom>
            <a:avLst/>
            <a:gdLst/>
            <a:ahLst/>
            <a:cxnLst>
              <a:cxn ang="0">
                <a:pos x="wd2" y="hd2"/>
              </a:cxn>
              <a:cxn ang="5400000">
                <a:pos x="wd2" y="hd2"/>
              </a:cxn>
              <a:cxn ang="10800000">
                <a:pos x="wd2" y="hd2"/>
              </a:cxn>
              <a:cxn ang="16200000">
                <a:pos x="wd2" y="hd2"/>
              </a:cxn>
            </a:cxnLst>
            <a:rect l="0" t="0" r="r" b="b"/>
            <a:pathLst>
              <a:path w="21600" h="21600" extrusionOk="0">
                <a:moveTo>
                  <a:pt x="7364" y="14040"/>
                </a:moveTo>
                <a:lnTo>
                  <a:pt x="14236" y="14040"/>
                </a:lnTo>
                <a:cubicBezTo>
                  <a:pt x="14507" y="14040"/>
                  <a:pt x="14727" y="13799"/>
                  <a:pt x="14727" y="13500"/>
                </a:cubicBezTo>
                <a:cubicBezTo>
                  <a:pt x="14727" y="13202"/>
                  <a:pt x="14507" y="12960"/>
                  <a:pt x="14236" y="12960"/>
                </a:cubicBezTo>
                <a:lnTo>
                  <a:pt x="7364" y="12960"/>
                </a:lnTo>
                <a:cubicBezTo>
                  <a:pt x="7093" y="12960"/>
                  <a:pt x="6873" y="13202"/>
                  <a:pt x="6873" y="13500"/>
                </a:cubicBezTo>
                <a:cubicBezTo>
                  <a:pt x="6873" y="13799"/>
                  <a:pt x="7093" y="14040"/>
                  <a:pt x="7364" y="14040"/>
                </a:cubicBezTo>
                <a:moveTo>
                  <a:pt x="7364" y="11880"/>
                </a:moveTo>
                <a:lnTo>
                  <a:pt x="18164" y="11880"/>
                </a:lnTo>
                <a:cubicBezTo>
                  <a:pt x="18434" y="11880"/>
                  <a:pt x="18655" y="11639"/>
                  <a:pt x="18655" y="11340"/>
                </a:cubicBezTo>
                <a:cubicBezTo>
                  <a:pt x="18655" y="11042"/>
                  <a:pt x="18434" y="10800"/>
                  <a:pt x="18164" y="10800"/>
                </a:cubicBezTo>
                <a:lnTo>
                  <a:pt x="7364" y="10800"/>
                </a:lnTo>
                <a:cubicBezTo>
                  <a:pt x="7093" y="10800"/>
                  <a:pt x="6873" y="11042"/>
                  <a:pt x="6873" y="11340"/>
                </a:cubicBezTo>
                <a:cubicBezTo>
                  <a:pt x="6873" y="11639"/>
                  <a:pt x="7093" y="11880"/>
                  <a:pt x="7364" y="11880"/>
                </a:cubicBezTo>
                <a:moveTo>
                  <a:pt x="20618" y="19440"/>
                </a:moveTo>
                <a:lnTo>
                  <a:pt x="18605" y="19440"/>
                </a:lnTo>
                <a:cubicBezTo>
                  <a:pt x="18378" y="18208"/>
                  <a:pt x="17387" y="17280"/>
                  <a:pt x="16200" y="17280"/>
                </a:cubicBezTo>
                <a:cubicBezTo>
                  <a:pt x="15013" y="17280"/>
                  <a:pt x="14022" y="18208"/>
                  <a:pt x="13795" y="19440"/>
                </a:cubicBezTo>
                <a:lnTo>
                  <a:pt x="11732" y="19440"/>
                </a:lnTo>
                <a:cubicBezTo>
                  <a:pt x="11505" y="18208"/>
                  <a:pt x="10515" y="17280"/>
                  <a:pt x="9327" y="17280"/>
                </a:cubicBezTo>
                <a:cubicBezTo>
                  <a:pt x="8140" y="17280"/>
                  <a:pt x="7150" y="18208"/>
                  <a:pt x="6922" y="19440"/>
                </a:cubicBezTo>
                <a:lnTo>
                  <a:pt x="4909" y="19440"/>
                </a:lnTo>
                <a:lnTo>
                  <a:pt x="4909" y="5400"/>
                </a:lnTo>
                <a:lnTo>
                  <a:pt x="20618" y="5400"/>
                </a:lnTo>
                <a:cubicBezTo>
                  <a:pt x="20618" y="5400"/>
                  <a:pt x="20618" y="19440"/>
                  <a:pt x="20618" y="19440"/>
                </a:cubicBezTo>
                <a:close/>
                <a:moveTo>
                  <a:pt x="20618" y="4320"/>
                </a:moveTo>
                <a:lnTo>
                  <a:pt x="4909" y="4320"/>
                </a:lnTo>
                <a:cubicBezTo>
                  <a:pt x="4367" y="4320"/>
                  <a:pt x="3927" y="4804"/>
                  <a:pt x="3927" y="5400"/>
                </a:cubicBezTo>
                <a:lnTo>
                  <a:pt x="3927" y="19440"/>
                </a:lnTo>
                <a:cubicBezTo>
                  <a:pt x="3927" y="20036"/>
                  <a:pt x="4367" y="20520"/>
                  <a:pt x="4909" y="20520"/>
                </a:cubicBezTo>
                <a:lnTo>
                  <a:pt x="7364" y="20520"/>
                </a:lnTo>
                <a:cubicBezTo>
                  <a:pt x="7634" y="20520"/>
                  <a:pt x="7855" y="20279"/>
                  <a:pt x="7855" y="19980"/>
                </a:cubicBezTo>
                <a:cubicBezTo>
                  <a:pt x="7855" y="19085"/>
                  <a:pt x="8514" y="18360"/>
                  <a:pt x="9327" y="18360"/>
                </a:cubicBezTo>
                <a:cubicBezTo>
                  <a:pt x="10141" y="18360"/>
                  <a:pt x="10800" y="19085"/>
                  <a:pt x="10800" y="19980"/>
                </a:cubicBezTo>
                <a:cubicBezTo>
                  <a:pt x="10800" y="20279"/>
                  <a:pt x="11020" y="20520"/>
                  <a:pt x="11291" y="20520"/>
                </a:cubicBezTo>
                <a:lnTo>
                  <a:pt x="14236" y="20520"/>
                </a:lnTo>
                <a:cubicBezTo>
                  <a:pt x="14507" y="20520"/>
                  <a:pt x="14727" y="20279"/>
                  <a:pt x="14727" y="19980"/>
                </a:cubicBezTo>
                <a:cubicBezTo>
                  <a:pt x="14727" y="19085"/>
                  <a:pt x="15386" y="18360"/>
                  <a:pt x="16200" y="18360"/>
                </a:cubicBezTo>
                <a:cubicBezTo>
                  <a:pt x="17014" y="18360"/>
                  <a:pt x="17673" y="19085"/>
                  <a:pt x="17673" y="19980"/>
                </a:cubicBezTo>
                <a:cubicBezTo>
                  <a:pt x="17673" y="20279"/>
                  <a:pt x="17893" y="20520"/>
                  <a:pt x="18164" y="20520"/>
                </a:cubicBezTo>
                <a:lnTo>
                  <a:pt x="20618" y="20520"/>
                </a:lnTo>
                <a:cubicBezTo>
                  <a:pt x="21160" y="20520"/>
                  <a:pt x="21600" y="20036"/>
                  <a:pt x="21600" y="19440"/>
                </a:cubicBezTo>
                <a:lnTo>
                  <a:pt x="21600" y="5400"/>
                </a:lnTo>
                <a:cubicBezTo>
                  <a:pt x="21600" y="4804"/>
                  <a:pt x="21160" y="4320"/>
                  <a:pt x="20618" y="4320"/>
                </a:cubicBezTo>
                <a:moveTo>
                  <a:pt x="7364" y="9720"/>
                </a:moveTo>
                <a:lnTo>
                  <a:pt x="18164" y="9720"/>
                </a:lnTo>
                <a:cubicBezTo>
                  <a:pt x="18434" y="9720"/>
                  <a:pt x="18655" y="9479"/>
                  <a:pt x="18655" y="9180"/>
                </a:cubicBezTo>
                <a:cubicBezTo>
                  <a:pt x="18655" y="8882"/>
                  <a:pt x="18434" y="8640"/>
                  <a:pt x="18164" y="8640"/>
                </a:cubicBezTo>
                <a:lnTo>
                  <a:pt x="7364" y="8640"/>
                </a:lnTo>
                <a:cubicBezTo>
                  <a:pt x="7093" y="8640"/>
                  <a:pt x="6873" y="8882"/>
                  <a:pt x="6873" y="9180"/>
                </a:cubicBezTo>
                <a:cubicBezTo>
                  <a:pt x="6873" y="9479"/>
                  <a:pt x="7093" y="9720"/>
                  <a:pt x="7364" y="9720"/>
                </a:cubicBezTo>
                <a:moveTo>
                  <a:pt x="9327" y="19440"/>
                </a:moveTo>
                <a:cubicBezTo>
                  <a:pt x="9056" y="19440"/>
                  <a:pt x="8836" y="19682"/>
                  <a:pt x="8836" y="19980"/>
                </a:cubicBezTo>
                <a:lnTo>
                  <a:pt x="8836" y="21060"/>
                </a:lnTo>
                <a:cubicBezTo>
                  <a:pt x="8836" y="21359"/>
                  <a:pt x="9056" y="21600"/>
                  <a:pt x="9327" y="21600"/>
                </a:cubicBezTo>
                <a:cubicBezTo>
                  <a:pt x="9598" y="21600"/>
                  <a:pt x="9818" y="21359"/>
                  <a:pt x="9818" y="21060"/>
                </a:cubicBezTo>
                <a:lnTo>
                  <a:pt x="9818" y="19980"/>
                </a:lnTo>
                <a:cubicBezTo>
                  <a:pt x="9818" y="19682"/>
                  <a:pt x="9598" y="19440"/>
                  <a:pt x="9327" y="19440"/>
                </a:cubicBezTo>
                <a:moveTo>
                  <a:pt x="2455" y="15120"/>
                </a:moveTo>
                <a:lnTo>
                  <a:pt x="982" y="15120"/>
                </a:lnTo>
                <a:lnTo>
                  <a:pt x="982" y="1080"/>
                </a:lnTo>
                <a:lnTo>
                  <a:pt x="16691" y="1080"/>
                </a:lnTo>
                <a:lnTo>
                  <a:pt x="16691" y="2700"/>
                </a:lnTo>
                <a:cubicBezTo>
                  <a:pt x="16691" y="2999"/>
                  <a:pt x="16911" y="3240"/>
                  <a:pt x="17182" y="3240"/>
                </a:cubicBezTo>
                <a:cubicBezTo>
                  <a:pt x="17453" y="3240"/>
                  <a:pt x="17673" y="2999"/>
                  <a:pt x="17673" y="2700"/>
                </a:cubicBezTo>
                <a:lnTo>
                  <a:pt x="17673" y="1080"/>
                </a:lnTo>
                <a:cubicBezTo>
                  <a:pt x="17673" y="484"/>
                  <a:pt x="17233" y="0"/>
                  <a:pt x="16691" y="0"/>
                </a:cubicBezTo>
                <a:lnTo>
                  <a:pt x="982" y="0"/>
                </a:lnTo>
                <a:cubicBezTo>
                  <a:pt x="440" y="0"/>
                  <a:pt x="0" y="484"/>
                  <a:pt x="0" y="1080"/>
                </a:cubicBezTo>
                <a:lnTo>
                  <a:pt x="0" y="15120"/>
                </a:lnTo>
                <a:cubicBezTo>
                  <a:pt x="0" y="15716"/>
                  <a:pt x="440" y="16201"/>
                  <a:pt x="982" y="16201"/>
                </a:cubicBezTo>
                <a:lnTo>
                  <a:pt x="2455" y="16201"/>
                </a:lnTo>
                <a:cubicBezTo>
                  <a:pt x="2725" y="16201"/>
                  <a:pt x="2945" y="15959"/>
                  <a:pt x="2945" y="15660"/>
                </a:cubicBezTo>
                <a:cubicBezTo>
                  <a:pt x="2945" y="15362"/>
                  <a:pt x="2725" y="15120"/>
                  <a:pt x="2455" y="15120"/>
                </a:cubicBezTo>
                <a:moveTo>
                  <a:pt x="16200" y="19440"/>
                </a:moveTo>
                <a:cubicBezTo>
                  <a:pt x="15929" y="19440"/>
                  <a:pt x="15709" y="19682"/>
                  <a:pt x="15709" y="19980"/>
                </a:cubicBezTo>
                <a:lnTo>
                  <a:pt x="15709" y="21060"/>
                </a:lnTo>
                <a:cubicBezTo>
                  <a:pt x="15709" y="21359"/>
                  <a:pt x="15929" y="21600"/>
                  <a:pt x="16200" y="21600"/>
                </a:cubicBezTo>
                <a:cubicBezTo>
                  <a:pt x="16471" y="21600"/>
                  <a:pt x="16691" y="21359"/>
                  <a:pt x="16691" y="21060"/>
                </a:cubicBezTo>
                <a:lnTo>
                  <a:pt x="16691" y="19980"/>
                </a:lnTo>
                <a:cubicBezTo>
                  <a:pt x="16691" y="19682"/>
                  <a:pt x="16471" y="19440"/>
                  <a:pt x="16200" y="1944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5" name="Shape 2605">
            <a:extLst>
              <a:ext uri="{FF2B5EF4-FFF2-40B4-BE49-F238E27FC236}">
                <a16:creationId xmlns:a16="http://schemas.microsoft.com/office/drawing/2014/main" id="{CBFB79DD-069F-2046-9A3E-6B65E5BC0914}"/>
              </a:ext>
            </a:extLst>
          </p:cNvPr>
          <p:cNvSpPr/>
          <p:nvPr userDrawn="1"/>
        </p:nvSpPr>
        <p:spPr>
          <a:xfrm>
            <a:off x="11251635" y="2622247"/>
            <a:ext cx="295154" cy="295146"/>
          </a:xfrm>
          <a:custGeom>
            <a:avLst/>
            <a:gdLst/>
            <a:ahLst/>
            <a:cxnLst>
              <a:cxn ang="0">
                <a:pos x="wd2" y="hd2"/>
              </a:cxn>
              <a:cxn ang="5400000">
                <a:pos x="wd2" y="hd2"/>
              </a:cxn>
              <a:cxn ang="10800000">
                <a:pos x="wd2" y="hd2"/>
              </a:cxn>
              <a:cxn ang="16200000">
                <a:pos x="wd2" y="hd2"/>
              </a:cxn>
            </a:cxnLst>
            <a:rect l="0" t="0" r="r" b="b"/>
            <a:pathLst>
              <a:path w="21410" h="21410" extrusionOk="0">
                <a:moveTo>
                  <a:pt x="20437" y="20437"/>
                </a:moveTo>
                <a:lnTo>
                  <a:pt x="17519" y="20437"/>
                </a:lnTo>
                <a:lnTo>
                  <a:pt x="17519" y="18978"/>
                </a:lnTo>
                <a:cubicBezTo>
                  <a:pt x="17519" y="18710"/>
                  <a:pt x="17301" y="18492"/>
                  <a:pt x="17033" y="18492"/>
                </a:cubicBezTo>
                <a:lnTo>
                  <a:pt x="15574" y="18492"/>
                </a:lnTo>
                <a:lnTo>
                  <a:pt x="15574" y="17033"/>
                </a:lnTo>
                <a:cubicBezTo>
                  <a:pt x="15574" y="16764"/>
                  <a:pt x="15356" y="16546"/>
                  <a:pt x="15087" y="16546"/>
                </a:cubicBezTo>
                <a:lnTo>
                  <a:pt x="13344" y="16546"/>
                </a:lnTo>
                <a:lnTo>
                  <a:pt x="10309" y="13497"/>
                </a:lnTo>
                <a:cubicBezTo>
                  <a:pt x="10221" y="13409"/>
                  <a:pt x="10100" y="13354"/>
                  <a:pt x="9965" y="13354"/>
                </a:cubicBezTo>
                <a:cubicBezTo>
                  <a:pt x="9819" y="13354"/>
                  <a:pt x="9693" y="13422"/>
                  <a:pt x="9604" y="13524"/>
                </a:cubicBezTo>
                <a:lnTo>
                  <a:pt x="8815" y="14312"/>
                </a:lnTo>
                <a:cubicBezTo>
                  <a:pt x="8435" y="14692"/>
                  <a:pt x="7820" y="14692"/>
                  <a:pt x="7441" y="14312"/>
                </a:cubicBezTo>
                <a:lnTo>
                  <a:pt x="1256" y="8128"/>
                </a:lnTo>
                <a:cubicBezTo>
                  <a:pt x="877" y="7748"/>
                  <a:pt x="877" y="7133"/>
                  <a:pt x="1256" y="6753"/>
                </a:cubicBezTo>
                <a:lnTo>
                  <a:pt x="6754" y="1255"/>
                </a:lnTo>
                <a:cubicBezTo>
                  <a:pt x="7133" y="876"/>
                  <a:pt x="7749" y="876"/>
                  <a:pt x="8128" y="1255"/>
                </a:cubicBezTo>
                <a:lnTo>
                  <a:pt x="14312" y="7440"/>
                </a:lnTo>
                <a:cubicBezTo>
                  <a:pt x="14691" y="7820"/>
                  <a:pt x="14691" y="8435"/>
                  <a:pt x="14312" y="8815"/>
                </a:cubicBezTo>
                <a:lnTo>
                  <a:pt x="13539" y="9588"/>
                </a:lnTo>
                <a:cubicBezTo>
                  <a:pt x="13437" y="9677"/>
                  <a:pt x="13370" y="9804"/>
                  <a:pt x="13370" y="9950"/>
                </a:cubicBezTo>
                <a:cubicBezTo>
                  <a:pt x="13370" y="10084"/>
                  <a:pt x="13424" y="10206"/>
                  <a:pt x="13513" y="10294"/>
                </a:cubicBezTo>
                <a:lnTo>
                  <a:pt x="20437" y="17234"/>
                </a:lnTo>
                <a:cubicBezTo>
                  <a:pt x="20437" y="17234"/>
                  <a:pt x="20437" y="20437"/>
                  <a:pt x="20437" y="20437"/>
                </a:cubicBezTo>
                <a:close/>
                <a:moveTo>
                  <a:pt x="21268" y="16689"/>
                </a:moveTo>
                <a:lnTo>
                  <a:pt x="14547" y="9954"/>
                </a:lnTo>
                <a:lnTo>
                  <a:pt x="14999" y="9502"/>
                </a:lnTo>
                <a:cubicBezTo>
                  <a:pt x="15758" y="8743"/>
                  <a:pt x="15758" y="7512"/>
                  <a:pt x="14999" y="6753"/>
                </a:cubicBezTo>
                <a:lnTo>
                  <a:pt x="8815" y="569"/>
                </a:lnTo>
                <a:cubicBezTo>
                  <a:pt x="8056" y="-190"/>
                  <a:pt x="6825" y="-190"/>
                  <a:pt x="6066" y="569"/>
                </a:cubicBezTo>
                <a:lnTo>
                  <a:pt x="569" y="6066"/>
                </a:lnTo>
                <a:cubicBezTo>
                  <a:pt x="-190" y="6825"/>
                  <a:pt x="-190" y="8056"/>
                  <a:pt x="569" y="8815"/>
                </a:cubicBezTo>
                <a:lnTo>
                  <a:pt x="6754" y="14999"/>
                </a:lnTo>
                <a:cubicBezTo>
                  <a:pt x="7513" y="15758"/>
                  <a:pt x="8743" y="15758"/>
                  <a:pt x="9502" y="14999"/>
                </a:cubicBezTo>
                <a:lnTo>
                  <a:pt x="9968" y="14533"/>
                </a:lnTo>
                <a:lnTo>
                  <a:pt x="12798" y="17376"/>
                </a:lnTo>
                <a:cubicBezTo>
                  <a:pt x="12886" y="17465"/>
                  <a:pt x="13008" y="17519"/>
                  <a:pt x="13142" y="17519"/>
                </a:cubicBezTo>
                <a:lnTo>
                  <a:pt x="14601" y="17519"/>
                </a:lnTo>
                <a:lnTo>
                  <a:pt x="14601" y="18978"/>
                </a:lnTo>
                <a:cubicBezTo>
                  <a:pt x="14601" y="19247"/>
                  <a:pt x="14819" y="19464"/>
                  <a:pt x="15087" y="19464"/>
                </a:cubicBezTo>
                <a:lnTo>
                  <a:pt x="16546" y="19464"/>
                </a:lnTo>
                <a:lnTo>
                  <a:pt x="16546" y="20924"/>
                </a:lnTo>
                <a:cubicBezTo>
                  <a:pt x="16546" y="21193"/>
                  <a:pt x="16764" y="21410"/>
                  <a:pt x="17033" y="21410"/>
                </a:cubicBezTo>
                <a:lnTo>
                  <a:pt x="20924" y="21410"/>
                </a:lnTo>
                <a:cubicBezTo>
                  <a:pt x="21192" y="21410"/>
                  <a:pt x="21410" y="21193"/>
                  <a:pt x="21410" y="20924"/>
                </a:cubicBezTo>
                <a:lnTo>
                  <a:pt x="21410" y="17033"/>
                </a:lnTo>
                <a:cubicBezTo>
                  <a:pt x="21410" y="16899"/>
                  <a:pt x="21356" y="16777"/>
                  <a:pt x="21268" y="16689"/>
                </a:cubicBezTo>
                <a:moveTo>
                  <a:pt x="6819" y="7791"/>
                </a:moveTo>
                <a:cubicBezTo>
                  <a:pt x="6282" y="7791"/>
                  <a:pt x="5846" y="7356"/>
                  <a:pt x="5846" y="6819"/>
                </a:cubicBezTo>
                <a:cubicBezTo>
                  <a:pt x="5846" y="6282"/>
                  <a:pt x="6282" y="5846"/>
                  <a:pt x="6819" y="5846"/>
                </a:cubicBezTo>
                <a:cubicBezTo>
                  <a:pt x="7356" y="5846"/>
                  <a:pt x="7792" y="6282"/>
                  <a:pt x="7792" y="6819"/>
                </a:cubicBezTo>
                <a:cubicBezTo>
                  <a:pt x="7792" y="7356"/>
                  <a:pt x="7356" y="7791"/>
                  <a:pt x="6819" y="7791"/>
                </a:cubicBezTo>
                <a:moveTo>
                  <a:pt x="6819" y="4873"/>
                </a:moveTo>
                <a:cubicBezTo>
                  <a:pt x="5745" y="4873"/>
                  <a:pt x="4874" y="5744"/>
                  <a:pt x="4874" y="6819"/>
                </a:cubicBezTo>
                <a:cubicBezTo>
                  <a:pt x="4874" y="7893"/>
                  <a:pt x="5745" y="8765"/>
                  <a:pt x="6819" y="8765"/>
                </a:cubicBezTo>
                <a:cubicBezTo>
                  <a:pt x="7893" y="8765"/>
                  <a:pt x="8765" y="7893"/>
                  <a:pt x="8765" y="6819"/>
                </a:cubicBezTo>
                <a:cubicBezTo>
                  <a:pt x="8765" y="5744"/>
                  <a:pt x="7893" y="4873"/>
                  <a:pt x="6819" y="4873"/>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5" name="Shape 2615">
            <a:extLst>
              <a:ext uri="{FF2B5EF4-FFF2-40B4-BE49-F238E27FC236}">
                <a16:creationId xmlns:a16="http://schemas.microsoft.com/office/drawing/2014/main" id="{05A818DC-8BBB-1440-8C1C-C90DF38A0238}"/>
              </a:ext>
            </a:extLst>
          </p:cNvPr>
          <p:cNvSpPr/>
          <p:nvPr userDrawn="1"/>
        </p:nvSpPr>
        <p:spPr>
          <a:xfrm>
            <a:off x="11251511" y="3688652"/>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7593" y="17878"/>
                </a:moveTo>
                <a:cubicBezTo>
                  <a:pt x="16514" y="16546"/>
                  <a:pt x="15177" y="15812"/>
                  <a:pt x="14084" y="15323"/>
                </a:cubicBezTo>
                <a:cubicBezTo>
                  <a:pt x="13842" y="15214"/>
                  <a:pt x="13687" y="15099"/>
                  <a:pt x="13598" y="14990"/>
                </a:cubicBezTo>
                <a:cubicBezTo>
                  <a:pt x="15238" y="14959"/>
                  <a:pt x="16521" y="14237"/>
                  <a:pt x="16581" y="14203"/>
                </a:cubicBezTo>
                <a:cubicBezTo>
                  <a:pt x="16751" y="14106"/>
                  <a:pt x="16846" y="13918"/>
                  <a:pt x="16826" y="13724"/>
                </a:cubicBezTo>
                <a:cubicBezTo>
                  <a:pt x="16807" y="13546"/>
                  <a:pt x="16693" y="13394"/>
                  <a:pt x="16530" y="13325"/>
                </a:cubicBezTo>
                <a:cubicBezTo>
                  <a:pt x="16461" y="13275"/>
                  <a:pt x="15663" y="12629"/>
                  <a:pt x="15663" y="9051"/>
                </a:cubicBezTo>
                <a:cubicBezTo>
                  <a:pt x="15663" y="5000"/>
                  <a:pt x="14115" y="2945"/>
                  <a:pt x="11061" y="2945"/>
                </a:cubicBezTo>
                <a:cubicBezTo>
                  <a:pt x="8481" y="2945"/>
                  <a:pt x="5845" y="3642"/>
                  <a:pt x="5845" y="8806"/>
                </a:cubicBezTo>
                <a:cubicBezTo>
                  <a:pt x="5845" y="12555"/>
                  <a:pt x="5219" y="13278"/>
                  <a:pt x="5122" y="13367"/>
                </a:cubicBezTo>
                <a:cubicBezTo>
                  <a:pt x="4957" y="13416"/>
                  <a:pt x="4826" y="13551"/>
                  <a:pt x="4784" y="13723"/>
                </a:cubicBezTo>
                <a:cubicBezTo>
                  <a:pt x="4734" y="13935"/>
                  <a:pt x="4828" y="14153"/>
                  <a:pt x="5015" y="14262"/>
                </a:cubicBezTo>
                <a:cubicBezTo>
                  <a:pt x="6396" y="15064"/>
                  <a:pt x="7482" y="15136"/>
                  <a:pt x="8065" y="15091"/>
                </a:cubicBezTo>
                <a:cubicBezTo>
                  <a:pt x="7994" y="15151"/>
                  <a:pt x="7850" y="15241"/>
                  <a:pt x="7564" y="15335"/>
                </a:cubicBezTo>
                <a:cubicBezTo>
                  <a:pt x="6211" y="15776"/>
                  <a:pt x="4766" y="16807"/>
                  <a:pt x="3958" y="17834"/>
                </a:cubicBezTo>
                <a:cubicBezTo>
                  <a:pt x="2125" y="16050"/>
                  <a:pt x="982" y="13560"/>
                  <a:pt x="982" y="10800"/>
                </a:cubicBezTo>
                <a:cubicBezTo>
                  <a:pt x="982" y="5377"/>
                  <a:pt x="5377" y="982"/>
                  <a:pt x="10800" y="982"/>
                </a:cubicBezTo>
                <a:cubicBezTo>
                  <a:pt x="16222" y="982"/>
                  <a:pt x="20618" y="5377"/>
                  <a:pt x="20618" y="10800"/>
                </a:cubicBezTo>
                <a:cubicBezTo>
                  <a:pt x="20618" y="13584"/>
                  <a:pt x="19454" y="16092"/>
                  <a:pt x="17593" y="17878"/>
                </a:cubicBezTo>
                <a:moveTo>
                  <a:pt x="10800" y="20618"/>
                </a:moveTo>
                <a:cubicBezTo>
                  <a:pt x="8489" y="20618"/>
                  <a:pt x="6370" y="19815"/>
                  <a:pt x="4693" y="18480"/>
                </a:cubicBezTo>
                <a:cubicBezTo>
                  <a:pt x="5360" y="17604"/>
                  <a:pt x="6693" y="16652"/>
                  <a:pt x="7869" y="16268"/>
                </a:cubicBezTo>
                <a:cubicBezTo>
                  <a:pt x="8578" y="16037"/>
                  <a:pt x="8988" y="15688"/>
                  <a:pt x="9087" y="15232"/>
                </a:cubicBezTo>
                <a:cubicBezTo>
                  <a:pt x="9214" y="14656"/>
                  <a:pt x="8775" y="14230"/>
                  <a:pt x="8725" y="14183"/>
                </a:cubicBezTo>
                <a:cubicBezTo>
                  <a:pt x="8597" y="14065"/>
                  <a:pt x="8412" y="14025"/>
                  <a:pt x="8246" y="14075"/>
                </a:cubicBezTo>
                <a:cubicBezTo>
                  <a:pt x="8208" y="14086"/>
                  <a:pt x="7406" y="14309"/>
                  <a:pt x="6089" y="13714"/>
                </a:cubicBezTo>
                <a:cubicBezTo>
                  <a:pt x="6486" y="13026"/>
                  <a:pt x="6826" y="11618"/>
                  <a:pt x="6826" y="8806"/>
                </a:cubicBezTo>
                <a:cubicBezTo>
                  <a:pt x="6826" y="4301"/>
                  <a:pt x="8829" y="3928"/>
                  <a:pt x="11061" y="3928"/>
                </a:cubicBezTo>
                <a:cubicBezTo>
                  <a:pt x="12615" y="3928"/>
                  <a:pt x="14681" y="4458"/>
                  <a:pt x="14681" y="9051"/>
                </a:cubicBezTo>
                <a:cubicBezTo>
                  <a:pt x="14681" y="11662"/>
                  <a:pt x="15092" y="12966"/>
                  <a:pt x="15499" y="13617"/>
                </a:cubicBezTo>
                <a:cubicBezTo>
                  <a:pt x="14943" y="13829"/>
                  <a:pt x="14058" y="14076"/>
                  <a:pt x="13097" y="13993"/>
                </a:cubicBezTo>
                <a:cubicBezTo>
                  <a:pt x="12883" y="13971"/>
                  <a:pt x="12690" y="14092"/>
                  <a:pt x="12605" y="14285"/>
                </a:cubicBezTo>
                <a:cubicBezTo>
                  <a:pt x="12420" y="14704"/>
                  <a:pt x="12408" y="15649"/>
                  <a:pt x="13683" y="16219"/>
                </a:cubicBezTo>
                <a:cubicBezTo>
                  <a:pt x="14677" y="16664"/>
                  <a:pt x="15893" y="17331"/>
                  <a:pt x="16850" y="18522"/>
                </a:cubicBezTo>
                <a:cubicBezTo>
                  <a:pt x="15182" y="19831"/>
                  <a:pt x="13085" y="20618"/>
                  <a:pt x="10800" y="20618"/>
                </a:cubicBezTo>
                <a:moveTo>
                  <a:pt x="10800" y="0"/>
                </a:moveTo>
                <a:cubicBezTo>
                  <a:pt x="4835" y="0"/>
                  <a:pt x="0" y="4836"/>
                  <a:pt x="0" y="10800"/>
                </a:cubicBezTo>
                <a:cubicBezTo>
                  <a:pt x="0" y="16765"/>
                  <a:pt x="4835" y="21600"/>
                  <a:pt x="10800" y="21600"/>
                </a:cubicBezTo>
                <a:cubicBezTo>
                  <a:pt x="16764" y="21600"/>
                  <a:pt x="21600" y="16765"/>
                  <a:pt x="21600" y="10800"/>
                </a:cubicBezTo>
                <a:cubicBezTo>
                  <a:pt x="21600" y="4836"/>
                  <a:pt x="16764"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5" name="Shape 2625">
            <a:extLst>
              <a:ext uri="{FF2B5EF4-FFF2-40B4-BE49-F238E27FC236}">
                <a16:creationId xmlns:a16="http://schemas.microsoft.com/office/drawing/2014/main" id="{AD4B88C8-4640-2243-A90E-B8EC4AD656BC}"/>
              </a:ext>
            </a:extLst>
          </p:cNvPr>
          <p:cNvSpPr/>
          <p:nvPr userDrawn="1"/>
        </p:nvSpPr>
        <p:spPr>
          <a:xfrm>
            <a:off x="11251511" y="4758025"/>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19636" y="20400"/>
                </a:moveTo>
                <a:lnTo>
                  <a:pt x="1964" y="20400"/>
                </a:lnTo>
                <a:cubicBezTo>
                  <a:pt x="1422" y="20400"/>
                  <a:pt x="982" y="19862"/>
                  <a:pt x="982" y="19200"/>
                </a:cubicBezTo>
                <a:cubicBezTo>
                  <a:pt x="982" y="18949"/>
                  <a:pt x="1025" y="18796"/>
                  <a:pt x="1048" y="18734"/>
                </a:cubicBezTo>
                <a:cubicBezTo>
                  <a:pt x="1065" y="18712"/>
                  <a:pt x="1048" y="18729"/>
                  <a:pt x="1078" y="18673"/>
                </a:cubicBezTo>
                <a:lnTo>
                  <a:pt x="9914" y="1873"/>
                </a:lnTo>
                <a:cubicBezTo>
                  <a:pt x="9930" y="1843"/>
                  <a:pt x="9944" y="1813"/>
                  <a:pt x="9957" y="1783"/>
                </a:cubicBezTo>
                <a:cubicBezTo>
                  <a:pt x="9960" y="1778"/>
                  <a:pt x="10234" y="1200"/>
                  <a:pt x="10800" y="1200"/>
                </a:cubicBezTo>
                <a:cubicBezTo>
                  <a:pt x="11366" y="1200"/>
                  <a:pt x="11588" y="1654"/>
                  <a:pt x="11617" y="1719"/>
                </a:cubicBezTo>
                <a:cubicBezTo>
                  <a:pt x="11641" y="1792"/>
                  <a:pt x="11650" y="1806"/>
                  <a:pt x="11686" y="1873"/>
                </a:cubicBezTo>
                <a:lnTo>
                  <a:pt x="20522" y="18673"/>
                </a:lnTo>
                <a:cubicBezTo>
                  <a:pt x="20535" y="18697"/>
                  <a:pt x="20548" y="18720"/>
                  <a:pt x="20562" y="18744"/>
                </a:cubicBezTo>
                <a:cubicBezTo>
                  <a:pt x="20576" y="18785"/>
                  <a:pt x="20618" y="18928"/>
                  <a:pt x="20618" y="19200"/>
                </a:cubicBezTo>
                <a:cubicBezTo>
                  <a:pt x="20618" y="19862"/>
                  <a:pt x="20177" y="20400"/>
                  <a:pt x="19636" y="20400"/>
                </a:cubicBezTo>
                <a:moveTo>
                  <a:pt x="21348" y="18023"/>
                </a:moveTo>
                <a:lnTo>
                  <a:pt x="12511" y="1223"/>
                </a:lnTo>
                <a:cubicBezTo>
                  <a:pt x="12511" y="1223"/>
                  <a:pt x="12058" y="0"/>
                  <a:pt x="10800" y="0"/>
                </a:cubicBezTo>
                <a:cubicBezTo>
                  <a:pt x="9616" y="0"/>
                  <a:pt x="9089" y="1223"/>
                  <a:pt x="9089" y="1223"/>
                </a:cubicBezTo>
                <a:lnTo>
                  <a:pt x="252" y="18023"/>
                </a:lnTo>
                <a:cubicBezTo>
                  <a:pt x="252" y="18023"/>
                  <a:pt x="0" y="18421"/>
                  <a:pt x="0" y="19200"/>
                </a:cubicBezTo>
                <a:cubicBezTo>
                  <a:pt x="0" y="20526"/>
                  <a:pt x="879" y="21600"/>
                  <a:pt x="1964" y="21600"/>
                </a:cubicBezTo>
                <a:lnTo>
                  <a:pt x="19636" y="21600"/>
                </a:lnTo>
                <a:cubicBezTo>
                  <a:pt x="20721" y="21600"/>
                  <a:pt x="21600" y="20526"/>
                  <a:pt x="21600" y="19200"/>
                </a:cubicBezTo>
                <a:cubicBezTo>
                  <a:pt x="21600" y="18362"/>
                  <a:pt x="21348" y="18023"/>
                  <a:pt x="21348" y="18023"/>
                </a:cubicBezTo>
                <a:moveTo>
                  <a:pt x="10800" y="15600"/>
                </a:moveTo>
                <a:cubicBezTo>
                  <a:pt x="10258" y="15600"/>
                  <a:pt x="9818" y="16138"/>
                  <a:pt x="9818" y="16800"/>
                </a:cubicBezTo>
                <a:cubicBezTo>
                  <a:pt x="9818" y="17462"/>
                  <a:pt x="10258" y="18000"/>
                  <a:pt x="10800" y="18000"/>
                </a:cubicBezTo>
                <a:cubicBezTo>
                  <a:pt x="11342" y="18000"/>
                  <a:pt x="11782" y="17462"/>
                  <a:pt x="11782" y="16800"/>
                </a:cubicBezTo>
                <a:cubicBezTo>
                  <a:pt x="11782" y="16138"/>
                  <a:pt x="11342" y="15600"/>
                  <a:pt x="10800" y="15600"/>
                </a:cubicBezTo>
                <a:moveTo>
                  <a:pt x="10800" y="6000"/>
                </a:moveTo>
                <a:cubicBezTo>
                  <a:pt x="10258" y="6000"/>
                  <a:pt x="9818" y="6538"/>
                  <a:pt x="9818" y="7200"/>
                </a:cubicBezTo>
                <a:lnTo>
                  <a:pt x="10309" y="13800"/>
                </a:lnTo>
                <a:cubicBezTo>
                  <a:pt x="10309" y="14132"/>
                  <a:pt x="10529" y="14400"/>
                  <a:pt x="10800" y="14400"/>
                </a:cubicBezTo>
                <a:cubicBezTo>
                  <a:pt x="11071" y="14400"/>
                  <a:pt x="11291" y="14132"/>
                  <a:pt x="11291" y="13800"/>
                </a:cubicBezTo>
                <a:lnTo>
                  <a:pt x="11782" y="7200"/>
                </a:lnTo>
                <a:cubicBezTo>
                  <a:pt x="11782" y="6538"/>
                  <a:pt x="11342" y="6000"/>
                  <a:pt x="10800" y="60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5" name="Shape 2758">
            <a:extLst>
              <a:ext uri="{FF2B5EF4-FFF2-40B4-BE49-F238E27FC236}">
                <a16:creationId xmlns:a16="http://schemas.microsoft.com/office/drawing/2014/main" id="{5FF72C9B-2703-7645-BB78-1B90D0619BAF}"/>
              </a:ext>
            </a:extLst>
          </p:cNvPr>
          <p:cNvSpPr/>
          <p:nvPr userDrawn="1"/>
        </p:nvSpPr>
        <p:spPr>
          <a:xfrm>
            <a:off x="11202351" y="5821677"/>
            <a:ext cx="344174" cy="344174"/>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982"/>
                </a:lnTo>
                <a:lnTo>
                  <a:pt x="20618" y="982"/>
                </a:lnTo>
                <a:cubicBezTo>
                  <a:pt x="20618" y="982"/>
                  <a:pt x="20618" y="2945"/>
                  <a:pt x="20618" y="2945"/>
                </a:cubicBezTo>
                <a:close/>
                <a:moveTo>
                  <a:pt x="20618" y="0"/>
                </a:moveTo>
                <a:lnTo>
                  <a:pt x="982" y="0"/>
                </a:lnTo>
                <a:cubicBezTo>
                  <a:pt x="440" y="0"/>
                  <a:pt x="0" y="440"/>
                  <a:pt x="0" y="982"/>
                </a:cubicBezTo>
                <a:lnTo>
                  <a:pt x="0" y="2945"/>
                </a:lnTo>
                <a:cubicBezTo>
                  <a:pt x="0" y="3487"/>
                  <a:pt x="440" y="3927"/>
                  <a:pt x="982" y="3927"/>
                </a:cubicBezTo>
                <a:lnTo>
                  <a:pt x="20618" y="3927"/>
                </a:lnTo>
                <a:cubicBezTo>
                  <a:pt x="21160" y="3927"/>
                  <a:pt x="21600" y="3487"/>
                  <a:pt x="21600" y="2945"/>
                </a:cubicBezTo>
                <a:lnTo>
                  <a:pt x="21600" y="982"/>
                </a:lnTo>
                <a:cubicBezTo>
                  <a:pt x="21600" y="440"/>
                  <a:pt x="21160" y="0"/>
                  <a:pt x="20618" y="0"/>
                </a:cubicBezTo>
                <a:moveTo>
                  <a:pt x="20618" y="14727"/>
                </a:moveTo>
                <a:lnTo>
                  <a:pt x="982" y="14727"/>
                </a:lnTo>
                <a:lnTo>
                  <a:pt x="982" y="12764"/>
                </a:lnTo>
                <a:lnTo>
                  <a:pt x="20618" y="12764"/>
                </a:lnTo>
                <a:cubicBezTo>
                  <a:pt x="20618" y="12764"/>
                  <a:pt x="20618" y="14727"/>
                  <a:pt x="20618" y="14727"/>
                </a:cubicBezTo>
                <a:close/>
                <a:moveTo>
                  <a:pt x="20618" y="11782"/>
                </a:moveTo>
                <a:lnTo>
                  <a:pt x="982" y="11782"/>
                </a:lnTo>
                <a:cubicBezTo>
                  <a:pt x="440" y="11782"/>
                  <a:pt x="0" y="12222"/>
                  <a:pt x="0" y="12764"/>
                </a:cubicBezTo>
                <a:lnTo>
                  <a:pt x="0" y="14727"/>
                </a:lnTo>
                <a:cubicBezTo>
                  <a:pt x="0" y="15270"/>
                  <a:pt x="440" y="15709"/>
                  <a:pt x="982" y="15709"/>
                </a:cubicBezTo>
                <a:lnTo>
                  <a:pt x="20618" y="15709"/>
                </a:lnTo>
                <a:cubicBezTo>
                  <a:pt x="21160" y="15709"/>
                  <a:pt x="21600" y="15270"/>
                  <a:pt x="21600" y="14727"/>
                </a:cubicBezTo>
                <a:lnTo>
                  <a:pt x="21600" y="12764"/>
                </a:lnTo>
                <a:cubicBezTo>
                  <a:pt x="21600" y="12222"/>
                  <a:pt x="21160" y="11782"/>
                  <a:pt x="20618" y="11782"/>
                </a:cubicBezTo>
                <a:moveTo>
                  <a:pt x="982" y="6873"/>
                </a:moveTo>
                <a:lnTo>
                  <a:pt x="14727" y="6873"/>
                </a:lnTo>
                <a:lnTo>
                  <a:pt x="14727" y="8836"/>
                </a:lnTo>
                <a:lnTo>
                  <a:pt x="982" y="8836"/>
                </a:lnTo>
                <a:cubicBezTo>
                  <a:pt x="982" y="8836"/>
                  <a:pt x="982" y="6873"/>
                  <a:pt x="982" y="6873"/>
                </a:cubicBezTo>
                <a:close/>
                <a:moveTo>
                  <a:pt x="982" y="9818"/>
                </a:moveTo>
                <a:lnTo>
                  <a:pt x="14727" y="9818"/>
                </a:lnTo>
                <a:cubicBezTo>
                  <a:pt x="15269" y="9818"/>
                  <a:pt x="15709" y="9378"/>
                  <a:pt x="15709" y="8836"/>
                </a:cubicBezTo>
                <a:lnTo>
                  <a:pt x="15709" y="6873"/>
                </a:lnTo>
                <a:cubicBezTo>
                  <a:pt x="15709" y="6331"/>
                  <a:pt x="15269" y="5891"/>
                  <a:pt x="14727" y="5891"/>
                </a:cubicBezTo>
                <a:lnTo>
                  <a:pt x="982" y="5891"/>
                </a:lnTo>
                <a:cubicBezTo>
                  <a:pt x="440" y="5891"/>
                  <a:pt x="0" y="6331"/>
                  <a:pt x="0" y="6873"/>
                </a:cubicBezTo>
                <a:lnTo>
                  <a:pt x="0" y="8836"/>
                </a:lnTo>
                <a:cubicBezTo>
                  <a:pt x="0" y="9378"/>
                  <a:pt x="440" y="9818"/>
                  <a:pt x="982" y="9818"/>
                </a:cubicBezTo>
                <a:moveTo>
                  <a:pt x="14727" y="20618"/>
                </a:moveTo>
                <a:lnTo>
                  <a:pt x="982" y="20618"/>
                </a:lnTo>
                <a:lnTo>
                  <a:pt x="982" y="18655"/>
                </a:lnTo>
                <a:lnTo>
                  <a:pt x="14727" y="18655"/>
                </a:lnTo>
                <a:cubicBezTo>
                  <a:pt x="14727" y="18655"/>
                  <a:pt x="14727" y="20618"/>
                  <a:pt x="14727" y="20618"/>
                </a:cubicBezTo>
                <a:close/>
                <a:moveTo>
                  <a:pt x="14727" y="17673"/>
                </a:moveTo>
                <a:lnTo>
                  <a:pt x="982" y="17673"/>
                </a:lnTo>
                <a:cubicBezTo>
                  <a:pt x="440" y="17673"/>
                  <a:pt x="0" y="18113"/>
                  <a:pt x="0" y="18655"/>
                </a:cubicBezTo>
                <a:lnTo>
                  <a:pt x="0" y="20618"/>
                </a:lnTo>
                <a:cubicBezTo>
                  <a:pt x="0" y="21160"/>
                  <a:pt x="440" y="21600"/>
                  <a:pt x="982" y="21600"/>
                </a:cubicBezTo>
                <a:lnTo>
                  <a:pt x="14727" y="21600"/>
                </a:lnTo>
                <a:cubicBezTo>
                  <a:pt x="15269" y="21600"/>
                  <a:pt x="15709" y="21160"/>
                  <a:pt x="15709" y="20618"/>
                </a:cubicBezTo>
                <a:lnTo>
                  <a:pt x="15709" y="18655"/>
                </a:lnTo>
                <a:cubicBezTo>
                  <a:pt x="15709" y="18113"/>
                  <a:pt x="15269" y="17673"/>
                  <a:pt x="14727" y="17673"/>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Tree>
    <p:extLst>
      <p:ext uri="{BB962C8B-B14F-4D97-AF65-F5344CB8AC3E}">
        <p14:creationId xmlns:p14="http://schemas.microsoft.com/office/powerpoint/2010/main" val="3985871762"/>
      </p:ext>
    </p:extLst>
  </p:cSld>
  <p:clrMapOvr>
    <a:overrideClrMapping bg1="lt1" tx1="dk1" bg2="lt2" tx2="dk2" accent1="accent1" accent2="accent2" accent3="accent3" accent4="accent4" accent5="accent5" accent6="accent6" hlink="hlink" folHlink="folHlink"/>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5_Layout personalizzato">
    <p:bg>
      <p:bgRef idx="1001">
        <a:schemeClr val="bg1"/>
      </p:bgRef>
    </p:bg>
    <p:spTree>
      <p:nvGrpSpPr>
        <p:cNvPr id="1" name=""/>
        <p:cNvGrpSpPr/>
        <p:nvPr/>
      </p:nvGrpSpPr>
      <p:grpSpPr>
        <a:xfrm>
          <a:off x="0" y="0"/>
          <a:ext cx="0" cy="0"/>
          <a:chOff x="0" y="0"/>
          <a:chExt cx="0" cy="0"/>
        </a:xfrm>
      </p:grpSpPr>
      <p:sp>
        <p:nvSpPr>
          <p:cNvPr id="66" name="Shape 2586">
            <a:extLst>
              <a:ext uri="{FF2B5EF4-FFF2-40B4-BE49-F238E27FC236}">
                <a16:creationId xmlns:a16="http://schemas.microsoft.com/office/drawing/2014/main" id="{9533584A-3ECB-3A49-8B9B-51D5AF8D4D39}"/>
              </a:ext>
            </a:extLst>
          </p:cNvPr>
          <p:cNvSpPr/>
          <p:nvPr userDrawn="1"/>
        </p:nvSpPr>
        <p:spPr>
          <a:xfrm>
            <a:off x="2733830" y="489086"/>
            <a:ext cx="241375" cy="295013"/>
          </a:xfrm>
          <a:custGeom>
            <a:avLst/>
            <a:gdLst/>
            <a:ahLst/>
            <a:cxnLst>
              <a:cxn ang="0">
                <a:pos x="wd2" y="hd2"/>
              </a:cxn>
              <a:cxn ang="5400000">
                <a:pos x="wd2" y="hd2"/>
              </a:cxn>
              <a:cxn ang="10800000">
                <a:pos x="wd2" y="hd2"/>
              </a:cxn>
              <a:cxn ang="16200000">
                <a:pos x="wd2" y="hd2"/>
              </a:cxn>
            </a:cxnLst>
            <a:rect l="0" t="0" r="r" b="b"/>
            <a:pathLst>
              <a:path w="21600" h="21600" extrusionOk="0">
                <a:moveTo>
                  <a:pt x="15600" y="6076"/>
                </a:moveTo>
                <a:cubicBezTo>
                  <a:pt x="14428" y="7109"/>
                  <a:pt x="12685" y="7649"/>
                  <a:pt x="10071" y="7803"/>
                </a:cubicBezTo>
                <a:cubicBezTo>
                  <a:pt x="9806" y="7259"/>
                  <a:pt x="9160" y="6873"/>
                  <a:pt x="8400" y="6873"/>
                </a:cubicBezTo>
                <a:cubicBezTo>
                  <a:pt x="7640" y="6873"/>
                  <a:pt x="6994" y="7259"/>
                  <a:pt x="6729" y="7803"/>
                </a:cubicBezTo>
                <a:cubicBezTo>
                  <a:pt x="4115" y="7649"/>
                  <a:pt x="2372" y="7109"/>
                  <a:pt x="1200" y="6076"/>
                </a:cubicBezTo>
                <a:lnTo>
                  <a:pt x="1200" y="5891"/>
                </a:lnTo>
                <a:cubicBezTo>
                  <a:pt x="1200" y="5349"/>
                  <a:pt x="1738" y="4909"/>
                  <a:pt x="2400" y="4909"/>
                </a:cubicBezTo>
                <a:lnTo>
                  <a:pt x="14400" y="4909"/>
                </a:lnTo>
                <a:cubicBezTo>
                  <a:pt x="15062" y="4909"/>
                  <a:pt x="15600" y="5349"/>
                  <a:pt x="15600" y="5891"/>
                </a:cubicBezTo>
                <a:cubicBezTo>
                  <a:pt x="15600" y="5891"/>
                  <a:pt x="15600" y="6076"/>
                  <a:pt x="15600" y="6076"/>
                </a:cubicBezTo>
                <a:close/>
                <a:moveTo>
                  <a:pt x="7800" y="8346"/>
                </a:moveTo>
                <a:cubicBezTo>
                  <a:pt x="7800" y="8074"/>
                  <a:pt x="8069" y="7855"/>
                  <a:pt x="8400" y="7855"/>
                </a:cubicBezTo>
                <a:cubicBezTo>
                  <a:pt x="8731" y="7855"/>
                  <a:pt x="9000" y="8074"/>
                  <a:pt x="9000" y="8346"/>
                </a:cubicBezTo>
                <a:cubicBezTo>
                  <a:pt x="9000" y="8617"/>
                  <a:pt x="8731" y="8836"/>
                  <a:pt x="8400" y="8836"/>
                </a:cubicBezTo>
                <a:cubicBezTo>
                  <a:pt x="8069" y="8836"/>
                  <a:pt x="7800" y="8617"/>
                  <a:pt x="7800" y="8346"/>
                </a:cubicBezTo>
                <a:moveTo>
                  <a:pt x="15600" y="19636"/>
                </a:moveTo>
                <a:cubicBezTo>
                  <a:pt x="15600" y="20179"/>
                  <a:pt x="15062" y="20619"/>
                  <a:pt x="14400" y="20619"/>
                </a:cubicBezTo>
                <a:lnTo>
                  <a:pt x="2400" y="20619"/>
                </a:lnTo>
                <a:cubicBezTo>
                  <a:pt x="1738" y="20619"/>
                  <a:pt x="1200" y="20179"/>
                  <a:pt x="1200" y="19636"/>
                </a:cubicBezTo>
                <a:lnTo>
                  <a:pt x="1200" y="7318"/>
                </a:lnTo>
                <a:cubicBezTo>
                  <a:pt x="2658" y="8244"/>
                  <a:pt x="4301" y="8666"/>
                  <a:pt x="6693" y="8790"/>
                </a:cubicBezTo>
                <a:cubicBezTo>
                  <a:pt x="6924" y="9385"/>
                  <a:pt x="7597" y="9819"/>
                  <a:pt x="8400" y="9819"/>
                </a:cubicBezTo>
                <a:cubicBezTo>
                  <a:pt x="9203" y="9819"/>
                  <a:pt x="9875" y="9385"/>
                  <a:pt x="10108" y="8790"/>
                </a:cubicBezTo>
                <a:cubicBezTo>
                  <a:pt x="12499" y="8666"/>
                  <a:pt x="14142" y="8244"/>
                  <a:pt x="15600" y="7318"/>
                </a:cubicBezTo>
                <a:cubicBezTo>
                  <a:pt x="15600" y="7318"/>
                  <a:pt x="15600" y="19636"/>
                  <a:pt x="15600" y="19636"/>
                </a:cubicBezTo>
                <a:close/>
                <a:moveTo>
                  <a:pt x="14400" y="3927"/>
                </a:moveTo>
                <a:lnTo>
                  <a:pt x="2400" y="3927"/>
                </a:lnTo>
                <a:cubicBezTo>
                  <a:pt x="1075" y="3927"/>
                  <a:pt x="0" y="4806"/>
                  <a:pt x="0" y="5891"/>
                </a:cubicBezTo>
                <a:lnTo>
                  <a:pt x="0" y="19636"/>
                </a:lnTo>
                <a:cubicBezTo>
                  <a:pt x="0" y="20721"/>
                  <a:pt x="1075" y="21600"/>
                  <a:pt x="2400" y="21600"/>
                </a:cubicBezTo>
                <a:lnTo>
                  <a:pt x="14400" y="21600"/>
                </a:lnTo>
                <a:cubicBezTo>
                  <a:pt x="15725" y="21600"/>
                  <a:pt x="16800" y="20721"/>
                  <a:pt x="16800" y="19636"/>
                </a:cubicBezTo>
                <a:lnTo>
                  <a:pt x="16800" y="5891"/>
                </a:lnTo>
                <a:cubicBezTo>
                  <a:pt x="16800" y="4806"/>
                  <a:pt x="15725" y="3927"/>
                  <a:pt x="14400" y="3927"/>
                </a:cubicBezTo>
                <a:moveTo>
                  <a:pt x="5400" y="17673"/>
                </a:moveTo>
                <a:lnTo>
                  <a:pt x="4200" y="17673"/>
                </a:lnTo>
                <a:cubicBezTo>
                  <a:pt x="3869" y="17673"/>
                  <a:pt x="3600" y="17893"/>
                  <a:pt x="3600" y="18164"/>
                </a:cubicBezTo>
                <a:cubicBezTo>
                  <a:pt x="3600" y="18435"/>
                  <a:pt x="3869" y="18655"/>
                  <a:pt x="4200" y="18655"/>
                </a:cubicBezTo>
                <a:lnTo>
                  <a:pt x="5400" y="18655"/>
                </a:lnTo>
                <a:cubicBezTo>
                  <a:pt x="5731" y="18655"/>
                  <a:pt x="6000" y="18435"/>
                  <a:pt x="6000" y="18164"/>
                </a:cubicBezTo>
                <a:cubicBezTo>
                  <a:pt x="6000" y="17893"/>
                  <a:pt x="5731" y="17673"/>
                  <a:pt x="5400" y="17673"/>
                </a:cubicBezTo>
                <a:moveTo>
                  <a:pt x="6600" y="15709"/>
                </a:moveTo>
                <a:lnTo>
                  <a:pt x="4200" y="15709"/>
                </a:lnTo>
                <a:cubicBezTo>
                  <a:pt x="3869" y="15709"/>
                  <a:pt x="3600" y="15929"/>
                  <a:pt x="3600" y="16200"/>
                </a:cubicBezTo>
                <a:cubicBezTo>
                  <a:pt x="3600" y="16472"/>
                  <a:pt x="3869" y="16691"/>
                  <a:pt x="4200" y="16691"/>
                </a:cubicBezTo>
                <a:lnTo>
                  <a:pt x="6600" y="16691"/>
                </a:lnTo>
                <a:cubicBezTo>
                  <a:pt x="6931" y="16691"/>
                  <a:pt x="7200" y="16472"/>
                  <a:pt x="7200" y="16200"/>
                </a:cubicBezTo>
                <a:cubicBezTo>
                  <a:pt x="7200" y="15929"/>
                  <a:pt x="6931" y="15709"/>
                  <a:pt x="6600" y="15709"/>
                </a:cubicBezTo>
                <a:moveTo>
                  <a:pt x="19200" y="0"/>
                </a:moveTo>
                <a:lnTo>
                  <a:pt x="7200" y="0"/>
                </a:lnTo>
                <a:cubicBezTo>
                  <a:pt x="5875" y="0"/>
                  <a:pt x="4800" y="879"/>
                  <a:pt x="4800" y="1964"/>
                </a:cubicBezTo>
                <a:lnTo>
                  <a:pt x="4800" y="2455"/>
                </a:lnTo>
                <a:cubicBezTo>
                  <a:pt x="4800" y="2726"/>
                  <a:pt x="5069" y="2945"/>
                  <a:pt x="5400" y="2945"/>
                </a:cubicBezTo>
                <a:cubicBezTo>
                  <a:pt x="5731" y="2945"/>
                  <a:pt x="6000" y="2726"/>
                  <a:pt x="6000" y="2455"/>
                </a:cubicBezTo>
                <a:lnTo>
                  <a:pt x="6000" y="1964"/>
                </a:lnTo>
                <a:cubicBezTo>
                  <a:pt x="6000" y="1422"/>
                  <a:pt x="6538" y="982"/>
                  <a:pt x="7200" y="982"/>
                </a:cubicBezTo>
                <a:lnTo>
                  <a:pt x="19200" y="982"/>
                </a:lnTo>
                <a:cubicBezTo>
                  <a:pt x="19862" y="982"/>
                  <a:pt x="20400" y="1422"/>
                  <a:pt x="20400" y="1964"/>
                </a:cubicBezTo>
                <a:lnTo>
                  <a:pt x="20400" y="15709"/>
                </a:lnTo>
                <a:cubicBezTo>
                  <a:pt x="20400" y="16252"/>
                  <a:pt x="19862" y="16691"/>
                  <a:pt x="19200" y="16691"/>
                </a:cubicBezTo>
                <a:lnTo>
                  <a:pt x="18600" y="16691"/>
                </a:lnTo>
                <a:cubicBezTo>
                  <a:pt x="18269" y="16691"/>
                  <a:pt x="18000" y="16911"/>
                  <a:pt x="18000" y="17182"/>
                </a:cubicBezTo>
                <a:cubicBezTo>
                  <a:pt x="18000" y="17453"/>
                  <a:pt x="18269" y="17673"/>
                  <a:pt x="18600" y="17673"/>
                </a:cubicBezTo>
                <a:lnTo>
                  <a:pt x="19200" y="17673"/>
                </a:lnTo>
                <a:cubicBezTo>
                  <a:pt x="20525" y="17673"/>
                  <a:pt x="21600" y="16794"/>
                  <a:pt x="21600" y="15709"/>
                </a:cubicBezTo>
                <a:lnTo>
                  <a:pt x="21600" y="1964"/>
                </a:lnTo>
                <a:cubicBezTo>
                  <a:pt x="21600" y="879"/>
                  <a:pt x="20525" y="0"/>
                  <a:pt x="192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7" name="Shape 2587">
            <a:extLst>
              <a:ext uri="{FF2B5EF4-FFF2-40B4-BE49-F238E27FC236}">
                <a16:creationId xmlns:a16="http://schemas.microsoft.com/office/drawing/2014/main" id="{B4FA39DC-8B25-CE43-90D9-A5B38ACF4DFB}"/>
              </a:ext>
            </a:extLst>
          </p:cNvPr>
          <p:cNvSpPr/>
          <p:nvPr userDrawn="1"/>
        </p:nvSpPr>
        <p:spPr>
          <a:xfrm>
            <a:off x="3797501" y="489085"/>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8" name="Shape 2588">
            <a:extLst>
              <a:ext uri="{FF2B5EF4-FFF2-40B4-BE49-F238E27FC236}">
                <a16:creationId xmlns:a16="http://schemas.microsoft.com/office/drawing/2014/main" id="{303F5E7A-CEE3-7140-B73D-2C646EC8F57F}"/>
              </a:ext>
            </a:extLst>
          </p:cNvPr>
          <p:cNvSpPr/>
          <p:nvPr userDrawn="1"/>
        </p:nvSpPr>
        <p:spPr>
          <a:xfrm>
            <a:off x="4864023" y="490518"/>
            <a:ext cx="295014" cy="268205"/>
          </a:xfrm>
          <a:custGeom>
            <a:avLst/>
            <a:gdLst/>
            <a:ahLst/>
            <a:cxnLst>
              <a:cxn ang="0">
                <a:pos x="wd2" y="hd2"/>
              </a:cxn>
              <a:cxn ang="5400000">
                <a:pos x="wd2" y="hd2"/>
              </a:cxn>
              <a:cxn ang="10800000">
                <a:pos x="wd2" y="hd2"/>
              </a:cxn>
              <a:cxn ang="16200000">
                <a:pos x="wd2" y="hd2"/>
              </a:cxn>
            </a:cxnLst>
            <a:rect l="0" t="0" r="r" b="b"/>
            <a:pathLst>
              <a:path w="21600" h="21600" extrusionOk="0">
                <a:moveTo>
                  <a:pt x="17182" y="12420"/>
                </a:moveTo>
                <a:cubicBezTo>
                  <a:pt x="16368" y="12420"/>
                  <a:pt x="15709" y="11694"/>
                  <a:pt x="15709" y="10800"/>
                </a:cubicBezTo>
                <a:cubicBezTo>
                  <a:pt x="15709" y="9906"/>
                  <a:pt x="16368" y="9180"/>
                  <a:pt x="17182" y="9180"/>
                </a:cubicBezTo>
                <a:cubicBezTo>
                  <a:pt x="17995" y="9180"/>
                  <a:pt x="18655" y="9906"/>
                  <a:pt x="18655" y="10800"/>
                </a:cubicBezTo>
                <a:cubicBezTo>
                  <a:pt x="18655" y="11694"/>
                  <a:pt x="17995" y="12420"/>
                  <a:pt x="17182" y="12420"/>
                </a:cubicBezTo>
                <a:moveTo>
                  <a:pt x="21109" y="10260"/>
                </a:moveTo>
                <a:lnTo>
                  <a:pt x="19587" y="10260"/>
                </a:lnTo>
                <a:cubicBezTo>
                  <a:pt x="19360" y="9028"/>
                  <a:pt x="18369" y="8100"/>
                  <a:pt x="17182" y="8100"/>
                </a:cubicBezTo>
                <a:cubicBezTo>
                  <a:pt x="15994" y="8100"/>
                  <a:pt x="15004" y="9028"/>
                  <a:pt x="14777" y="10260"/>
                </a:cubicBezTo>
                <a:lnTo>
                  <a:pt x="491" y="10260"/>
                </a:lnTo>
                <a:cubicBezTo>
                  <a:pt x="220" y="10260"/>
                  <a:pt x="0" y="10502"/>
                  <a:pt x="0" y="10800"/>
                </a:cubicBezTo>
                <a:cubicBezTo>
                  <a:pt x="0" y="11098"/>
                  <a:pt x="220" y="11340"/>
                  <a:pt x="491" y="11340"/>
                </a:cubicBezTo>
                <a:lnTo>
                  <a:pt x="14777" y="11340"/>
                </a:lnTo>
                <a:cubicBezTo>
                  <a:pt x="15004" y="12572"/>
                  <a:pt x="15994" y="13500"/>
                  <a:pt x="17182" y="13500"/>
                </a:cubicBezTo>
                <a:cubicBezTo>
                  <a:pt x="18369" y="13500"/>
                  <a:pt x="19360" y="12572"/>
                  <a:pt x="19587" y="11340"/>
                </a:cubicBezTo>
                <a:lnTo>
                  <a:pt x="21109" y="11340"/>
                </a:lnTo>
                <a:cubicBezTo>
                  <a:pt x="21380" y="11340"/>
                  <a:pt x="21600" y="11098"/>
                  <a:pt x="21600" y="10800"/>
                </a:cubicBezTo>
                <a:cubicBezTo>
                  <a:pt x="21600" y="10502"/>
                  <a:pt x="21380" y="10260"/>
                  <a:pt x="21109" y="10260"/>
                </a:cubicBezTo>
                <a:moveTo>
                  <a:pt x="5400" y="1080"/>
                </a:moveTo>
                <a:cubicBezTo>
                  <a:pt x="6214" y="1080"/>
                  <a:pt x="6873" y="1806"/>
                  <a:pt x="6873" y="2700"/>
                </a:cubicBezTo>
                <a:cubicBezTo>
                  <a:pt x="6873" y="3595"/>
                  <a:pt x="6214" y="4320"/>
                  <a:pt x="5400" y="4320"/>
                </a:cubicBezTo>
                <a:cubicBezTo>
                  <a:pt x="4586" y="4320"/>
                  <a:pt x="3927" y="3595"/>
                  <a:pt x="3927" y="2700"/>
                </a:cubicBezTo>
                <a:cubicBezTo>
                  <a:pt x="3927" y="1806"/>
                  <a:pt x="4586" y="1080"/>
                  <a:pt x="5400" y="1080"/>
                </a:cubicBezTo>
                <a:moveTo>
                  <a:pt x="491" y="3240"/>
                </a:moveTo>
                <a:lnTo>
                  <a:pt x="2995" y="3240"/>
                </a:lnTo>
                <a:cubicBezTo>
                  <a:pt x="3222" y="4472"/>
                  <a:pt x="4213" y="5400"/>
                  <a:pt x="5400" y="5400"/>
                </a:cubicBezTo>
                <a:cubicBezTo>
                  <a:pt x="6587" y="5400"/>
                  <a:pt x="7578" y="4472"/>
                  <a:pt x="7805" y="3240"/>
                </a:cubicBezTo>
                <a:lnTo>
                  <a:pt x="21109" y="3240"/>
                </a:lnTo>
                <a:cubicBezTo>
                  <a:pt x="21380" y="3240"/>
                  <a:pt x="21600" y="2999"/>
                  <a:pt x="21600" y="2700"/>
                </a:cubicBezTo>
                <a:cubicBezTo>
                  <a:pt x="21600" y="2402"/>
                  <a:pt x="21380" y="2160"/>
                  <a:pt x="21109" y="2160"/>
                </a:cubicBezTo>
                <a:lnTo>
                  <a:pt x="7805" y="2160"/>
                </a:lnTo>
                <a:cubicBezTo>
                  <a:pt x="7578" y="928"/>
                  <a:pt x="6587" y="0"/>
                  <a:pt x="5400" y="0"/>
                </a:cubicBezTo>
                <a:cubicBezTo>
                  <a:pt x="4213" y="0"/>
                  <a:pt x="3222" y="928"/>
                  <a:pt x="2995" y="2160"/>
                </a:cubicBezTo>
                <a:lnTo>
                  <a:pt x="491" y="2160"/>
                </a:lnTo>
                <a:cubicBezTo>
                  <a:pt x="220" y="2160"/>
                  <a:pt x="0" y="2402"/>
                  <a:pt x="0" y="2700"/>
                </a:cubicBezTo>
                <a:cubicBezTo>
                  <a:pt x="0" y="2999"/>
                  <a:pt x="220" y="3240"/>
                  <a:pt x="491" y="3240"/>
                </a:cubicBezTo>
                <a:moveTo>
                  <a:pt x="9327" y="20519"/>
                </a:moveTo>
                <a:cubicBezTo>
                  <a:pt x="8514" y="20519"/>
                  <a:pt x="7855" y="19794"/>
                  <a:pt x="7855" y="18899"/>
                </a:cubicBezTo>
                <a:cubicBezTo>
                  <a:pt x="7855" y="18005"/>
                  <a:pt x="8514" y="17279"/>
                  <a:pt x="9327" y="17279"/>
                </a:cubicBezTo>
                <a:cubicBezTo>
                  <a:pt x="10141" y="17279"/>
                  <a:pt x="10800" y="18005"/>
                  <a:pt x="10800" y="18899"/>
                </a:cubicBezTo>
                <a:cubicBezTo>
                  <a:pt x="10800" y="19794"/>
                  <a:pt x="10141" y="20519"/>
                  <a:pt x="9327" y="20519"/>
                </a:cubicBezTo>
                <a:moveTo>
                  <a:pt x="21109" y="18359"/>
                </a:moveTo>
                <a:lnTo>
                  <a:pt x="11732" y="18359"/>
                </a:lnTo>
                <a:cubicBezTo>
                  <a:pt x="11505" y="17127"/>
                  <a:pt x="10515" y="16199"/>
                  <a:pt x="9327" y="16199"/>
                </a:cubicBezTo>
                <a:cubicBezTo>
                  <a:pt x="8140" y="16199"/>
                  <a:pt x="7150" y="17127"/>
                  <a:pt x="6922" y="18359"/>
                </a:cubicBezTo>
                <a:lnTo>
                  <a:pt x="491" y="18359"/>
                </a:lnTo>
                <a:cubicBezTo>
                  <a:pt x="220" y="18359"/>
                  <a:pt x="0" y="18601"/>
                  <a:pt x="0" y="18899"/>
                </a:cubicBezTo>
                <a:cubicBezTo>
                  <a:pt x="0" y="19198"/>
                  <a:pt x="220" y="19439"/>
                  <a:pt x="491" y="19439"/>
                </a:cubicBezTo>
                <a:lnTo>
                  <a:pt x="6922" y="19439"/>
                </a:lnTo>
                <a:cubicBezTo>
                  <a:pt x="7150" y="20672"/>
                  <a:pt x="8140" y="21600"/>
                  <a:pt x="9327" y="21600"/>
                </a:cubicBezTo>
                <a:cubicBezTo>
                  <a:pt x="10515" y="21600"/>
                  <a:pt x="11505" y="20672"/>
                  <a:pt x="11732" y="19439"/>
                </a:cubicBezTo>
                <a:lnTo>
                  <a:pt x="21109" y="19439"/>
                </a:lnTo>
                <a:cubicBezTo>
                  <a:pt x="21380" y="19439"/>
                  <a:pt x="21600" y="19198"/>
                  <a:pt x="21600" y="18899"/>
                </a:cubicBezTo>
                <a:cubicBezTo>
                  <a:pt x="21600" y="18601"/>
                  <a:pt x="21380" y="18359"/>
                  <a:pt x="21109" y="1835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9" name="Shape 2589">
            <a:extLst>
              <a:ext uri="{FF2B5EF4-FFF2-40B4-BE49-F238E27FC236}">
                <a16:creationId xmlns:a16="http://schemas.microsoft.com/office/drawing/2014/main" id="{B9A437DA-E0EA-9D4F-816E-BFF9E491A45C}"/>
              </a:ext>
            </a:extLst>
          </p:cNvPr>
          <p:cNvSpPr/>
          <p:nvPr userDrawn="1"/>
        </p:nvSpPr>
        <p:spPr>
          <a:xfrm>
            <a:off x="5930545" y="490518"/>
            <a:ext cx="295014" cy="268205"/>
          </a:xfrm>
          <a:custGeom>
            <a:avLst/>
            <a:gdLst/>
            <a:ahLst/>
            <a:cxnLst>
              <a:cxn ang="0">
                <a:pos x="wd2" y="hd2"/>
              </a:cxn>
              <a:cxn ang="5400000">
                <a:pos x="wd2" y="hd2"/>
              </a:cxn>
              <a:cxn ang="10800000">
                <a:pos x="wd2" y="hd2"/>
              </a:cxn>
              <a:cxn ang="16200000">
                <a:pos x="wd2" y="hd2"/>
              </a:cxn>
            </a:cxnLst>
            <a:rect l="0" t="0" r="r" b="b"/>
            <a:pathLst>
              <a:path w="21600" h="21600" extrusionOk="0">
                <a:moveTo>
                  <a:pt x="6382" y="15119"/>
                </a:moveTo>
                <a:cubicBezTo>
                  <a:pt x="7195" y="15119"/>
                  <a:pt x="7855" y="14394"/>
                  <a:pt x="7855" y="13500"/>
                </a:cubicBezTo>
                <a:cubicBezTo>
                  <a:pt x="7855" y="12605"/>
                  <a:pt x="7195" y="11880"/>
                  <a:pt x="6382" y="11880"/>
                </a:cubicBezTo>
                <a:cubicBezTo>
                  <a:pt x="5568" y="11880"/>
                  <a:pt x="4909" y="12605"/>
                  <a:pt x="4909" y="13500"/>
                </a:cubicBezTo>
                <a:cubicBezTo>
                  <a:pt x="4909" y="14394"/>
                  <a:pt x="5568" y="15119"/>
                  <a:pt x="6382" y="15119"/>
                </a:cubicBezTo>
                <a:moveTo>
                  <a:pt x="2455" y="3240"/>
                </a:moveTo>
                <a:cubicBezTo>
                  <a:pt x="2725" y="3240"/>
                  <a:pt x="2945" y="2999"/>
                  <a:pt x="2945" y="2700"/>
                </a:cubicBezTo>
                <a:cubicBezTo>
                  <a:pt x="2945" y="2402"/>
                  <a:pt x="2725" y="2160"/>
                  <a:pt x="2455" y="2160"/>
                </a:cubicBezTo>
                <a:cubicBezTo>
                  <a:pt x="2184" y="2160"/>
                  <a:pt x="1964" y="2402"/>
                  <a:pt x="1964" y="2700"/>
                </a:cubicBezTo>
                <a:cubicBezTo>
                  <a:pt x="1964" y="2999"/>
                  <a:pt x="2184" y="3240"/>
                  <a:pt x="2455" y="3240"/>
                </a:cubicBezTo>
                <a:moveTo>
                  <a:pt x="3927" y="8100"/>
                </a:moveTo>
                <a:cubicBezTo>
                  <a:pt x="3927" y="6609"/>
                  <a:pt x="5026" y="5400"/>
                  <a:pt x="6382" y="5400"/>
                </a:cubicBezTo>
                <a:cubicBezTo>
                  <a:pt x="7738" y="5400"/>
                  <a:pt x="8836" y="6609"/>
                  <a:pt x="8836" y="8100"/>
                </a:cubicBezTo>
                <a:lnTo>
                  <a:pt x="8836" y="13500"/>
                </a:lnTo>
                <a:cubicBezTo>
                  <a:pt x="8836" y="14991"/>
                  <a:pt x="7738" y="16199"/>
                  <a:pt x="6382" y="16199"/>
                </a:cubicBezTo>
                <a:cubicBezTo>
                  <a:pt x="5026" y="16199"/>
                  <a:pt x="3927" y="14991"/>
                  <a:pt x="3927" y="13500"/>
                </a:cubicBezTo>
                <a:cubicBezTo>
                  <a:pt x="3927" y="13500"/>
                  <a:pt x="3927" y="8100"/>
                  <a:pt x="3927" y="8100"/>
                </a:cubicBezTo>
                <a:close/>
                <a:moveTo>
                  <a:pt x="2945" y="13500"/>
                </a:moveTo>
                <a:cubicBezTo>
                  <a:pt x="2945" y="15587"/>
                  <a:pt x="4484" y="17279"/>
                  <a:pt x="6382" y="17279"/>
                </a:cubicBezTo>
                <a:cubicBezTo>
                  <a:pt x="8280" y="17279"/>
                  <a:pt x="9818" y="15587"/>
                  <a:pt x="9818" y="13500"/>
                </a:cubicBezTo>
                <a:lnTo>
                  <a:pt x="9818" y="8100"/>
                </a:lnTo>
                <a:cubicBezTo>
                  <a:pt x="9818" y="6012"/>
                  <a:pt x="8280" y="4320"/>
                  <a:pt x="6382" y="4320"/>
                </a:cubicBezTo>
                <a:cubicBezTo>
                  <a:pt x="4484" y="4320"/>
                  <a:pt x="2945" y="6012"/>
                  <a:pt x="2945" y="8100"/>
                </a:cubicBezTo>
                <a:cubicBezTo>
                  <a:pt x="2945" y="8100"/>
                  <a:pt x="2945" y="13500"/>
                  <a:pt x="2945" y="13500"/>
                </a:cubicBezTo>
                <a:close/>
                <a:moveTo>
                  <a:pt x="2455" y="19439"/>
                </a:moveTo>
                <a:cubicBezTo>
                  <a:pt x="2725" y="19439"/>
                  <a:pt x="2945" y="19198"/>
                  <a:pt x="2945" y="18899"/>
                </a:cubicBezTo>
                <a:cubicBezTo>
                  <a:pt x="2945" y="18601"/>
                  <a:pt x="2725" y="18359"/>
                  <a:pt x="2455" y="18359"/>
                </a:cubicBezTo>
                <a:cubicBezTo>
                  <a:pt x="2184" y="18359"/>
                  <a:pt x="1964" y="18601"/>
                  <a:pt x="1964" y="18899"/>
                </a:cubicBezTo>
                <a:cubicBezTo>
                  <a:pt x="1964" y="19198"/>
                  <a:pt x="2184" y="19439"/>
                  <a:pt x="2455" y="19439"/>
                </a:cubicBezTo>
                <a:moveTo>
                  <a:pt x="20618" y="20519"/>
                </a:moveTo>
                <a:lnTo>
                  <a:pt x="982" y="20519"/>
                </a:lnTo>
                <a:lnTo>
                  <a:pt x="982" y="1080"/>
                </a:lnTo>
                <a:lnTo>
                  <a:pt x="20618" y="1080"/>
                </a:lnTo>
                <a:cubicBezTo>
                  <a:pt x="20618" y="1080"/>
                  <a:pt x="20618" y="20519"/>
                  <a:pt x="20618" y="20519"/>
                </a:cubicBezTo>
                <a:close/>
                <a:moveTo>
                  <a:pt x="20618" y="0"/>
                </a:moveTo>
                <a:lnTo>
                  <a:pt x="982" y="0"/>
                </a:lnTo>
                <a:cubicBezTo>
                  <a:pt x="440" y="0"/>
                  <a:pt x="0" y="484"/>
                  <a:pt x="0" y="1080"/>
                </a:cubicBezTo>
                <a:lnTo>
                  <a:pt x="0" y="20519"/>
                </a:lnTo>
                <a:cubicBezTo>
                  <a:pt x="0" y="21115"/>
                  <a:pt x="440" y="21600"/>
                  <a:pt x="982" y="21600"/>
                </a:cubicBezTo>
                <a:lnTo>
                  <a:pt x="20618" y="21600"/>
                </a:lnTo>
                <a:cubicBezTo>
                  <a:pt x="21160" y="21600"/>
                  <a:pt x="21600" y="21115"/>
                  <a:pt x="21600" y="20519"/>
                </a:cubicBezTo>
                <a:lnTo>
                  <a:pt x="21600" y="1080"/>
                </a:lnTo>
                <a:cubicBezTo>
                  <a:pt x="21600" y="484"/>
                  <a:pt x="21160" y="0"/>
                  <a:pt x="20618" y="0"/>
                </a:cubicBezTo>
                <a:moveTo>
                  <a:pt x="19145" y="3240"/>
                </a:moveTo>
                <a:cubicBezTo>
                  <a:pt x="19416" y="3240"/>
                  <a:pt x="19636" y="2999"/>
                  <a:pt x="19636" y="2700"/>
                </a:cubicBezTo>
                <a:cubicBezTo>
                  <a:pt x="19636" y="2402"/>
                  <a:pt x="19416" y="2160"/>
                  <a:pt x="19145" y="2160"/>
                </a:cubicBezTo>
                <a:cubicBezTo>
                  <a:pt x="18875" y="2160"/>
                  <a:pt x="18655" y="2402"/>
                  <a:pt x="18655" y="2700"/>
                </a:cubicBezTo>
                <a:cubicBezTo>
                  <a:pt x="18655" y="2999"/>
                  <a:pt x="18875" y="3240"/>
                  <a:pt x="19145" y="3240"/>
                </a:cubicBezTo>
                <a:moveTo>
                  <a:pt x="12764" y="8100"/>
                </a:moveTo>
                <a:cubicBezTo>
                  <a:pt x="12764" y="6609"/>
                  <a:pt x="13863" y="5400"/>
                  <a:pt x="15218" y="5400"/>
                </a:cubicBezTo>
                <a:cubicBezTo>
                  <a:pt x="16574" y="5400"/>
                  <a:pt x="17673" y="6609"/>
                  <a:pt x="17673" y="8100"/>
                </a:cubicBezTo>
                <a:lnTo>
                  <a:pt x="17673" y="13500"/>
                </a:lnTo>
                <a:cubicBezTo>
                  <a:pt x="17673" y="14991"/>
                  <a:pt x="16574" y="16199"/>
                  <a:pt x="15218" y="16199"/>
                </a:cubicBezTo>
                <a:cubicBezTo>
                  <a:pt x="13863" y="16199"/>
                  <a:pt x="12764" y="14991"/>
                  <a:pt x="12764" y="13500"/>
                </a:cubicBezTo>
                <a:cubicBezTo>
                  <a:pt x="12764" y="13500"/>
                  <a:pt x="12764" y="8100"/>
                  <a:pt x="12764" y="8100"/>
                </a:cubicBezTo>
                <a:close/>
                <a:moveTo>
                  <a:pt x="15218" y="17279"/>
                </a:moveTo>
                <a:cubicBezTo>
                  <a:pt x="17116" y="17279"/>
                  <a:pt x="18655" y="15587"/>
                  <a:pt x="18655" y="13500"/>
                </a:cubicBezTo>
                <a:lnTo>
                  <a:pt x="18655" y="8100"/>
                </a:lnTo>
                <a:cubicBezTo>
                  <a:pt x="18655" y="6012"/>
                  <a:pt x="17116" y="4320"/>
                  <a:pt x="15218" y="4320"/>
                </a:cubicBezTo>
                <a:cubicBezTo>
                  <a:pt x="13320" y="4320"/>
                  <a:pt x="11782" y="6012"/>
                  <a:pt x="11782" y="8100"/>
                </a:cubicBezTo>
                <a:lnTo>
                  <a:pt x="11782" y="13500"/>
                </a:lnTo>
                <a:cubicBezTo>
                  <a:pt x="11782" y="15587"/>
                  <a:pt x="13320" y="17279"/>
                  <a:pt x="15218" y="17279"/>
                </a:cubicBezTo>
                <a:moveTo>
                  <a:pt x="15218" y="9720"/>
                </a:moveTo>
                <a:cubicBezTo>
                  <a:pt x="16032" y="9720"/>
                  <a:pt x="16691" y="8995"/>
                  <a:pt x="16691" y="8100"/>
                </a:cubicBezTo>
                <a:cubicBezTo>
                  <a:pt x="16691" y="7206"/>
                  <a:pt x="16032" y="6480"/>
                  <a:pt x="15218" y="6480"/>
                </a:cubicBezTo>
                <a:cubicBezTo>
                  <a:pt x="14405" y="6480"/>
                  <a:pt x="13745" y="7206"/>
                  <a:pt x="13745" y="8100"/>
                </a:cubicBezTo>
                <a:cubicBezTo>
                  <a:pt x="13745" y="8995"/>
                  <a:pt x="14405" y="9720"/>
                  <a:pt x="15218" y="9720"/>
                </a:cubicBezTo>
                <a:moveTo>
                  <a:pt x="19145" y="18359"/>
                </a:moveTo>
                <a:cubicBezTo>
                  <a:pt x="18875" y="18359"/>
                  <a:pt x="18655" y="18601"/>
                  <a:pt x="18655" y="18899"/>
                </a:cubicBezTo>
                <a:cubicBezTo>
                  <a:pt x="18655" y="19198"/>
                  <a:pt x="18875" y="19439"/>
                  <a:pt x="19145" y="19439"/>
                </a:cubicBezTo>
                <a:cubicBezTo>
                  <a:pt x="19416" y="19439"/>
                  <a:pt x="19636" y="19198"/>
                  <a:pt x="19636" y="18899"/>
                </a:cubicBezTo>
                <a:cubicBezTo>
                  <a:pt x="19636" y="18601"/>
                  <a:pt x="19416" y="18359"/>
                  <a:pt x="19145" y="1835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0" name="Shape 2590">
            <a:extLst>
              <a:ext uri="{FF2B5EF4-FFF2-40B4-BE49-F238E27FC236}">
                <a16:creationId xmlns:a16="http://schemas.microsoft.com/office/drawing/2014/main" id="{E520F7C1-AA22-054D-AAA6-F13772F94545}"/>
              </a:ext>
            </a:extLst>
          </p:cNvPr>
          <p:cNvSpPr/>
          <p:nvPr userDrawn="1"/>
        </p:nvSpPr>
        <p:spPr>
          <a:xfrm>
            <a:off x="6997068" y="489085"/>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9"/>
                  <a:pt x="19636" y="20619"/>
                </a:cubicBezTo>
                <a:lnTo>
                  <a:pt x="1964" y="20619"/>
                </a:lnTo>
                <a:cubicBezTo>
                  <a:pt x="1422" y="20619"/>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7855" y="6382"/>
                </a:moveTo>
                <a:cubicBezTo>
                  <a:pt x="7313" y="6382"/>
                  <a:pt x="6873" y="5943"/>
                  <a:pt x="6873" y="5400"/>
                </a:cubicBezTo>
                <a:cubicBezTo>
                  <a:pt x="6873" y="4858"/>
                  <a:pt x="7313" y="4418"/>
                  <a:pt x="7855" y="4418"/>
                </a:cubicBezTo>
                <a:cubicBezTo>
                  <a:pt x="8396" y="4418"/>
                  <a:pt x="8836" y="4858"/>
                  <a:pt x="8836" y="5400"/>
                </a:cubicBezTo>
                <a:cubicBezTo>
                  <a:pt x="8836" y="5943"/>
                  <a:pt x="8396" y="6382"/>
                  <a:pt x="7855" y="6382"/>
                </a:cubicBezTo>
                <a:moveTo>
                  <a:pt x="18164" y="4909"/>
                </a:moveTo>
                <a:lnTo>
                  <a:pt x="9749" y="4909"/>
                </a:lnTo>
                <a:cubicBezTo>
                  <a:pt x="9530" y="4064"/>
                  <a:pt x="8768" y="3436"/>
                  <a:pt x="7855" y="3436"/>
                </a:cubicBezTo>
                <a:cubicBezTo>
                  <a:pt x="6941" y="3436"/>
                  <a:pt x="6180" y="4064"/>
                  <a:pt x="5960" y="4909"/>
                </a:cubicBezTo>
                <a:lnTo>
                  <a:pt x="3436" y="4909"/>
                </a:lnTo>
                <a:cubicBezTo>
                  <a:pt x="3165" y="4909"/>
                  <a:pt x="2945" y="5129"/>
                  <a:pt x="2945" y="5400"/>
                </a:cubicBezTo>
                <a:cubicBezTo>
                  <a:pt x="2945" y="5672"/>
                  <a:pt x="3165" y="5891"/>
                  <a:pt x="3436" y="5891"/>
                </a:cubicBezTo>
                <a:lnTo>
                  <a:pt x="5960" y="5891"/>
                </a:lnTo>
                <a:cubicBezTo>
                  <a:pt x="6180" y="6737"/>
                  <a:pt x="6941" y="7364"/>
                  <a:pt x="7855" y="7364"/>
                </a:cubicBezTo>
                <a:cubicBezTo>
                  <a:pt x="8768" y="7364"/>
                  <a:pt x="9530" y="6737"/>
                  <a:pt x="9749" y="5891"/>
                </a:cubicBezTo>
                <a:lnTo>
                  <a:pt x="18164" y="5891"/>
                </a:lnTo>
                <a:cubicBezTo>
                  <a:pt x="18435" y="5891"/>
                  <a:pt x="18655" y="5672"/>
                  <a:pt x="18655" y="5400"/>
                </a:cubicBezTo>
                <a:cubicBezTo>
                  <a:pt x="18655" y="5129"/>
                  <a:pt x="18435" y="4909"/>
                  <a:pt x="18164" y="4909"/>
                </a:cubicBezTo>
                <a:moveTo>
                  <a:pt x="14727" y="11782"/>
                </a:moveTo>
                <a:cubicBezTo>
                  <a:pt x="14186" y="11782"/>
                  <a:pt x="13745" y="11342"/>
                  <a:pt x="13745" y="10800"/>
                </a:cubicBezTo>
                <a:cubicBezTo>
                  <a:pt x="13745" y="10258"/>
                  <a:pt x="14186" y="9818"/>
                  <a:pt x="14727" y="9818"/>
                </a:cubicBezTo>
                <a:cubicBezTo>
                  <a:pt x="15269" y="9818"/>
                  <a:pt x="15709" y="10258"/>
                  <a:pt x="15709" y="10800"/>
                </a:cubicBezTo>
                <a:cubicBezTo>
                  <a:pt x="15709" y="11342"/>
                  <a:pt x="15269" y="11782"/>
                  <a:pt x="14727" y="11782"/>
                </a:cubicBezTo>
                <a:moveTo>
                  <a:pt x="18164" y="10310"/>
                </a:moveTo>
                <a:lnTo>
                  <a:pt x="16621" y="10310"/>
                </a:lnTo>
                <a:cubicBezTo>
                  <a:pt x="16402" y="9464"/>
                  <a:pt x="15641" y="8836"/>
                  <a:pt x="14727" y="8836"/>
                </a:cubicBezTo>
                <a:cubicBezTo>
                  <a:pt x="13814" y="8836"/>
                  <a:pt x="13052" y="9464"/>
                  <a:pt x="12833" y="10310"/>
                </a:cubicBezTo>
                <a:lnTo>
                  <a:pt x="3436" y="10310"/>
                </a:lnTo>
                <a:cubicBezTo>
                  <a:pt x="3165" y="10310"/>
                  <a:pt x="2945" y="10529"/>
                  <a:pt x="2945" y="10800"/>
                </a:cubicBezTo>
                <a:cubicBezTo>
                  <a:pt x="2945" y="11072"/>
                  <a:pt x="3165" y="11291"/>
                  <a:pt x="3436" y="11291"/>
                </a:cubicBezTo>
                <a:lnTo>
                  <a:pt x="12833" y="11291"/>
                </a:lnTo>
                <a:cubicBezTo>
                  <a:pt x="13052" y="12137"/>
                  <a:pt x="13814" y="12764"/>
                  <a:pt x="14727" y="12764"/>
                </a:cubicBezTo>
                <a:cubicBezTo>
                  <a:pt x="15641" y="12764"/>
                  <a:pt x="16402" y="12137"/>
                  <a:pt x="16621" y="11291"/>
                </a:cubicBezTo>
                <a:lnTo>
                  <a:pt x="18164" y="11291"/>
                </a:lnTo>
                <a:cubicBezTo>
                  <a:pt x="18435" y="11291"/>
                  <a:pt x="18655" y="11072"/>
                  <a:pt x="18655" y="10800"/>
                </a:cubicBezTo>
                <a:cubicBezTo>
                  <a:pt x="18655" y="10529"/>
                  <a:pt x="18435" y="10310"/>
                  <a:pt x="18164" y="10310"/>
                </a:cubicBezTo>
                <a:moveTo>
                  <a:pt x="9818" y="17182"/>
                </a:moveTo>
                <a:cubicBezTo>
                  <a:pt x="9276" y="17182"/>
                  <a:pt x="8836" y="16743"/>
                  <a:pt x="8836" y="16200"/>
                </a:cubicBezTo>
                <a:cubicBezTo>
                  <a:pt x="8836" y="15658"/>
                  <a:pt x="9276" y="15218"/>
                  <a:pt x="9818" y="15218"/>
                </a:cubicBezTo>
                <a:cubicBezTo>
                  <a:pt x="10360" y="15218"/>
                  <a:pt x="10800" y="15658"/>
                  <a:pt x="10800" y="16200"/>
                </a:cubicBezTo>
                <a:cubicBezTo>
                  <a:pt x="10800" y="16743"/>
                  <a:pt x="10360" y="17182"/>
                  <a:pt x="9818" y="17182"/>
                </a:cubicBezTo>
                <a:moveTo>
                  <a:pt x="18164" y="15709"/>
                </a:moveTo>
                <a:lnTo>
                  <a:pt x="11712" y="15709"/>
                </a:lnTo>
                <a:cubicBezTo>
                  <a:pt x="11493" y="14863"/>
                  <a:pt x="10732" y="14237"/>
                  <a:pt x="9818" y="14237"/>
                </a:cubicBezTo>
                <a:cubicBezTo>
                  <a:pt x="8904" y="14237"/>
                  <a:pt x="8143" y="14863"/>
                  <a:pt x="7924" y="15709"/>
                </a:cubicBezTo>
                <a:lnTo>
                  <a:pt x="3436" y="15709"/>
                </a:lnTo>
                <a:cubicBezTo>
                  <a:pt x="3165" y="15709"/>
                  <a:pt x="2945" y="15929"/>
                  <a:pt x="2945" y="16200"/>
                </a:cubicBezTo>
                <a:cubicBezTo>
                  <a:pt x="2945" y="16472"/>
                  <a:pt x="3165" y="16691"/>
                  <a:pt x="3436" y="16691"/>
                </a:cubicBezTo>
                <a:lnTo>
                  <a:pt x="7924" y="16691"/>
                </a:lnTo>
                <a:cubicBezTo>
                  <a:pt x="8143" y="17537"/>
                  <a:pt x="8904" y="18164"/>
                  <a:pt x="9818" y="18164"/>
                </a:cubicBezTo>
                <a:cubicBezTo>
                  <a:pt x="10732" y="18164"/>
                  <a:pt x="11493" y="17537"/>
                  <a:pt x="11712" y="16691"/>
                </a:cubicBezTo>
                <a:lnTo>
                  <a:pt x="18164" y="16691"/>
                </a:lnTo>
                <a:cubicBezTo>
                  <a:pt x="18435" y="16691"/>
                  <a:pt x="18655" y="16472"/>
                  <a:pt x="18655" y="16200"/>
                </a:cubicBezTo>
                <a:cubicBezTo>
                  <a:pt x="18655" y="15929"/>
                  <a:pt x="18435" y="15709"/>
                  <a:pt x="18164" y="1570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1" name="Shape 2591">
            <a:extLst>
              <a:ext uri="{FF2B5EF4-FFF2-40B4-BE49-F238E27FC236}">
                <a16:creationId xmlns:a16="http://schemas.microsoft.com/office/drawing/2014/main" id="{80D5F122-38DE-CD49-8537-F3A01930184D}"/>
              </a:ext>
            </a:extLst>
          </p:cNvPr>
          <p:cNvSpPr/>
          <p:nvPr userDrawn="1"/>
        </p:nvSpPr>
        <p:spPr>
          <a:xfrm>
            <a:off x="8063590" y="489085"/>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6"/>
                </a:cubicBezTo>
                <a:lnTo>
                  <a:pt x="19602" y="12268"/>
                </a:lnTo>
                <a:cubicBezTo>
                  <a:pt x="19256" y="12354"/>
                  <a:pt x="18984" y="12622"/>
                  <a:pt x="18892" y="12966"/>
                </a:cubicBezTo>
                <a:cubicBezTo>
                  <a:pt x="18703" y="13672"/>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3"/>
                </a:cubicBezTo>
                <a:lnTo>
                  <a:pt x="982" y="9587"/>
                </a:lnTo>
                <a:lnTo>
                  <a:pt x="1998" y="9333"/>
                </a:lnTo>
                <a:cubicBezTo>
                  <a:pt x="2343" y="9246"/>
                  <a:pt x="2616" y="8979"/>
                  <a:pt x="2708" y="8634"/>
                </a:cubicBezTo>
                <a:cubicBezTo>
                  <a:pt x="2897" y="7928"/>
                  <a:pt x="3179" y="7249"/>
                  <a:pt x="3548" y="6615"/>
                </a:cubicBezTo>
                <a:cubicBezTo>
                  <a:pt x="3727" y="6305"/>
                  <a:pt x="3724" y="5923"/>
                  <a:pt x="3540" y="5617"/>
                </a:cubicBezTo>
                <a:lnTo>
                  <a:pt x="3005" y="4725"/>
                </a:lnTo>
                <a:cubicBezTo>
                  <a:pt x="3004" y="4722"/>
                  <a:pt x="3002" y="4718"/>
                  <a:pt x="3000" y="4715"/>
                </a:cubicBezTo>
                <a:lnTo>
                  <a:pt x="4715" y="3000"/>
                </a:lnTo>
                <a:lnTo>
                  <a:pt x="5621" y="3544"/>
                </a:lnTo>
                <a:cubicBezTo>
                  <a:pt x="5777" y="3636"/>
                  <a:pt x="5951" y="3683"/>
                  <a:pt x="6127" y="3683"/>
                </a:cubicBezTo>
                <a:cubicBezTo>
                  <a:pt x="6296" y="3683"/>
                  <a:pt x="6465" y="3639"/>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39"/>
                  <a:pt x="15304" y="3683"/>
                  <a:pt x="15473" y="3683"/>
                </a:cubicBezTo>
                <a:cubicBezTo>
                  <a:pt x="15648" y="3683"/>
                  <a:pt x="15822" y="3636"/>
                  <a:pt x="15978" y="3544"/>
                </a:cubicBezTo>
                <a:lnTo>
                  <a:pt x="16884" y="3000"/>
                </a:lnTo>
                <a:lnTo>
                  <a:pt x="18600" y="4715"/>
                </a:lnTo>
                <a:cubicBezTo>
                  <a:pt x="18598" y="4718"/>
                  <a:pt x="18597" y="4722"/>
                  <a:pt x="18595" y="4726"/>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8"/>
                  <a:pt x="17136" y="1969"/>
                  <a:pt x="16975" y="1969"/>
                </a:cubicBezTo>
                <a:cubicBezTo>
                  <a:pt x="16778" y="1969"/>
                  <a:pt x="16572" y="2043"/>
                  <a:pt x="16400" y="2145"/>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5"/>
                </a:lnTo>
                <a:cubicBezTo>
                  <a:pt x="5028" y="2043"/>
                  <a:pt x="4822" y="1969"/>
                  <a:pt x="4625" y="1969"/>
                </a:cubicBezTo>
                <a:cubicBezTo>
                  <a:pt x="4464" y="1969"/>
                  <a:pt x="4308" y="2018"/>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3"/>
                  <a:pt x="0" y="9360"/>
                </a:cubicBezTo>
                <a:lnTo>
                  <a:pt x="0" y="12240"/>
                </a:lnTo>
                <a:cubicBezTo>
                  <a:pt x="0" y="12638"/>
                  <a:pt x="367" y="12848"/>
                  <a:pt x="720" y="12960"/>
                </a:cubicBezTo>
                <a:lnTo>
                  <a:pt x="1759" y="13220"/>
                </a:lnTo>
                <a:cubicBezTo>
                  <a:pt x="1973" y="14021"/>
                  <a:pt x="2292" y="14778"/>
                  <a:pt x="2698" y="15478"/>
                </a:cubicBezTo>
                <a:lnTo>
                  <a:pt x="2145" y="16400"/>
                </a:lnTo>
                <a:cubicBezTo>
                  <a:pt x="1959" y="16714"/>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4"/>
                  <a:pt x="19455" y="16400"/>
                </a:cubicBezTo>
                <a:lnTo>
                  <a:pt x="18902" y="15478"/>
                </a:lnTo>
                <a:cubicBezTo>
                  <a:pt x="19308" y="14778"/>
                  <a:pt x="19626" y="14021"/>
                  <a:pt x="19841" y="13220"/>
                </a:cubicBezTo>
                <a:lnTo>
                  <a:pt x="20880" y="12960"/>
                </a:lnTo>
                <a:cubicBezTo>
                  <a:pt x="21233" y="12848"/>
                  <a:pt x="21600" y="12638"/>
                  <a:pt x="21600" y="12240"/>
                </a:cubicBezTo>
                <a:lnTo>
                  <a:pt x="21600" y="9360"/>
                </a:lnTo>
                <a:cubicBezTo>
                  <a:pt x="21600" y="8963"/>
                  <a:pt x="21233" y="8730"/>
                  <a:pt x="20880" y="8641"/>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2" name="Shape 2592">
            <a:extLst>
              <a:ext uri="{FF2B5EF4-FFF2-40B4-BE49-F238E27FC236}">
                <a16:creationId xmlns:a16="http://schemas.microsoft.com/office/drawing/2014/main" id="{B79BFC81-C2CC-734C-87CB-C6AC29DE1276}"/>
              </a:ext>
            </a:extLst>
          </p:cNvPr>
          <p:cNvSpPr/>
          <p:nvPr userDrawn="1"/>
        </p:nvSpPr>
        <p:spPr>
          <a:xfrm>
            <a:off x="9130112" y="489085"/>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20618" y="12012"/>
                </a:moveTo>
                <a:cubicBezTo>
                  <a:pt x="20614" y="12014"/>
                  <a:pt x="20611" y="12016"/>
                  <a:pt x="20607" y="12016"/>
                </a:cubicBezTo>
                <a:lnTo>
                  <a:pt x="19602" y="12268"/>
                </a:lnTo>
                <a:cubicBezTo>
                  <a:pt x="19256" y="12354"/>
                  <a:pt x="18984" y="12622"/>
                  <a:pt x="18892" y="12966"/>
                </a:cubicBezTo>
                <a:cubicBezTo>
                  <a:pt x="18703" y="13672"/>
                  <a:pt x="18421" y="14352"/>
                  <a:pt x="18053" y="14986"/>
                </a:cubicBezTo>
                <a:cubicBezTo>
                  <a:pt x="17873" y="15295"/>
                  <a:pt x="17876" y="15677"/>
                  <a:pt x="18060" y="15984"/>
                </a:cubicBezTo>
                <a:lnTo>
                  <a:pt x="18601" y="16885"/>
                </a:lnTo>
                <a:lnTo>
                  <a:pt x="16886" y="18600"/>
                </a:lnTo>
                <a:cubicBezTo>
                  <a:pt x="16882" y="18598"/>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2" y="18415"/>
                  <a:pt x="6617" y="18049"/>
                </a:cubicBezTo>
                <a:cubicBezTo>
                  <a:pt x="6465" y="17961"/>
                  <a:pt x="6296" y="17917"/>
                  <a:pt x="6127" y="17917"/>
                </a:cubicBezTo>
                <a:cubicBezTo>
                  <a:pt x="5951" y="17917"/>
                  <a:pt x="5777" y="17964"/>
                  <a:pt x="5621" y="18057"/>
                </a:cubicBezTo>
                <a:lnTo>
                  <a:pt x="4725" y="18595"/>
                </a:lnTo>
                <a:cubicBezTo>
                  <a:pt x="4722" y="18597"/>
                  <a:pt x="4718" y="18598"/>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2"/>
                </a:cubicBezTo>
                <a:lnTo>
                  <a:pt x="982" y="9587"/>
                </a:lnTo>
                <a:lnTo>
                  <a:pt x="1998" y="9333"/>
                </a:lnTo>
                <a:cubicBezTo>
                  <a:pt x="2343" y="9246"/>
                  <a:pt x="2616" y="8979"/>
                  <a:pt x="2708" y="8634"/>
                </a:cubicBezTo>
                <a:cubicBezTo>
                  <a:pt x="2897" y="7929"/>
                  <a:pt x="3179" y="7249"/>
                  <a:pt x="3548" y="6615"/>
                </a:cubicBezTo>
                <a:cubicBezTo>
                  <a:pt x="3727" y="6305"/>
                  <a:pt x="3724" y="5923"/>
                  <a:pt x="3540" y="5617"/>
                </a:cubicBezTo>
                <a:lnTo>
                  <a:pt x="3005" y="4725"/>
                </a:lnTo>
                <a:cubicBezTo>
                  <a:pt x="3004" y="4722"/>
                  <a:pt x="3002" y="4719"/>
                  <a:pt x="3000" y="4715"/>
                </a:cubicBezTo>
                <a:lnTo>
                  <a:pt x="4715" y="3000"/>
                </a:lnTo>
                <a:lnTo>
                  <a:pt x="5621" y="3543"/>
                </a:lnTo>
                <a:cubicBezTo>
                  <a:pt x="5777" y="3637"/>
                  <a:pt x="5951" y="3683"/>
                  <a:pt x="6127" y="3683"/>
                </a:cubicBezTo>
                <a:cubicBezTo>
                  <a:pt x="6296" y="3683"/>
                  <a:pt x="6465" y="3639"/>
                  <a:pt x="6618" y="3552"/>
                </a:cubicBezTo>
                <a:cubicBezTo>
                  <a:pt x="7251" y="3185"/>
                  <a:pt x="7929" y="2904"/>
                  <a:pt x="8632" y="2717"/>
                </a:cubicBezTo>
                <a:cubicBezTo>
                  <a:pt x="8976" y="2624"/>
                  <a:pt x="9244" y="2352"/>
                  <a:pt x="9331" y="2006"/>
                </a:cubicBezTo>
                <a:lnTo>
                  <a:pt x="9587" y="982"/>
                </a:lnTo>
                <a:lnTo>
                  <a:pt x="12012" y="982"/>
                </a:lnTo>
                <a:cubicBezTo>
                  <a:pt x="12014" y="986"/>
                  <a:pt x="12015" y="989"/>
                  <a:pt x="12016" y="993"/>
                </a:cubicBezTo>
                <a:lnTo>
                  <a:pt x="12269" y="2006"/>
                </a:lnTo>
                <a:cubicBezTo>
                  <a:pt x="12356" y="2352"/>
                  <a:pt x="12624" y="2624"/>
                  <a:pt x="12968" y="2717"/>
                </a:cubicBezTo>
                <a:cubicBezTo>
                  <a:pt x="13671" y="2904"/>
                  <a:pt x="14348" y="3185"/>
                  <a:pt x="14982" y="3552"/>
                </a:cubicBezTo>
                <a:cubicBezTo>
                  <a:pt x="15134" y="3639"/>
                  <a:pt x="15304" y="3683"/>
                  <a:pt x="15473" y="3683"/>
                </a:cubicBezTo>
                <a:cubicBezTo>
                  <a:pt x="15648" y="3683"/>
                  <a:pt x="15822" y="3637"/>
                  <a:pt x="15978" y="3543"/>
                </a:cubicBezTo>
                <a:lnTo>
                  <a:pt x="16884" y="3000"/>
                </a:lnTo>
                <a:lnTo>
                  <a:pt x="18600" y="4715"/>
                </a:lnTo>
                <a:cubicBezTo>
                  <a:pt x="18598" y="4719"/>
                  <a:pt x="18597" y="4722"/>
                  <a:pt x="18595" y="4725"/>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2"/>
                  <a:pt x="20618" y="12012"/>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9"/>
                  <a:pt x="17136" y="1968"/>
                  <a:pt x="16975" y="1968"/>
                </a:cubicBezTo>
                <a:cubicBezTo>
                  <a:pt x="16778" y="1968"/>
                  <a:pt x="16572" y="2043"/>
                  <a:pt x="16400" y="2145"/>
                </a:cubicBezTo>
                <a:lnTo>
                  <a:pt x="15473" y="2701"/>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1"/>
                </a:cubicBezTo>
                <a:lnTo>
                  <a:pt x="5200" y="2145"/>
                </a:lnTo>
                <a:cubicBezTo>
                  <a:pt x="5028" y="2043"/>
                  <a:pt x="4822" y="1968"/>
                  <a:pt x="4625" y="1968"/>
                </a:cubicBezTo>
                <a:cubicBezTo>
                  <a:pt x="4464" y="1968"/>
                  <a:pt x="4308" y="2019"/>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2"/>
                  <a:pt x="0" y="9361"/>
                </a:cubicBezTo>
                <a:lnTo>
                  <a:pt x="0" y="12240"/>
                </a:lnTo>
                <a:cubicBezTo>
                  <a:pt x="0" y="12638"/>
                  <a:pt x="367" y="12848"/>
                  <a:pt x="720" y="12960"/>
                </a:cubicBezTo>
                <a:lnTo>
                  <a:pt x="1759" y="13220"/>
                </a:lnTo>
                <a:cubicBezTo>
                  <a:pt x="1973" y="14021"/>
                  <a:pt x="2292" y="14778"/>
                  <a:pt x="2698" y="15479"/>
                </a:cubicBezTo>
                <a:lnTo>
                  <a:pt x="2145" y="16400"/>
                </a:lnTo>
                <a:cubicBezTo>
                  <a:pt x="1959" y="16713"/>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3"/>
                  <a:pt x="19455" y="16400"/>
                </a:cubicBezTo>
                <a:lnTo>
                  <a:pt x="18902" y="15479"/>
                </a:lnTo>
                <a:cubicBezTo>
                  <a:pt x="19308" y="14778"/>
                  <a:pt x="19626" y="14021"/>
                  <a:pt x="19841" y="13220"/>
                </a:cubicBezTo>
                <a:lnTo>
                  <a:pt x="20880" y="12960"/>
                </a:lnTo>
                <a:cubicBezTo>
                  <a:pt x="21233" y="12848"/>
                  <a:pt x="21600" y="12638"/>
                  <a:pt x="21600" y="12240"/>
                </a:cubicBezTo>
                <a:lnTo>
                  <a:pt x="21600" y="9361"/>
                </a:lnTo>
                <a:cubicBezTo>
                  <a:pt x="21600" y="8962"/>
                  <a:pt x="21233" y="8730"/>
                  <a:pt x="20880" y="8641"/>
                </a:cubicBezTo>
                <a:moveTo>
                  <a:pt x="15709" y="10800"/>
                </a:moveTo>
                <a:cubicBezTo>
                  <a:pt x="15709" y="13346"/>
                  <a:pt x="13771" y="15438"/>
                  <a:pt x="11291" y="15685"/>
                </a:cubicBezTo>
                <a:lnTo>
                  <a:pt x="11291" y="12694"/>
                </a:lnTo>
                <a:cubicBezTo>
                  <a:pt x="12137" y="12476"/>
                  <a:pt x="12764" y="11714"/>
                  <a:pt x="12764" y="10800"/>
                </a:cubicBezTo>
                <a:cubicBezTo>
                  <a:pt x="12764" y="10630"/>
                  <a:pt x="12735" y="10468"/>
                  <a:pt x="12694" y="10310"/>
                </a:cubicBezTo>
                <a:lnTo>
                  <a:pt x="15308" y="8857"/>
                </a:lnTo>
                <a:cubicBezTo>
                  <a:pt x="15565" y="9453"/>
                  <a:pt x="15709" y="10110"/>
                  <a:pt x="15709" y="10800"/>
                </a:cubicBezTo>
                <a:moveTo>
                  <a:pt x="9818" y="10800"/>
                </a:moveTo>
                <a:cubicBezTo>
                  <a:pt x="9818" y="10258"/>
                  <a:pt x="10258" y="9818"/>
                  <a:pt x="10800" y="9818"/>
                </a:cubicBezTo>
                <a:cubicBezTo>
                  <a:pt x="11342" y="9818"/>
                  <a:pt x="11782" y="10258"/>
                  <a:pt x="11782" y="10800"/>
                </a:cubicBezTo>
                <a:cubicBezTo>
                  <a:pt x="11782" y="11342"/>
                  <a:pt x="11342" y="11782"/>
                  <a:pt x="10800" y="11782"/>
                </a:cubicBezTo>
                <a:cubicBezTo>
                  <a:pt x="10258" y="11782"/>
                  <a:pt x="9818" y="11342"/>
                  <a:pt x="9818" y="10800"/>
                </a:cubicBezTo>
                <a:moveTo>
                  <a:pt x="10309" y="15685"/>
                </a:moveTo>
                <a:cubicBezTo>
                  <a:pt x="7829" y="15438"/>
                  <a:pt x="5891" y="13346"/>
                  <a:pt x="5891" y="10800"/>
                </a:cubicBezTo>
                <a:cubicBezTo>
                  <a:pt x="5891" y="10110"/>
                  <a:pt x="6035" y="9453"/>
                  <a:pt x="6292" y="8857"/>
                </a:cubicBezTo>
                <a:lnTo>
                  <a:pt x="8906" y="10310"/>
                </a:lnTo>
                <a:cubicBezTo>
                  <a:pt x="8865" y="10468"/>
                  <a:pt x="8836" y="10630"/>
                  <a:pt x="8836" y="10800"/>
                </a:cubicBezTo>
                <a:cubicBezTo>
                  <a:pt x="8836" y="11714"/>
                  <a:pt x="9463" y="12476"/>
                  <a:pt x="10309" y="12694"/>
                </a:cubicBezTo>
                <a:cubicBezTo>
                  <a:pt x="10309" y="12694"/>
                  <a:pt x="10309" y="15685"/>
                  <a:pt x="10309" y="15685"/>
                </a:cubicBezTo>
                <a:close/>
                <a:moveTo>
                  <a:pt x="10800" y="5891"/>
                </a:moveTo>
                <a:cubicBezTo>
                  <a:pt x="12470" y="5891"/>
                  <a:pt x="13942" y="6727"/>
                  <a:pt x="14829" y="8000"/>
                </a:cubicBezTo>
                <a:lnTo>
                  <a:pt x="12220" y="9450"/>
                </a:lnTo>
                <a:cubicBezTo>
                  <a:pt x="11862" y="9074"/>
                  <a:pt x="11360" y="8836"/>
                  <a:pt x="10800" y="8836"/>
                </a:cubicBezTo>
                <a:cubicBezTo>
                  <a:pt x="10240" y="8836"/>
                  <a:pt x="9738" y="9074"/>
                  <a:pt x="9380" y="9450"/>
                </a:cubicBezTo>
                <a:lnTo>
                  <a:pt x="6771" y="8000"/>
                </a:lnTo>
                <a:cubicBezTo>
                  <a:pt x="7658" y="6727"/>
                  <a:pt x="9130" y="5891"/>
                  <a:pt x="10800" y="5891"/>
                </a:cubicBezTo>
                <a:moveTo>
                  <a:pt x="10800" y="4909"/>
                </a:moveTo>
                <a:cubicBezTo>
                  <a:pt x="7547" y="4909"/>
                  <a:pt x="4909" y="7547"/>
                  <a:pt x="4909" y="10800"/>
                </a:cubicBezTo>
                <a:cubicBezTo>
                  <a:pt x="4909" y="14054"/>
                  <a:pt x="7547" y="16691"/>
                  <a:pt x="10800" y="16691"/>
                </a:cubicBezTo>
                <a:cubicBezTo>
                  <a:pt x="14053" y="16691"/>
                  <a:pt x="16691" y="14054"/>
                  <a:pt x="16691" y="10800"/>
                </a:cubicBezTo>
                <a:cubicBezTo>
                  <a:pt x="16691" y="7547"/>
                  <a:pt x="14053" y="4909"/>
                  <a:pt x="10800" y="490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3" name="Shape 2593">
            <a:extLst>
              <a:ext uri="{FF2B5EF4-FFF2-40B4-BE49-F238E27FC236}">
                <a16:creationId xmlns:a16="http://schemas.microsoft.com/office/drawing/2014/main" id="{B5F517A9-1880-6F48-AE9C-27663EC0910F}"/>
              </a:ext>
            </a:extLst>
          </p:cNvPr>
          <p:cNvSpPr/>
          <p:nvPr userDrawn="1"/>
        </p:nvSpPr>
        <p:spPr>
          <a:xfrm>
            <a:off x="10196634" y="489085"/>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20618" y="8095"/>
                </a:moveTo>
                <a:lnTo>
                  <a:pt x="20091" y="8640"/>
                </a:lnTo>
                <a:cubicBezTo>
                  <a:pt x="19294" y="8426"/>
                  <a:pt x="18482" y="8322"/>
                  <a:pt x="17675" y="8322"/>
                </a:cubicBezTo>
                <a:lnTo>
                  <a:pt x="17150" y="7377"/>
                </a:lnTo>
                <a:cubicBezTo>
                  <a:pt x="17052" y="7203"/>
                  <a:pt x="16911" y="7035"/>
                  <a:pt x="16741" y="6937"/>
                </a:cubicBezTo>
                <a:cubicBezTo>
                  <a:pt x="16601" y="6856"/>
                  <a:pt x="16442" y="6822"/>
                  <a:pt x="16268" y="6868"/>
                </a:cubicBezTo>
                <a:lnTo>
                  <a:pt x="13487" y="7613"/>
                </a:lnTo>
                <a:cubicBezTo>
                  <a:pt x="13102" y="7716"/>
                  <a:pt x="12995" y="8125"/>
                  <a:pt x="12977" y="8495"/>
                </a:cubicBezTo>
                <a:lnTo>
                  <a:pt x="12996" y="9570"/>
                </a:lnTo>
                <a:cubicBezTo>
                  <a:pt x="12293" y="9973"/>
                  <a:pt x="11639" y="10471"/>
                  <a:pt x="11053" y="11057"/>
                </a:cubicBezTo>
                <a:lnTo>
                  <a:pt x="10023" y="10762"/>
                </a:lnTo>
                <a:cubicBezTo>
                  <a:pt x="9673" y="10664"/>
                  <a:pt x="9239" y="10682"/>
                  <a:pt x="9040" y="11026"/>
                </a:cubicBezTo>
                <a:lnTo>
                  <a:pt x="7600" y="13520"/>
                </a:lnTo>
                <a:cubicBezTo>
                  <a:pt x="7401" y="13864"/>
                  <a:pt x="7614" y="14229"/>
                  <a:pt x="7863" y="14504"/>
                </a:cubicBezTo>
                <a:lnTo>
                  <a:pt x="8633" y="15248"/>
                </a:lnTo>
                <a:cubicBezTo>
                  <a:pt x="8419" y="16049"/>
                  <a:pt x="8315" y="16864"/>
                  <a:pt x="8317" y="17674"/>
                </a:cubicBezTo>
                <a:lnTo>
                  <a:pt x="7377" y="18196"/>
                </a:lnTo>
                <a:cubicBezTo>
                  <a:pt x="7060" y="18373"/>
                  <a:pt x="6765" y="18693"/>
                  <a:pt x="6868" y="19077"/>
                </a:cubicBezTo>
                <a:lnTo>
                  <a:pt x="7281" y="20619"/>
                </a:lnTo>
                <a:lnTo>
                  <a:pt x="1964" y="20619"/>
                </a:lnTo>
                <a:cubicBezTo>
                  <a:pt x="1422" y="20619"/>
                  <a:pt x="982" y="20178"/>
                  <a:pt x="982" y="19636"/>
                </a:cubicBezTo>
                <a:lnTo>
                  <a:pt x="982" y="11291"/>
                </a:lnTo>
                <a:lnTo>
                  <a:pt x="1931" y="11291"/>
                </a:lnTo>
                <a:cubicBezTo>
                  <a:pt x="2328" y="11291"/>
                  <a:pt x="2538" y="10924"/>
                  <a:pt x="2651" y="10571"/>
                </a:cubicBezTo>
                <a:lnTo>
                  <a:pt x="2913" y="9523"/>
                </a:lnTo>
                <a:cubicBezTo>
                  <a:pt x="3711" y="9310"/>
                  <a:pt x="4466" y="8993"/>
                  <a:pt x="5164" y="8590"/>
                </a:cubicBezTo>
                <a:lnTo>
                  <a:pt x="6091" y="9146"/>
                </a:lnTo>
                <a:cubicBezTo>
                  <a:pt x="6275" y="9241"/>
                  <a:pt x="6484" y="9317"/>
                  <a:pt x="6681" y="9317"/>
                </a:cubicBezTo>
                <a:cubicBezTo>
                  <a:pt x="6837" y="9317"/>
                  <a:pt x="6985" y="9270"/>
                  <a:pt x="7110" y="9146"/>
                </a:cubicBezTo>
                <a:lnTo>
                  <a:pt x="9146" y="7109"/>
                </a:lnTo>
                <a:cubicBezTo>
                  <a:pt x="9427" y="6828"/>
                  <a:pt x="9332" y="6404"/>
                  <a:pt x="9146" y="6091"/>
                </a:cubicBezTo>
                <a:lnTo>
                  <a:pt x="8593" y="5169"/>
                </a:lnTo>
                <a:cubicBezTo>
                  <a:pt x="8999" y="4469"/>
                  <a:pt x="9317" y="3711"/>
                  <a:pt x="9531" y="2911"/>
                </a:cubicBezTo>
                <a:lnTo>
                  <a:pt x="10571" y="2651"/>
                </a:lnTo>
                <a:cubicBezTo>
                  <a:pt x="10924" y="2538"/>
                  <a:pt x="11291" y="2328"/>
                  <a:pt x="11291" y="1931"/>
                </a:cubicBezTo>
                <a:lnTo>
                  <a:pt x="11291" y="982"/>
                </a:lnTo>
                <a:lnTo>
                  <a:pt x="19636" y="982"/>
                </a:lnTo>
                <a:cubicBezTo>
                  <a:pt x="20178" y="982"/>
                  <a:pt x="20618" y="1421"/>
                  <a:pt x="20618" y="1964"/>
                </a:cubicBezTo>
                <a:cubicBezTo>
                  <a:pt x="20618" y="1964"/>
                  <a:pt x="20618" y="8095"/>
                  <a:pt x="20618" y="8095"/>
                </a:cubicBezTo>
                <a:close/>
                <a:moveTo>
                  <a:pt x="20618" y="12594"/>
                </a:moveTo>
                <a:cubicBezTo>
                  <a:pt x="19750" y="12088"/>
                  <a:pt x="18750" y="11782"/>
                  <a:pt x="17673" y="11782"/>
                </a:cubicBezTo>
                <a:cubicBezTo>
                  <a:pt x="14419" y="11782"/>
                  <a:pt x="11782" y="14419"/>
                  <a:pt x="11782" y="17673"/>
                </a:cubicBezTo>
                <a:cubicBezTo>
                  <a:pt x="11782" y="18751"/>
                  <a:pt x="12088" y="19750"/>
                  <a:pt x="12594" y="20619"/>
                </a:cubicBezTo>
                <a:lnTo>
                  <a:pt x="8298" y="20619"/>
                </a:lnTo>
                <a:lnTo>
                  <a:pt x="7875" y="19042"/>
                </a:lnTo>
                <a:lnTo>
                  <a:pt x="8794" y="18532"/>
                </a:lnTo>
                <a:cubicBezTo>
                  <a:pt x="9106" y="18358"/>
                  <a:pt x="9299" y="18028"/>
                  <a:pt x="9299" y="17671"/>
                </a:cubicBezTo>
                <a:cubicBezTo>
                  <a:pt x="9298" y="16938"/>
                  <a:pt x="9392" y="16208"/>
                  <a:pt x="9582" y="15502"/>
                </a:cubicBezTo>
                <a:cubicBezTo>
                  <a:pt x="9674" y="15158"/>
                  <a:pt x="9572" y="14791"/>
                  <a:pt x="9316" y="14543"/>
                </a:cubicBezTo>
                <a:lnTo>
                  <a:pt x="8572" y="13823"/>
                </a:lnTo>
                <a:cubicBezTo>
                  <a:pt x="8569" y="13820"/>
                  <a:pt x="8566" y="13817"/>
                  <a:pt x="8564" y="13813"/>
                </a:cubicBezTo>
                <a:lnTo>
                  <a:pt x="9776" y="11713"/>
                </a:lnTo>
                <a:lnTo>
                  <a:pt x="10783" y="12001"/>
                </a:lnTo>
                <a:cubicBezTo>
                  <a:pt x="11126" y="12099"/>
                  <a:pt x="11495" y="12003"/>
                  <a:pt x="11748" y="11751"/>
                </a:cubicBezTo>
                <a:cubicBezTo>
                  <a:pt x="12264" y="11234"/>
                  <a:pt x="12848" y="10787"/>
                  <a:pt x="13485" y="10421"/>
                </a:cubicBezTo>
                <a:cubicBezTo>
                  <a:pt x="13794" y="10243"/>
                  <a:pt x="13983" y="9911"/>
                  <a:pt x="13977" y="9554"/>
                </a:cubicBezTo>
                <a:lnTo>
                  <a:pt x="13960" y="8514"/>
                </a:lnTo>
                <a:lnTo>
                  <a:pt x="13960" y="8503"/>
                </a:lnTo>
                <a:lnTo>
                  <a:pt x="16304" y="7875"/>
                </a:lnTo>
                <a:lnTo>
                  <a:pt x="16817" y="8799"/>
                </a:lnTo>
                <a:cubicBezTo>
                  <a:pt x="16905" y="8958"/>
                  <a:pt x="17032" y="9085"/>
                  <a:pt x="17184" y="9172"/>
                </a:cubicBezTo>
                <a:cubicBezTo>
                  <a:pt x="17330" y="9257"/>
                  <a:pt x="17499" y="9304"/>
                  <a:pt x="17675" y="9304"/>
                </a:cubicBezTo>
                <a:cubicBezTo>
                  <a:pt x="18407" y="9304"/>
                  <a:pt x="19135" y="9399"/>
                  <a:pt x="19837" y="9589"/>
                </a:cubicBezTo>
                <a:cubicBezTo>
                  <a:pt x="20106" y="9660"/>
                  <a:pt x="20389" y="9611"/>
                  <a:pt x="20618" y="9464"/>
                </a:cubicBezTo>
                <a:cubicBezTo>
                  <a:pt x="20618" y="9464"/>
                  <a:pt x="20618" y="12594"/>
                  <a:pt x="20618" y="12594"/>
                </a:cubicBezTo>
                <a:close/>
                <a:moveTo>
                  <a:pt x="20618" y="15475"/>
                </a:moveTo>
                <a:lnTo>
                  <a:pt x="19093" y="16323"/>
                </a:lnTo>
                <a:cubicBezTo>
                  <a:pt x="18735" y="15946"/>
                  <a:pt x="18233" y="15709"/>
                  <a:pt x="17673" y="15709"/>
                </a:cubicBezTo>
                <a:cubicBezTo>
                  <a:pt x="17113" y="15709"/>
                  <a:pt x="16610" y="15946"/>
                  <a:pt x="16253" y="16323"/>
                </a:cubicBezTo>
                <a:lnTo>
                  <a:pt x="13643" y="14873"/>
                </a:lnTo>
                <a:cubicBezTo>
                  <a:pt x="14530" y="13599"/>
                  <a:pt x="16003" y="12764"/>
                  <a:pt x="17673" y="12764"/>
                </a:cubicBezTo>
                <a:cubicBezTo>
                  <a:pt x="18783" y="12764"/>
                  <a:pt x="19798" y="13141"/>
                  <a:pt x="20618" y="13764"/>
                </a:cubicBezTo>
                <a:cubicBezTo>
                  <a:pt x="20618" y="13764"/>
                  <a:pt x="20618" y="15475"/>
                  <a:pt x="20618" y="15475"/>
                </a:cubicBezTo>
                <a:close/>
                <a:moveTo>
                  <a:pt x="20618" y="19636"/>
                </a:moveTo>
                <a:cubicBezTo>
                  <a:pt x="20618" y="20178"/>
                  <a:pt x="20178" y="20619"/>
                  <a:pt x="19636" y="20619"/>
                </a:cubicBezTo>
                <a:lnTo>
                  <a:pt x="18164" y="20619"/>
                </a:lnTo>
                <a:lnTo>
                  <a:pt x="18164" y="19567"/>
                </a:lnTo>
                <a:cubicBezTo>
                  <a:pt x="19009" y="19348"/>
                  <a:pt x="19636" y="18587"/>
                  <a:pt x="19636" y="17673"/>
                </a:cubicBezTo>
                <a:cubicBezTo>
                  <a:pt x="19636" y="17502"/>
                  <a:pt x="19608" y="17339"/>
                  <a:pt x="19567" y="17182"/>
                </a:cubicBezTo>
                <a:lnTo>
                  <a:pt x="20618" y="16598"/>
                </a:lnTo>
                <a:cubicBezTo>
                  <a:pt x="20618" y="16598"/>
                  <a:pt x="20618" y="19636"/>
                  <a:pt x="20618" y="19636"/>
                </a:cubicBezTo>
                <a:close/>
                <a:moveTo>
                  <a:pt x="16691" y="17673"/>
                </a:moveTo>
                <a:cubicBezTo>
                  <a:pt x="16691" y="17131"/>
                  <a:pt x="17131" y="16691"/>
                  <a:pt x="17673" y="16691"/>
                </a:cubicBezTo>
                <a:cubicBezTo>
                  <a:pt x="18214" y="16691"/>
                  <a:pt x="18655" y="17131"/>
                  <a:pt x="18655" y="17673"/>
                </a:cubicBezTo>
                <a:cubicBezTo>
                  <a:pt x="18655" y="18215"/>
                  <a:pt x="18214" y="18655"/>
                  <a:pt x="17673" y="18655"/>
                </a:cubicBezTo>
                <a:cubicBezTo>
                  <a:pt x="17131" y="18655"/>
                  <a:pt x="16691" y="18215"/>
                  <a:pt x="16691" y="17673"/>
                </a:cubicBezTo>
                <a:moveTo>
                  <a:pt x="17182" y="20619"/>
                </a:moveTo>
                <a:lnTo>
                  <a:pt x="13757" y="20619"/>
                </a:lnTo>
                <a:cubicBezTo>
                  <a:pt x="13138" y="19797"/>
                  <a:pt x="12764" y="18781"/>
                  <a:pt x="12764" y="17673"/>
                </a:cubicBezTo>
                <a:cubicBezTo>
                  <a:pt x="12764" y="16982"/>
                  <a:pt x="12907" y="16326"/>
                  <a:pt x="13165" y="15730"/>
                </a:cubicBezTo>
                <a:lnTo>
                  <a:pt x="15779" y="17182"/>
                </a:lnTo>
                <a:cubicBezTo>
                  <a:pt x="15738" y="17339"/>
                  <a:pt x="15709" y="17502"/>
                  <a:pt x="15709" y="17673"/>
                </a:cubicBezTo>
                <a:cubicBezTo>
                  <a:pt x="15709" y="18587"/>
                  <a:pt x="16336" y="19348"/>
                  <a:pt x="17182" y="19567"/>
                </a:cubicBezTo>
                <a:cubicBezTo>
                  <a:pt x="17182" y="19567"/>
                  <a:pt x="17182" y="20619"/>
                  <a:pt x="17182" y="20619"/>
                </a:cubicBezTo>
                <a:close/>
                <a:moveTo>
                  <a:pt x="982" y="5376"/>
                </a:moveTo>
                <a:cubicBezTo>
                  <a:pt x="3301" y="5145"/>
                  <a:pt x="5145" y="3301"/>
                  <a:pt x="5375" y="982"/>
                </a:cubicBezTo>
                <a:lnTo>
                  <a:pt x="10309" y="982"/>
                </a:lnTo>
                <a:lnTo>
                  <a:pt x="10309" y="1703"/>
                </a:lnTo>
                <a:cubicBezTo>
                  <a:pt x="10305" y="1705"/>
                  <a:pt x="10302" y="1706"/>
                  <a:pt x="10298" y="1707"/>
                </a:cubicBezTo>
                <a:lnTo>
                  <a:pt x="9293" y="1958"/>
                </a:lnTo>
                <a:cubicBezTo>
                  <a:pt x="8947" y="2045"/>
                  <a:pt x="8675" y="2313"/>
                  <a:pt x="8583" y="2657"/>
                </a:cubicBezTo>
                <a:cubicBezTo>
                  <a:pt x="8394" y="3363"/>
                  <a:pt x="8112" y="4042"/>
                  <a:pt x="7744" y="4676"/>
                </a:cubicBezTo>
                <a:cubicBezTo>
                  <a:pt x="7564" y="4986"/>
                  <a:pt x="7567" y="5368"/>
                  <a:pt x="7751" y="5674"/>
                </a:cubicBezTo>
                <a:lnTo>
                  <a:pt x="8292" y="6575"/>
                </a:lnTo>
                <a:lnTo>
                  <a:pt x="6576" y="8291"/>
                </a:lnTo>
                <a:cubicBezTo>
                  <a:pt x="6573" y="8290"/>
                  <a:pt x="6569" y="8288"/>
                  <a:pt x="6566" y="8286"/>
                </a:cubicBezTo>
                <a:lnTo>
                  <a:pt x="5669" y="7748"/>
                </a:lnTo>
                <a:cubicBezTo>
                  <a:pt x="5513" y="7655"/>
                  <a:pt x="5339" y="7608"/>
                  <a:pt x="5164" y="7608"/>
                </a:cubicBezTo>
                <a:cubicBezTo>
                  <a:pt x="4995" y="7608"/>
                  <a:pt x="4825" y="7652"/>
                  <a:pt x="4673" y="7739"/>
                </a:cubicBezTo>
                <a:cubicBezTo>
                  <a:pt x="4039" y="8106"/>
                  <a:pt x="3362" y="8387"/>
                  <a:pt x="2659" y="8575"/>
                </a:cubicBezTo>
                <a:cubicBezTo>
                  <a:pt x="2315" y="8666"/>
                  <a:pt x="2047" y="8938"/>
                  <a:pt x="1960" y="9285"/>
                </a:cubicBezTo>
                <a:lnTo>
                  <a:pt x="1707" y="10298"/>
                </a:lnTo>
                <a:cubicBezTo>
                  <a:pt x="1706" y="10302"/>
                  <a:pt x="1705" y="10305"/>
                  <a:pt x="1703" y="10310"/>
                </a:cubicBezTo>
                <a:lnTo>
                  <a:pt x="982" y="10310"/>
                </a:lnTo>
                <a:cubicBezTo>
                  <a:pt x="982" y="10310"/>
                  <a:pt x="982" y="5376"/>
                  <a:pt x="982" y="5376"/>
                </a:cubicBezTo>
                <a:close/>
                <a:moveTo>
                  <a:pt x="982" y="1964"/>
                </a:moveTo>
                <a:cubicBezTo>
                  <a:pt x="982" y="1421"/>
                  <a:pt x="1422" y="982"/>
                  <a:pt x="1964" y="982"/>
                </a:cubicBezTo>
                <a:lnTo>
                  <a:pt x="4384" y="982"/>
                </a:lnTo>
                <a:cubicBezTo>
                  <a:pt x="4162" y="2758"/>
                  <a:pt x="2758" y="4162"/>
                  <a:pt x="982" y="4384"/>
                </a:cubicBezTo>
                <a:cubicBezTo>
                  <a:pt x="982" y="4384"/>
                  <a:pt x="982" y="1964"/>
                  <a:pt x="982" y="1964"/>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4" name="Shape 2594">
            <a:extLst>
              <a:ext uri="{FF2B5EF4-FFF2-40B4-BE49-F238E27FC236}">
                <a16:creationId xmlns:a16="http://schemas.microsoft.com/office/drawing/2014/main" id="{286464E1-A059-2042-A8ED-6A9C48E9B984}"/>
              </a:ext>
            </a:extLst>
          </p:cNvPr>
          <p:cNvSpPr/>
          <p:nvPr userDrawn="1"/>
        </p:nvSpPr>
        <p:spPr>
          <a:xfrm>
            <a:off x="11263156" y="491936"/>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6" name="Shape 2596">
            <a:extLst>
              <a:ext uri="{FF2B5EF4-FFF2-40B4-BE49-F238E27FC236}">
                <a16:creationId xmlns:a16="http://schemas.microsoft.com/office/drawing/2014/main" id="{8BABD3CC-B107-ED45-97E6-68C5AF9DE958}"/>
              </a:ext>
            </a:extLst>
          </p:cNvPr>
          <p:cNvSpPr/>
          <p:nvPr userDrawn="1"/>
        </p:nvSpPr>
        <p:spPr>
          <a:xfrm>
            <a:off x="2730979" y="1559885"/>
            <a:ext cx="295014" cy="214556"/>
          </a:xfrm>
          <a:custGeom>
            <a:avLst/>
            <a:gdLst/>
            <a:ahLst/>
            <a:cxnLst>
              <a:cxn ang="0">
                <a:pos x="wd2" y="hd2"/>
              </a:cxn>
              <a:cxn ang="5400000">
                <a:pos x="wd2" y="hd2"/>
              </a:cxn>
              <a:cxn ang="10800000">
                <a:pos x="wd2" y="hd2"/>
              </a:cxn>
              <a:cxn ang="16200000">
                <a:pos x="wd2" y="hd2"/>
              </a:cxn>
            </a:cxnLst>
            <a:rect l="0" t="0" r="r" b="b"/>
            <a:pathLst>
              <a:path w="21600" h="21600" extrusionOk="0">
                <a:moveTo>
                  <a:pt x="3436" y="5400"/>
                </a:moveTo>
                <a:lnTo>
                  <a:pt x="9327" y="5400"/>
                </a:lnTo>
                <a:cubicBezTo>
                  <a:pt x="9598" y="5400"/>
                  <a:pt x="9818" y="5098"/>
                  <a:pt x="9818" y="4725"/>
                </a:cubicBezTo>
                <a:cubicBezTo>
                  <a:pt x="9818" y="4353"/>
                  <a:pt x="9598" y="4050"/>
                  <a:pt x="9327" y="4050"/>
                </a:cubicBezTo>
                <a:lnTo>
                  <a:pt x="3436" y="4050"/>
                </a:lnTo>
                <a:cubicBezTo>
                  <a:pt x="3166" y="4050"/>
                  <a:pt x="2945" y="4353"/>
                  <a:pt x="2945" y="4725"/>
                </a:cubicBezTo>
                <a:cubicBezTo>
                  <a:pt x="2945" y="5098"/>
                  <a:pt x="3166" y="5400"/>
                  <a:pt x="3436" y="5400"/>
                </a:cubicBezTo>
                <a:moveTo>
                  <a:pt x="3436" y="8100"/>
                </a:moveTo>
                <a:lnTo>
                  <a:pt x="7364" y="8100"/>
                </a:lnTo>
                <a:cubicBezTo>
                  <a:pt x="7634" y="8100"/>
                  <a:pt x="7855" y="7798"/>
                  <a:pt x="7855" y="7425"/>
                </a:cubicBezTo>
                <a:cubicBezTo>
                  <a:pt x="7855" y="7053"/>
                  <a:pt x="7634" y="6750"/>
                  <a:pt x="7364" y="6750"/>
                </a:cubicBezTo>
                <a:lnTo>
                  <a:pt x="3436" y="6750"/>
                </a:lnTo>
                <a:cubicBezTo>
                  <a:pt x="3166" y="6750"/>
                  <a:pt x="2945" y="7053"/>
                  <a:pt x="2945" y="7425"/>
                </a:cubicBezTo>
                <a:cubicBezTo>
                  <a:pt x="2945" y="7798"/>
                  <a:pt x="3166" y="8100"/>
                  <a:pt x="3436" y="8100"/>
                </a:cubicBezTo>
                <a:moveTo>
                  <a:pt x="3436" y="10800"/>
                </a:moveTo>
                <a:lnTo>
                  <a:pt x="9327" y="10800"/>
                </a:lnTo>
                <a:cubicBezTo>
                  <a:pt x="9598" y="10800"/>
                  <a:pt x="9818" y="10498"/>
                  <a:pt x="9818" y="10125"/>
                </a:cubicBezTo>
                <a:cubicBezTo>
                  <a:pt x="9818" y="9753"/>
                  <a:pt x="9598" y="9450"/>
                  <a:pt x="9327" y="9450"/>
                </a:cubicBezTo>
                <a:lnTo>
                  <a:pt x="3436" y="9450"/>
                </a:lnTo>
                <a:cubicBezTo>
                  <a:pt x="3166" y="9450"/>
                  <a:pt x="2945" y="9753"/>
                  <a:pt x="2945" y="10125"/>
                </a:cubicBezTo>
                <a:cubicBezTo>
                  <a:pt x="2945" y="10498"/>
                  <a:pt x="3166" y="10800"/>
                  <a:pt x="3436" y="10800"/>
                </a:cubicBezTo>
                <a:moveTo>
                  <a:pt x="20618" y="20250"/>
                </a:moveTo>
                <a:lnTo>
                  <a:pt x="15709" y="20250"/>
                </a:lnTo>
                <a:lnTo>
                  <a:pt x="15709" y="17551"/>
                </a:lnTo>
                <a:lnTo>
                  <a:pt x="16691" y="17551"/>
                </a:lnTo>
                <a:cubicBezTo>
                  <a:pt x="16962" y="17551"/>
                  <a:pt x="17182" y="17248"/>
                  <a:pt x="17182" y="16875"/>
                </a:cubicBezTo>
                <a:cubicBezTo>
                  <a:pt x="17182" y="16503"/>
                  <a:pt x="16962" y="16200"/>
                  <a:pt x="16691" y="16200"/>
                </a:cubicBezTo>
                <a:lnTo>
                  <a:pt x="13745" y="16200"/>
                </a:lnTo>
                <a:cubicBezTo>
                  <a:pt x="13475" y="16200"/>
                  <a:pt x="13255" y="16503"/>
                  <a:pt x="13255" y="16875"/>
                </a:cubicBezTo>
                <a:cubicBezTo>
                  <a:pt x="13255" y="17248"/>
                  <a:pt x="13475" y="17551"/>
                  <a:pt x="13745" y="17551"/>
                </a:cubicBezTo>
                <a:lnTo>
                  <a:pt x="14727" y="17551"/>
                </a:lnTo>
                <a:lnTo>
                  <a:pt x="14727" y="20250"/>
                </a:lnTo>
                <a:lnTo>
                  <a:pt x="6873" y="20250"/>
                </a:lnTo>
                <a:lnTo>
                  <a:pt x="6873" y="17551"/>
                </a:lnTo>
                <a:lnTo>
                  <a:pt x="7855" y="17551"/>
                </a:lnTo>
                <a:cubicBezTo>
                  <a:pt x="8125" y="17551"/>
                  <a:pt x="8345" y="17248"/>
                  <a:pt x="8345" y="16875"/>
                </a:cubicBezTo>
                <a:cubicBezTo>
                  <a:pt x="8345" y="16503"/>
                  <a:pt x="8125" y="16200"/>
                  <a:pt x="7855" y="16200"/>
                </a:cubicBezTo>
                <a:lnTo>
                  <a:pt x="4909" y="16200"/>
                </a:lnTo>
                <a:cubicBezTo>
                  <a:pt x="4638" y="16200"/>
                  <a:pt x="4418" y="16503"/>
                  <a:pt x="4418" y="16875"/>
                </a:cubicBezTo>
                <a:cubicBezTo>
                  <a:pt x="4418" y="17248"/>
                  <a:pt x="4638" y="17551"/>
                  <a:pt x="4909" y="17551"/>
                </a:cubicBezTo>
                <a:lnTo>
                  <a:pt x="5891" y="17551"/>
                </a:lnTo>
                <a:lnTo>
                  <a:pt x="5891" y="20250"/>
                </a:lnTo>
                <a:lnTo>
                  <a:pt x="982" y="20250"/>
                </a:lnTo>
                <a:lnTo>
                  <a:pt x="982" y="1350"/>
                </a:lnTo>
                <a:lnTo>
                  <a:pt x="20618" y="1350"/>
                </a:lnTo>
                <a:cubicBezTo>
                  <a:pt x="20618" y="1350"/>
                  <a:pt x="20618" y="20250"/>
                  <a:pt x="20618" y="20250"/>
                </a:cubicBezTo>
                <a:close/>
                <a:moveTo>
                  <a:pt x="20618" y="0"/>
                </a:moveTo>
                <a:lnTo>
                  <a:pt x="982" y="0"/>
                </a:lnTo>
                <a:cubicBezTo>
                  <a:pt x="440" y="0"/>
                  <a:pt x="0" y="605"/>
                  <a:pt x="0" y="1350"/>
                </a:cubicBezTo>
                <a:lnTo>
                  <a:pt x="0" y="20250"/>
                </a:lnTo>
                <a:cubicBezTo>
                  <a:pt x="0" y="20995"/>
                  <a:pt x="440" y="21600"/>
                  <a:pt x="982" y="21600"/>
                </a:cubicBezTo>
                <a:lnTo>
                  <a:pt x="20618" y="21600"/>
                </a:lnTo>
                <a:cubicBezTo>
                  <a:pt x="21160" y="21600"/>
                  <a:pt x="21600" y="20995"/>
                  <a:pt x="21600" y="20250"/>
                </a:cubicBezTo>
                <a:lnTo>
                  <a:pt x="21600" y="1350"/>
                </a:lnTo>
                <a:cubicBezTo>
                  <a:pt x="21600" y="605"/>
                  <a:pt x="21160" y="0"/>
                  <a:pt x="20618" y="0"/>
                </a:cubicBezTo>
                <a:moveTo>
                  <a:pt x="3436" y="13500"/>
                </a:moveTo>
                <a:lnTo>
                  <a:pt x="7364" y="13500"/>
                </a:lnTo>
                <a:cubicBezTo>
                  <a:pt x="7634" y="13500"/>
                  <a:pt x="7855" y="13198"/>
                  <a:pt x="7855" y="12825"/>
                </a:cubicBezTo>
                <a:cubicBezTo>
                  <a:pt x="7855" y="12452"/>
                  <a:pt x="7634" y="12150"/>
                  <a:pt x="7364" y="12150"/>
                </a:cubicBezTo>
                <a:lnTo>
                  <a:pt x="3436" y="12150"/>
                </a:lnTo>
                <a:cubicBezTo>
                  <a:pt x="3166" y="12150"/>
                  <a:pt x="2945" y="12452"/>
                  <a:pt x="2945" y="12825"/>
                </a:cubicBezTo>
                <a:cubicBezTo>
                  <a:pt x="2945" y="13198"/>
                  <a:pt x="3166" y="13500"/>
                  <a:pt x="3436" y="13500"/>
                </a:cubicBezTo>
                <a:moveTo>
                  <a:pt x="12273" y="5400"/>
                </a:moveTo>
                <a:lnTo>
                  <a:pt x="16200" y="5400"/>
                </a:lnTo>
                <a:cubicBezTo>
                  <a:pt x="16471" y="5400"/>
                  <a:pt x="16691" y="5098"/>
                  <a:pt x="16691" y="4725"/>
                </a:cubicBezTo>
                <a:cubicBezTo>
                  <a:pt x="16691" y="4353"/>
                  <a:pt x="16471" y="4050"/>
                  <a:pt x="16200" y="4050"/>
                </a:cubicBezTo>
                <a:lnTo>
                  <a:pt x="12273" y="4050"/>
                </a:lnTo>
                <a:cubicBezTo>
                  <a:pt x="12002" y="4050"/>
                  <a:pt x="11782" y="4353"/>
                  <a:pt x="11782" y="4725"/>
                </a:cubicBezTo>
                <a:cubicBezTo>
                  <a:pt x="11782" y="5098"/>
                  <a:pt x="12002" y="5400"/>
                  <a:pt x="12273" y="5400"/>
                </a:cubicBezTo>
                <a:moveTo>
                  <a:pt x="12273" y="10800"/>
                </a:moveTo>
                <a:lnTo>
                  <a:pt x="16200" y="10800"/>
                </a:lnTo>
                <a:cubicBezTo>
                  <a:pt x="16471" y="10800"/>
                  <a:pt x="16691" y="10498"/>
                  <a:pt x="16691" y="10125"/>
                </a:cubicBezTo>
                <a:cubicBezTo>
                  <a:pt x="16691" y="9753"/>
                  <a:pt x="16471" y="9450"/>
                  <a:pt x="16200" y="9450"/>
                </a:cubicBezTo>
                <a:lnTo>
                  <a:pt x="12273" y="9450"/>
                </a:lnTo>
                <a:cubicBezTo>
                  <a:pt x="12002" y="9450"/>
                  <a:pt x="11782" y="9753"/>
                  <a:pt x="11782" y="10125"/>
                </a:cubicBezTo>
                <a:cubicBezTo>
                  <a:pt x="11782" y="10498"/>
                  <a:pt x="12002" y="10800"/>
                  <a:pt x="12273" y="10800"/>
                </a:cubicBezTo>
                <a:moveTo>
                  <a:pt x="12273" y="13500"/>
                </a:moveTo>
                <a:lnTo>
                  <a:pt x="18164" y="13500"/>
                </a:lnTo>
                <a:cubicBezTo>
                  <a:pt x="18434" y="13500"/>
                  <a:pt x="18655" y="13198"/>
                  <a:pt x="18655" y="12825"/>
                </a:cubicBezTo>
                <a:cubicBezTo>
                  <a:pt x="18655" y="12452"/>
                  <a:pt x="18434" y="12150"/>
                  <a:pt x="18164" y="12150"/>
                </a:cubicBezTo>
                <a:lnTo>
                  <a:pt x="12273" y="12150"/>
                </a:lnTo>
                <a:cubicBezTo>
                  <a:pt x="12002" y="12150"/>
                  <a:pt x="11782" y="12452"/>
                  <a:pt x="11782" y="12825"/>
                </a:cubicBezTo>
                <a:cubicBezTo>
                  <a:pt x="11782" y="13198"/>
                  <a:pt x="12002" y="13500"/>
                  <a:pt x="12273" y="13500"/>
                </a:cubicBezTo>
                <a:moveTo>
                  <a:pt x="12273" y="8100"/>
                </a:moveTo>
                <a:lnTo>
                  <a:pt x="18164" y="8100"/>
                </a:lnTo>
                <a:cubicBezTo>
                  <a:pt x="18434" y="8100"/>
                  <a:pt x="18655" y="7798"/>
                  <a:pt x="18655" y="7425"/>
                </a:cubicBezTo>
                <a:cubicBezTo>
                  <a:pt x="18655" y="7053"/>
                  <a:pt x="18434" y="6750"/>
                  <a:pt x="18164" y="6750"/>
                </a:cubicBezTo>
                <a:lnTo>
                  <a:pt x="12273" y="6750"/>
                </a:lnTo>
                <a:cubicBezTo>
                  <a:pt x="12002" y="6750"/>
                  <a:pt x="11782" y="7053"/>
                  <a:pt x="11782" y="7425"/>
                </a:cubicBezTo>
                <a:cubicBezTo>
                  <a:pt x="11782" y="7798"/>
                  <a:pt x="12002" y="8100"/>
                  <a:pt x="12273" y="81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7" name="Shape 2597">
            <a:extLst>
              <a:ext uri="{FF2B5EF4-FFF2-40B4-BE49-F238E27FC236}">
                <a16:creationId xmlns:a16="http://schemas.microsoft.com/office/drawing/2014/main" id="{FF4BD021-0209-3C4B-83AA-D662C146DCCA}"/>
              </a:ext>
            </a:extLst>
          </p:cNvPr>
          <p:cNvSpPr/>
          <p:nvPr userDrawn="1"/>
        </p:nvSpPr>
        <p:spPr>
          <a:xfrm>
            <a:off x="3797501" y="1558459"/>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7364" y="9600"/>
                </a:moveTo>
                <a:lnTo>
                  <a:pt x="11291" y="9600"/>
                </a:lnTo>
                <a:cubicBezTo>
                  <a:pt x="11562" y="9600"/>
                  <a:pt x="11782" y="9332"/>
                  <a:pt x="11782" y="9000"/>
                </a:cubicBezTo>
                <a:cubicBezTo>
                  <a:pt x="11782" y="8669"/>
                  <a:pt x="11562" y="8400"/>
                  <a:pt x="11291" y="8400"/>
                </a:cubicBezTo>
                <a:lnTo>
                  <a:pt x="7364" y="8400"/>
                </a:lnTo>
                <a:cubicBezTo>
                  <a:pt x="7093" y="8400"/>
                  <a:pt x="6873" y="8669"/>
                  <a:pt x="6873" y="9000"/>
                </a:cubicBezTo>
                <a:cubicBezTo>
                  <a:pt x="6873" y="9332"/>
                  <a:pt x="7093" y="9600"/>
                  <a:pt x="7364" y="9600"/>
                </a:cubicBezTo>
                <a:moveTo>
                  <a:pt x="7364" y="12000"/>
                </a:moveTo>
                <a:lnTo>
                  <a:pt x="9327" y="12000"/>
                </a:lnTo>
                <a:cubicBezTo>
                  <a:pt x="9598" y="12000"/>
                  <a:pt x="9818" y="11732"/>
                  <a:pt x="9818" y="11400"/>
                </a:cubicBezTo>
                <a:cubicBezTo>
                  <a:pt x="9818" y="11069"/>
                  <a:pt x="9598" y="10800"/>
                  <a:pt x="9327" y="10800"/>
                </a:cubicBezTo>
                <a:lnTo>
                  <a:pt x="7364" y="10800"/>
                </a:lnTo>
                <a:cubicBezTo>
                  <a:pt x="7093" y="10800"/>
                  <a:pt x="6873" y="11069"/>
                  <a:pt x="6873" y="11400"/>
                </a:cubicBezTo>
                <a:cubicBezTo>
                  <a:pt x="6873" y="11732"/>
                  <a:pt x="7093" y="12000"/>
                  <a:pt x="7364" y="12000"/>
                </a:cubicBezTo>
                <a:moveTo>
                  <a:pt x="20618" y="20400"/>
                </a:moveTo>
                <a:lnTo>
                  <a:pt x="16691" y="20400"/>
                </a:lnTo>
                <a:lnTo>
                  <a:pt x="16691" y="19200"/>
                </a:lnTo>
                <a:lnTo>
                  <a:pt x="17182" y="19200"/>
                </a:lnTo>
                <a:cubicBezTo>
                  <a:pt x="17453" y="19200"/>
                  <a:pt x="17673" y="18932"/>
                  <a:pt x="17673" y="18600"/>
                </a:cubicBezTo>
                <a:cubicBezTo>
                  <a:pt x="17673" y="18269"/>
                  <a:pt x="17453" y="18000"/>
                  <a:pt x="17182" y="18000"/>
                </a:cubicBezTo>
                <a:lnTo>
                  <a:pt x="15218" y="18000"/>
                </a:lnTo>
                <a:cubicBezTo>
                  <a:pt x="14947" y="18000"/>
                  <a:pt x="14727" y="18269"/>
                  <a:pt x="14727" y="18600"/>
                </a:cubicBezTo>
                <a:cubicBezTo>
                  <a:pt x="14727" y="18932"/>
                  <a:pt x="14947" y="19200"/>
                  <a:pt x="15218" y="19200"/>
                </a:cubicBezTo>
                <a:lnTo>
                  <a:pt x="15709" y="19200"/>
                </a:lnTo>
                <a:lnTo>
                  <a:pt x="15709" y="20400"/>
                </a:lnTo>
                <a:lnTo>
                  <a:pt x="9818" y="20400"/>
                </a:lnTo>
                <a:lnTo>
                  <a:pt x="9818" y="19200"/>
                </a:lnTo>
                <a:lnTo>
                  <a:pt x="10309" y="19200"/>
                </a:lnTo>
                <a:cubicBezTo>
                  <a:pt x="10580" y="19200"/>
                  <a:pt x="10800" y="18932"/>
                  <a:pt x="10800" y="18600"/>
                </a:cubicBezTo>
                <a:cubicBezTo>
                  <a:pt x="10800" y="18269"/>
                  <a:pt x="10580" y="18000"/>
                  <a:pt x="10309" y="18000"/>
                </a:cubicBezTo>
                <a:lnTo>
                  <a:pt x="8345" y="18000"/>
                </a:lnTo>
                <a:cubicBezTo>
                  <a:pt x="8075" y="18000"/>
                  <a:pt x="7855" y="18269"/>
                  <a:pt x="7855" y="18600"/>
                </a:cubicBezTo>
                <a:cubicBezTo>
                  <a:pt x="7855" y="18932"/>
                  <a:pt x="8075" y="19200"/>
                  <a:pt x="8345" y="19200"/>
                </a:cubicBezTo>
                <a:lnTo>
                  <a:pt x="8836" y="19200"/>
                </a:lnTo>
                <a:lnTo>
                  <a:pt x="8836" y="20400"/>
                </a:lnTo>
                <a:lnTo>
                  <a:pt x="4909" y="20400"/>
                </a:lnTo>
                <a:lnTo>
                  <a:pt x="4909" y="6000"/>
                </a:lnTo>
                <a:lnTo>
                  <a:pt x="20618" y="6000"/>
                </a:lnTo>
                <a:cubicBezTo>
                  <a:pt x="20618" y="6000"/>
                  <a:pt x="20618" y="20400"/>
                  <a:pt x="20618" y="20400"/>
                </a:cubicBezTo>
                <a:close/>
                <a:moveTo>
                  <a:pt x="20618" y="4800"/>
                </a:moveTo>
                <a:lnTo>
                  <a:pt x="4909" y="4800"/>
                </a:lnTo>
                <a:cubicBezTo>
                  <a:pt x="4367" y="4800"/>
                  <a:pt x="3927" y="5338"/>
                  <a:pt x="3927" y="6000"/>
                </a:cubicBezTo>
                <a:lnTo>
                  <a:pt x="3927" y="20400"/>
                </a:lnTo>
                <a:cubicBezTo>
                  <a:pt x="3927" y="21062"/>
                  <a:pt x="4367" y="21600"/>
                  <a:pt x="4909" y="21600"/>
                </a:cubicBezTo>
                <a:lnTo>
                  <a:pt x="20618" y="21600"/>
                </a:lnTo>
                <a:cubicBezTo>
                  <a:pt x="21160" y="21600"/>
                  <a:pt x="21600" y="21062"/>
                  <a:pt x="21600" y="20400"/>
                </a:cubicBezTo>
                <a:lnTo>
                  <a:pt x="21600" y="6000"/>
                </a:lnTo>
                <a:cubicBezTo>
                  <a:pt x="21600" y="5338"/>
                  <a:pt x="21160" y="4800"/>
                  <a:pt x="20618" y="4800"/>
                </a:cubicBezTo>
                <a:moveTo>
                  <a:pt x="7364" y="14400"/>
                </a:moveTo>
                <a:lnTo>
                  <a:pt x="11291" y="14400"/>
                </a:lnTo>
                <a:cubicBezTo>
                  <a:pt x="11562" y="14400"/>
                  <a:pt x="11782" y="14132"/>
                  <a:pt x="11782" y="13800"/>
                </a:cubicBezTo>
                <a:cubicBezTo>
                  <a:pt x="11782" y="13469"/>
                  <a:pt x="11562" y="13200"/>
                  <a:pt x="11291" y="13200"/>
                </a:cubicBezTo>
                <a:lnTo>
                  <a:pt x="7364" y="13200"/>
                </a:lnTo>
                <a:cubicBezTo>
                  <a:pt x="7093" y="13200"/>
                  <a:pt x="6873" y="13469"/>
                  <a:pt x="6873" y="13800"/>
                </a:cubicBezTo>
                <a:cubicBezTo>
                  <a:pt x="6873" y="14132"/>
                  <a:pt x="7093" y="14400"/>
                  <a:pt x="7364" y="14400"/>
                </a:cubicBezTo>
                <a:moveTo>
                  <a:pt x="2455" y="15600"/>
                </a:moveTo>
                <a:lnTo>
                  <a:pt x="982" y="15600"/>
                </a:lnTo>
                <a:lnTo>
                  <a:pt x="982" y="1200"/>
                </a:lnTo>
                <a:lnTo>
                  <a:pt x="16691" y="1200"/>
                </a:lnTo>
                <a:lnTo>
                  <a:pt x="16691" y="3000"/>
                </a:lnTo>
                <a:cubicBezTo>
                  <a:pt x="16691" y="3332"/>
                  <a:pt x="16911" y="3600"/>
                  <a:pt x="17182" y="3600"/>
                </a:cubicBezTo>
                <a:cubicBezTo>
                  <a:pt x="17453" y="3600"/>
                  <a:pt x="17673" y="3332"/>
                  <a:pt x="17673" y="3000"/>
                </a:cubicBezTo>
                <a:lnTo>
                  <a:pt x="17673" y="1200"/>
                </a:lnTo>
                <a:cubicBezTo>
                  <a:pt x="17673" y="538"/>
                  <a:pt x="17233" y="0"/>
                  <a:pt x="16691" y="0"/>
                </a:cubicBezTo>
                <a:lnTo>
                  <a:pt x="982" y="0"/>
                </a:lnTo>
                <a:cubicBezTo>
                  <a:pt x="440" y="0"/>
                  <a:pt x="0" y="538"/>
                  <a:pt x="0" y="1200"/>
                </a:cubicBezTo>
                <a:lnTo>
                  <a:pt x="0" y="15600"/>
                </a:lnTo>
                <a:cubicBezTo>
                  <a:pt x="0" y="16262"/>
                  <a:pt x="440" y="16801"/>
                  <a:pt x="982" y="16801"/>
                </a:cubicBezTo>
                <a:lnTo>
                  <a:pt x="2455" y="16801"/>
                </a:lnTo>
                <a:cubicBezTo>
                  <a:pt x="2725" y="16801"/>
                  <a:pt x="2945" y="16532"/>
                  <a:pt x="2945" y="16200"/>
                </a:cubicBezTo>
                <a:cubicBezTo>
                  <a:pt x="2945" y="15869"/>
                  <a:pt x="2725" y="15600"/>
                  <a:pt x="2455" y="15600"/>
                </a:cubicBezTo>
                <a:moveTo>
                  <a:pt x="14236" y="14400"/>
                </a:moveTo>
                <a:lnTo>
                  <a:pt x="16200" y="14400"/>
                </a:lnTo>
                <a:cubicBezTo>
                  <a:pt x="16471" y="14400"/>
                  <a:pt x="16691" y="14132"/>
                  <a:pt x="16691" y="13800"/>
                </a:cubicBezTo>
                <a:cubicBezTo>
                  <a:pt x="16691" y="13469"/>
                  <a:pt x="16471" y="13200"/>
                  <a:pt x="16200" y="13200"/>
                </a:cubicBezTo>
                <a:lnTo>
                  <a:pt x="14236" y="13200"/>
                </a:lnTo>
                <a:cubicBezTo>
                  <a:pt x="13966" y="13200"/>
                  <a:pt x="13745" y="13469"/>
                  <a:pt x="13745" y="13800"/>
                </a:cubicBezTo>
                <a:cubicBezTo>
                  <a:pt x="13745" y="14132"/>
                  <a:pt x="13966" y="14400"/>
                  <a:pt x="14236" y="14400"/>
                </a:cubicBezTo>
                <a:moveTo>
                  <a:pt x="14236" y="9600"/>
                </a:moveTo>
                <a:lnTo>
                  <a:pt x="16200" y="9600"/>
                </a:lnTo>
                <a:cubicBezTo>
                  <a:pt x="16471" y="9600"/>
                  <a:pt x="16691" y="9332"/>
                  <a:pt x="16691" y="9000"/>
                </a:cubicBezTo>
                <a:cubicBezTo>
                  <a:pt x="16691" y="8669"/>
                  <a:pt x="16471" y="8400"/>
                  <a:pt x="16200" y="8400"/>
                </a:cubicBezTo>
                <a:lnTo>
                  <a:pt x="14236" y="8400"/>
                </a:lnTo>
                <a:cubicBezTo>
                  <a:pt x="13966" y="8400"/>
                  <a:pt x="13745" y="8669"/>
                  <a:pt x="13745" y="9000"/>
                </a:cubicBezTo>
                <a:cubicBezTo>
                  <a:pt x="13745" y="9332"/>
                  <a:pt x="13966" y="9600"/>
                  <a:pt x="14236" y="9600"/>
                </a:cubicBezTo>
                <a:moveTo>
                  <a:pt x="14236" y="12000"/>
                </a:moveTo>
                <a:lnTo>
                  <a:pt x="18164" y="12000"/>
                </a:lnTo>
                <a:cubicBezTo>
                  <a:pt x="18434" y="12000"/>
                  <a:pt x="18655" y="11732"/>
                  <a:pt x="18655" y="11400"/>
                </a:cubicBezTo>
                <a:cubicBezTo>
                  <a:pt x="18655" y="11069"/>
                  <a:pt x="18434" y="10800"/>
                  <a:pt x="18164" y="10800"/>
                </a:cubicBezTo>
                <a:lnTo>
                  <a:pt x="14236" y="10800"/>
                </a:lnTo>
                <a:cubicBezTo>
                  <a:pt x="13966" y="10800"/>
                  <a:pt x="13745" y="11069"/>
                  <a:pt x="13745" y="11400"/>
                </a:cubicBezTo>
                <a:cubicBezTo>
                  <a:pt x="13745" y="11732"/>
                  <a:pt x="13966" y="12000"/>
                  <a:pt x="14236" y="120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8" name="Shape 2598">
            <a:extLst>
              <a:ext uri="{FF2B5EF4-FFF2-40B4-BE49-F238E27FC236}">
                <a16:creationId xmlns:a16="http://schemas.microsoft.com/office/drawing/2014/main" id="{6DCD44D6-679B-4945-9D6C-B91926B87C6E}"/>
              </a:ext>
            </a:extLst>
          </p:cNvPr>
          <p:cNvSpPr/>
          <p:nvPr userDrawn="1"/>
        </p:nvSpPr>
        <p:spPr>
          <a:xfrm>
            <a:off x="4864023" y="1558459"/>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6873" y="8400"/>
                </a:moveTo>
                <a:lnTo>
                  <a:pt x="10800" y="8400"/>
                </a:lnTo>
                <a:lnTo>
                  <a:pt x="10800" y="12001"/>
                </a:lnTo>
                <a:lnTo>
                  <a:pt x="6873" y="12001"/>
                </a:lnTo>
                <a:cubicBezTo>
                  <a:pt x="6873" y="12001"/>
                  <a:pt x="6873" y="8400"/>
                  <a:pt x="6873" y="8400"/>
                </a:cubicBezTo>
                <a:close/>
                <a:moveTo>
                  <a:pt x="6382" y="13200"/>
                </a:moveTo>
                <a:lnTo>
                  <a:pt x="11291" y="13200"/>
                </a:lnTo>
                <a:cubicBezTo>
                  <a:pt x="11562" y="13200"/>
                  <a:pt x="11782" y="12932"/>
                  <a:pt x="11782" y="12600"/>
                </a:cubicBezTo>
                <a:lnTo>
                  <a:pt x="11782" y="7800"/>
                </a:lnTo>
                <a:cubicBezTo>
                  <a:pt x="11782" y="7469"/>
                  <a:pt x="11562" y="7200"/>
                  <a:pt x="11291" y="7200"/>
                </a:cubicBezTo>
                <a:lnTo>
                  <a:pt x="6382" y="7200"/>
                </a:lnTo>
                <a:cubicBezTo>
                  <a:pt x="6111" y="7200"/>
                  <a:pt x="5891" y="7469"/>
                  <a:pt x="5891" y="7800"/>
                </a:cubicBezTo>
                <a:lnTo>
                  <a:pt x="5891" y="12600"/>
                </a:lnTo>
                <a:cubicBezTo>
                  <a:pt x="5891" y="12932"/>
                  <a:pt x="6111" y="13200"/>
                  <a:pt x="6382" y="13200"/>
                </a:cubicBezTo>
                <a:moveTo>
                  <a:pt x="6382" y="4800"/>
                </a:moveTo>
                <a:cubicBezTo>
                  <a:pt x="6653" y="4800"/>
                  <a:pt x="6873" y="4531"/>
                  <a:pt x="6873" y="4200"/>
                </a:cubicBezTo>
                <a:cubicBezTo>
                  <a:pt x="6873" y="3868"/>
                  <a:pt x="6653" y="3600"/>
                  <a:pt x="6382" y="3600"/>
                </a:cubicBezTo>
                <a:cubicBezTo>
                  <a:pt x="6111" y="3600"/>
                  <a:pt x="5891" y="3868"/>
                  <a:pt x="5891" y="4200"/>
                </a:cubicBezTo>
                <a:cubicBezTo>
                  <a:pt x="5891" y="4531"/>
                  <a:pt x="6111" y="4800"/>
                  <a:pt x="6382" y="4800"/>
                </a:cubicBezTo>
                <a:moveTo>
                  <a:pt x="20618" y="20400"/>
                </a:moveTo>
                <a:lnTo>
                  <a:pt x="2945" y="20400"/>
                </a:lnTo>
                <a:cubicBezTo>
                  <a:pt x="1861" y="20400"/>
                  <a:pt x="982" y="19325"/>
                  <a:pt x="982" y="18000"/>
                </a:cubicBezTo>
                <a:lnTo>
                  <a:pt x="982" y="4800"/>
                </a:lnTo>
                <a:lnTo>
                  <a:pt x="2945" y="4800"/>
                </a:lnTo>
                <a:lnTo>
                  <a:pt x="2945" y="17400"/>
                </a:lnTo>
                <a:cubicBezTo>
                  <a:pt x="2945" y="17732"/>
                  <a:pt x="3166" y="18000"/>
                  <a:pt x="3436" y="18000"/>
                </a:cubicBezTo>
                <a:cubicBezTo>
                  <a:pt x="3707" y="18000"/>
                  <a:pt x="3927" y="17732"/>
                  <a:pt x="3927" y="17400"/>
                </a:cubicBezTo>
                <a:lnTo>
                  <a:pt x="3927" y="1200"/>
                </a:lnTo>
                <a:lnTo>
                  <a:pt x="20618" y="1200"/>
                </a:lnTo>
                <a:cubicBezTo>
                  <a:pt x="20618" y="1200"/>
                  <a:pt x="20618" y="20400"/>
                  <a:pt x="20618" y="20400"/>
                </a:cubicBezTo>
                <a:close/>
                <a:moveTo>
                  <a:pt x="20618" y="0"/>
                </a:moveTo>
                <a:lnTo>
                  <a:pt x="3927" y="0"/>
                </a:lnTo>
                <a:cubicBezTo>
                  <a:pt x="3385" y="0"/>
                  <a:pt x="2945" y="538"/>
                  <a:pt x="2945" y="1200"/>
                </a:cubicBezTo>
                <a:lnTo>
                  <a:pt x="2945" y="3600"/>
                </a:lnTo>
                <a:lnTo>
                  <a:pt x="982" y="3600"/>
                </a:lnTo>
                <a:cubicBezTo>
                  <a:pt x="440" y="3600"/>
                  <a:pt x="0" y="4138"/>
                  <a:pt x="0" y="4800"/>
                </a:cubicBezTo>
                <a:lnTo>
                  <a:pt x="0" y="18000"/>
                </a:lnTo>
                <a:cubicBezTo>
                  <a:pt x="0" y="19988"/>
                  <a:pt x="1319" y="21600"/>
                  <a:pt x="2945" y="21600"/>
                </a:cubicBezTo>
                <a:lnTo>
                  <a:pt x="20618" y="21600"/>
                </a:lnTo>
                <a:cubicBezTo>
                  <a:pt x="21160" y="21600"/>
                  <a:pt x="21600" y="21062"/>
                  <a:pt x="21600" y="20400"/>
                </a:cubicBezTo>
                <a:lnTo>
                  <a:pt x="21600" y="1200"/>
                </a:lnTo>
                <a:cubicBezTo>
                  <a:pt x="21600" y="538"/>
                  <a:pt x="21160" y="0"/>
                  <a:pt x="20618" y="0"/>
                </a:cubicBezTo>
                <a:moveTo>
                  <a:pt x="6382" y="18000"/>
                </a:moveTo>
                <a:lnTo>
                  <a:pt x="18164" y="18000"/>
                </a:lnTo>
                <a:cubicBezTo>
                  <a:pt x="18434" y="18000"/>
                  <a:pt x="18655" y="17732"/>
                  <a:pt x="18655" y="17400"/>
                </a:cubicBezTo>
                <a:cubicBezTo>
                  <a:pt x="18655" y="17068"/>
                  <a:pt x="18434" y="16801"/>
                  <a:pt x="18164" y="16801"/>
                </a:cubicBezTo>
                <a:lnTo>
                  <a:pt x="6382" y="16801"/>
                </a:lnTo>
                <a:cubicBezTo>
                  <a:pt x="6111" y="16801"/>
                  <a:pt x="5891" y="17068"/>
                  <a:pt x="5891" y="17400"/>
                </a:cubicBezTo>
                <a:cubicBezTo>
                  <a:pt x="5891" y="17732"/>
                  <a:pt x="6111" y="18000"/>
                  <a:pt x="6382" y="18000"/>
                </a:cubicBezTo>
                <a:moveTo>
                  <a:pt x="6382" y="15600"/>
                </a:moveTo>
                <a:lnTo>
                  <a:pt x="18164" y="15600"/>
                </a:lnTo>
                <a:cubicBezTo>
                  <a:pt x="18434" y="15600"/>
                  <a:pt x="18655" y="15332"/>
                  <a:pt x="18655" y="15000"/>
                </a:cubicBezTo>
                <a:cubicBezTo>
                  <a:pt x="18655" y="14668"/>
                  <a:pt x="18434" y="14401"/>
                  <a:pt x="18164" y="14401"/>
                </a:cubicBezTo>
                <a:lnTo>
                  <a:pt x="6382" y="14401"/>
                </a:lnTo>
                <a:cubicBezTo>
                  <a:pt x="6111" y="14401"/>
                  <a:pt x="5891" y="14668"/>
                  <a:pt x="5891" y="15000"/>
                </a:cubicBezTo>
                <a:cubicBezTo>
                  <a:pt x="5891" y="15332"/>
                  <a:pt x="6111" y="15600"/>
                  <a:pt x="6382" y="15600"/>
                </a:cubicBezTo>
                <a:moveTo>
                  <a:pt x="8345" y="4800"/>
                </a:moveTo>
                <a:cubicBezTo>
                  <a:pt x="8616" y="4800"/>
                  <a:pt x="8836" y="4531"/>
                  <a:pt x="8836" y="4200"/>
                </a:cubicBezTo>
                <a:cubicBezTo>
                  <a:pt x="8836" y="3868"/>
                  <a:pt x="8616" y="3600"/>
                  <a:pt x="8345" y="3600"/>
                </a:cubicBezTo>
                <a:cubicBezTo>
                  <a:pt x="8075" y="3600"/>
                  <a:pt x="7855" y="3868"/>
                  <a:pt x="7855" y="4200"/>
                </a:cubicBezTo>
                <a:cubicBezTo>
                  <a:pt x="7855" y="4531"/>
                  <a:pt x="8075" y="4800"/>
                  <a:pt x="8345" y="4800"/>
                </a:cubicBezTo>
                <a:moveTo>
                  <a:pt x="18164" y="7200"/>
                </a:moveTo>
                <a:lnTo>
                  <a:pt x="14236" y="7200"/>
                </a:lnTo>
                <a:cubicBezTo>
                  <a:pt x="13966" y="7200"/>
                  <a:pt x="13745" y="7469"/>
                  <a:pt x="13745" y="7800"/>
                </a:cubicBezTo>
                <a:cubicBezTo>
                  <a:pt x="13745" y="8132"/>
                  <a:pt x="13966" y="8400"/>
                  <a:pt x="14236" y="8400"/>
                </a:cubicBezTo>
                <a:lnTo>
                  <a:pt x="18164" y="8400"/>
                </a:lnTo>
                <a:cubicBezTo>
                  <a:pt x="18434" y="8400"/>
                  <a:pt x="18655" y="8132"/>
                  <a:pt x="18655" y="7800"/>
                </a:cubicBezTo>
                <a:cubicBezTo>
                  <a:pt x="18655" y="7469"/>
                  <a:pt x="18434" y="7200"/>
                  <a:pt x="18164" y="7200"/>
                </a:cubicBezTo>
                <a:moveTo>
                  <a:pt x="18164" y="12001"/>
                </a:moveTo>
                <a:lnTo>
                  <a:pt x="14236" y="12001"/>
                </a:lnTo>
                <a:cubicBezTo>
                  <a:pt x="13966" y="12001"/>
                  <a:pt x="13745" y="12268"/>
                  <a:pt x="13745" y="12600"/>
                </a:cubicBezTo>
                <a:cubicBezTo>
                  <a:pt x="13745" y="12932"/>
                  <a:pt x="13966" y="13200"/>
                  <a:pt x="14236" y="13200"/>
                </a:cubicBezTo>
                <a:lnTo>
                  <a:pt x="18164" y="13200"/>
                </a:lnTo>
                <a:cubicBezTo>
                  <a:pt x="18434" y="13200"/>
                  <a:pt x="18655" y="12932"/>
                  <a:pt x="18655" y="12600"/>
                </a:cubicBezTo>
                <a:cubicBezTo>
                  <a:pt x="18655" y="12268"/>
                  <a:pt x="18434" y="12001"/>
                  <a:pt x="18164" y="12001"/>
                </a:cubicBezTo>
                <a:moveTo>
                  <a:pt x="18164" y="9600"/>
                </a:moveTo>
                <a:lnTo>
                  <a:pt x="14236" y="9600"/>
                </a:lnTo>
                <a:cubicBezTo>
                  <a:pt x="13966" y="9600"/>
                  <a:pt x="13745" y="9869"/>
                  <a:pt x="13745" y="10200"/>
                </a:cubicBezTo>
                <a:cubicBezTo>
                  <a:pt x="13745" y="10532"/>
                  <a:pt x="13966" y="10800"/>
                  <a:pt x="14236" y="10800"/>
                </a:cubicBezTo>
                <a:lnTo>
                  <a:pt x="18164" y="10800"/>
                </a:lnTo>
                <a:cubicBezTo>
                  <a:pt x="18434" y="10800"/>
                  <a:pt x="18655" y="10532"/>
                  <a:pt x="18655" y="10200"/>
                </a:cubicBezTo>
                <a:cubicBezTo>
                  <a:pt x="18655" y="9869"/>
                  <a:pt x="18434" y="9600"/>
                  <a:pt x="18164" y="9600"/>
                </a:cubicBezTo>
                <a:moveTo>
                  <a:pt x="18164" y="4800"/>
                </a:moveTo>
                <a:cubicBezTo>
                  <a:pt x="18434" y="4800"/>
                  <a:pt x="18655" y="4531"/>
                  <a:pt x="18655" y="4200"/>
                </a:cubicBezTo>
                <a:cubicBezTo>
                  <a:pt x="18655" y="3868"/>
                  <a:pt x="18434" y="3600"/>
                  <a:pt x="18164" y="3600"/>
                </a:cubicBezTo>
                <a:cubicBezTo>
                  <a:pt x="17893" y="3600"/>
                  <a:pt x="17673" y="3868"/>
                  <a:pt x="17673" y="4200"/>
                </a:cubicBezTo>
                <a:cubicBezTo>
                  <a:pt x="17673" y="4531"/>
                  <a:pt x="17893" y="4800"/>
                  <a:pt x="18164" y="4800"/>
                </a:cubicBezTo>
                <a:moveTo>
                  <a:pt x="16200" y="4800"/>
                </a:moveTo>
                <a:cubicBezTo>
                  <a:pt x="16471" y="4800"/>
                  <a:pt x="16691" y="4531"/>
                  <a:pt x="16691" y="4200"/>
                </a:cubicBezTo>
                <a:cubicBezTo>
                  <a:pt x="16691" y="3868"/>
                  <a:pt x="16471" y="3600"/>
                  <a:pt x="16200" y="3600"/>
                </a:cubicBezTo>
                <a:cubicBezTo>
                  <a:pt x="15929" y="3600"/>
                  <a:pt x="15709" y="3868"/>
                  <a:pt x="15709" y="4200"/>
                </a:cubicBezTo>
                <a:cubicBezTo>
                  <a:pt x="15709" y="4531"/>
                  <a:pt x="15929" y="4800"/>
                  <a:pt x="16200" y="4800"/>
                </a:cubicBezTo>
                <a:moveTo>
                  <a:pt x="10309" y="4800"/>
                </a:moveTo>
                <a:lnTo>
                  <a:pt x="14236" y="4800"/>
                </a:lnTo>
                <a:cubicBezTo>
                  <a:pt x="14507" y="4800"/>
                  <a:pt x="14727" y="4531"/>
                  <a:pt x="14727" y="4200"/>
                </a:cubicBezTo>
                <a:cubicBezTo>
                  <a:pt x="14727" y="3868"/>
                  <a:pt x="14507" y="3600"/>
                  <a:pt x="14236" y="3600"/>
                </a:cubicBezTo>
                <a:lnTo>
                  <a:pt x="10309" y="3600"/>
                </a:lnTo>
                <a:cubicBezTo>
                  <a:pt x="10038" y="3600"/>
                  <a:pt x="9818" y="3868"/>
                  <a:pt x="9818" y="4200"/>
                </a:cubicBezTo>
                <a:cubicBezTo>
                  <a:pt x="9818" y="4531"/>
                  <a:pt x="10038" y="4800"/>
                  <a:pt x="10309" y="48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9" name="Shape 2599">
            <a:extLst>
              <a:ext uri="{FF2B5EF4-FFF2-40B4-BE49-F238E27FC236}">
                <a16:creationId xmlns:a16="http://schemas.microsoft.com/office/drawing/2014/main" id="{9B392409-7B7E-CE4A-836F-D0CFD4BD6D0B}"/>
              </a:ext>
            </a:extLst>
          </p:cNvPr>
          <p:cNvSpPr/>
          <p:nvPr userDrawn="1"/>
        </p:nvSpPr>
        <p:spPr>
          <a:xfrm>
            <a:off x="5930545" y="155560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6382" y="7855"/>
                </a:moveTo>
                <a:cubicBezTo>
                  <a:pt x="6653" y="7855"/>
                  <a:pt x="6873" y="7635"/>
                  <a:pt x="6873" y="7364"/>
                </a:cubicBezTo>
                <a:cubicBezTo>
                  <a:pt x="6873" y="7092"/>
                  <a:pt x="6653" y="6873"/>
                  <a:pt x="6382" y="6873"/>
                </a:cubicBezTo>
                <a:cubicBezTo>
                  <a:pt x="6111" y="6873"/>
                  <a:pt x="5891" y="7092"/>
                  <a:pt x="5891" y="7364"/>
                </a:cubicBezTo>
                <a:cubicBezTo>
                  <a:pt x="5891" y="7635"/>
                  <a:pt x="6111" y="7855"/>
                  <a:pt x="6382" y="7855"/>
                </a:cubicBezTo>
                <a:moveTo>
                  <a:pt x="6873" y="10800"/>
                </a:moveTo>
                <a:lnTo>
                  <a:pt x="10800" y="10800"/>
                </a:lnTo>
                <a:lnTo>
                  <a:pt x="10800" y="13746"/>
                </a:lnTo>
                <a:lnTo>
                  <a:pt x="6873" y="13746"/>
                </a:lnTo>
                <a:cubicBezTo>
                  <a:pt x="6873" y="13746"/>
                  <a:pt x="6873" y="10800"/>
                  <a:pt x="6873" y="10800"/>
                </a:cubicBezTo>
                <a:close/>
                <a:moveTo>
                  <a:pt x="6382" y="14727"/>
                </a:moveTo>
                <a:lnTo>
                  <a:pt x="11291" y="14727"/>
                </a:lnTo>
                <a:cubicBezTo>
                  <a:pt x="11562" y="14727"/>
                  <a:pt x="11782" y="14508"/>
                  <a:pt x="11782" y="14236"/>
                </a:cubicBezTo>
                <a:lnTo>
                  <a:pt x="11782" y="10309"/>
                </a:lnTo>
                <a:cubicBezTo>
                  <a:pt x="11782" y="10038"/>
                  <a:pt x="11562" y="9818"/>
                  <a:pt x="11291" y="9818"/>
                </a:cubicBezTo>
                <a:lnTo>
                  <a:pt x="6382" y="9818"/>
                </a:lnTo>
                <a:cubicBezTo>
                  <a:pt x="6111" y="9818"/>
                  <a:pt x="5891" y="10038"/>
                  <a:pt x="5891" y="10309"/>
                </a:cubicBezTo>
                <a:lnTo>
                  <a:pt x="5891" y="14236"/>
                </a:lnTo>
                <a:cubicBezTo>
                  <a:pt x="5891" y="14508"/>
                  <a:pt x="6111" y="14727"/>
                  <a:pt x="6382" y="14727"/>
                </a:cubicBezTo>
                <a:moveTo>
                  <a:pt x="8345" y="7855"/>
                </a:moveTo>
                <a:cubicBezTo>
                  <a:pt x="8616" y="7855"/>
                  <a:pt x="8836" y="7635"/>
                  <a:pt x="8836" y="7364"/>
                </a:cubicBezTo>
                <a:cubicBezTo>
                  <a:pt x="8836" y="7092"/>
                  <a:pt x="8616" y="6873"/>
                  <a:pt x="8345" y="6873"/>
                </a:cubicBezTo>
                <a:cubicBezTo>
                  <a:pt x="8075" y="6873"/>
                  <a:pt x="7855" y="7092"/>
                  <a:pt x="7855" y="7364"/>
                </a:cubicBezTo>
                <a:cubicBezTo>
                  <a:pt x="7855" y="7635"/>
                  <a:pt x="8075" y="7855"/>
                  <a:pt x="8345" y="7855"/>
                </a:cubicBezTo>
                <a:moveTo>
                  <a:pt x="20618" y="20618"/>
                </a:moveTo>
                <a:lnTo>
                  <a:pt x="2945" y="20618"/>
                </a:lnTo>
                <a:cubicBezTo>
                  <a:pt x="1861" y="20618"/>
                  <a:pt x="982" y="19739"/>
                  <a:pt x="982" y="18655"/>
                </a:cubicBezTo>
                <a:lnTo>
                  <a:pt x="982" y="7855"/>
                </a:lnTo>
                <a:lnTo>
                  <a:pt x="2945" y="7855"/>
                </a:lnTo>
                <a:lnTo>
                  <a:pt x="2945" y="18164"/>
                </a:lnTo>
                <a:cubicBezTo>
                  <a:pt x="2945" y="18435"/>
                  <a:pt x="3166" y="18655"/>
                  <a:pt x="3436" y="18655"/>
                </a:cubicBezTo>
                <a:cubicBezTo>
                  <a:pt x="3707" y="18655"/>
                  <a:pt x="3927" y="18435"/>
                  <a:pt x="3927" y="18164"/>
                </a:cubicBezTo>
                <a:lnTo>
                  <a:pt x="3927" y="4909"/>
                </a:lnTo>
                <a:lnTo>
                  <a:pt x="20618" y="4909"/>
                </a:lnTo>
                <a:cubicBezTo>
                  <a:pt x="20618" y="4909"/>
                  <a:pt x="20618" y="20618"/>
                  <a:pt x="20618" y="20618"/>
                </a:cubicBezTo>
                <a:close/>
                <a:moveTo>
                  <a:pt x="20618" y="3927"/>
                </a:moveTo>
                <a:lnTo>
                  <a:pt x="3927" y="3927"/>
                </a:lnTo>
                <a:cubicBezTo>
                  <a:pt x="3385" y="3927"/>
                  <a:pt x="2945" y="4367"/>
                  <a:pt x="2945" y="4909"/>
                </a:cubicBezTo>
                <a:lnTo>
                  <a:pt x="2945" y="6873"/>
                </a:lnTo>
                <a:lnTo>
                  <a:pt x="982" y="6873"/>
                </a:lnTo>
                <a:cubicBezTo>
                  <a:pt x="440" y="6873"/>
                  <a:pt x="0" y="7313"/>
                  <a:pt x="0" y="7855"/>
                </a:cubicBezTo>
                <a:lnTo>
                  <a:pt x="0" y="18655"/>
                </a:lnTo>
                <a:cubicBezTo>
                  <a:pt x="0" y="20282"/>
                  <a:pt x="1319" y="21600"/>
                  <a:pt x="2945" y="21600"/>
                </a:cubicBezTo>
                <a:lnTo>
                  <a:pt x="20618" y="21600"/>
                </a:lnTo>
                <a:cubicBezTo>
                  <a:pt x="21160" y="21600"/>
                  <a:pt x="21600" y="21160"/>
                  <a:pt x="21600" y="20618"/>
                </a:cubicBezTo>
                <a:lnTo>
                  <a:pt x="21600" y="4909"/>
                </a:lnTo>
                <a:cubicBezTo>
                  <a:pt x="21600" y="4367"/>
                  <a:pt x="21160" y="3927"/>
                  <a:pt x="20618" y="3927"/>
                </a:cubicBezTo>
                <a:moveTo>
                  <a:pt x="6382" y="16691"/>
                </a:moveTo>
                <a:lnTo>
                  <a:pt x="18164" y="16691"/>
                </a:lnTo>
                <a:cubicBezTo>
                  <a:pt x="18434" y="16691"/>
                  <a:pt x="18655" y="16472"/>
                  <a:pt x="18655" y="16200"/>
                </a:cubicBezTo>
                <a:cubicBezTo>
                  <a:pt x="18655" y="15929"/>
                  <a:pt x="18434" y="15710"/>
                  <a:pt x="18164" y="15710"/>
                </a:cubicBezTo>
                <a:lnTo>
                  <a:pt x="6382" y="15710"/>
                </a:lnTo>
                <a:cubicBezTo>
                  <a:pt x="6111" y="15710"/>
                  <a:pt x="5891" y="15929"/>
                  <a:pt x="5891" y="16200"/>
                </a:cubicBezTo>
                <a:cubicBezTo>
                  <a:pt x="5891" y="16472"/>
                  <a:pt x="6111" y="16691"/>
                  <a:pt x="6382" y="16691"/>
                </a:cubicBezTo>
                <a:moveTo>
                  <a:pt x="10309" y="7855"/>
                </a:moveTo>
                <a:lnTo>
                  <a:pt x="14236" y="7855"/>
                </a:lnTo>
                <a:cubicBezTo>
                  <a:pt x="14507" y="7855"/>
                  <a:pt x="14727" y="7635"/>
                  <a:pt x="14727" y="7364"/>
                </a:cubicBezTo>
                <a:cubicBezTo>
                  <a:pt x="14727" y="7092"/>
                  <a:pt x="14507" y="6873"/>
                  <a:pt x="14236" y="6873"/>
                </a:cubicBezTo>
                <a:lnTo>
                  <a:pt x="10309" y="6873"/>
                </a:lnTo>
                <a:cubicBezTo>
                  <a:pt x="10038" y="6873"/>
                  <a:pt x="9818" y="7092"/>
                  <a:pt x="9818" y="7364"/>
                </a:cubicBezTo>
                <a:cubicBezTo>
                  <a:pt x="9818" y="7635"/>
                  <a:pt x="10038" y="7855"/>
                  <a:pt x="10309" y="7855"/>
                </a:cubicBezTo>
                <a:moveTo>
                  <a:pt x="6382" y="18655"/>
                </a:moveTo>
                <a:lnTo>
                  <a:pt x="18164" y="18655"/>
                </a:lnTo>
                <a:cubicBezTo>
                  <a:pt x="18434" y="18655"/>
                  <a:pt x="18655" y="18435"/>
                  <a:pt x="18655" y="18164"/>
                </a:cubicBezTo>
                <a:cubicBezTo>
                  <a:pt x="18655" y="17893"/>
                  <a:pt x="18434" y="17673"/>
                  <a:pt x="18164" y="17673"/>
                </a:cubicBezTo>
                <a:lnTo>
                  <a:pt x="6382" y="17673"/>
                </a:lnTo>
                <a:cubicBezTo>
                  <a:pt x="6111" y="17673"/>
                  <a:pt x="5891" y="17893"/>
                  <a:pt x="5891" y="18164"/>
                </a:cubicBezTo>
                <a:cubicBezTo>
                  <a:pt x="5891" y="18435"/>
                  <a:pt x="6111" y="18655"/>
                  <a:pt x="6382" y="18655"/>
                </a:cubicBezTo>
                <a:moveTo>
                  <a:pt x="4909" y="2945"/>
                </a:moveTo>
                <a:lnTo>
                  <a:pt x="20127" y="2945"/>
                </a:lnTo>
                <a:cubicBezTo>
                  <a:pt x="20398" y="2945"/>
                  <a:pt x="20618" y="2726"/>
                  <a:pt x="20618" y="2455"/>
                </a:cubicBezTo>
                <a:cubicBezTo>
                  <a:pt x="20618" y="2184"/>
                  <a:pt x="20398" y="1964"/>
                  <a:pt x="20127" y="1964"/>
                </a:cubicBezTo>
                <a:lnTo>
                  <a:pt x="4909" y="1964"/>
                </a:lnTo>
                <a:cubicBezTo>
                  <a:pt x="4638" y="1964"/>
                  <a:pt x="4418" y="2184"/>
                  <a:pt x="4418" y="2455"/>
                </a:cubicBezTo>
                <a:cubicBezTo>
                  <a:pt x="4418" y="2726"/>
                  <a:pt x="4638" y="2945"/>
                  <a:pt x="4909" y="2945"/>
                </a:cubicBezTo>
                <a:moveTo>
                  <a:pt x="18164" y="11783"/>
                </a:moveTo>
                <a:lnTo>
                  <a:pt x="14236" y="11783"/>
                </a:lnTo>
                <a:cubicBezTo>
                  <a:pt x="13966" y="11783"/>
                  <a:pt x="13745" y="12001"/>
                  <a:pt x="13745" y="12273"/>
                </a:cubicBezTo>
                <a:cubicBezTo>
                  <a:pt x="13745" y="12544"/>
                  <a:pt x="13966" y="12764"/>
                  <a:pt x="14236" y="12764"/>
                </a:cubicBezTo>
                <a:lnTo>
                  <a:pt x="18164" y="12764"/>
                </a:lnTo>
                <a:cubicBezTo>
                  <a:pt x="18434" y="12764"/>
                  <a:pt x="18655" y="12544"/>
                  <a:pt x="18655" y="12273"/>
                </a:cubicBezTo>
                <a:cubicBezTo>
                  <a:pt x="18655" y="12001"/>
                  <a:pt x="18434" y="11783"/>
                  <a:pt x="18164" y="11783"/>
                </a:cubicBezTo>
                <a:moveTo>
                  <a:pt x="6382" y="982"/>
                </a:moveTo>
                <a:lnTo>
                  <a:pt x="19145" y="982"/>
                </a:lnTo>
                <a:cubicBezTo>
                  <a:pt x="19416" y="982"/>
                  <a:pt x="19636" y="762"/>
                  <a:pt x="19636" y="491"/>
                </a:cubicBezTo>
                <a:cubicBezTo>
                  <a:pt x="19636" y="220"/>
                  <a:pt x="19416" y="0"/>
                  <a:pt x="19145" y="0"/>
                </a:cubicBezTo>
                <a:lnTo>
                  <a:pt x="6382" y="0"/>
                </a:lnTo>
                <a:cubicBezTo>
                  <a:pt x="6111" y="0"/>
                  <a:pt x="5891" y="220"/>
                  <a:pt x="5891" y="491"/>
                </a:cubicBezTo>
                <a:cubicBezTo>
                  <a:pt x="5891" y="762"/>
                  <a:pt x="6111" y="982"/>
                  <a:pt x="6382" y="982"/>
                </a:cubicBezTo>
                <a:moveTo>
                  <a:pt x="18164" y="13746"/>
                </a:moveTo>
                <a:lnTo>
                  <a:pt x="14236" y="13746"/>
                </a:lnTo>
                <a:cubicBezTo>
                  <a:pt x="13966" y="13746"/>
                  <a:pt x="13745" y="13965"/>
                  <a:pt x="13745" y="14236"/>
                </a:cubicBezTo>
                <a:cubicBezTo>
                  <a:pt x="13745" y="14508"/>
                  <a:pt x="13966" y="14727"/>
                  <a:pt x="14236" y="14727"/>
                </a:cubicBezTo>
                <a:lnTo>
                  <a:pt x="18164" y="14727"/>
                </a:lnTo>
                <a:cubicBezTo>
                  <a:pt x="18434" y="14727"/>
                  <a:pt x="18655" y="14508"/>
                  <a:pt x="18655" y="14236"/>
                </a:cubicBezTo>
                <a:cubicBezTo>
                  <a:pt x="18655" y="13965"/>
                  <a:pt x="18434" y="13746"/>
                  <a:pt x="18164" y="13746"/>
                </a:cubicBezTo>
                <a:moveTo>
                  <a:pt x="16200" y="7855"/>
                </a:moveTo>
                <a:cubicBezTo>
                  <a:pt x="16471" y="7855"/>
                  <a:pt x="16691" y="7635"/>
                  <a:pt x="16691" y="7364"/>
                </a:cubicBezTo>
                <a:cubicBezTo>
                  <a:pt x="16691" y="7092"/>
                  <a:pt x="16471" y="6873"/>
                  <a:pt x="16200" y="6873"/>
                </a:cubicBezTo>
                <a:cubicBezTo>
                  <a:pt x="15929" y="6873"/>
                  <a:pt x="15709" y="7092"/>
                  <a:pt x="15709" y="7364"/>
                </a:cubicBezTo>
                <a:cubicBezTo>
                  <a:pt x="15709" y="7635"/>
                  <a:pt x="15929" y="7855"/>
                  <a:pt x="16200" y="7855"/>
                </a:cubicBezTo>
                <a:moveTo>
                  <a:pt x="18164" y="7855"/>
                </a:moveTo>
                <a:cubicBezTo>
                  <a:pt x="18434" y="7855"/>
                  <a:pt x="18655" y="7635"/>
                  <a:pt x="18655" y="7364"/>
                </a:cubicBezTo>
                <a:cubicBezTo>
                  <a:pt x="18655" y="7092"/>
                  <a:pt x="18434" y="6873"/>
                  <a:pt x="18164" y="6873"/>
                </a:cubicBezTo>
                <a:cubicBezTo>
                  <a:pt x="17893" y="6873"/>
                  <a:pt x="17673" y="7092"/>
                  <a:pt x="17673" y="7364"/>
                </a:cubicBezTo>
                <a:cubicBezTo>
                  <a:pt x="17673" y="7635"/>
                  <a:pt x="17893" y="7855"/>
                  <a:pt x="18164" y="7855"/>
                </a:cubicBezTo>
                <a:moveTo>
                  <a:pt x="18164" y="9818"/>
                </a:moveTo>
                <a:lnTo>
                  <a:pt x="14236" y="9818"/>
                </a:lnTo>
                <a:cubicBezTo>
                  <a:pt x="13966" y="9818"/>
                  <a:pt x="13745" y="10038"/>
                  <a:pt x="13745" y="10309"/>
                </a:cubicBezTo>
                <a:cubicBezTo>
                  <a:pt x="13745" y="10581"/>
                  <a:pt x="13966" y="10800"/>
                  <a:pt x="14236" y="10800"/>
                </a:cubicBezTo>
                <a:lnTo>
                  <a:pt x="18164" y="10800"/>
                </a:lnTo>
                <a:cubicBezTo>
                  <a:pt x="18434" y="10800"/>
                  <a:pt x="18655" y="10581"/>
                  <a:pt x="18655" y="10309"/>
                </a:cubicBezTo>
                <a:cubicBezTo>
                  <a:pt x="18655" y="10038"/>
                  <a:pt x="18434" y="9818"/>
                  <a:pt x="18164" y="9818"/>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0" name="Shape 2600">
            <a:extLst>
              <a:ext uri="{FF2B5EF4-FFF2-40B4-BE49-F238E27FC236}">
                <a16:creationId xmlns:a16="http://schemas.microsoft.com/office/drawing/2014/main" id="{E6872720-0C31-9D4D-B625-932CCF315A8E}"/>
              </a:ext>
            </a:extLst>
          </p:cNvPr>
          <p:cNvSpPr/>
          <p:nvPr userDrawn="1"/>
        </p:nvSpPr>
        <p:spPr>
          <a:xfrm>
            <a:off x="6997068" y="155560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3"/>
                  <a:pt x="982" y="10800"/>
                </a:cubicBezTo>
                <a:cubicBezTo>
                  <a:pt x="982" y="5378"/>
                  <a:pt x="5378" y="982"/>
                  <a:pt x="10800" y="982"/>
                </a:cubicBezTo>
                <a:cubicBezTo>
                  <a:pt x="16223" y="982"/>
                  <a:pt x="20618" y="5378"/>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moveTo>
                  <a:pt x="16200" y="10309"/>
                </a:moveTo>
                <a:lnTo>
                  <a:pt x="11291" y="10309"/>
                </a:lnTo>
                <a:lnTo>
                  <a:pt x="11291" y="5401"/>
                </a:lnTo>
                <a:cubicBezTo>
                  <a:pt x="11291" y="5129"/>
                  <a:pt x="11071" y="4909"/>
                  <a:pt x="10800" y="4909"/>
                </a:cubicBezTo>
                <a:cubicBezTo>
                  <a:pt x="10529" y="4909"/>
                  <a:pt x="10309" y="5129"/>
                  <a:pt x="10309" y="5401"/>
                </a:cubicBezTo>
                <a:lnTo>
                  <a:pt x="10309" y="10309"/>
                </a:lnTo>
                <a:lnTo>
                  <a:pt x="5400" y="10309"/>
                </a:lnTo>
                <a:cubicBezTo>
                  <a:pt x="5129" y="10309"/>
                  <a:pt x="4909" y="10529"/>
                  <a:pt x="4909" y="10800"/>
                </a:cubicBezTo>
                <a:cubicBezTo>
                  <a:pt x="4909" y="11072"/>
                  <a:pt x="5129" y="11292"/>
                  <a:pt x="5400" y="11292"/>
                </a:cubicBezTo>
                <a:lnTo>
                  <a:pt x="10309" y="11292"/>
                </a:lnTo>
                <a:lnTo>
                  <a:pt x="10309" y="16200"/>
                </a:lnTo>
                <a:cubicBezTo>
                  <a:pt x="10309" y="16472"/>
                  <a:pt x="10529" y="16691"/>
                  <a:pt x="10800" y="16691"/>
                </a:cubicBezTo>
                <a:cubicBezTo>
                  <a:pt x="11071" y="16691"/>
                  <a:pt x="11291" y="16472"/>
                  <a:pt x="11291" y="16200"/>
                </a:cubicBezTo>
                <a:lnTo>
                  <a:pt x="11291" y="11292"/>
                </a:lnTo>
                <a:lnTo>
                  <a:pt x="16200" y="11292"/>
                </a:lnTo>
                <a:cubicBezTo>
                  <a:pt x="16471" y="11292"/>
                  <a:pt x="16691" y="11072"/>
                  <a:pt x="16691" y="10800"/>
                </a:cubicBezTo>
                <a:cubicBezTo>
                  <a:pt x="16691" y="10529"/>
                  <a:pt x="16471" y="10309"/>
                  <a:pt x="16200" y="1030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1" name="Shape 2601">
            <a:extLst>
              <a:ext uri="{FF2B5EF4-FFF2-40B4-BE49-F238E27FC236}">
                <a16:creationId xmlns:a16="http://schemas.microsoft.com/office/drawing/2014/main" id="{E005439C-C452-8B4F-8222-D156F97D13D1}"/>
              </a:ext>
            </a:extLst>
          </p:cNvPr>
          <p:cNvSpPr/>
          <p:nvPr userDrawn="1"/>
        </p:nvSpPr>
        <p:spPr>
          <a:xfrm>
            <a:off x="8063590" y="155560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3"/>
                  <a:pt x="982" y="10800"/>
                </a:cubicBezTo>
                <a:cubicBezTo>
                  <a:pt x="982" y="5378"/>
                  <a:pt x="5378" y="982"/>
                  <a:pt x="10800" y="982"/>
                </a:cubicBezTo>
                <a:cubicBezTo>
                  <a:pt x="16223" y="982"/>
                  <a:pt x="20618" y="5378"/>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moveTo>
                  <a:pt x="16200" y="10309"/>
                </a:moveTo>
                <a:lnTo>
                  <a:pt x="5400" y="10309"/>
                </a:lnTo>
                <a:cubicBezTo>
                  <a:pt x="5129" y="10309"/>
                  <a:pt x="4909" y="10529"/>
                  <a:pt x="4909" y="10800"/>
                </a:cubicBezTo>
                <a:cubicBezTo>
                  <a:pt x="4909" y="11072"/>
                  <a:pt x="5129" y="11292"/>
                  <a:pt x="5400" y="11292"/>
                </a:cubicBezTo>
                <a:lnTo>
                  <a:pt x="16200" y="11292"/>
                </a:lnTo>
                <a:cubicBezTo>
                  <a:pt x="16471" y="11292"/>
                  <a:pt x="16691" y="11072"/>
                  <a:pt x="16691" y="10800"/>
                </a:cubicBezTo>
                <a:cubicBezTo>
                  <a:pt x="16691" y="10529"/>
                  <a:pt x="16471" y="10309"/>
                  <a:pt x="16200" y="1030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2" name="Shape 2602">
            <a:extLst>
              <a:ext uri="{FF2B5EF4-FFF2-40B4-BE49-F238E27FC236}">
                <a16:creationId xmlns:a16="http://schemas.microsoft.com/office/drawing/2014/main" id="{4655AA8C-7974-6B4F-A8FA-812BA2D2A274}"/>
              </a:ext>
            </a:extLst>
          </p:cNvPr>
          <p:cNvSpPr/>
          <p:nvPr userDrawn="1"/>
        </p:nvSpPr>
        <p:spPr>
          <a:xfrm>
            <a:off x="9130112" y="1558459"/>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5400" y="6001"/>
                </a:moveTo>
                <a:lnTo>
                  <a:pt x="8345" y="6001"/>
                </a:lnTo>
                <a:cubicBezTo>
                  <a:pt x="8617" y="6001"/>
                  <a:pt x="8836" y="5732"/>
                  <a:pt x="8836" y="5400"/>
                </a:cubicBezTo>
                <a:cubicBezTo>
                  <a:pt x="8836" y="5069"/>
                  <a:pt x="8617" y="4800"/>
                  <a:pt x="8345" y="4800"/>
                </a:cubicBezTo>
                <a:lnTo>
                  <a:pt x="5400" y="4800"/>
                </a:lnTo>
                <a:cubicBezTo>
                  <a:pt x="5129" y="4800"/>
                  <a:pt x="4909" y="5069"/>
                  <a:pt x="4909" y="5400"/>
                </a:cubicBezTo>
                <a:cubicBezTo>
                  <a:pt x="4909" y="5732"/>
                  <a:pt x="5129" y="6001"/>
                  <a:pt x="5400" y="6001"/>
                </a:cubicBezTo>
                <a:moveTo>
                  <a:pt x="20618" y="20400"/>
                </a:moveTo>
                <a:lnTo>
                  <a:pt x="18655" y="20400"/>
                </a:lnTo>
                <a:lnTo>
                  <a:pt x="18655" y="18000"/>
                </a:lnTo>
                <a:cubicBezTo>
                  <a:pt x="18926" y="18000"/>
                  <a:pt x="19145" y="17732"/>
                  <a:pt x="19145" y="17400"/>
                </a:cubicBezTo>
                <a:cubicBezTo>
                  <a:pt x="19145" y="17069"/>
                  <a:pt x="18926" y="16801"/>
                  <a:pt x="18655" y="16801"/>
                </a:cubicBezTo>
                <a:lnTo>
                  <a:pt x="18655" y="3601"/>
                </a:lnTo>
                <a:lnTo>
                  <a:pt x="20618" y="3601"/>
                </a:lnTo>
                <a:cubicBezTo>
                  <a:pt x="20618" y="3601"/>
                  <a:pt x="20618" y="20400"/>
                  <a:pt x="20618" y="20400"/>
                </a:cubicBezTo>
                <a:close/>
                <a:moveTo>
                  <a:pt x="17673" y="16801"/>
                </a:moveTo>
                <a:cubicBezTo>
                  <a:pt x="17401" y="16801"/>
                  <a:pt x="17182" y="17069"/>
                  <a:pt x="17182" y="17400"/>
                </a:cubicBezTo>
                <a:cubicBezTo>
                  <a:pt x="17182" y="17732"/>
                  <a:pt x="17401" y="18000"/>
                  <a:pt x="17673" y="18000"/>
                </a:cubicBezTo>
                <a:lnTo>
                  <a:pt x="17673" y="20400"/>
                </a:lnTo>
                <a:lnTo>
                  <a:pt x="3927" y="20400"/>
                </a:lnTo>
                <a:lnTo>
                  <a:pt x="3927" y="18000"/>
                </a:lnTo>
                <a:cubicBezTo>
                  <a:pt x="4199" y="18000"/>
                  <a:pt x="4418" y="17732"/>
                  <a:pt x="4418" y="17400"/>
                </a:cubicBezTo>
                <a:cubicBezTo>
                  <a:pt x="4418" y="17069"/>
                  <a:pt x="4199" y="16801"/>
                  <a:pt x="3927" y="16801"/>
                </a:cubicBezTo>
                <a:lnTo>
                  <a:pt x="3927" y="3601"/>
                </a:lnTo>
                <a:lnTo>
                  <a:pt x="17673" y="3601"/>
                </a:lnTo>
                <a:cubicBezTo>
                  <a:pt x="17673" y="3601"/>
                  <a:pt x="17673" y="16801"/>
                  <a:pt x="17673" y="16801"/>
                </a:cubicBezTo>
                <a:close/>
                <a:moveTo>
                  <a:pt x="2945" y="16801"/>
                </a:moveTo>
                <a:cubicBezTo>
                  <a:pt x="2674" y="16801"/>
                  <a:pt x="2455" y="17069"/>
                  <a:pt x="2455" y="17400"/>
                </a:cubicBezTo>
                <a:cubicBezTo>
                  <a:pt x="2455" y="17732"/>
                  <a:pt x="2674" y="18000"/>
                  <a:pt x="2945" y="18000"/>
                </a:cubicBezTo>
                <a:lnTo>
                  <a:pt x="2945" y="20400"/>
                </a:lnTo>
                <a:lnTo>
                  <a:pt x="982" y="20400"/>
                </a:lnTo>
                <a:lnTo>
                  <a:pt x="982" y="3601"/>
                </a:lnTo>
                <a:lnTo>
                  <a:pt x="2945" y="3601"/>
                </a:lnTo>
                <a:cubicBezTo>
                  <a:pt x="2945" y="3601"/>
                  <a:pt x="2945" y="16801"/>
                  <a:pt x="2945" y="16801"/>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39" y="2400"/>
                  <a:pt x="0" y="2938"/>
                  <a:pt x="0" y="3601"/>
                </a:cubicBezTo>
                <a:lnTo>
                  <a:pt x="0" y="20400"/>
                </a:lnTo>
                <a:cubicBezTo>
                  <a:pt x="0" y="21063"/>
                  <a:pt x="439" y="21600"/>
                  <a:pt x="982" y="21600"/>
                </a:cubicBezTo>
                <a:lnTo>
                  <a:pt x="20618" y="21600"/>
                </a:lnTo>
                <a:cubicBezTo>
                  <a:pt x="21160" y="21600"/>
                  <a:pt x="21600" y="21063"/>
                  <a:pt x="21600" y="20400"/>
                </a:cubicBezTo>
                <a:lnTo>
                  <a:pt x="21600" y="3601"/>
                </a:lnTo>
                <a:cubicBezTo>
                  <a:pt x="21600" y="2938"/>
                  <a:pt x="21160" y="2400"/>
                  <a:pt x="20618" y="2400"/>
                </a:cubicBezTo>
                <a:moveTo>
                  <a:pt x="5400" y="8400"/>
                </a:moveTo>
                <a:lnTo>
                  <a:pt x="6382" y="8400"/>
                </a:lnTo>
                <a:cubicBezTo>
                  <a:pt x="6653" y="8400"/>
                  <a:pt x="6873" y="8132"/>
                  <a:pt x="6873" y="7800"/>
                </a:cubicBezTo>
                <a:cubicBezTo>
                  <a:pt x="6873" y="7469"/>
                  <a:pt x="6653" y="7200"/>
                  <a:pt x="6382" y="7200"/>
                </a:cubicBezTo>
                <a:lnTo>
                  <a:pt x="5400" y="7200"/>
                </a:lnTo>
                <a:cubicBezTo>
                  <a:pt x="5129" y="7200"/>
                  <a:pt x="4909" y="7469"/>
                  <a:pt x="4909" y="7800"/>
                </a:cubicBezTo>
                <a:cubicBezTo>
                  <a:pt x="4909" y="8132"/>
                  <a:pt x="5129" y="8400"/>
                  <a:pt x="5400" y="84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3" name="Shape 2603">
            <a:extLst>
              <a:ext uri="{FF2B5EF4-FFF2-40B4-BE49-F238E27FC236}">
                <a16:creationId xmlns:a16="http://schemas.microsoft.com/office/drawing/2014/main" id="{79595D3C-9435-7F40-BEC9-91742EE052E3}"/>
              </a:ext>
            </a:extLst>
          </p:cNvPr>
          <p:cNvSpPr/>
          <p:nvPr userDrawn="1"/>
        </p:nvSpPr>
        <p:spPr>
          <a:xfrm>
            <a:off x="10196634" y="1557033"/>
            <a:ext cx="295014" cy="268195"/>
          </a:xfrm>
          <a:custGeom>
            <a:avLst/>
            <a:gdLst/>
            <a:ahLst/>
            <a:cxnLst>
              <a:cxn ang="0">
                <a:pos x="wd2" y="hd2"/>
              </a:cxn>
              <a:cxn ang="5400000">
                <a:pos x="wd2" y="hd2"/>
              </a:cxn>
              <a:cxn ang="10800000">
                <a:pos x="wd2" y="hd2"/>
              </a:cxn>
              <a:cxn ang="16200000">
                <a:pos x="wd2" y="hd2"/>
              </a:cxn>
            </a:cxnLst>
            <a:rect l="0" t="0" r="r" b="b"/>
            <a:pathLst>
              <a:path w="21600" h="21600" extrusionOk="0">
                <a:moveTo>
                  <a:pt x="16691" y="20520"/>
                </a:moveTo>
                <a:lnTo>
                  <a:pt x="14727" y="20520"/>
                </a:lnTo>
                <a:lnTo>
                  <a:pt x="14727" y="18360"/>
                </a:lnTo>
                <a:cubicBezTo>
                  <a:pt x="14999" y="18360"/>
                  <a:pt x="15218" y="18119"/>
                  <a:pt x="15218" y="17820"/>
                </a:cubicBezTo>
                <a:cubicBezTo>
                  <a:pt x="15218" y="17522"/>
                  <a:pt x="14999" y="17280"/>
                  <a:pt x="14727" y="17280"/>
                </a:cubicBezTo>
                <a:lnTo>
                  <a:pt x="14727" y="7560"/>
                </a:lnTo>
                <a:lnTo>
                  <a:pt x="16691" y="7560"/>
                </a:lnTo>
                <a:cubicBezTo>
                  <a:pt x="16691" y="7560"/>
                  <a:pt x="16691" y="20520"/>
                  <a:pt x="16691" y="20520"/>
                </a:cubicBezTo>
                <a:close/>
                <a:moveTo>
                  <a:pt x="13745" y="17280"/>
                </a:moveTo>
                <a:cubicBezTo>
                  <a:pt x="13474" y="17280"/>
                  <a:pt x="13255" y="17522"/>
                  <a:pt x="13255" y="17820"/>
                </a:cubicBezTo>
                <a:cubicBezTo>
                  <a:pt x="13255" y="18119"/>
                  <a:pt x="13474" y="18360"/>
                  <a:pt x="13745" y="18360"/>
                </a:cubicBezTo>
                <a:lnTo>
                  <a:pt x="13745" y="20520"/>
                </a:lnTo>
                <a:lnTo>
                  <a:pt x="3927" y="20520"/>
                </a:lnTo>
                <a:lnTo>
                  <a:pt x="3927" y="18360"/>
                </a:lnTo>
                <a:cubicBezTo>
                  <a:pt x="4199" y="18360"/>
                  <a:pt x="4418" y="18119"/>
                  <a:pt x="4418" y="17820"/>
                </a:cubicBezTo>
                <a:cubicBezTo>
                  <a:pt x="4418" y="17522"/>
                  <a:pt x="4199" y="17280"/>
                  <a:pt x="3927" y="17280"/>
                </a:cubicBezTo>
                <a:lnTo>
                  <a:pt x="3927" y="7560"/>
                </a:lnTo>
                <a:lnTo>
                  <a:pt x="13745" y="7560"/>
                </a:lnTo>
                <a:cubicBezTo>
                  <a:pt x="13745" y="7560"/>
                  <a:pt x="13745" y="17280"/>
                  <a:pt x="13745" y="17280"/>
                </a:cubicBezTo>
                <a:close/>
                <a:moveTo>
                  <a:pt x="2945" y="17280"/>
                </a:moveTo>
                <a:cubicBezTo>
                  <a:pt x="2674" y="17280"/>
                  <a:pt x="2455" y="17522"/>
                  <a:pt x="2455" y="17820"/>
                </a:cubicBezTo>
                <a:cubicBezTo>
                  <a:pt x="2455" y="18119"/>
                  <a:pt x="2674" y="18360"/>
                  <a:pt x="2945" y="18360"/>
                </a:cubicBezTo>
                <a:lnTo>
                  <a:pt x="2945" y="20520"/>
                </a:lnTo>
                <a:lnTo>
                  <a:pt x="982" y="20520"/>
                </a:lnTo>
                <a:lnTo>
                  <a:pt x="982" y="7560"/>
                </a:lnTo>
                <a:lnTo>
                  <a:pt x="2945" y="7560"/>
                </a:lnTo>
                <a:cubicBezTo>
                  <a:pt x="2945" y="7560"/>
                  <a:pt x="2945" y="17280"/>
                  <a:pt x="2945" y="17280"/>
                </a:cubicBezTo>
                <a:close/>
                <a:moveTo>
                  <a:pt x="7855" y="5400"/>
                </a:moveTo>
                <a:lnTo>
                  <a:pt x="9818" y="5400"/>
                </a:lnTo>
                <a:cubicBezTo>
                  <a:pt x="10360" y="5400"/>
                  <a:pt x="10800" y="5884"/>
                  <a:pt x="10800" y="6481"/>
                </a:cubicBezTo>
                <a:lnTo>
                  <a:pt x="6873" y="6481"/>
                </a:lnTo>
                <a:cubicBezTo>
                  <a:pt x="6873" y="5884"/>
                  <a:pt x="7313" y="5400"/>
                  <a:pt x="7855" y="5400"/>
                </a:cubicBezTo>
                <a:moveTo>
                  <a:pt x="16691" y="6481"/>
                </a:moveTo>
                <a:lnTo>
                  <a:pt x="11782" y="6481"/>
                </a:lnTo>
                <a:cubicBezTo>
                  <a:pt x="11782" y="5287"/>
                  <a:pt x="10903" y="4321"/>
                  <a:pt x="9818" y="4321"/>
                </a:cubicBezTo>
                <a:lnTo>
                  <a:pt x="7855" y="4321"/>
                </a:lnTo>
                <a:cubicBezTo>
                  <a:pt x="6770" y="4321"/>
                  <a:pt x="5891" y="5287"/>
                  <a:pt x="5891" y="6481"/>
                </a:cubicBezTo>
                <a:lnTo>
                  <a:pt x="982" y="6481"/>
                </a:lnTo>
                <a:cubicBezTo>
                  <a:pt x="440" y="6481"/>
                  <a:pt x="0" y="6964"/>
                  <a:pt x="0" y="7560"/>
                </a:cubicBezTo>
                <a:lnTo>
                  <a:pt x="0" y="20520"/>
                </a:lnTo>
                <a:cubicBezTo>
                  <a:pt x="0" y="21116"/>
                  <a:pt x="440" y="21600"/>
                  <a:pt x="982" y="21600"/>
                </a:cubicBezTo>
                <a:lnTo>
                  <a:pt x="16691" y="21600"/>
                </a:lnTo>
                <a:cubicBezTo>
                  <a:pt x="17233" y="21600"/>
                  <a:pt x="17673" y="21116"/>
                  <a:pt x="17673" y="20520"/>
                </a:cubicBezTo>
                <a:lnTo>
                  <a:pt x="17673" y="7560"/>
                </a:lnTo>
                <a:cubicBezTo>
                  <a:pt x="17673" y="6964"/>
                  <a:pt x="17233" y="6481"/>
                  <a:pt x="16691" y="6481"/>
                </a:cubicBezTo>
                <a:moveTo>
                  <a:pt x="10800" y="2161"/>
                </a:moveTo>
                <a:cubicBezTo>
                  <a:pt x="10800" y="1564"/>
                  <a:pt x="11240" y="1080"/>
                  <a:pt x="11782" y="1080"/>
                </a:cubicBezTo>
                <a:lnTo>
                  <a:pt x="13745" y="1080"/>
                </a:lnTo>
                <a:cubicBezTo>
                  <a:pt x="14287" y="1080"/>
                  <a:pt x="14727" y="1564"/>
                  <a:pt x="14727" y="2161"/>
                </a:cubicBezTo>
                <a:cubicBezTo>
                  <a:pt x="14727" y="2161"/>
                  <a:pt x="10800" y="2161"/>
                  <a:pt x="10800" y="2161"/>
                </a:cubicBezTo>
                <a:close/>
                <a:moveTo>
                  <a:pt x="20618" y="2161"/>
                </a:moveTo>
                <a:lnTo>
                  <a:pt x="15709" y="2161"/>
                </a:lnTo>
                <a:cubicBezTo>
                  <a:pt x="15709" y="967"/>
                  <a:pt x="14830" y="0"/>
                  <a:pt x="13745" y="0"/>
                </a:cubicBezTo>
                <a:lnTo>
                  <a:pt x="11782" y="0"/>
                </a:lnTo>
                <a:cubicBezTo>
                  <a:pt x="10697" y="0"/>
                  <a:pt x="9818" y="967"/>
                  <a:pt x="9818" y="2161"/>
                </a:cubicBezTo>
                <a:lnTo>
                  <a:pt x="4909" y="2161"/>
                </a:lnTo>
                <a:cubicBezTo>
                  <a:pt x="4367" y="2161"/>
                  <a:pt x="3927" y="2644"/>
                  <a:pt x="3927" y="3240"/>
                </a:cubicBezTo>
                <a:lnTo>
                  <a:pt x="3927" y="4860"/>
                </a:lnTo>
                <a:cubicBezTo>
                  <a:pt x="3927" y="5159"/>
                  <a:pt x="4147" y="5400"/>
                  <a:pt x="4418" y="5400"/>
                </a:cubicBezTo>
                <a:cubicBezTo>
                  <a:pt x="4690" y="5400"/>
                  <a:pt x="4909" y="5159"/>
                  <a:pt x="4909" y="4860"/>
                </a:cubicBezTo>
                <a:lnTo>
                  <a:pt x="4909" y="3240"/>
                </a:lnTo>
                <a:lnTo>
                  <a:pt x="20618" y="3240"/>
                </a:lnTo>
                <a:lnTo>
                  <a:pt x="20618" y="16201"/>
                </a:lnTo>
                <a:lnTo>
                  <a:pt x="19145" y="16201"/>
                </a:lnTo>
                <a:cubicBezTo>
                  <a:pt x="18874" y="16201"/>
                  <a:pt x="18655" y="16442"/>
                  <a:pt x="18655" y="16740"/>
                </a:cubicBezTo>
                <a:cubicBezTo>
                  <a:pt x="18655" y="17039"/>
                  <a:pt x="18874" y="17280"/>
                  <a:pt x="19145" y="17280"/>
                </a:cubicBezTo>
                <a:lnTo>
                  <a:pt x="20618" y="17280"/>
                </a:lnTo>
                <a:cubicBezTo>
                  <a:pt x="21160" y="17280"/>
                  <a:pt x="21600" y="16796"/>
                  <a:pt x="21600" y="16201"/>
                </a:cubicBezTo>
                <a:lnTo>
                  <a:pt x="21600" y="3240"/>
                </a:lnTo>
                <a:cubicBezTo>
                  <a:pt x="21600" y="2644"/>
                  <a:pt x="21160" y="2161"/>
                  <a:pt x="20618" y="2161"/>
                </a:cubicBezTo>
                <a:moveTo>
                  <a:pt x="5400" y="11881"/>
                </a:moveTo>
                <a:lnTo>
                  <a:pt x="6382" y="11881"/>
                </a:lnTo>
                <a:cubicBezTo>
                  <a:pt x="6653" y="11881"/>
                  <a:pt x="6873" y="11639"/>
                  <a:pt x="6873" y="11341"/>
                </a:cubicBezTo>
                <a:cubicBezTo>
                  <a:pt x="6873" y="11042"/>
                  <a:pt x="6653" y="10800"/>
                  <a:pt x="6382" y="10800"/>
                </a:cubicBezTo>
                <a:lnTo>
                  <a:pt x="5400" y="10800"/>
                </a:lnTo>
                <a:cubicBezTo>
                  <a:pt x="5129" y="10800"/>
                  <a:pt x="4909" y="11042"/>
                  <a:pt x="4909" y="11341"/>
                </a:cubicBezTo>
                <a:cubicBezTo>
                  <a:pt x="4909" y="11639"/>
                  <a:pt x="5129" y="11881"/>
                  <a:pt x="5400" y="11881"/>
                </a:cubicBezTo>
                <a:moveTo>
                  <a:pt x="5400" y="9720"/>
                </a:moveTo>
                <a:lnTo>
                  <a:pt x="8345" y="9720"/>
                </a:lnTo>
                <a:cubicBezTo>
                  <a:pt x="8617" y="9720"/>
                  <a:pt x="8836" y="9479"/>
                  <a:pt x="8836" y="9181"/>
                </a:cubicBezTo>
                <a:cubicBezTo>
                  <a:pt x="8836" y="8882"/>
                  <a:pt x="8617" y="8640"/>
                  <a:pt x="8345" y="8640"/>
                </a:cubicBezTo>
                <a:lnTo>
                  <a:pt x="5400" y="8640"/>
                </a:lnTo>
                <a:cubicBezTo>
                  <a:pt x="5129" y="8640"/>
                  <a:pt x="4909" y="8882"/>
                  <a:pt x="4909" y="9181"/>
                </a:cubicBezTo>
                <a:cubicBezTo>
                  <a:pt x="4909" y="9479"/>
                  <a:pt x="5129" y="9720"/>
                  <a:pt x="5400" y="972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4" name="Shape 2604">
            <a:extLst>
              <a:ext uri="{FF2B5EF4-FFF2-40B4-BE49-F238E27FC236}">
                <a16:creationId xmlns:a16="http://schemas.microsoft.com/office/drawing/2014/main" id="{273A7532-9108-FB47-B467-E4A4A00B34B5}"/>
              </a:ext>
            </a:extLst>
          </p:cNvPr>
          <p:cNvSpPr/>
          <p:nvPr userDrawn="1"/>
        </p:nvSpPr>
        <p:spPr>
          <a:xfrm>
            <a:off x="11263156" y="1558459"/>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17673" y="9600"/>
                </a:lnTo>
                <a:lnTo>
                  <a:pt x="17673" y="8400"/>
                </a:lnTo>
                <a:cubicBezTo>
                  <a:pt x="17673" y="7738"/>
                  <a:pt x="17233" y="7200"/>
                  <a:pt x="16691" y="7200"/>
                </a:cubicBezTo>
                <a:lnTo>
                  <a:pt x="14727" y="7200"/>
                </a:lnTo>
                <a:cubicBezTo>
                  <a:pt x="14186" y="7200"/>
                  <a:pt x="13745" y="7738"/>
                  <a:pt x="13745" y="8400"/>
                </a:cubicBezTo>
                <a:lnTo>
                  <a:pt x="13745" y="9600"/>
                </a:lnTo>
                <a:lnTo>
                  <a:pt x="7855" y="9600"/>
                </a:lnTo>
                <a:lnTo>
                  <a:pt x="7855" y="8400"/>
                </a:lnTo>
                <a:cubicBezTo>
                  <a:pt x="7855" y="7738"/>
                  <a:pt x="7414" y="7200"/>
                  <a:pt x="6873" y="7200"/>
                </a:cubicBezTo>
                <a:lnTo>
                  <a:pt x="4909" y="7200"/>
                </a:lnTo>
                <a:cubicBezTo>
                  <a:pt x="4367" y="7200"/>
                  <a:pt x="3927" y="7738"/>
                  <a:pt x="3927" y="8400"/>
                </a:cubicBezTo>
                <a:lnTo>
                  <a:pt x="3927" y="9600"/>
                </a:lnTo>
                <a:lnTo>
                  <a:pt x="982" y="9600"/>
                </a:lnTo>
                <a:lnTo>
                  <a:pt x="982" y="3601"/>
                </a:lnTo>
                <a:lnTo>
                  <a:pt x="20618" y="3601"/>
                </a:lnTo>
                <a:cubicBezTo>
                  <a:pt x="20618" y="3601"/>
                  <a:pt x="20618" y="9600"/>
                  <a:pt x="20618" y="9600"/>
                </a:cubicBezTo>
                <a:close/>
                <a:moveTo>
                  <a:pt x="14727" y="8400"/>
                </a:moveTo>
                <a:lnTo>
                  <a:pt x="16691" y="8400"/>
                </a:lnTo>
                <a:lnTo>
                  <a:pt x="16691" y="12001"/>
                </a:lnTo>
                <a:lnTo>
                  <a:pt x="14727" y="12001"/>
                </a:lnTo>
                <a:cubicBezTo>
                  <a:pt x="14727" y="12001"/>
                  <a:pt x="14727" y="8400"/>
                  <a:pt x="14727" y="8400"/>
                </a:cubicBezTo>
                <a:close/>
                <a:moveTo>
                  <a:pt x="4909" y="8400"/>
                </a:moveTo>
                <a:lnTo>
                  <a:pt x="6873" y="8400"/>
                </a:lnTo>
                <a:lnTo>
                  <a:pt x="6873" y="12001"/>
                </a:lnTo>
                <a:lnTo>
                  <a:pt x="4909" y="12001"/>
                </a:lnTo>
                <a:cubicBezTo>
                  <a:pt x="4909" y="12001"/>
                  <a:pt x="4909" y="8400"/>
                  <a:pt x="4909" y="8400"/>
                </a:cubicBezTo>
                <a:close/>
                <a:moveTo>
                  <a:pt x="19636" y="20400"/>
                </a:moveTo>
                <a:lnTo>
                  <a:pt x="1964" y="20400"/>
                </a:lnTo>
                <a:lnTo>
                  <a:pt x="1964" y="10800"/>
                </a:lnTo>
                <a:lnTo>
                  <a:pt x="3927" y="10800"/>
                </a:lnTo>
                <a:lnTo>
                  <a:pt x="3927" y="12001"/>
                </a:lnTo>
                <a:cubicBezTo>
                  <a:pt x="3927" y="12662"/>
                  <a:pt x="4367" y="13200"/>
                  <a:pt x="4909" y="13200"/>
                </a:cubicBezTo>
                <a:lnTo>
                  <a:pt x="6873" y="13200"/>
                </a:lnTo>
                <a:cubicBezTo>
                  <a:pt x="7414" y="13200"/>
                  <a:pt x="7855" y="12662"/>
                  <a:pt x="7855" y="12001"/>
                </a:cubicBezTo>
                <a:lnTo>
                  <a:pt x="7855" y="10800"/>
                </a:lnTo>
                <a:lnTo>
                  <a:pt x="13745" y="10800"/>
                </a:lnTo>
                <a:lnTo>
                  <a:pt x="13745" y="12001"/>
                </a:lnTo>
                <a:cubicBezTo>
                  <a:pt x="13745" y="12662"/>
                  <a:pt x="14186" y="13200"/>
                  <a:pt x="14727" y="13200"/>
                </a:cubicBezTo>
                <a:lnTo>
                  <a:pt x="16691" y="13200"/>
                </a:lnTo>
                <a:cubicBezTo>
                  <a:pt x="17233" y="13200"/>
                  <a:pt x="17673" y="12662"/>
                  <a:pt x="17673" y="12001"/>
                </a:cubicBezTo>
                <a:lnTo>
                  <a:pt x="17673" y="10800"/>
                </a:lnTo>
                <a:lnTo>
                  <a:pt x="19636" y="10800"/>
                </a:lnTo>
                <a:cubicBezTo>
                  <a:pt x="19636" y="10800"/>
                  <a:pt x="19636" y="20400"/>
                  <a:pt x="19636" y="20400"/>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40" y="2400"/>
                  <a:pt x="0" y="2938"/>
                  <a:pt x="0" y="3601"/>
                </a:cubicBezTo>
                <a:lnTo>
                  <a:pt x="0" y="9600"/>
                </a:lnTo>
                <a:cubicBezTo>
                  <a:pt x="0" y="10262"/>
                  <a:pt x="440" y="10800"/>
                  <a:pt x="982" y="10800"/>
                </a:cubicBezTo>
                <a:lnTo>
                  <a:pt x="982" y="20400"/>
                </a:lnTo>
                <a:cubicBezTo>
                  <a:pt x="982" y="21062"/>
                  <a:pt x="1422" y="21600"/>
                  <a:pt x="1964" y="21600"/>
                </a:cubicBezTo>
                <a:lnTo>
                  <a:pt x="19636" y="21600"/>
                </a:lnTo>
                <a:cubicBezTo>
                  <a:pt x="20178" y="21600"/>
                  <a:pt x="20618" y="21062"/>
                  <a:pt x="20618" y="20400"/>
                </a:cubicBezTo>
                <a:lnTo>
                  <a:pt x="20618" y="10800"/>
                </a:lnTo>
                <a:cubicBezTo>
                  <a:pt x="21160" y="10800"/>
                  <a:pt x="21600" y="10262"/>
                  <a:pt x="21600" y="9600"/>
                </a:cubicBezTo>
                <a:lnTo>
                  <a:pt x="21600" y="3601"/>
                </a:lnTo>
                <a:cubicBezTo>
                  <a:pt x="21600" y="2938"/>
                  <a:pt x="21160" y="2400"/>
                  <a:pt x="20618" y="24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6" name="Shape 2606">
            <a:extLst>
              <a:ext uri="{FF2B5EF4-FFF2-40B4-BE49-F238E27FC236}">
                <a16:creationId xmlns:a16="http://schemas.microsoft.com/office/drawing/2014/main" id="{C5EA5F00-8904-E84E-A24D-D07717A94873}"/>
              </a:ext>
            </a:extLst>
          </p:cNvPr>
          <p:cNvSpPr/>
          <p:nvPr userDrawn="1"/>
        </p:nvSpPr>
        <p:spPr>
          <a:xfrm>
            <a:off x="2730979" y="2622129"/>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10309"/>
                </a:moveTo>
                <a:cubicBezTo>
                  <a:pt x="10800" y="10581"/>
                  <a:pt x="10580" y="10800"/>
                  <a:pt x="10309" y="10800"/>
                </a:cubicBezTo>
                <a:cubicBezTo>
                  <a:pt x="10038" y="10800"/>
                  <a:pt x="9818" y="10581"/>
                  <a:pt x="9818" y="10309"/>
                </a:cubicBezTo>
                <a:cubicBezTo>
                  <a:pt x="9818" y="10038"/>
                  <a:pt x="10038" y="9818"/>
                  <a:pt x="10309" y="9818"/>
                </a:cubicBezTo>
                <a:cubicBezTo>
                  <a:pt x="10580" y="9818"/>
                  <a:pt x="10800" y="10038"/>
                  <a:pt x="10800" y="10309"/>
                </a:cubicBezTo>
                <a:moveTo>
                  <a:pt x="20618" y="20618"/>
                </a:moveTo>
                <a:lnTo>
                  <a:pt x="18655" y="20618"/>
                </a:lnTo>
                <a:lnTo>
                  <a:pt x="18655" y="19145"/>
                </a:lnTo>
                <a:cubicBezTo>
                  <a:pt x="18655" y="18875"/>
                  <a:pt x="18434" y="18655"/>
                  <a:pt x="18164" y="18655"/>
                </a:cubicBezTo>
                <a:lnTo>
                  <a:pt x="16691" y="18655"/>
                </a:lnTo>
                <a:lnTo>
                  <a:pt x="16691" y="17182"/>
                </a:lnTo>
                <a:cubicBezTo>
                  <a:pt x="16691" y="16911"/>
                  <a:pt x="16471" y="16691"/>
                  <a:pt x="16200" y="16691"/>
                </a:cubicBezTo>
                <a:lnTo>
                  <a:pt x="14441" y="16691"/>
                </a:lnTo>
                <a:lnTo>
                  <a:pt x="12850" y="15086"/>
                </a:lnTo>
                <a:cubicBezTo>
                  <a:pt x="12761" y="14997"/>
                  <a:pt x="12639" y="14943"/>
                  <a:pt x="12503" y="14943"/>
                </a:cubicBezTo>
                <a:cubicBezTo>
                  <a:pt x="12356" y="14943"/>
                  <a:pt x="12228" y="15010"/>
                  <a:pt x="12138" y="15113"/>
                </a:cubicBezTo>
                <a:lnTo>
                  <a:pt x="11833" y="15418"/>
                </a:lnTo>
                <a:cubicBezTo>
                  <a:pt x="11450" y="15801"/>
                  <a:pt x="10829" y="15801"/>
                  <a:pt x="10445" y="15418"/>
                </a:cubicBezTo>
                <a:lnTo>
                  <a:pt x="6167" y="11139"/>
                </a:lnTo>
                <a:cubicBezTo>
                  <a:pt x="5784" y="10756"/>
                  <a:pt x="5784" y="10136"/>
                  <a:pt x="6167" y="9752"/>
                </a:cubicBezTo>
                <a:lnTo>
                  <a:pt x="9752" y="6167"/>
                </a:lnTo>
                <a:cubicBezTo>
                  <a:pt x="10135" y="5784"/>
                  <a:pt x="10756" y="5784"/>
                  <a:pt x="11139" y="6167"/>
                </a:cubicBezTo>
                <a:lnTo>
                  <a:pt x="11761" y="6789"/>
                </a:lnTo>
                <a:cubicBezTo>
                  <a:pt x="11699" y="7609"/>
                  <a:pt x="11457" y="8377"/>
                  <a:pt x="11069" y="9054"/>
                </a:cubicBezTo>
                <a:cubicBezTo>
                  <a:pt x="10847" y="8919"/>
                  <a:pt x="10588" y="8837"/>
                  <a:pt x="10309" y="8837"/>
                </a:cubicBezTo>
                <a:cubicBezTo>
                  <a:pt x="9496" y="8837"/>
                  <a:pt x="8836" y="9496"/>
                  <a:pt x="8836" y="10309"/>
                </a:cubicBezTo>
                <a:cubicBezTo>
                  <a:pt x="8836" y="11123"/>
                  <a:pt x="9496" y="11782"/>
                  <a:pt x="10309" y="11782"/>
                </a:cubicBezTo>
                <a:cubicBezTo>
                  <a:pt x="11123" y="11782"/>
                  <a:pt x="11782" y="11123"/>
                  <a:pt x="11782" y="10309"/>
                </a:cubicBezTo>
                <a:cubicBezTo>
                  <a:pt x="11782" y="10156"/>
                  <a:pt x="11752" y="10012"/>
                  <a:pt x="11709" y="9873"/>
                </a:cubicBezTo>
                <a:cubicBezTo>
                  <a:pt x="12146" y="9210"/>
                  <a:pt x="12466" y="8463"/>
                  <a:pt x="12631" y="7659"/>
                </a:cubicBezTo>
                <a:lnTo>
                  <a:pt x="15417" y="10446"/>
                </a:lnTo>
                <a:cubicBezTo>
                  <a:pt x="15800" y="10829"/>
                  <a:pt x="15800" y="11450"/>
                  <a:pt x="15417" y="11833"/>
                </a:cubicBezTo>
                <a:lnTo>
                  <a:pt x="15128" y="12122"/>
                </a:lnTo>
                <a:cubicBezTo>
                  <a:pt x="15025" y="12213"/>
                  <a:pt x="14957" y="12341"/>
                  <a:pt x="14957" y="12487"/>
                </a:cubicBezTo>
                <a:cubicBezTo>
                  <a:pt x="14957" y="12623"/>
                  <a:pt x="15013" y="12746"/>
                  <a:pt x="15101" y="12835"/>
                </a:cubicBezTo>
                <a:lnTo>
                  <a:pt x="20618" y="18367"/>
                </a:lnTo>
                <a:cubicBezTo>
                  <a:pt x="20618" y="18367"/>
                  <a:pt x="20618" y="20618"/>
                  <a:pt x="20618" y="20618"/>
                </a:cubicBezTo>
                <a:close/>
                <a:moveTo>
                  <a:pt x="5343" y="11673"/>
                </a:moveTo>
                <a:cubicBezTo>
                  <a:pt x="2859" y="11190"/>
                  <a:pt x="982" y="9008"/>
                  <a:pt x="982" y="6383"/>
                </a:cubicBezTo>
                <a:cubicBezTo>
                  <a:pt x="982" y="3400"/>
                  <a:pt x="3399" y="982"/>
                  <a:pt x="6382" y="982"/>
                </a:cubicBezTo>
                <a:cubicBezTo>
                  <a:pt x="9011" y="982"/>
                  <a:pt x="11198" y="2862"/>
                  <a:pt x="11681" y="5349"/>
                </a:cubicBezTo>
                <a:cubicBezTo>
                  <a:pt x="10910" y="4719"/>
                  <a:pt x="9777" y="4755"/>
                  <a:pt x="9058" y="5473"/>
                </a:cubicBezTo>
                <a:lnTo>
                  <a:pt x="5474" y="9058"/>
                </a:lnTo>
                <a:cubicBezTo>
                  <a:pt x="4757" y="9775"/>
                  <a:pt x="4719" y="10904"/>
                  <a:pt x="5343" y="11673"/>
                </a:cubicBezTo>
                <a:moveTo>
                  <a:pt x="21456" y="17817"/>
                </a:moveTo>
                <a:lnTo>
                  <a:pt x="16142" y="12488"/>
                </a:lnTo>
                <a:cubicBezTo>
                  <a:pt x="16874" y="11720"/>
                  <a:pt x="16865" y="10507"/>
                  <a:pt x="16111" y="9752"/>
                </a:cubicBezTo>
                <a:lnTo>
                  <a:pt x="12763" y="6404"/>
                </a:lnTo>
                <a:cubicBezTo>
                  <a:pt x="12763" y="6396"/>
                  <a:pt x="12764" y="6389"/>
                  <a:pt x="12764" y="6383"/>
                </a:cubicBezTo>
                <a:cubicBezTo>
                  <a:pt x="12764" y="2857"/>
                  <a:pt x="9907" y="0"/>
                  <a:pt x="6382" y="0"/>
                </a:cubicBezTo>
                <a:cubicBezTo>
                  <a:pt x="2857" y="0"/>
                  <a:pt x="0" y="2857"/>
                  <a:pt x="0" y="6383"/>
                </a:cubicBezTo>
                <a:cubicBezTo>
                  <a:pt x="0" y="9907"/>
                  <a:pt x="2857" y="12764"/>
                  <a:pt x="6382" y="12764"/>
                </a:cubicBezTo>
                <a:cubicBezTo>
                  <a:pt x="6389" y="12764"/>
                  <a:pt x="6396" y="12763"/>
                  <a:pt x="6403" y="12763"/>
                </a:cubicBezTo>
                <a:lnTo>
                  <a:pt x="9752" y="16111"/>
                </a:lnTo>
                <a:cubicBezTo>
                  <a:pt x="10511" y="16870"/>
                  <a:pt x="11735" y="16875"/>
                  <a:pt x="12503" y="16130"/>
                </a:cubicBezTo>
                <a:lnTo>
                  <a:pt x="13889" y="17529"/>
                </a:lnTo>
                <a:cubicBezTo>
                  <a:pt x="13978" y="17618"/>
                  <a:pt x="14101" y="17673"/>
                  <a:pt x="14236" y="17673"/>
                </a:cubicBezTo>
                <a:lnTo>
                  <a:pt x="15709" y="17673"/>
                </a:lnTo>
                <a:lnTo>
                  <a:pt x="15709" y="19145"/>
                </a:lnTo>
                <a:cubicBezTo>
                  <a:pt x="15709" y="19417"/>
                  <a:pt x="15929" y="19636"/>
                  <a:pt x="16200" y="19636"/>
                </a:cubicBezTo>
                <a:lnTo>
                  <a:pt x="17673" y="19636"/>
                </a:lnTo>
                <a:lnTo>
                  <a:pt x="17673" y="21109"/>
                </a:lnTo>
                <a:cubicBezTo>
                  <a:pt x="17673" y="21381"/>
                  <a:pt x="17893" y="21600"/>
                  <a:pt x="18164" y="21600"/>
                </a:cubicBezTo>
                <a:lnTo>
                  <a:pt x="21109" y="21600"/>
                </a:lnTo>
                <a:cubicBezTo>
                  <a:pt x="21380" y="21600"/>
                  <a:pt x="21600" y="21381"/>
                  <a:pt x="21600" y="21109"/>
                </a:cubicBezTo>
                <a:lnTo>
                  <a:pt x="21600" y="18164"/>
                </a:lnTo>
                <a:cubicBezTo>
                  <a:pt x="21600" y="18029"/>
                  <a:pt x="21545" y="17906"/>
                  <a:pt x="21456" y="17817"/>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7" name="Shape 2607">
            <a:extLst>
              <a:ext uri="{FF2B5EF4-FFF2-40B4-BE49-F238E27FC236}">
                <a16:creationId xmlns:a16="http://schemas.microsoft.com/office/drawing/2014/main" id="{C2A4B14E-3631-2F46-91C2-54048F0E5FA2}"/>
              </a:ext>
            </a:extLst>
          </p:cNvPr>
          <p:cNvSpPr/>
          <p:nvPr userDrawn="1"/>
        </p:nvSpPr>
        <p:spPr>
          <a:xfrm>
            <a:off x="3797501" y="2624972"/>
            <a:ext cx="295014" cy="241365"/>
          </a:xfrm>
          <a:custGeom>
            <a:avLst/>
            <a:gdLst/>
            <a:ahLst/>
            <a:cxnLst>
              <a:cxn ang="0">
                <a:pos x="wd2" y="hd2"/>
              </a:cxn>
              <a:cxn ang="5400000">
                <a:pos x="wd2" y="hd2"/>
              </a:cxn>
              <a:cxn ang="10800000">
                <a:pos x="wd2" y="hd2"/>
              </a:cxn>
              <a:cxn ang="16200000">
                <a:pos x="wd2" y="hd2"/>
              </a:cxn>
            </a:cxnLst>
            <a:rect l="0" t="0" r="r" b="b"/>
            <a:pathLst>
              <a:path w="21600" h="21600" extrusionOk="0">
                <a:moveTo>
                  <a:pt x="19636" y="20400"/>
                </a:moveTo>
                <a:lnTo>
                  <a:pt x="1964" y="20400"/>
                </a:lnTo>
                <a:cubicBezTo>
                  <a:pt x="1422" y="20400"/>
                  <a:pt x="982" y="19862"/>
                  <a:pt x="982" y="19200"/>
                </a:cubicBezTo>
                <a:cubicBezTo>
                  <a:pt x="982" y="18538"/>
                  <a:pt x="1422" y="18000"/>
                  <a:pt x="1964" y="18000"/>
                </a:cubicBezTo>
                <a:lnTo>
                  <a:pt x="19636" y="18000"/>
                </a:lnTo>
                <a:cubicBezTo>
                  <a:pt x="20178" y="18000"/>
                  <a:pt x="20618" y="18538"/>
                  <a:pt x="20618" y="19200"/>
                </a:cubicBezTo>
                <a:cubicBezTo>
                  <a:pt x="20618" y="19862"/>
                  <a:pt x="20178" y="20400"/>
                  <a:pt x="19636" y="20400"/>
                </a:cubicBezTo>
                <a:moveTo>
                  <a:pt x="19636" y="16800"/>
                </a:moveTo>
                <a:lnTo>
                  <a:pt x="1964" y="16800"/>
                </a:lnTo>
                <a:cubicBezTo>
                  <a:pt x="879" y="16800"/>
                  <a:pt x="0" y="17874"/>
                  <a:pt x="0" y="19200"/>
                </a:cubicBezTo>
                <a:cubicBezTo>
                  <a:pt x="0" y="20526"/>
                  <a:pt x="879" y="21600"/>
                  <a:pt x="1964" y="21600"/>
                </a:cubicBezTo>
                <a:lnTo>
                  <a:pt x="19636" y="21600"/>
                </a:lnTo>
                <a:cubicBezTo>
                  <a:pt x="20721" y="21600"/>
                  <a:pt x="21600" y="20526"/>
                  <a:pt x="21600" y="19200"/>
                </a:cubicBezTo>
                <a:cubicBezTo>
                  <a:pt x="21600" y="17874"/>
                  <a:pt x="20721" y="16800"/>
                  <a:pt x="19636" y="16800"/>
                </a:cubicBezTo>
                <a:moveTo>
                  <a:pt x="1964" y="1200"/>
                </a:moveTo>
                <a:lnTo>
                  <a:pt x="19636" y="1200"/>
                </a:lnTo>
                <a:cubicBezTo>
                  <a:pt x="20178" y="1200"/>
                  <a:pt x="20618" y="1737"/>
                  <a:pt x="20618" y="2399"/>
                </a:cubicBezTo>
                <a:cubicBezTo>
                  <a:pt x="20618" y="3063"/>
                  <a:pt x="20178" y="3599"/>
                  <a:pt x="19636" y="3599"/>
                </a:cubicBezTo>
                <a:lnTo>
                  <a:pt x="1964" y="3599"/>
                </a:lnTo>
                <a:cubicBezTo>
                  <a:pt x="1422" y="3599"/>
                  <a:pt x="982" y="3063"/>
                  <a:pt x="982" y="2399"/>
                </a:cubicBezTo>
                <a:cubicBezTo>
                  <a:pt x="982" y="1737"/>
                  <a:pt x="1422" y="1200"/>
                  <a:pt x="1964" y="1200"/>
                </a:cubicBezTo>
                <a:moveTo>
                  <a:pt x="1964" y="4799"/>
                </a:moveTo>
                <a:lnTo>
                  <a:pt x="19636" y="4799"/>
                </a:lnTo>
                <a:cubicBezTo>
                  <a:pt x="20721" y="4799"/>
                  <a:pt x="21600" y="3725"/>
                  <a:pt x="21600" y="2399"/>
                </a:cubicBezTo>
                <a:cubicBezTo>
                  <a:pt x="21600" y="1074"/>
                  <a:pt x="20721" y="0"/>
                  <a:pt x="19636" y="0"/>
                </a:cubicBezTo>
                <a:lnTo>
                  <a:pt x="1964" y="0"/>
                </a:lnTo>
                <a:cubicBezTo>
                  <a:pt x="879" y="0"/>
                  <a:pt x="0" y="1074"/>
                  <a:pt x="0" y="2399"/>
                </a:cubicBezTo>
                <a:cubicBezTo>
                  <a:pt x="0" y="3725"/>
                  <a:pt x="879" y="4799"/>
                  <a:pt x="1964" y="4799"/>
                </a:cubicBezTo>
                <a:moveTo>
                  <a:pt x="19636" y="12000"/>
                </a:moveTo>
                <a:lnTo>
                  <a:pt x="1964" y="12000"/>
                </a:lnTo>
                <a:cubicBezTo>
                  <a:pt x="1422" y="12000"/>
                  <a:pt x="982" y="11463"/>
                  <a:pt x="982" y="10800"/>
                </a:cubicBezTo>
                <a:cubicBezTo>
                  <a:pt x="982" y="10137"/>
                  <a:pt x="1422" y="9600"/>
                  <a:pt x="1964" y="9600"/>
                </a:cubicBezTo>
                <a:lnTo>
                  <a:pt x="19636" y="9600"/>
                </a:lnTo>
                <a:cubicBezTo>
                  <a:pt x="20178" y="9600"/>
                  <a:pt x="20618" y="10137"/>
                  <a:pt x="20618" y="10800"/>
                </a:cubicBezTo>
                <a:cubicBezTo>
                  <a:pt x="20618" y="11463"/>
                  <a:pt x="20178" y="12000"/>
                  <a:pt x="19636" y="12000"/>
                </a:cubicBezTo>
                <a:moveTo>
                  <a:pt x="19636" y="8400"/>
                </a:moveTo>
                <a:lnTo>
                  <a:pt x="1964" y="8400"/>
                </a:lnTo>
                <a:cubicBezTo>
                  <a:pt x="879" y="8400"/>
                  <a:pt x="0" y="9474"/>
                  <a:pt x="0" y="10800"/>
                </a:cubicBezTo>
                <a:cubicBezTo>
                  <a:pt x="0" y="12125"/>
                  <a:pt x="879" y="13200"/>
                  <a:pt x="1964" y="13200"/>
                </a:cubicBezTo>
                <a:lnTo>
                  <a:pt x="19636" y="13200"/>
                </a:lnTo>
                <a:cubicBezTo>
                  <a:pt x="20721" y="13200"/>
                  <a:pt x="21600" y="12125"/>
                  <a:pt x="21600" y="10800"/>
                </a:cubicBezTo>
                <a:cubicBezTo>
                  <a:pt x="21600" y="9474"/>
                  <a:pt x="20721" y="8400"/>
                  <a:pt x="19636" y="84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8" name="Shape 2608">
            <a:extLst>
              <a:ext uri="{FF2B5EF4-FFF2-40B4-BE49-F238E27FC236}">
                <a16:creationId xmlns:a16="http://schemas.microsoft.com/office/drawing/2014/main" id="{DF3E0CB0-FFDF-6C4C-BF7F-066D1CC0FAAC}"/>
              </a:ext>
            </a:extLst>
          </p:cNvPr>
          <p:cNvSpPr/>
          <p:nvPr userDrawn="1"/>
        </p:nvSpPr>
        <p:spPr>
          <a:xfrm>
            <a:off x="4864023" y="2624981"/>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1964" y="3600"/>
                </a:moveTo>
                <a:cubicBezTo>
                  <a:pt x="1422" y="3600"/>
                  <a:pt x="982" y="3063"/>
                  <a:pt x="982" y="2400"/>
                </a:cubicBezTo>
                <a:cubicBezTo>
                  <a:pt x="982" y="1738"/>
                  <a:pt x="1422" y="1200"/>
                  <a:pt x="1964" y="1200"/>
                </a:cubicBezTo>
                <a:cubicBezTo>
                  <a:pt x="2506" y="1200"/>
                  <a:pt x="2945" y="1738"/>
                  <a:pt x="2945" y="2400"/>
                </a:cubicBezTo>
                <a:cubicBezTo>
                  <a:pt x="2945" y="3063"/>
                  <a:pt x="2506" y="3600"/>
                  <a:pt x="1964" y="3600"/>
                </a:cubicBezTo>
                <a:moveTo>
                  <a:pt x="1964" y="0"/>
                </a:moveTo>
                <a:cubicBezTo>
                  <a:pt x="879" y="0"/>
                  <a:pt x="0" y="1075"/>
                  <a:pt x="0" y="2400"/>
                </a:cubicBezTo>
                <a:cubicBezTo>
                  <a:pt x="0" y="3726"/>
                  <a:pt x="879" y="4800"/>
                  <a:pt x="1964" y="4800"/>
                </a:cubicBezTo>
                <a:cubicBezTo>
                  <a:pt x="3048" y="4800"/>
                  <a:pt x="3927" y="3726"/>
                  <a:pt x="3927" y="2400"/>
                </a:cubicBezTo>
                <a:cubicBezTo>
                  <a:pt x="3927" y="1075"/>
                  <a:pt x="3048" y="0"/>
                  <a:pt x="1964" y="0"/>
                </a:cubicBezTo>
                <a:moveTo>
                  <a:pt x="1964" y="12000"/>
                </a:moveTo>
                <a:cubicBezTo>
                  <a:pt x="1422" y="12000"/>
                  <a:pt x="982" y="11463"/>
                  <a:pt x="982" y="10800"/>
                </a:cubicBezTo>
                <a:cubicBezTo>
                  <a:pt x="982" y="10138"/>
                  <a:pt x="1422" y="9600"/>
                  <a:pt x="1964" y="9600"/>
                </a:cubicBezTo>
                <a:cubicBezTo>
                  <a:pt x="2506" y="9600"/>
                  <a:pt x="2945" y="10138"/>
                  <a:pt x="2945" y="10800"/>
                </a:cubicBezTo>
                <a:cubicBezTo>
                  <a:pt x="2945" y="11463"/>
                  <a:pt x="2506" y="12000"/>
                  <a:pt x="1964" y="12000"/>
                </a:cubicBezTo>
                <a:moveTo>
                  <a:pt x="1964" y="8401"/>
                </a:moveTo>
                <a:cubicBezTo>
                  <a:pt x="879" y="8401"/>
                  <a:pt x="0" y="9475"/>
                  <a:pt x="0" y="10800"/>
                </a:cubicBezTo>
                <a:cubicBezTo>
                  <a:pt x="0" y="12126"/>
                  <a:pt x="879" y="13200"/>
                  <a:pt x="1964" y="13200"/>
                </a:cubicBezTo>
                <a:cubicBezTo>
                  <a:pt x="3048" y="13200"/>
                  <a:pt x="3927" y="12126"/>
                  <a:pt x="3927" y="10800"/>
                </a:cubicBezTo>
                <a:cubicBezTo>
                  <a:pt x="3927" y="9475"/>
                  <a:pt x="3048" y="8401"/>
                  <a:pt x="1964" y="8401"/>
                </a:cubicBezTo>
                <a:moveTo>
                  <a:pt x="19636" y="12000"/>
                </a:moveTo>
                <a:lnTo>
                  <a:pt x="7855" y="12000"/>
                </a:lnTo>
                <a:cubicBezTo>
                  <a:pt x="7313" y="12000"/>
                  <a:pt x="6873" y="11463"/>
                  <a:pt x="6873" y="10801"/>
                </a:cubicBezTo>
                <a:cubicBezTo>
                  <a:pt x="6873" y="10138"/>
                  <a:pt x="7313" y="9600"/>
                  <a:pt x="7855" y="9600"/>
                </a:cubicBezTo>
                <a:lnTo>
                  <a:pt x="19636" y="9600"/>
                </a:lnTo>
                <a:cubicBezTo>
                  <a:pt x="20178" y="9600"/>
                  <a:pt x="20618" y="10138"/>
                  <a:pt x="20618" y="10801"/>
                </a:cubicBezTo>
                <a:cubicBezTo>
                  <a:pt x="20618" y="11463"/>
                  <a:pt x="20178" y="12000"/>
                  <a:pt x="19636" y="12000"/>
                </a:cubicBezTo>
                <a:moveTo>
                  <a:pt x="19636" y="8401"/>
                </a:moveTo>
                <a:lnTo>
                  <a:pt x="7855" y="8401"/>
                </a:lnTo>
                <a:cubicBezTo>
                  <a:pt x="6770" y="8401"/>
                  <a:pt x="5891" y="9475"/>
                  <a:pt x="5891" y="10801"/>
                </a:cubicBezTo>
                <a:cubicBezTo>
                  <a:pt x="5891" y="12126"/>
                  <a:pt x="6770" y="13200"/>
                  <a:pt x="7855" y="13200"/>
                </a:cubicBezTo>
                <a:lnTo>
                  <a:pt x="19636" y="13200"/>
                </a:lnTo>
                <a:cubicBezTo>
                  <a:pt x="20721" y="13200"/>
                  <a:pt x="21600" y="12126"/>
                  <a:pt x="21600" y="10801"/>
                </a:cubicBezTo>
                <a:cubicBezTo>
                  <a:pt x="21600" y="9475"/>
                  <a:pt x="20721" y="8401"/>
                  <a:pt x="19636" y="8401"/>
                </a:cubicBezTo>
                <a:moveTo>
                  <a:pt x="19636" y="20400"/>
                </a:moveTo>
                <a:lnTo>
                  <a:pt x="7855" y="20400"/>
                </a:lnTo>
                <a:cubicBezTo>
                  <a:pt x="7313" y="20400"/>
                  <a:pt x="6873" y="19862"/>
                  <a:pt x="6873" y="19200"/>
                </a:cubicBezTo>
                <a:cubicBezTo>
                  <a:pt x="6873" y="18538"/>
                  <a:pt x="7313" y="18000"/>
                  <a:pt x="7855" y="18000"/>
                </a:cubicBezTo>
                <a:lnTo>
                  <a:pt x="19636" y="18000"/>
                </a:lnTo>
                <a:cubicBezTo>
                  <a:pt x="20178" y="18000"/>
                  <a:pt x="20618" y="18538"/>
                  <a:pt x="20618" y="19200"/>
                </a:cubicBezTo>
                <a:cubicBezTo>
                  <a:pt x="20618" y="19862"/>
                  <a:pt x="20178" y="20400"/>
                  <a:pt x="19636" y="20400"/>
                </a:cubicBezTo>
                <a:moveTo>
                  <a:pt x="19636" y="16800"/>
                </a:moveTo>
                <a:lnTo>
                  <a:pt x="7855" y="16800"/>
                </a:lnTo>
                <a:cubicBezTo>
                  <a:pt x="6770" y="16800"/>
                  <a:pt x="5891" y="17875"/>
                  <a:pt x="5891" y="19200"/>
                </a:cubicBezTo>
                <a:cubicBezTo>
                  <a:pt x="5891" y="20526"/>
                  <a:pt x="6770" y="21600"/>
                  <a:pt x="7855" y="21600"/>
                </a:cubicBezTo>
                <a:lnTo>
                  <a:pt x="19636" y="21600"/>
                </a:lnTo>
                <a:cubicBezTo>
                  <a:pt x="20721" y="21600"/>
                  <a:pt x="21600" y="20526"/>
                  <a:pt x="21600" y="19200"/>
                </a:cubicBezTo>
                <a:cubicBezTo>
                  <a:pt x="21600" y="17875"/>
                  <a:pt x="20721" y="16800"/>
                  <a:pt x="19636" y="16800"/>
                </a:cubicBezTo>
                <a:moveTo>
                  <a:pt x="7855" y="1201"/>
                </a:moveTo>
                <a:lnTo>
                  <a:pt x="19636" y="1201"/>
                </a:lnTo>
                <a:cubicBezTo>
                  <a:pt x="20178" y="1201"/>
                  <a:pt x="20618" y="1738"/>
                  <a:pt x="20618" y="2400"/>
                </a:cubicBezTo>
                <a:cubicBezTo>
                  <a:pt x="20618" y="3063"/>
                  <a:pt x="20178" y="3600"/>
                  <a:pt x="19636" y="3600"/>
                </a:cubicBezTo>
                <a:lnTo>
                  <a:pt x="7855" y="3600"/>
                </a:lnTo>
                <a:cubicBezTo>
                  <a:pt x="7313" y="3600"/>
                  <a:pt x="6873" y="3063"/>
                  <a:pt x="6873" y="2400"/>
                </a:cubicBezTo>
                <a:cubicBezTo>
                  <a:pt x="6873" y="1738"/>
                  <a:pt x="7313" y="1201"/>
                  <a:pt x="7855" y="1201"/>
                </a:cubicBezTo>
                <a:moveTo>
                  <a:pt x="7855" y="4800"/>
                </a:moveTo>
                <a:lnTo>
                  <a:pt x="19636" y="4800"/>
                </a:lnTo>
                <a:cubicBezTo>
                  <a:pt x="20721" y="4800"/>
                  <a:pt x="21600" y="3726"/>
                  <a:pt x="21600" y="2400"/>
                </a:cubicBezTo>
                <a:cubicBezTo>
                  <a:pt x="21600" y="1075"/>
                  <a:pt x="20721" y="1"/>
                  <a:pt x="19636" y="1"/>
                </a:cubicBezTo>
                <a:lnTo>
                  <a:pt x="7855" y="1"/>
                </a:lnTo>
                <a:cubicBezTo>
                  <a:pt x="6770" y="1"/>
                  <a:pt x="5891" y="1075"/>
                  <a:pt x="5891" y="2400"/>
                </a:cubicBezTo>
                <a:cubicBezTo>
                  <a:pt x="5891" y="3726"/>
                  <a:pt x="6770" y="4800"/>
                  <a:pt x="7855" y="4800"/>
                </a:cubicBezTo>
                <a:moveTo>
                  <a:pt x="1964" y="20400"/>
                </a:moveTo>
                <a:cubicBezTo>
                  <a:pt x="1422" y="20400"/>
                  <a:pt x="982" y="19862"/>
                  <a:pt x="982" y="19200"/>
                </a:cubicBezTo>
                <a:cubicBezTo>
                  <a:pt x="982" y="18538"/>
                  <a:pt x="1422" y="18000"/>
                  <a:pt x="1964" y="18000"/>
                </a:cubicBezTo>
                <a:cubicBezTo>
                  <a:pt x="2506" y="18000"/>
                  <a:pt x="2945" y="18538"/>
                  <a:pt x="2945" y="19200"/>
                </a:cubicBezTo>
                <a:cubicBezTo>
                  <a:pt x="2945" y="19862"/>
                  <a:pt x="2506" y="20400"/>
                  <a:pt x="1964" y="20400"/>
                </a:cubicBezTo>
                <a:moveTo>
                  <a:pt x="1964" y="16800"/>
                </a:moveTo>
                <a:cubicBezTo>
                  <a:pt x="879" y="16800"/>
                  <a:pt x="0" y="17875"/>
                  <a:pt x="0" y="19200"/>
                </a:cubicBezTo>
                <a:cubicBezTo>
                  <a:pt x="0" y="20526"/>
                  <a:pt x="879" y="21600"/>
                  <a:pt x="1964" y="21600"/>
                </a:cubicBezTo>
                <a:cubicBezTo>
                  <a:pt x="3048" y="21600"/>
                  <a:pt x="3927" y="20526"/>
                  <a:pt x="3927" y="19200"/>
                </a:cubicBezTo>
                <a:cubicBezTo>
                  <a:pt x="3927" y="17875"/>
                  <a:pt x="3048" y="16800"/>
                  <a:pt x="1964" y="168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9" name="Shape 2609">
            <a:extLst>
              <a:ext uri="{FF2B5EF4-FFF2-40B4-BE49-F238E27FC236}">
                <a16:creationId xmlns:a16="http://schemas.microsoft.com/office/drawing/2014/main" id="{8AC0EA0A-A985-654D-A9B8-58C521EF33EC}"/>
              </a:ext>
            </a:extLst>
          </p:cNvPr>
          <p:cNvSpPr/>
          <p:nvPr userDrawn="1"/>
        </p:nvSpPr>
        <p:spPr>
          <a:xfrm>
            <a:off x="5930545" y="2624981"/>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21109" y="13200"/>
                </a:moveTo>
                <a:lnTo>
                  <a:pt x="5400" y="13200"/>
                </a:lnTo>
                <a:cubicBezTo>
                  <a:pt x="5129" y="13200"/>
                  <a:pt x="4909" y="13469"/>
                  <a:pt x="4909" y="13800"/>
                </a:cubicBezTo>
                <a:cubicBezTo>
                  <a:pt x="4909" y="14132"/>
                  <a:pt x="5129" y="14400"/>
                  <a:pt x="5400" y="14400"/>
                </a:cubicBezTo>
                <a:lnTo>
                  <a:pt x="21109" y="14400"/>
                </a:lnTo>
                <a:cubicBezTo>
                  <a:pt x="21380" y="14400"/>
                  <a:pt x="21600" y="14132"/>
                  <a:pt x="21600" y="13800"/>
                </a:cubicBezTo>
                <a:cubicBezTo>
                  <a:pt x="21600" y="13469"/>
                  <a:pt x="21380" y="13200"/>
                  <a:pt x="21109" y="13200"/>
                </a:cubicBezTo>
                <a:moveTo>
                  <a:pt x="21109" y="7200"/>
                </a:moveTo>
                <a:lnTo>
                  <a:pt x="5400" y="7200"/>
                </a:lnTo>
                <a:cubicBezTo>
                  <a:pt x="5129" y="7200"/>
                  <a:pt x="4909" y="7469"/>
                  <a:pt x="4909" y="7800"/>
                </a:cubicBezTo>
                <a:cubicBezTo>
                  <a:pt x="4909" y="8132"/>
                  <a:pt x="5129" y="8401"/>
                  <a:pt x="5400" y="8401"/>
                </a:cubicBezTo>
                <a:lnTo>
                  <a:pt x="21109" y="8401"/>
                </a:lnTo>
                <a:cubicBezTo>
                  <a:pt x="21380" y="8401"/>
                  <a:pt x="21600" y="8132"/>
                  <a:pt x="21600" y="7800"/>
                </a:cubicBezTo>
                <a:cubicBezTo>
                  <a:pt x="21600" y="7469"/>
                  <a:pt x="21380" y="7200"/>
                  <a:pt x="21109" y="7200"/>
                </a:cubicBezTo>
                <a:moveTo>
                  <a:pt x="1473" y="0"/>
                </a:moveTo>
                <a:cubicBezTo>
                  <a:pt x="659" y="0"/>
                  <a:pt x="0" y="807"/>
                  <a:pt x="0" y="1800"/>
                </a:cubicBezTo>
                <a:cubicBezTo>
                  <a:pt x="0" y="2794"/>
                  <a:pt x="659" y="3600"/>
                  <a:pt x="1473" y="3600"/>
                </a:cubicBezTo>
                <a:cubicBezTo>
                  <a:pt x="2286" y="3600"/>
                  <a:pt x="2945" y="2794"/>
                  <a:pt x="2945" y="1800"/>
                </a:cubicBezTo>
                <a:cubicBezTo>
                  <a:pt x="2945" y="807"/>
                  <a:pt x="2286" y="0"/>
                  <a:pt x="1473" y="0"/>
                </a:cubicBezTo>
                <a:moveTo>
                  <a:pt x="21109" y="19200"/>
                </a:moveTo>
                <a:lnTo>
                  <a:pt x="5400" y="19200"/>
                </a:lnTo>
                <a:cubicBezTo>
                  <a:pt x="5129" y="19200"/>
                  <a:pt x="4909" y="19469"/>
                  <a:pt x="4909" y="19800"/>
                </a:cubicBezTo>
                <a:cubicBezTo>
                  <a:pt x="4909" y="20132"/>
                  <a:pt x="5129" y="20400"/>
                  <a:pt x="5400" y="20400"/>
                </a:cubicBezTo>
                <a:lnTo>
                  <a:pt x="21109" y="20400"/>
                </a:lnTo>
                <a:cubicBezTo>
                  <a:pt x="21380" y="20400"/>
                  <a:pt x="21600" y="20132"/>
                  <a:pt x="21600" y="19800"/>
                </a:cubicBezTo>
                <a:cubicBezTo>
                  <a:pt x="21600" y="19469"/>
                  <a:pt x="21380" y="19200"/>
                  <a:pt x="21109" y="19200"/>
                </a:cubicBezTo>
                <a:moveTo>
                  <a:pt x="5400" y="2400"/>
                </a:moveTo>
                <a:lnTo>
                  <a:pt x="21109" y="2400"/>
                </a:lnTo>
                <a:cubicBezTo>
                  <a:pt x="21380" y="2400"/>
                  <a:pt x="21600" y="2132"/>
                  <a:pt x="21600" y="1800"/>
                </a:cubicBezTo>
                <a:cubicBezTo>
                  <a:pt x="21600" y="1469"/>
                  <a:pt x="21380" y="1200"/>
                  <a:pt x="21109" y="1200"/>
                </a:cubicBezTo>
                <a:lnTo>
                  <a:pt x="5400" y="1200"/>
                </a:lnTo>
                <a:cubicBezTo>
                  <a:pt x="5129" y="1200"/>
                  <a:pt x="4909" y="1469"/>
                  <a:pt x="4909" y="1800"/>
                </a:cubicBezTo>
                <a:cubicBezTo>
                  <a:pt x="4909" y="2132"/>
                  <a:pt x="5129" y="2400"/>
                  <a:pt x="5400" y="2400"/>
                </a:cubicBezTo>
                <a:moveTo>
                  <a:pt x="1473" y="18000"/>
                </a:moveTo>
                <a:cubicBezTo>
                  <a:pt x="659" y="18000"/>
                  <a:pt x="0" y="18806"/>
                  <a:pt x="0" y="19800"/>
                </a:cubicBezTo>
                <a:cubicBezTo>
                  <a:pt x="0" y="20794"/>
                  <a:pt x="659" y="21600"/>
                  <a:pt x="1473" y="21600"/>
                </a:cubicBezTo>
                <a:cubicBezTo>
                  <a:pt x="2286" y="21600"/>
                  <a:pt x="2945" y="20794"/>
                  <a:pt x="2945" y="19800"/>
                </a:cubicBezTo>
                <a:cubicBezTo>
                  <a:pt x="2945" y="18806"/>
                  <a:pt x="2286" y="18000"/>
                  <a:pt x="1473" y="18000"/>
                </a:cubicBezTo>
                <a:moveTo>
                  <a:pt x="1473" y="6000"/>
                </a:moveTo>
                <a:cubicBezTo>
                  <a:pt x="659" y="6000"/>
                  <a:pt x="0" y="6807"/>
                  <a:pt x="0" y="7800"/>
                </a:cubicBezTo>
                <a:cubicBezTo>
                  <a:pt x="0" y="8794"/>
                  <a:pt x="659" y="9600"/>
                  <a:pt x="1473" y="9600"/>
                </a:cubicBezTo>
                <a:cubicBezTo>
                  <a:pt x="2286" y="9600"/>
                  <a:pt x="2945" y="8794"/>
                  <a:pt x="2945" y="7800"/>
                </a:cubicBezTo>
                <a:cubicBezTo>
                  <a:pt x="2945" y="6807"/>
                  <a:pt x="2286" y="6000"/>
                  <a:pt x="1473" y="6000"/>
                </a:cubicBezTo>
                <a:moveTo>
                  <a:pt x="1473" y="12000"/>
                </a:moveTo>
                <a:cubicBezTo>
                  <a:pt x="659" y="12000"/>
                  <a:pt x="0" y="12807"/>
                  <a:pt x="0" y="13800"/>
                </a:cubicBezTo>
                <a:cubicBezTo>
                  <a:pt x="0" y="14794"/>
                  <a:pt x="659" y="15600"/>
                  <a:pt x="1473" y="15600"/>
                </a:cubicBezTo>
                <a:cubicBezTo>
                  <a:pt x="2286" y="15600"/>
                  <a:pt x="2945" y="14794"/>
                  <a:pt x="2945" y="13800"/>
                </a:cubicBezTo>
                <a:cubicBezTo>
                  <a:pt x="2945" y="12807"/>
                  <a:pt x="2286" y="12000"/>
                  <a:pt x="1473" y="120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0" name="Shape 2610">
            <a:extLst>
              <a:ext uri="{FF2B5EF4-FFF2-40B4-BE49-F238E27FC236}">
                <a16:creationId xmlns:a16="http://schemas.microsoft.com/office/drawing/2014/main" id="{90B9FBE9-B19B-0442-9A68-6720CAB15AB7}"/>
              </a:ext>
            </a:extLst>
          </p:cNvPr>
          <p:cNvSpPr/>
          <p:nvPr userDrawn="1"/>
        </p:nvSpPr>
        <p:spPr>
          <a:xfrm>
            <a:off x="6997068" y="2624974"/>
            <a:ext cx="295014" cy="241369"/>
          </a:xfrm>
          <a:custGeom>
            <a:avLst/>
            <a:gdLst/>
            <a:ahLst/>
            <a:cxnLst>
              <a:cxn ang="0">
                <a:pos x="wd2" y="hd2"/>
              </a:cxn>
              <a:cxn ang="5400000">
                <a:pos x="wd2" y="hd2"/>
              </a:cxn>
              <a:cxn ang="10800000">
                <a:pos x="wd2" y="hd2"/>
              </a:cxn>
              <a:cxn ang="16200000">
                <a:pos x="wd2" y="hd2"/>
              </a:cxn>
            </a:cxnLst>
            <a:rect l="0" t="0" r="r" b="b"/>
            <a:pathLst>
              <a:path w="21600" h="21600" extrusionOk="0">
                <a:moveTo>
                  <a:pt x="20618" y="6000"/>
                </a:moveTo>
                <a:lnTo>
                  <a:pt x="982" y="6000"/>
                </a:lnTo>
                <a:lnTo>
                  <a:pt x="982" y="2399"/>
                </a:lnTo>
                <a:cubicBezTo>
                  <a:pt x="982" y="1737"/>
                  <a:pt x="1422" y="1200"/>
                  <a:pt x="1964" y="1200"/>
                </a:cubicBezTo>
                <a:lnTo>
                  <a:pt x="6873" y="1200"/>
                </a:lnTo>
                <a:cubicBezTo>
                  <a:pt x="8345" y="1200"/>
                  <a:pt x="8345" y="3600"/>
                  <a:pt x="10800" y="3600"/>
                </a:cubicBezTo>
                <a:lnTo>
                  <a:pt x="19636" y="3600"/>
                </a:lnTo>
                <a:cubicBezTo>
                  <a:pt x="20178" y="3600"/>
                  <a:pt x="20618" y="4137"/>
                  <a:pt x="20618" y="4800"/>
                </a:cubicBezTo>
                <a:cubicBezTo>
                  <a:pt x="20618" y="4800"/>
                  <a:pt x="20618" y="6000"/>
                  <a:pt x="20618" y="6000"/>
                </a:cubicBezTo>
                <a:close/>
                <a:moveTo>
                  <a:pt x="20618" y="19200"/>
                </a:moveTo>
                <a:cubicBezTo>
                  <a:pt x="20618" y="19863"/>
                  <a:pt x="20178" y="20400"/>
                  <a:pt x="19636" y="20400"/>
                </a:cubicBezTo>
                <a:lnTo>
                  <a:pt x="1964" y="20400"/>
                </a:lnTo>
                <a:cubicBezTo>
                  <a:pt x="1422" y="20400"/>
                  <a:pt x="982" y="19863"/>
                  <a:pt x="982" y="19200"/>
                </a:cubicBezTo>
                <a:lnTo>
                  <a:pt x="982" y="7200"/>
                </a:lnTo>
                <a:lnTo>
                  <a:pt x="20618" y="7200"/>
                </a:lnTo>
                <a:cubicBezTo>
                  <a:pt x="20618" y="7200"/>
                  <a:pt x="20618" y="19200"/>
                  <a:pt x="20618" y="19200"/>
                </a:cubicBezTo>
                <a:close/>
                <a:moveTo>
                  <a:pt x="19636" y="2399"/>
                </a:moveTo>
                <a:lnTo>
                  <a:pt x="10800" y="2399"/>
                </a:lnTo>
                <a:cubicBezTo>
                  <a:pt x="8836" y="2399"/>
                  <a:pt x="8836" y="0"/>
                  <a:pt x="6873" y="0"/>
                </a:cubicBezTo>
                <a:lnTo>
                  <a:pt x="1964" y="0"/>
                </a:lnTo>
                <a:cubicBezTo>
                  <a:pt x="879" y="0"/>
                  <a:pt x="0" y="1074"/>
                  <a:pt x="0" y="2399"/>
                </a:cubicBezTo>
                <a:lnTo>
                  <a:pt x="0" y="19200"/>
                </a:lnTo>
                <a:cubicBezTo>
                  <a:pt x="0" y="20526"/>
                  <a:pt x="879" y="21600"/>
                  <a:pt x="1964" y="21600"/>
                </a:cubicBezTo>
                <a:lnTo>
                  <a:pt x="19636" y="21600"/>
                </a:lnTo>
                <a:cubicBezTo>
                  <a:pt x="20721" y="21600"/>
                  <a:pt x="21600" y="20526"/>
                  <a:pt x="21600" y="19200"/>
                </a:cubicBezTo>
                <a:lnTo>
                  <a:pt x="21600" y="4800"/>
                </a:lnTo>
                <a:cubicBezTo>
                  <a:pt x="21600" y="3474"/>
                  <a:pt x="20721" y="2399"/>
                  <a:pt x="19636" y="239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1" name="Shape 2611">
            <a:extLst>
              <a:ext uri="{FF2B5EF4-FFF2-40B4-BE49-F238E27FC236}">
                <a16:creationId xmlns:a16="http://schemas.microsoft.com/office/drawing/2014/main" id="{DE2CF503-2552-7D49-AE63-6AA91D0077FE}"/>
              </a:ext>
            </a:extLst>
          </p:cNvPr>
          <p:cNvSpPr/>
          <p:nvPr userDrawn="1"/>
        </p:nvSpPr>
        <p:spPr>
          <a:xfrm>
            <a:off x="8063590" y="2623555"/>
            <a:ext cx="295014" cy="268195"/>
          </a:xfrm>
          <a:custGeom>
            <a:avLst/>
            <a:gdLst/>
            <a:ahLst/>
            <a:cxnLst>
              <a:cxn ang="0">
                <a:pos x="wd2" y="hd2"/>
              </a:cxn>
              <a:cxn ang="5400000">
                <a:pos x="wd2" y="hd2"/>
              </a:cxn>
              <a:cxn ang="10800000">
                <a:pos x="wd2" y="hd2"/>
              </a:cxn>
              <a:cxn ang="16200000">
                <a:pos x="wd2" y="hd2"/>
              </a:cxn>
            </a:cxnLst>
            <a:rect l="0" t="0" r="r" b="b"/>
            <a:pathLst>
              <a:path w="21600" h="21600" extrusionOk="0">
                <a:moveTo>
                  <a:pt x="19636" y="2161"/>
                </a:moveTo>
                <a:lnTo>
                  <a:pt x="13745" y="2161"/>
                </a:lnTo>
                <a:cubicBezTo>
                  <a:pt x="11782" y="2160"/>
                  <a:pt x="11782" y="0"/>
                  <a:pt x="9818" y="0"/>
                </a:cubicBezTo>
                <a:lnTo>
                  <a:pt x="5891" y="0"/>
                </a:lnTo>
                <a:cubicBezTo>
                  <a:pt x="4806" y="0"/>
                  <a:pt x="3927" y="967"/>
                  <a:pt x="3927" y="2161"/>
                </a:cubicBezTo>
                <a:lnTo>
                  <a:pt x="3927" y="2700"/>
                </a:lnTo>
                <a:cubicBezTo>
                  <a:pt x="3927" y="2999"/>
                  <a:pt x="4147" y="3240"/>
                  <a:pt x="4418" y="3240"/>
                </a:cubicBezTo>
                <a:cubicBezTo>
                  <a:pt x="4690" y="3240"/>
                  <a:pt x="4909" y="2999"/>
                  <a:pt x="4909" y="2700"/>
                </a:cubicBezTo>
                <a:lnTo>
                  <a:pt x="4909" y="2161"/>
                </a:lnTo>
                <a:cubicBezTo>
                  <a:pt x="4909" y="1564"/>
                  <a:pt x="5348" y="1080"/>
                  <a:pt x="5891" y="1080"/>
                </a:cubicBezTo>
                <a:lnTo>
                  <a:pt x="9818" y="1080"/>
                </a:lnTo>
                <a:cubicBezTo>
                  <a:pt x="11291" y="1080"/>
                  <a:pt x="11291" y="3239"/>
                  <a:pt x="13744" y="3240"/>
                </a:cubicBezTo>
                <a:lnTo>
                  <a:pt x="19636" y="3240"/>
                </a:lnTo>
                <a:cubicBezTo>
                  <a:pt x="20178" y="3240"/>
                  <a:pt x="20618" y="3724"/>
                  <a:pt x="20618" y="4321"/>
                </a:cubicBezTo>
                <a:lnTo>
                  <a:pt x="20618" y="15120"/>
                </a:lnTo>
                <a:cubicBezTo>
                  <a:pt x="20618" y="15717"/>
                  <a:pt x="20178" y="16200"/>
                  <a:pt x="19636" y="16200"/>
                </a:cubicBezTo>
                <a:lnTo>
                  <a:pt x="19145" y="16200"/>
                </a:lnTo>
                <a:cubicBezTo>
                  <a:pt x="18874" y="16200"/>
                  <a:pt x="18655" y="16442"/>
                  <a:pt x="18655" y="16740"/>
                </a:cubicBezTo>
                <a:cubicBezTo>
                  <a:pt x="18655" y="17039"/>
                  <a:pt x="18874" y="17280"/>
                  <a:pt x="19145" y="17280"/>
                </a:cubicBezTo>
                <a:lnTo>
                  <a:pt x="19636" y="17280"/>
                </a:lnTo>
                <a:cubicBezTo>
                  <a:pt x="20721" y="17280"/>
                  <a:pt x="21600" y="16314"/>
                  <a:pt x="21600" y="15120"/>
                </a:cubicBezTo>
                <a:lnTo>
                  <a:pt x="21600" y="4321"/>
                </a:lnTo>
                <a:cubicBezTo>
                  <a:pt x="21600" y="3127"/>
                  <a:pt x="20721" y="2161"/>
                  <a:pt x="19636" y="2161"/>
                </a:cubicBezTo>
                <a:moveTo>
                  <a:pt x="16691" y="9720"/>
                </a:moveTo>
                <a:lnTo>
                  <a:pt x="982" y="9720"/>
                </a:lnTo>
                <a:lnTo>
                  <a:pt x="982" y="6481"/>
                </a:lnTo>
                <a:cubicBezTo>
                  <a:pt x="982" y="5884"/>
                  <a:pt x="1421" y="5400"/>
                  <a:pt x="1964" y="5400"/>
                </a:cubicBezTo>
                <a:lnTo>
                  <a:pt x="5891" y="5400"/>
                </a:lnTo>
                <a:cubicBezTo>
                  <a:pt x="7364" y="5400"/>
                  <a:pt x="7364" y="7560"/>
                  <a:pt x="9818" y="7560"/>
                </a:cubicBezTo>
                <a:lnTo>
                  <a:pt x="15709" y="7560"/>
                </a:lnTo>
                <a:cubicBezTo>
                  <a:pt x="16251" y="7560"/>
                  <a:pt x="16691" y="8044"/>
                  <a:pt x="16691" y="8641"/>
                </a:cubicBezTo>
                <a:cubicBezTo>
                  <a:pt x="16691" y="8641"/>
                  <a:pt x="16691" y="9720"/>
                  <a:pt x="16691" y="9720"/>
                </a:cubicBezTo>
                <a:close/>
                <a:moveTo>
                  <a:pt x="16691" y="19440"/>
                </a:moveTo>
                <a:cubicBezTo>
                  <a:pt x="16691" y="20037"/>
                  <a:pt x="16251" y="20520"/>
                  <a:pt x="15709" y="20520"/>
                </a:cubicBezTo>
                <a:lnTo>
                  <a:pt x="1964" y="20520"/>
                </a:lnTo>
                <a:cubicBezTo>
                  <a:pt x="1421" y="20520"/>
                  <a:pt x="982" y="20037"/>
                  <a:pt x="982" y="19440"/>
                </a:cubicBezTo>
                <a:lnTo>
                  <a:pt x="982" y="10801"/>
                </a:lnTo>
                <a:lnTo>
                  <a:pt x="16691" y="10801"/>
                </a:lnTo>
                <a:cubicBezTo>
                  <a:pt x="16691" y="10801"/>
                  <a:pt x="16691" y="19440"/>
                  <a:pt x="16691" y="19440"/>
                </a:cubicBezTo>
                <a:close/>
                <a:moveTo>
                  <a:pt x="15709" y="6481"/>
                </a:moveTo>
                <a:lnTo>
                  <a:pt x="9818" y="6481"/>
                </a:lnTo>
                <a:cubicBezTo>
                  <a:pt x="7855" y="6480"/>
                  <a:pt x="7855" y="4320"/>
                  <a:pt x="5891" y="4320"/>
                </a:cubicBezTo>
                <a:lnTo>
                  <a:pt x="1964" y="4320"/>
                </a:lnTo>
                <a:cubicBezTo>
                  <a:pt x="879" y="4320"/>
                  <a:pt x="0" y="5287"/>
                  <a:pt x="0" y="6481"/>
                </a:cubicBezTo>
                <a:lnTo>
                  <a:pt x="0" y="19440"/>
                </a:lnTo>
                <a:cubicBezTo>
                  <a:pt x="0" y="20634"/>
                  <a:pt x="879" y="21600"/>
                  <a:pt x="1964" y="21600"/>
                </a:cubicBezTo>
                <a:lnTo>
                  <a:pt x="15709" y="21600"/>
                </a:lnTo>
                <a:cubicBezTo>
                  <a:pt x="16794" y="21600"/>
                  <a:pt x="17673" y="20634"/>
                  <a:pt x="17673" y="19440"/>
                </a:cubicBezTo>
                <a:lnTo>
                  <a:pt x="17673" y="8641"/>
                </a:lnTo>
                <a:cubicBezTo>
                  <a:pt x="17673" y="7447"/>
                  <a:pt x="16794" y="6481"/>
                  <a:pt x="15709" y="6481"/>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2" name="Shape 2612">
            <a:extLst>
              <a:ext uri="{FF2B5EF4-FFF2-40B4-BE49-F238E27FC236}">
                <a16:creationId xmlns:a16="http://schemas.microsoft.com/office/drawing/2014/main" id="{1868D6CC-8F63-3841-89C6-7A8B3D4ECBC5}"/>
              </a:ext>
            </a:extLst>
          </p:cNvPr>
          <p:cNvSpPr/>
          <p:nvPr userDrawn="1"/>
        </p:nvSpPr>
        <p:spPr>
          <a:xfrm>
            <a:off x="9130112" y="2624972"/>
            <a:ext cx="295014" cy="241365"/>
          </a:xfrm>
          <a:custGeom>
            <a:avLst/>
            <a:gdLst/>
            <a:ahLst/>
            <a:cxnLst>
              <a:cxn ang="0">
                <a:pos x="wd2" y="hd2"/>
              </a:cxn>
              <a:cxn ang="5400000">
                <a:pos x="wd2" y="hd2"/>
              </a:cxn>
              <a:cxn ang="10800000">
                <a:pos x="wd2" y="hd2"/>
              </a:cxn>
              <a:cxn ang="16200000">
                <a:pos x="wd2" y="hd2"/>
              </a:cxn>
            </a:cxnLst>
            <a:rect l="0" t="0" r="r" b="b"/>
            <a:pathLst>
              <a:path w="21600" h="21600" extrusionOk="0">
                <a:moveTo>
                  <a:pt x="10800" y="13200"/>
                </a:moveTo>
                <a:cubicBezTo>
                  <a:pt x="11071" y="13200"/>
                  <a:pt x="11291" y="13469"/>
                  <a:pt x="11291" y="13800"/>
                </a:cubicBezTo>
                <a:cubicBezTo>
                  <a:pt x="11291" y="14132"/>
                  <a:pt x="11071" y="14400"/>
                  <a:pt x="10800" y="14400"/>
                </a:cubicBezTo>
                <a:cubicBezTo>
                  <a:pt x="10529" y="14400"/>
                  <a:pt x="10309" y="14132"/>
                  <a:pt x="10309" y="13800"/>
                </a:cubicBezTo>
                <a:cubicBezTo>
                  <a:pt x="10309" y="13469"/>
                  <a:pt x="10529" y="13200"/>
                  <a:pt x="10800" y="13200"/>
                </a:cubicBezTo>
                <a:moveTo>
                  <a:pt x="10800" y="15600"/>
                </a:moveTo>
                <a:cubicBezTo>
                  <a:pt x="11613" y="15600"/>
                  <a:pt x="12273" y="14794"/>
                  <a:pt x="12273" y="13800"/>
                </a:cubicBezTo>
                <a:cubicBezTo>
                  <a:pt x="12273" y="12806"/>
                  <a:pt x="11613" y="12000"/>
                  <a:pt x="10800" y="12000"/>
                </a:cubicBezTo>
                <a:cubicBezTo>
                  <a:pt x="9987" y="12000"/>
                  <a:pt x="9327" y="12806"/>
                  <a:pt x="9327" y="13800"/>
                </a:cubicBezTo>
                <a:cubicBezTo>
                  <a:pt x="9327" y="14794"/>
                  <a:pt x="9987" y="15600"/>
                  <a:pt x="10800" y="15600"/>
                </a:cubicBezTo>
                <a:moveTo>
                  <a:pt x="5400" y="13200"/>
                </a:moveTo>
                <a:cubicBezTo>
                  <a:pt x="5671" y="13200"/>
                  <a:pt x="5891" y="13469"/>
                  <a:pt x="5891" y="13800"/>
                </a:cubicBezTo>
                <a:cubicBezTo>
                  <a:pt x="5891" y="14132"/>
                  <a:pt x="5671" y="14400"/>
                  <a:pt x="5400" y="14400"/>
                </a:cubicBezTo>
                <a:cubicBezTo>
                  <a:pt x="5129" y="14400"/>
                  <a:pt x="4909" y="14132"/>
                  <a:pt x="4909" y="13800"/>
                </a:cubicBezTo>
                <a:cubicBezTo>
                  <a:pt x="4909" y="13469"/>
                  <a:pt x="5129" y="13200"/>
                  <a:pt x="5400" y="13200"/>
                </a:cubicBezTo>
                <a:moveTo>
                  <a:pt x="5400" y="15600"/>
                </a:moveTo>
                <a:cubicBezTo>
                  <a:pt x="6213" y="15600"/>
                  <a:pt x="6873" y="14794"/>
                  <a:pt x="6873" y="13800"/>
                </a:cubicBezTo>
                <a:cubicBezTo>
                  <a:pt x="6873" y="12806"/>
                  <a:pt x="6213" y="12000"/>
                  <a:pt x="5400" y="12000"/>
                </a:cubicBezTo>
                <a:cubicBezTo>
                  <a:pt x="4587" y="12000"/>
                  <a:pt x="3927" y="12806"/>
                  <a:pt x="3927" y="13800"/>
                </a:cubicBezTo>
                <a:cubicBezTo>
                  <a:pt x="3927" y="14794"/>
                  <a:pt x="4587" y="15600"/>
                  <a:pt x="5400" y="15600"/>
                </a:cubicBezTo>
                <a:moveTo>
                  <a:pt x="20618" y="6000"/>
                </a:moveTo>
                <a:lnTo>
                  <a:pt x="982" y="6000"/>
                </a:lnTo>
                <a:lnTo>
                  <a:pt x="982" y="2399"/>
                </a:lnTo>
                <a:cubicBezTo>
                  <a:pt x="982" y="1737"/>
                  <a:pt x="1421" y="1200"/>
                  <a:pt x="1964" y="1200"/>
                </a:cubicBezTo>
                <a:lnTo>
                  <a:pt x="6873" y="1200"/>
                </a:lnTo>
                <a:cubicBezTo>
                  <a:pt x="8345" y="1200"/>
                  <a:pt x="8345" y="3600"/>
                  <a:pt x="10800" y="3600"/>
                </a:cubicBezTo>
                <a:lnTo>
                  <a:pt x="19636" y="3600"/>
                </a:lnTo>
                <a:cubicBezTo>
                  <a:pt x="20178" y="3600"/>
                  <a:pt x="20618" y="4137"/>
                  <a:pt x="20618" y="4799"/>
                </a:cubicBezTo>
                <a:cubicBezTo>
                  <a:pt x="20618" y="4799"/>
                  <a:pt x="20618" y="6000"/>
                  <a:pt x="20618" y="6000"/>
                </a:cubicBezTo>
                <a:close/>
                <a:moveTo>
                  <a:pt x="20618" y="19200"/>
                </a:moveTo>
                <a:cubicBezTo>
                  <a:pt x="20618" y="19862"/>
                  <a:pt x="20178" y="20400"/>
                  <a:pt x="19636" y="20400"/>
                </a:cubicBezTo>
                <a:lnTo>
                  <a:pt x="1964" y="20400"/>
                </a:lnTo>
                <a:cubicBezTo>
                  <a:pt x="1421" y="20400"/>
                  <a:pt x="982" y="19862"/>
                  <a:pt x="982" y="19200"/>
                </a:cubicBezTo>
                <a:lnTo>
                  <a:pt x="982" y="7199"/>
                </a:lnTo>
                <a:lnTo>
                  <a:pt x="20618" y="7199"/>
                </a:lnTo>
                <a:cubicBezTo>
                  <a:pt x="20618" y="7199"/>
                  <a:pt x="20618" y="19200"/>
                  <a:pt x="20618" y="19200"/>
                </a:cubicBezTo>
                <a:close/>
                <a:moveTo>
                  <a:pt x="19636" y="2399"/>
                </a:moveTo>
                <a:lnTo>
                  <a:pt x="10800" y="2399"/>
                </a:lnTo>
                <a:cubicBezTo>
                  <a:pt x="8836" y="2399"/>
                  <a:pt x="8836" y="0"/>
                  <a:pt x="6873" y="0"/>
                </a:cubicBezTo>
                <a:lnTo>
                  <a:pt x="1964" y="0"/>
                </a:lnTo>
                <a:cubicBezTo>
                  <a:pt x="879" y="0"/>
                  <a:pt x="0" y="1074"/>
                  <a:pt x="0" y="2399"/>
                </a:cubicBezTo>
                <a:lnTo>
                  <a:pt x="0" y="19200"/>
                </a:lnTo>
                <a:cubicBezTo>
                  <a:pt x="0" y="20526"/>
                  <a:pt x="879" y="21600"/>
                  <a:pt x="1964" y="21600"/>
                </a:cubicBezTo>
                <a:lnTo>
                  <a:pt x="19636" y="21600"/>
                </a:lnTo>
                <a:cubicBezTo>
                  <a:pt x="20721" y="21600"/>
                  <a:pt x="21600" y="20526"/>
                  <a:pt x="21600" y="19200"/>
                </a:cubicBezTo>
                <a:lnTo>
                  <a:pt x="21600" y="4799"/>
                </a:lnTo>
                <a:cubicBezTo>
                  <a:pt x="21600" y="3474"/>
                  <a:pt x="20721" y="2399"/>
                  <a:pt x="19636" y="2399"/>
                </a:cubicBezTo>
                <a:moveTo>
                  <a:pt x="16200" y="13200"/>
                </a:moveTo>
                <a:cubicBezTo>
                  <a:pt x="16471" y="13200"/>
                  <a:pt x="16691" y="13469"/>
                  <a:pt x="16691" y="13800"/>
                </a:cubicBezTo>
                <a:cubicBezTo>
                  <a:pt x="16691" y="14132"/>
                  <a:pt x="16471" y="14400"/>
                  <a:pt x="16200" y="14400"/>
                </a:cubicBezTo>
                <a:cubicBezTo>
                  <a:pt x="15929" y="14400"/>
                  <a:pt x="15709" y="14132"/>
                  <a:pt x="15709" y="13800"/>
                </a:cubicBezTo>
                <a:cubicBezTo>
                  <a:pt x="15709" y="13469"/>
                  <a:pt x="15929" y="13200"/>
                  <a:pt x="16200" y="13200"/>
                </a:cubicBezTo>
                <a:moveTo>
                  <a:pt x="16200" y="15600"/>
                </a:moveTo>
                <a:cubicBezTo>
                  <a:pt x="17013" y="15600"/>
                  <a:pt x="17673" y="14794"/>
                  <a:pt x="17673" y="13800"/>
                </a:cubicBezTo>
                <a:cubicBezTo>
                  <a:pt x="17673" y="12806"/>
                  <a:pt x="17013" y="12000"/>
                  <a:pt x="16200" y="12000"/>
                </a:cubicBezTo>
                <a:cubicBezTo>
                  <a:pt x="15387" y="12000"/>
                  <a:pt x="14727" y="12806"/>
                  <a:pt x="14727" y="13800"/>
                </a:cubicBezTo>
                <a:cubicBezTo>
                  <a:pt x="14727" y="14794"/>
                  <a:pt x="15387" y="15600"/>
                  <a:pt x="16200" y="156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3" name="Shape 2613">
            <a:extLst>
              <a:ext uri="{FF2B5EF4-FFF2-40B4-BE49-F238E27FC236}">
                <a16:creationId xmlns:a16="http://schemas.microsoft.com/office/drawing/2014/main" id="{4B6FBD2E-0988-B148-8953-9BD4673F724D}"/>
              </a:ext>
            </a:extLst>
          </p:cNvPr>
          <p:cNvSpPr/>
          <p:nvPr userDrawn="1"/>
        </p:nvSpPr>
        <p:spPr>
          <a:xfrm>
            <a:off x="10196634" y="2622129"/>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9636" y="1964"/>
                </a:moveTo>
                <a:lnTo>
                  <a:pt x="10800" y="1964"/>
                </a:lnTo>
                <a:cubicBezTo>
                  <a:pt x="8836" y="1964"/>
                  <a:pt x="8836" y="0"/>
                  <a:pt x="6873" y="0"/>
                </a:cubicBezTo>
                <a:lnTo>
                  <a:pt x="1964" y="0"/>
                </a:lnTo>
                <a:cubicBezTo>
                  <a:pt x="879" y="0"/>
                  <a:pt x="0" y="879"/>
                  <a:pt x="0" y="1964"/>
                </a:cubicBezTo>
                <a:lnTo>
                  <a:pt x="0" y="15709"/>
                </a:lnTo>
                <a:cubicBezTo>
                  <a:pt x="0" y="16794"/>
                  <a:pt x="879" y="17673"/>
                  <a:pt x="1964" y="17673"/>
                </a:cubicBezTo>
                <a:lnTo>
                  <a:pt x="6599" y="17673"/>
                </a:lnTo>
                <a:cubicBezTo>
                  <a:pt x="6257" y="17372"/>
                  <a:pt x="5941" y="17046"/>
                  <a:pt x="5656" y="16691"/>
                </a:cubicBezTo>
                <a:lnTo>
                  <a:pt x="1964" y="16691"/>
                </a:lnTo>
                <a:cubicBezTo>
                  <a:pt x="1422" y="16691"/>
                  <a:pt x="982" y="16252"/>
                  <a:pt x="982" y="15709"/>
                </a:cubicBezTo>
                <a:lnTo>
                  <a:pt x="982" y="5891"/>
                </a:lnTo>
                <a:lnTo>
                  <a:pt x="6599" y="5891"/>
                </a:lnTo>
                <a:cubicBezTo>
                  <a:pt x="7023" y="5517"/>
                  <a:pt x="7484" y="5185"/>
                  <a:pt x="7982" y="4909"/>
                </a:cubicBezTo>
                <a:lnTo>
                  <a:pt x="982" y="4909"/>
                </a:lnTo>
                <a:lnTo>
                  <a:pt x="982" y="1964"/>
                </a:lnTo>
                <a:cubicBezTo>
                  <a:pt x="982" y="1422"/>
                  <a:pt x="1422" y="982"/>
                  <a:pt x="1964" y="982"/>
                </a:cubicBezTo>
                <a:lnTo>
                  <a:pt x="6873" y="982"/>
                </a:lnTo>
                <a:cubicBezTo>
                  <a:pt x="8345" y="982"/>
                  <a:pt x="8345" y="2946"/>
                  <a:pt x="10800" y="2946"/>
                </a:cubicBezTo>
                <a:lnTo>
                  <a:pt x="19636" y="2946"/>
                </a:lnTo>
                <a:cubicBezTo>
                  <a:pt x="20178" y="2946"/>
                  <a:pt x="20618" y="3385"/>
                  <a:pt x="20618" y="3927"/>
                </a:cubicBezTo>
                <a:lnTo>
                  <a:pt x="20618" y="4909"/>
                </a:lnTo>
                <a:lnTo>
                  <a:pt x="15582" y="4909"/>
                </a:lnTo>
                <a:cubicBezTo>
                  <a:pt x="16080" y="5185"/>
                  <a:pt x="16541" y="5517"/>
                  <a:pt x="16965" y="5891"/>
                </a:cubicBezTo>
                <a:lnTo>
                  <a:pt x="20618" y="5891"/>
                </a:lnTo>
                <a:lnTo>
                  <a:pt x="20618" y="15709"/>
                </a:lnTo>
                <a:cubicBezTo>
                  <a:pt x="20618" y="16252"/>
                  <a:pt x="20178" y="16691"/>
                  <a:pt x="19636" y="16691"/>
                </a:cubicBezTo>
                <a:lnTo>
                  <a:pt x="18766" y="16691"/>
                </a:lnTo>
                <a:lnTo>
                  <a:pt x="19738" y="17663"/>
                </a:lnTo>
                <a:cubicBezTo>
                  <a:pt x="20774" y="17609"/>
                  <a:pt x="21600" y="16759"/>
                  <a:pt x="21600" y="15709"/>
                </a:cubicBezTo>
                <a:lnTo>
                  <a:pt x="21600" y="3927"/>
                </a:lnTo>
                <a:cubicBezTo>
                  <a:pt x="21600" y="2843"/>
                  <a:pt x="20721" y="1964"/>
                  <a:pt x="19636" y="1964"/>
                </a:cubicBezTo>
                <a:moveTo>
                  <a:pt x="11782" y="17673"/>
                </a:moveTo>
                <a:cubicBezTo>
                  <a:pt x="8529" y="17673"/>
                  <a:pt x="5891" y="15036"/>
                  <a:pt x="5891" y="11782"/>
                </a:cubicBezTo>
                <a:cubicBezTo>
                  <a:pt x="5891" y="8529"/>
                  <a:pt x="8529" y="5891"/>
                  <a:pt x="11782" y="5891"/>
                </a:cubicBezTo>
                <a:cubicBezTo>
                  <a:pt x="15035" y="5891"/>
                  <a:pt x="17673" y="8529"/>
                  <a:pt x="17673" y="11782"/>
                </a:cubicBezTo>
                <a:cubicBezTo>
                  <a:pt x="17673" y="15036"/>
                  <a:pt x="15035" y="17673"/>
                  <a:pt x="11782" y="17673"/>
                </a:cubicBezTo>
                <a:moveTo>
                  <a:pt x="16972" y="16278"/>
                </a:moveTo>
                <a:cubicBezTo>
                  <a:pt x="18018" y="15072"/>
                  <a:pt x="18655" y="13503"/>
                  <a:pt x="18655" y="11782"/>
                </a:cubicBezTo>
                <a:cubicBezTo>
                  <a:pt x="18655" y="7987"/>
                  <a:pt x="15578" y="4910"/>
                  <a:pt x="11782" y="4910"/>
                </a:cubicBezTo>
                <a:cubicBezTo>
                  <a:pt x="7986" y="4910"/>
                  <a:pt x="4909" y="7987"/>
                  <a:pt x="4909" y="11782"/>
                </a:cubicBezTo>
                <a:cubicBezTo>
                  <a:pt x="4909" y="15578"/>
                  <a:pt x="7986" y="18655"/>
                  <a:pt x="11782" y="18655"/>
                </a:cubicBezTo>
                <a:cubicBezTo>
                  <a:pt x="13503" y="18655"/>
                  <a:pt x="15072" y="18017"/>
                  <a:pt x="16278" y="16972"/>
                </a:cubicBezTo>
                <a:lnTo>
                  <a:pt x="16972" y="17666"/>
                </a:lnTo>
                <a:cubicBezTo>
                  <a:pt x="16969" y="17668"/>
                  <a:pt x="16967" y="17671"/>
                  <a:pt x="16965" y="17673"/>
                </a:cubicBezTo>
                <a:lnTo>
                  <a:pt x="16979" y="17673"/>
                </a:lnTo>
                <a:lnTo>
                  <a:pt x="20762" y="21457"/>
                </a:lnTo>
                <a:cubicBezTo>
                  <a:pt x="20851" y="21546"/>
                  <a:pt x="20974" y="21600"/>
                  <a:pt x="21109" y="21600"/>
                </a:cubicBezTo>
                <a:cubicBezTo>
                  <a:pt x="21380" y="21600"/>
                  <a:pt x="21600" y="21381"/>
                  <a:pt x="21600" y="21109"/>
                </a:cubicBezTo>
                <a:cubicBezTo>
                  <a:pt x="21600" y="20974"/>
                  <a:pt x="21545" y="20851"/>
                  <a:pt x="21456" y="20762"/>
                </a:cubicBezTo>
                <a:cubicBezTo>
                  <a:pt x="21456" y="20762"/>
                  <a:pt x="16972" y="16278"/>
                  <a:pt x="16972" y="16278"/>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4" name="Shape 2614">
            <a:extLst>
              <a:ext uri="{FF2B5EF4-FFF2-40B4-BE49-F238E27FC236}">
                <a16:creationId xmlns:a16="http://schemas.microsoft.com/office/drawing/2014/main" id="{816D68D6-8233-9F4C-9432-3912C58E4CA3}"/>
              </a:ext>
            </a:extLst>
          </p:cNvPr>
          <p:cNvSpPr/>
          <p:nvPr userDrawn="1"/>
        </p:nvSpPr>
        <p:spPr>
          <a:xfrm>
            <a:off x="11263156" y="2622129"/>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6" name="Shape 2616">
            <a:extLst>
              <a:ext uri="{FF2B5EF4-FFF2-40B4-BE49-F238E27FC236}">
                <a16:creationId xmlns:a16="http://schemas.microsoft.com/office/drawing/2014/main" id="{7F04DCC1-FBDA-E947-8A25-9B07B4393286}"/>
              </a:ext>
            </a:extLst>
          </p:cNvPr>
          <p:cNvSpPr/>
          <p:nvPr userDrawn="1"/>
        </p:nvSpPr>
        <p:spPr>
          <a:xfrm>
            <a:off x="2730979" y="3690135"/>
            <a:ext cx="295014" cy="268261"/>
          </a:xfrm>
          <a:custGeom>
            <a:avLst/>
            <a:gdLst/>
            <a:ahLst/>
            <a:cxnLst>
              <a:cxn ang="0">
                <a:pos x="wd2" y="hd2"/>
              </a:cxn>
              <a:cxn ang="5400000">
                <a:pos x="wd2" y="hd2"/>
              </a:cxn>
              <a:cxn ang="10800000">
                <a:pos x="wd2" y="hd2"/>
              </a:cxn>
              <a:cxn ang="16200000">
                <a:pos x="wd2" y="hd2"/>
              </a:cxn>
            </a:cxnLst>
            <a:rect l="0" t="0" r="r" b="b"/>
            <a:pathLst>
              <a:path w="21600" h="21600" extrusionOk="0">
                <a:moveTo>
                  <a:pt x="1016" y="20520"/>
                </a:moveTo>
                <a:cubicBezTo>
                  <a:pt x="1258" y="18675"/>
                  <a:pt x="2752" y="17923"/>
                  <a:pt x="4191" y="17361"/>
                </a:cubicBezTo>
                <a:cubicBezTo>
                  <a:pt x="5156" y="17087"/>
                  <a:pt x="6884" y="15971"/>
                  <a:pt x="6884" y="13567"/>
                </a:cubicBezTo>
                <a:cubicBezTo>
                  <a:pt x="6884" y="11510"/>
                  <a:pt x="6113" y="10507"/>
                  <a:pt x="5698" y="9969"/>
                </a:cubicBezTo>
                <a:cubicBezTo>
                  <a:pt x="5646" y="9902"/>
                  <a:pt x="5599" y="9842"/>
                  <a:pt x="5562" y="9786"/>
                </a:cubicBezTo>
                <a:cubicBezTo>
                  <a:pt x="5550" y="9769"/>
                  <a:pt x="5538" y="9752"/>
                  <a:pt x="5526" y="9735"/>
                </a:cubicBezTo>
                <a:cubicBezTo>
                  <a:pt x="5491" y="9662"/>
                  <a:pt x="5297" y="9177"/>
                  <a:pt x="5553" y="8011"/>
                </a:cubicBezTo>
                <a:cubicBezTo>
                  <a:pt x="5604" y="7777"/>
                  <a:pt x="5583" y="7531"/>
                  <a:pt x="5493" y="7312"/>
                </a:cubicBezTo>
                <a:cubicBezTo>
                  <a:pt x="5249" y="6721"/>
                  <a:pt x="4603" y="5151"/>
                  <a:pt x="5035" y="3988"/>
                </a:cubicBezTo>
                <a:cubicBezTo>
                  <a:pt x="5619" y="2411"/>
                  <a:pt x="6140" y="2099"/>
                  <a:pt x="7085" y="1642"/>
                </a:cubicBezTo>
                <a:cubicBezTo>
                  <a:pt x="7132" y="1619"/>
                  <a:pt x="7177" y="1592"/>
                  <a:pt x="7220" y="1562"/>
                </a:cubicBezTo>
                <a:cubicBezTo>
                  <a:pt x="7458" y="1393"/>
                  <a:pt x="8233" y="1080"/>
                  <a:pt x="9029" y="1080"/>
                </a:cubicBezTo>
                <a:cubicBezTo>
                  <a:pt x="9467" y="1080"/>
                  <a:pt x="9840" y="1172"/>
                  <a:pt x="10137" y="1353"/>
                </a:cubicBezTo>
                <a:cubicBezTo>
                  <a:pt x="10491" y="1569"/>
                  <a:pt x="10825" y="1968"/>
                  <a:pt x="11308" y="3213"/>
                </a:cubicBezTo>
                <a:cubicBezTo>
                  <a:pt x="11991" y="4974"/>
                  <a:pt x="11820" y="6477"/>
                  <a:pt x="11347" y="7186"/>
                </a:cubicBezTo>
                <a:cubicBezTo>
                  <a:pt x="11175" y="7442"/>
                  <a:pt x="11116" y="7769"/>
                  <a:pt x="11184" y="8078"/>
                </a:cubicBezTo>
                <a:cubicBezTo>
                  <a:pt x="11422" y="9164"/>
                  <a:pt x="11247" y="9602"/>
                  <a:pt x="11210" y="9679"/>
                </a:cubicBezTo>
                <a:cubicBezTo>
                  <a:pt x="11181" y="9712"/>
                  <a:pt x="11153" y="9748"/>
                  <a:pt x="11129" y="9786"/>
                </a:cubicBezTo>
                <a:cubicBezTo>
                  <a:pt x="11091" y="9842"/>
                  <a:pt x="11044" y="9902"/>
                  <a:pt x="10992" y="9969"/>
                </a:cubicBezTo>
                <a:cubicBezTo>
                  <a:pt x="10578" y="10507"/>
                  <a:pt x="9806" y="11510"/>
                  <a:pt x="9806" y="13567"/>
                </a:cubicBezTo>
                <a:cubicBezTo>
                  <a:pt x="9806" y="15972"/>
                  <a:pt x="11535" y="17087"/>
                  <a:pt x="12500" y="17361"/>
                </a:cubicBezTo>
                <a:cubicBezTo>
                  <a:pt x="13925" y="17916"/>
                  <a:pt x="15432" y="18665"/>
                  <a:pt x="15675" y="20520"/>
                </a:cubicBezTo>
                <a:cubicBezTo>
                  <a:pt x="15675" y="20520"/>
                  <a:pt x="1016" y="20520"/>
                  <a:pt x="1016" y="20520"/>
                </a:cubicBezTo>
                <a:close/>
                <a:moveTo>
                  <a:pt x="12782" y="16326"/>
                </a:moveTo>
                <a:cubicBezTo>
                  <a:pt x="12782" y="16326"/>
                  <a:pt x="10788" y="15813"/>
                  <a:pt x="10788" y="13567"/>
                </a:cubicBezTo>
                <a:cubicBezTo>
                  <a:pt x="10788" y="11595"/>
                  <a:pt x="11607" y="10900"/>
                  <a:pt x="11923" y="10420"/>
                </a:cubicBezTo>
                <a:cubicBezTo>
                  <a:pt x="11923" y="10420"/>
                  <a:pt x="12573" y="9806"/>
                  <a:pt x="12138" y="7825"/>
                </a:cubicBezTo>
                <a:cubicBezTo>
                  <a:pt x="12863" y="6740"/>
                  <a:pt x="12999" y="4821"/>
                  <a:pt x="12211" y="2789"/>
                </a:cubicBezTo>
                <a:cubicBezTo>
                  <a:pt x="11716" y="1514"/>
                  <a:pt x="11279" y="815"/>
                  <a:pt x="10613" y="409"/>
                </a:cubicBezTo>
                <a:cubicBezTo>
                  <a:pt x="10124" y="111"/>
                  <a:pt x="9569" y="0"/>
                  <a:pt x="9029" y="0"/>
                </a:cubicBezTo>
                <a:cubicBezTo>
                  <a:pt x="8023" y="0"/>
                  <a:pt x="7070" y="384"/>
                  <a:pt x="6690" y="653"/>
                </a:cubicBezTo>
                <a:cubicBezTo>
                  <a:pt x="5576" y="1192"/>
                  <a:pt x="4828" y="1688"/>
                  <a:pt x="4126" y="3579"/>
                </a:cubicBezTo>
                <a:cubicBezTo>
                  <a:pt x="3556" y="5114"/>
                  <a:pt x="4241" y="6891"/>
                  <a:pt x="4598" y="7757"/>
                </a:cubicBezTo>
                <a:cubicBezTo>
                  <a:pt x="4163" y="9739"/>
                  <a:pt x="4767" y="10420"/>
                  <a:pt x="4767" y="10420"/>
                </a:cubicBezTo>
                <a:cubicBezTo>
                  <a:pt x="5083" y="10900"/>
                  <a:pt x="5903" y="11595"/>
                  <a:pt x="5903" y="13567"/>
                </a:cubicBezTo>
                <a:cubicBezTo>
                  <a:pt x="5903" y="15813"/>
                  <a:pt x="3909" y="16326"/>
                  <a:pt x="3909" y="16326"/>
                </a:cubicBezTo>
                <a:cubicBezTo>
                  <a:pt x="2642" y="16817"/>
                  <a:pt x="0" y="17821"/>
                  <a:pt x="0" y="21060"/>
                </a:cubicBezTo>
                <a:cubicBezTo>
                  <a:pt x="0" y="21060"/>
                  <a:pt x="0" y="21600"/>
                  <a:pt x="491" y="21600"/>
                </a:cubicBezTo>
                <a:lnTo>
                  <a:pt x="16200" y="21600"/>
                </a:lnTo>
                <a:cubicBezTo>
                  <a:pt x="16691" y="21600"/>
                  <a:pt x="16691" y="21060"/>
                  <a:pt x="16691" y="21060"/>
                </a:cubicBezTo>
                <a:cubicBezTo>
                  <a:pt x="16691" y="17821"/>
                  <a:pt x="14048" y="16817"/>
                  <a:pt x="12782" y="16326"/>
                </a:cubicBezTo>
                <a:moveTo>
                  <a:pt x="18035" y="15774"/>
                </a:moveTo>
                <a:cubicBezTo>
                  <a:pt x="18035" y="15774"/>
                  <a:pt x="16217" y="15312"/>
                  <a:pt x="16217" y="13291"/>
                </a:cubicBezTo>
                <a:cubicBezTo>
                  <a:pt x="16217" y="11515"/>
                  <a:pt x="17087" y="10890"/>
                  <a:pt x="17376" y="10458"/>
                </a:cubicBezTo>
                <a:cubicBezTo>
                  <a:pt x="17376" y="10458"/>
                  <a:pt x="17968" y="9906"/>
                  <a:pt x="17572" y="8122"/>
                </a:cubicBezTo>
                <a:cubicBezTo>
                  <a:pt x="18232" y="7146"/>
                  <a:pt x="18387" y="5419"/>
                  <a:pt x="17669" y="3590"/>
                </a:cubicBezTo>
                <a:cubicBezTo>
                  <a:pt x="17218" y="2442"/>
                  <a:pt x="16666" y="1814"/>
                  <a:pt x="16059" y="1449"/>
                </a:cubicBezTo>
                <a:cubicBezTo>
                  <a:pt x="15612" y="1180"/>
                  <a:pt x="15107" y="1081"/>
                  <a:pt x="14614" y="1081"/>
                </a:cubicBezTo>
                <a:cubicBezTo>
                  <a:pt x="13880" y="1081"/>
                  <a:pt x="13182" y="1301"/>
                  <a:pt x="12753" y="1514"/>
                </a:cubicBezTo>
                <a:cubicBezTo>
                  <a:pt x="12878" y="1781"/>
                  <a:pt x="12997" y="2064"/>
                  <a:pt x="13115" y="2366"/>
                </a:cubicBezTo>
                <a:cubicBezTo>
                  <a:pt x="13131" y="2409"/>
                  <a:pt x="13143" y="2453"/>
                  <a:pt x="13159" y="2496"/>
                </a:cubicBezTo>
                <a:cubicBezTo>
                  <a:pt x="13436" y="2360"/>
                  <a:pt x="13994" y="2160"/>
                  <a:pt x="14614" y="2160"/>
                </a:cubicBezTo>
                <a:cubicBezTo>
                  <a:pt x="15001" y="2160"/>
                  <a:pt x="15328" y="2239"/>
                  <a:pt x="15588" y="2396"/>
                </a:cubicBezTo>
                <a:cubicBezTo>
                  <a:pt x="15893" y="2579"/>
                  <a:pt x="16347" y="2947"/>
                  <a:pt x="16767" y="4019"/>
                </a:cubicBezTo>
                <a:cubicBezTo>
                  <a:pt x="17366" y="5541"/>
                  <a:pt x="17207" y="6853"/>
                  <a:pt x="16784" y="7478"/>
                </a:cubicBezTo>
                <a:cubicBezTo>
                  <a:pt x="16610" y="7736"/>
                  <a:pt x="16549" y="8067"/>
                  <a:pt x="16618" y="8379"/>
                </a:cubicBezTo>
                <a:cubicBezTo>
                  <a:pt x="16817" y="9273"/>
                  <a:pt x="16689" y="9648"/>
                  <a:pt x="16656" y="9723"/>
                </a:cubicBezTo>
                <a:cubicBezTo>
                  <a:pt x="16631" y="9754"/>
                  <a:pt x="16607" y="9786"/>
                  <a:pt x="16584" y="9820"/>
                </a:cubicBezTo>
                <a:cubicBezTo>
                  <a:pt x="16565" y="9848"/>
                  <a:pt x="16497" y="9929"/>
                  <a:pt x="16447" y="9988"/>
                </a:cubicBezTo>
                <a:cubicBezTo>
                  <a:pt x="16023" y="10488"/>
                  <a:pt x="15236" y="11419"/>
                  <a:pt x="15236" y="13291"/>
                </a:cubicBezTo>
                <a:cubicBezTo>
                  <a:pt x="15236" y="15520"/>
                  <a:pt x="16851" y="16555"/>
                  <a:pt x="17757" y="16810"/>
                </a:cubicBezTo>
                <a:cubicBezTo>
                  <a:pt x="19050" y="17307"/>
                  <a:pt x="20311" y="17926"/>
                  <a:pt x="20570" y="19440"/>
                </a:cubicBezTo>
                <a:lnTo>
                  <a:pt x="17464" y="19440"/>
                </a:lnTo>
                <a:cubicBezTo>
                  <a:pt x="17553" y="19773"/>
                  <a:pt x="17615" y="20132"/>
                  <a:pt x="17645" y="20520"/>
                </a:cubicBezTo>
                <a:lnTo>
                  <a:pt x="21152" y="20520"/>
                </a:lnTo>
                <a:cubicBezTo>
                  <a:pt x="21600" y="20520"/>
                  <a:pt x="21600" y="20034"/>
                  <a:pt x="21600" y="20034"/>
                </a:cubicBezTo>
                <a:cubicBezTo>
                  <a:pt x="21600" y="17119"/>
                  <a:pt x="19191" y="16215"/>
                  <a:pt x="18035" y="15774"/>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7" name="Shape 2617">
            <a:extLst>
              <a:ext uri="{FF2B5EF4-FFF2-40B4-BE49-F238E27FC236}">
                <a16:creationId xmlns:a16="http://schemas.microsoft.com/office/drawing/2014/main" id="{05BB9D48-B844-2643-A908-55620C128E81}"/>
              </a:ext>
            </a:extLst>
          </p:cNvPr>
          <p:cNvSpPr/>
          <p:nvPr userDrawn="1"/>
        </p:nvSpPr>
        <p:spPr>
          <a:xfrm>
            <a:off x="3797501" y="3691527"/>
            <a:ext cx="295014" cy="241402"/>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8" name="Shape 2618">
            <a:extLst>
              <a:ext uri="{FF2B5EF4-FFF2-40B4-BE49-F238E27FC236}">
                <a16:creationId xmlns:a16="http://schemas.microsoft.com/office/drawing/2014/main" id="{53452F7A-B658-9E45-9216-CEC115042823}"/>
              </a:ext>
            </a:extLst>
          </p:cNvPr>
          <p:cNvSpPr/>
          <p:nvPr userDrawn="1"/>
        </p:nvSpPr>
        <p:spPr>
          <a:xfrm>
            <a:off x="4863998" y="3688664"/>
            <a:ext cx="294986" cy="295028"/>
          </a:xfrm>
          <a:custGeom>
            <a:avLst/>
            <a:gdLst/>
            <a:ahLst/>
            <a:cxnLst>
              <a:cxn ang="0">
                <a:pos x="wd2" y="hd2"/>
              </a:cxn>
              <a:cxn ang="5400000">
                <a:pos x="wd2" y="hd2"/>
              </a:cxn>
              <a:cxn ang="10800000">
                <a:pos x="wd2" y="hd2"/>
              </a:cxn>
              <a:cxn ang="16200000">
                <a:pos x="wd2" y="hd2"/>
              </a:cxn>
            </a:cxnLst>
            <a:rect l="0" t="0" r="r" b="b"/>
            <a:pathLst>
              <a:path w="21278" h="21600" extrusionOk="0">
                <a:moveTo>
                  <a:pt x="2560" y="18308"/>
                </a:moveTo>
                <a:cubicBezTo>
                  <a:pt x="2472" y="18397"/>
                  <a:pt x="2418" y="18520"/>
                  <a:pt x="2418" y="18655"/>
                </a:cubicBezTo>
                <a:cubicBezTo>
                  <a:pt x="2418" y="18926"/>
                  <a:pt x="2635" y="19146"/>
                  <a:pt x="2902" y="19146"/>
                </a:cubicBezTo>
                <a:cubicBezTo>
                  <a:pt x="3169" y="19146"/>
                  <a:pt x="3385" y="18926"/>
                  <a:pt x="3385" y="18655"/>
                </a:cubicBezTo>
                <a:cubicBezTo>
                  <a:pt x="3385" y="18384"/>
                  <a:pt x="3169" y="18164"/>
                  <a:pt x="2902" y="18164"/>
                </a:cubicBezTo>
                <a:cubicBezTo>
                  <a:pt x="2768" y="18164"/>
                  <a:pt x="2647" y="18219"/>
                  <a:pt x="2560" y="18308"/>
                </a:cubicBezTo>
                <a:moveTo>
                  <a:pt x="20499" y="4279"/>
                </a:moveTo>
                <a:lnTo>
                  <a:pt x="20091" y="4692"/>
                </a:lnTo>
                <a:lnTo>
                  <a:pt x="20088" y="4688"/>
                </a:lnTo>
                <a:lnTo>
                  <a:pt x="17670" y="7143"/>
                </a:lnTo>
                <a:lnTo>
                  <a:pt x="17664" y="7137"/>
                </a:lnTo>
                <a:cubicBezTo>
                  <a:pt x="17227" y="7580"/>
                  <a:pt x="16624" y="7853"/>
                  <a:pt x="15958" y="7853"/>
                </a:cubicBezTo>
                <a:cubicBezTo>
                  <a:pt x="14624" y="7853"/>
                  <a:pt x="13543" y="6755"/>
                  <a:pt x="13543" y="5401"/>
                </a:cubicBezTo>
                <a:cubicBezTo>
                  <a:pt x="13543" y="4725"/>
                  <a:pt x="13813" y="4113"/>
                  <a:pt x="14248" y="3670"/>
                </a:cubicBezTo>
                <a:lnTo>
                  <a:pt x="13563" y="2975"/>
                </a:lnTo>
                <a:cubicBezTo>
                  <a:pt x="12951" y="3596"/>
                  <a:pt x="12571" y="4452"/>
                  <a:pt x="12571" y="5401"/>
                </a:cubicBezTo>
                <a:cubicBezTo>
                  <a:pt x="12571" y="7300"/>
                  <a:pt x="14087" y="8840"/>
                  <a:pt x="15958" y="8840"/>
                </a:cubicBezTo>
                <a:cubicBezTo>
                  <a:pt x="16893" y="8840"/>
                  <a:pt x="17737" y="8454"/>
                  <a:pt x="18348" y="7832"/>
                </a:cubicBezTo>
                <a:lnTo>
                  <a:pt x="18353" y="7837"/>
                </a:lnTo>
                <a:lnTo>
                  <a:pt x="20152" y="6011"/>
                </a:lnTo>
                <a:cubicBezTo>
                  <a:pt x="20516" y="7368"/>
                  <a:pt x="20343" y="8670"/>
                  <a:pt x="19540" y="9505"/>
                </a:cubicBezTo>
                <a:lnTo>
                  <a:pt x="16947" y="12198"/>
                </a:lnTo>
                <a:cubicBezTo>
                  <a:pt x="16605" y="12553"/>
                  <a:pt x="16104" y="12766"/>
                  <a:pt x="15610" y="12766"/>
                </a:cubicBezTo>
                <a:cubicBezTo>
                  <a:pt x="15590" y="12765"/>
                  <a:pt x="13953" y="12652"/>
                  <a:pt x="12318" y="11611"/>
                </a:cubicBezTo>
                <a:lnTo>
                  <a:pt x="12314" y="11620"/>
                </a:lnTo>
                <a:cubicBezTo>
                  <a:pt x="12239" y="11572"/>
                  <a:pt x="12155" y="11537"/>
                  <a:pt x="12060" y="11537"/>
                </a:cubicBezTo>
                <a:cubicBezTo>
                  <a:pt x="11897" y="11537"/>
                  <a:pt x="11759" y="11625"/>
                  <a:pt x="11671" y="11753"/>
                </a:cubicBezTo>
                <a:lnTo>
                  <a:pt x="11654" y="11742"/>
                </a:lnTo>
                <a:lnTo>
                  <a:pt x="4270" y="20043"/>
                </a:lnTo>
                <a:cubicBezTo>
                  <a:pt x="3919" y="20399"/>
                  <a:pt x="3436" y="20618"/>
                  <a:pt x="2902" y="20618"/>
                </a:cubicBezTo>
                <a:cubicBezTo>
                  <a:pt x="1833" y="20618"/>
                  <a:pt x="967" y="19740"/>
                  <a:pt x="967" y="18655"/>
                </a:cubicBezTo>
                <a:cubicBezTo>
                  <a:pt x="967" y="18113"/>
                  <a:pt x="1184" y="17622"/>
                  <a:pt x="1534" y="17267"/>
                </a:cubicBezTo>
                <a:lnTo>
                  <a:pt x="9684" y="9801"/>
                </a:lnTo>
                <a:lnTo>
                  <a:pt x="9671" y="9786"/>
                </a:lnTo>
                <a:cubicBezTo>
                  <a:pt x="9796" y="9698"/>
                  <a:pt x="9884" y="9557"/>
                  <a:pt x="9884" y="9389"/>
                </a:cubicBezTo>
                <a:cubicBezTo>
                  <a:pt x="9884" y="9283"/>
                  <a:pt x="9844" y="9190"/>
                  <a:pt x="9787" y="9110"/>
                </a:cubicBezTo>
                <a:lnTo>
                  <a:pt x="9790" y="9107"/>
                </a:lnTo>
                <a:cubicBezTo>
                  <a:pt x="8390" y="7219"/>
                  <a:pt x="8340" y="5816"/>
                  <a:pt x="9546" y="4488"/>
                </a:cubicBezTo>
                <a:lnTo>
                  <a:pt x="12130" y="1805"/>
                </a:lnTo>
                <a:cubicBezTo>
                  <a:pt x="12785" y="1125"/>
                  <a:pt x="13641" y="982"/>
                  <a:pt x="14244" y="982"/>
                </a:cubicBezTo>
                <a:lnTo>
                  <a:pt x="14246" y="982"/>
                </a:lnTo>
                <a:cubicBezTo>
                  <a:pt x="14611" y="982"/>
                  <a:pt x="14988" y="1037"/>
                  <a:pt x="15366" y="1136"/>
                </a:cubicBezTo>
                <a:lnTo>
                  <a:pt x="13559" y="2970"/>
                </a:lnTo>
                <a:lnTo>
                  <a:pt x="14243" y="3664"/>
                </a:lnTo>
                <a:lnTo>
                  <a:pt x="16661" y="1210"/>
                </a:lnTo>
                <a:lnTo>
                  <a:pt x="16657" y="1206"/>
                </a:lnTo>
                <a:lnTo>
                  <a:pt x="17082" y="775"/>
                </a:lnTo>
                <a:cubicBezTo>
                  <a:pt x="16139" y="269"/>
                  <a:pt x="15160" y="0"/>
                  <a:pt x="14246" y="0"/>
                </a:cubicBezTo>
                <a:lnTo>
                  <a:pt x="14244" y="0"/>
                </a:lnTo>
                <a:cubicBezTo>
                  <a:pt x="13167" y="0"/>
                  <a:pt x="12182" y="361"/>
                  <a:pt x="11460" y="1111"/>
                </a:cubicBezTo>
                <a:lnTo>
                  <a:pt x="8867" y="3804"/>
                </a:lnTo>
                <a:cubicBezTo>
                  <a:pt x="7163" y="5672"/>
                  <a:pt x="7613" y="7584"/>
                  <a:pt x="8769" y="9315"/>
                </a:cubicBezTo>
                <a:lnTo>
                  <a:pt x="850" y="16572"/>
                </a:lnTo>
                <a:cubicBezTo>
                  <a:pt x="325" y="17106"/>
                  <a:pt x="0" y="17842"/>
                  <a:pt x="0" y="18655"/>
                </a:cubicBezTo>
                <a:cubicBezTo>
                  <a:pt x="0" y="20282"/>
                  <a:pt x="1299" y="21600"/>
                  <a:pt x="2902" y="21600"/>
                </a:cubicBezTo>
                <a:cubicBezTo>
                  <a:pt x="3703" y="21600"/>
                  <a:pt x="4429" y="21271"/>
                  <a:pt x="4954" y="20738"/>
                </a:cubicBezTo>
                <a:lnTo>
                  <a:pt x="12160" y="12652"/>
                </a:lnTo>
                <a:cubicBezTo>
                  <a:pt x="13800" y="13590"/>
                  <a:pt x="15363" y="13747"/>
                  <a:pt x="15606" y="13747"/>
                </a:cubicBezTo>
                <a:cubicBezTo>
                  <a:pt x="16313" y="13747"/>
                  <a:pt x="17067" y="13463"/>
                  <a:pt x="17617" y="12892"/>
                </a:cubicBezTo>
                <a:lnTo>
                  <a:pt x="20209" y="10198"/>
                </a:lnTo>
                <a:cubicBezTo>
                  <a:pt x="21560" y="8795"/>
                  <a:pt x="21600" y="6433"/>
                  <a:pt x="20499" y="427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9" name="Shape 2619">
            <a:extLst>
              <a:ext uri="{FF2B5EF4-FFF2-40B4-BE49-F238E27FC236}">
                <a16:creationId xmlns:a16="http://schemas.microsoft.com/office/drawing/2014/main" id="{3D226452-ADDD-C446-B991-CED3A86398BE}"/>
              </a:ext>
            </a:extLst>
          </p:cNvPr>
          <p:cNvSpPr/>
          <p:nvPr userDrawn="1"/>
        </p:nvSpPr>
        <p:spPr>
          <a:xfrm>
            <a:off x="5930545" y="3688650"/>
            <a:ext cx="295014" cy="295012"/>
          </a:xfrm>
          <a:custGeom>
            <a:avLst/>
            <a:gdLst/>
            <a:ahLst/>
            <a:cxnLst>
              <a:cxn ang="0">
                <a:pos x="wd2" y="hd2"/>
              </a:cxn>
              <a:cxn ang="5400000">
                <a:pos x="wd2" y="hd2"/>
              </a:cxn>
              <a:cxn ang="10800000">
                <a:pos x="wd2" y="hd2"/>
              </a:cxn>
              <a:cxn ang="16200000">
                <a:pos x="wd2" y="hd2"/>
              </a:cxn>
            </a:cxnLst>
            <a:rect l="0" t="0" r="r" b="b"/>
            <a:pathLst>
              <a:path w="21600" h="21583" extrusionOk="0">
                <a:moveTo>
                  <a:pt x="12364" y="11941"/>
                </a:moveTo>
                <a:lnTo>
                  <a:pt x="13062" y="14033"/>
                </a:lnTo>
                <a:lnTo>
                  <a:pt x="11365" y="12790"/>
                </a:lnTo>
                <a:lnTo>
                  <a:pt x="10785" y="12365"/>
                </a:lnTo>
                <a:lnTo>
                  <a:pt x="10205" y="12790"/>
                </a:lnTo>
                <a:lnTo>
                  <a:pt x="8508" y="14033"/>
                </a:lnTo>
                <a:lnTo>
                  <a:pt x="9206" y="11941"/>
                </a:lnTo>
                <a:lnTo>
                  <a:pt x="9426" y="11282"/>
                </a:lnTo>
                <a:lnTo>
                  <a:pt x="8877" y="10856"/>
                </a:lnTo>
                <a:lnTo>
                  <a:pt x="7511" y="9794"/>
                </a:lnTo>
                <a:lnTo>
                  <a:pt x="9790" y="9794"/>
                </a:lnTo>
                <a:lnTo>
                  <a:pt x="10030" y="9160"/>
                </a:lnTo>
                <a:lnTo>
                  <a:pt x="10785" y="7162"/>
                </a:lnTo>
                <a:lnTo>
                  <a:pt x="11540" y="9160"/>
                </a:lnTo>
                <a:lnTo>
                  <a:pt x="11779" y="9794"/>
                </a:lnTo>
                <a:lnTo>
                  <a:pt x="14059" y="9794"/>
                </a:lnTo>
                <a:lnTo>
                  <a:pt x="12692" y="10856"/>
                </a:lnTo>
                <a:lnTo>
                  <a:pt x="12144" y="11282"/>
                </a:lnTo>
                <a:cubicBezTo>
                  <a:pt x="12144" y="11282"/>
                  <a:pt x="12364" y="11941"/>
                  <a:pt x="12364" y="11941"/>
                </a:cubicBezTo>
                <a:close/>
                <a:moveTo>
                  <a:pt x="12458" y="8813"/>
                </a:moveTo>
                <a:lnTo>
                  <a:pt x="10785" y="4384"/>
                </a:lnTo>
                <a:lnTo>
                  <a:pt x="9111" y="8813"/>
                </a:lnTo>
                <a:lnTo>
                  <a:pt x="4649" y="8813"/>
                </a:lnTo>
                <a:lnTo>
                  <a:pt x="8275" y="11631"/>
                </a:lnTo>
                <a:lnTo>
                  <a:pt x="6601" y="16647"/>
                </a:lnTo>
                <a:lnTo>
                  <a:pt x="10785" y="13582"/>
                </a:lnTo>
                <a:lnTo>
                  <a:pt x="14969" y="16647"/>
                </a:lnTo>
                <a:lnTo>
                  <a:pt x="13295" y="11631"/>
                </a:lnTo>
                <a:lnTo>
                  <a:pt x="16921" y="8813"/>
                </a:lnTo>
                <a:cubicBezTo>
                  <a:pt x="16921" y="8813"/>
                  <a:pt x="12458" y="8813"/>
                  <a:pt x="12458" y="8813"/>
                </a:cubicBezTo>
                <a:close/>
                <a:moveTo>
                  <a:pt x="10800" y="20592"/>
                </a:moveTo>
                <a:cubicBezTo>
                  <a:pt x="9796" y="20381"/>
                  <a:pt x="982" y="17399"/>
                  <a:pt x="982" y="12263"/>
                </a:cubicBezTo>
                <a:cubicBezTo>
                  <a:pt x="982" y="7469"/>
                  <a:pt x="2322" y="2919"/>
                  <a:pt x="2778" y="1179"/>
                </a:cubicBezTo>
                <a:cubicBezTo>
                  <a:pt x="4022" y="1719"/>
                  <a:pt x="7232" y="2943"/>
                  <a:pt x="10800" y="2943"/>
                </a:cubicBezTo>
                <a:cubicBezTo>
                  <a:pt x="14368" y="2943"/>
                  <a:pt x="17579" y="1719"/>
                  <a:pt x="18823" y="1179"/>
                </a:cubicBezTo>
                <a:cubicBezTo>
                  <a:pt x="19278" y="2918"/>
                  <a:pt x="20618" y="7466"/>
                  <a:pt x="20618" y="12263"/>
                </a:cubicBezTo>
                <a:cubicBezTo>
                  <a:pt x="20618" y="17393"/>
                  <a:pt x="11803" y="20381"/>
                  <a:pt x="10800" y="20592"/>
                </a:cubicBezTo>
                <a:moveTo>
                  <a:pt x="19618" y="356"/>
                </a:moveTo>
                <a:cubicBezTo>
                  <a:pt x="19577" y="216"/>
                  <a:pt x="19477" y="101"/>
                  <a:pt x="19343" y="42"/>
                </a:cubicBezTo>
                <a:cubicBezTo>
                  <a:pt x="19210" y="-17"/>
                  <a:pt x="19057" y="-13"/>
                  <a:pt x="18926" y="52"/>
                </a:cubicBezTo>
                <a:cubicBezTo>
                  <a:pt x="18888" y="71"/>
                  <a:pt x="15053" y="1962"/>
                  <a:pt x="10800" y="1962"/>
                </a:cubicBezTo>
                <a:cubicBezTo>
                  <a:pt x="6556" y="1962"/>
                  <a:pt x="2712" y="71"/>
                  <a:pt x="2674" y="52"/>
                </a:cubicBezTo>
                <a:cubicBezTo>
                  <a:pt x="2543" y="-13"/>
                  <a:pt x="2391" y="-17"/>
                  <a:pt x="2257" y="42"/>
                </a:cubicBezTo>
                <a:cubicBezTo>
                  <a:pt x="2124" y="101"/>
                  <a:pt x="2023" y="216"/>
                  <a:pt x="1983" y="356"/>
                </a:cubicBezTo>
                <a:cubicBezTo>
                  <a:pt x="1963" y="426"/>
                  <a:pt x="0" y="6376"/>
                  <a:pt x="0" y="12263"/>
                </a:cubicBezTo>
                <a:cubicBezTo>
                  <a:pt x="0" y="18484"/>
                  <a:pt x="10271" y="21491"/>
                  <a:pt x="10708" y="21575"/>
                </a:cubicBezTo>
                <a:cubicBezTo>
                  <a:pt x="10739" y="21580"/>
                  <a:pt x="10770" y="21583"/>
                  <a:pt x="10800" y="21583"/>
                </a:cubicBezTo>
                <a:cubicBezTo>
                  <a:pt x="10831" y="21583"/>
                  <a:pt x="10862" y="21580"/>
                  <a:pt x="10892" y="21575"/>
                </a:cubicBezTo>
                <a:cubicBezTo>
                  <a:pt x="11329" y="21491"/>
                  <a:pt x="21600" y="18484"/>
                  <a:pt x="21600" y="12263"/>
                </a:cubicBezTo>
                <a:cubicBezTo>
                  <a:pt x="21600" y="6376"/>
                  <a:pt x="19637" y="426"/>
                  <a:pt x="19618" y="356"/>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0" name="Shape 2620">
            <a:extLst>
              <a:ext uri="{FF2B5EF4-FFF2-40B4-BE49-F238E27FC236}">
                <a16:creationId xmlns:a16="http://schemas.microsoft.com/office/drawing/2014/main" id="{C06C57C2-BAC5-334C-8720-F4835671FC4B}"/>
              </a:ext>
            </a:extLst>
          </p:cNvPr>
          <p:cNvSpPr/>
          <p:nvPr userDrawn="1"/>
        </p:nvSpPr>
        <p:spPr>
          <a:xfrm>
            <a:off x="6997068" y="3690168"/>
            <a:ext cx="295014" cy="268296"/>
          </a:xfrm>
          <a:custGeom>
            <a:avLst/>
            <a:gdLst/>
            <a:ahLst/>
            <a:cxnLst>
              <a:cxn ang="0">
                <a:pos x="wd2" y="hd2"/>
              </a:cxn>
              <a:cxn ang="5400000">
                <a:pos x="wd2" y="hd2"/>
              </a:cxn>
              <a:cxn ang="10800000">
                <a:pos x="wd2" y="hd2"/>
              </a:cxn>
              <a:cxn ang="16200000">
                <a:pos x="wd2" y="hd2"/>
              </a:cxn>
            </a:cxnLst>
            <a:rect l="0" t="0" r="r" b="b"/>
            <a:pathLst>
              <a:path w="21600" h="21144" extrusionOk="0">
                <a:moveTo>
                  <a:pt x="20618" y="7406"/>
                </a:moveTo>
                <a:lnTo>
                  <a:pt x="13580" y="7406"/>
                </a:lnTo>
                <a:cubicBezTo>
                  <a:pt x="13156" y="6803"/>
                  <a:pt x="12718" y="6095"/>
                  <a:pt x="12319" y="5293"/>
                </a:cubicBezTo>
                <a:lnTo>
                  <a:pt x="20618" y="5293"/>
                </a:lnTo>
                <a:cubicBezTo>
                  <a:pt x="20618" y="5293"/>
                  <a:pt x="20618" y="7406"/>
                  <a:pt x="20618" y="7406"/>
                </a:cubicBezTo>
                <a:close/>
                <a:moveTo>
                  <a:pt x="19636" y="13747"/>
                </a:moveTo>
                <a:lnTo>
                  <a:pt x="11291" y="13747"/>
                </a:lnTo>
                <a:lnTo>
                  <a:pt x="11291" y="8463"/>
                </a:lnTo>
                <a:lnTo>
                  <a:pt x="13090" y="8463"/>
                </a:lnTo>
                <a:cubicBezTo>
                  <a:pt x="14022" y="9712"/>
                  <a:pt x="14815" y="10437"/>
                  <a:pt x="14882" y="10497"/>
                </a:cubicBezTo>
                <a:cubicBezTo>
                  <a:pt x="15009" y="10610"/>
                  <a:pt x="15174" y="10644"/>
                  <a:pt x="15323" y="10601"/>
                </a:cubicBezTo>
                <a:cubicBezTo>
                  <a:pt x="15418" y="10574"/>
                  <a:pt x="15505" y="10516"/>
                  <a:pt x="15573" y="10429"/>
                </a:cubicBezTo>
                <a:cubicBezTo>
                  <a:pt x="15746" y="10205"/>
                  <a:pt x="15718" y="9871"/>
                  <a:pt x="15510" y="9684"/>
                </a:cubicBezTo>
                <a:cubicBezTo>
                  <a:pt x="15498" y="9674"/>
                  <a:pt x="15023" y="9238"/>
                  <a:pt x="14383" y="8463"/>
                </a:cubicBezTo>
                <a:lnTo>
                  <a:pt x="19636" y="8463"/>
                </a:lnTo>
                <a:cubicBezTo>
                  <a:pt x="19636" y="8463"/>
                  <a:pt x="19636" y="13747"/>
                  <a:pt x="19636" y="13747"/>
                </a:cubicBezTo>
                <a:close/>
                <a:moveTo>
                  <a:pt x="19636" y="20087"/>
                </a:moveTo>
                <a:lnTo>
                  <a:pt x="11291" y="20087"/>
                </a:lnTo>
                <a:lnTo>
                  <a:pt x="11291" y="14803"/>
                </a:lnTo>
                <a:lnTo>
                  <a:pt x="19636" y="14803"/>
                </a:lnTo>
                <a:cubicBezTo>
                  <a:pt x="19636" y="14803"/>
                  <a:pt x="19636" y="20087"/>
                  <a:pt x="19636" y="20087"/>
                </a:cubicBezTo>
                <a:close/>
                <a:moveTo>
                  <a:pt x="11291" y="5461"/>
                </a:moveTo>
                <a:cubicBezTo>
                  <a:pt x="11626" y="6178"/>
                  <a:pt x="11991" y="6828"/>
                  <a:pt x="12360" y="7406"/>
                </a:cubicBezTo>
                <a:lnTo>
                  <a:pt x="11291" y="7406"/>
                </a:lnTo>
                <a:cubicBezTo>
                  <a:pt x="11291" y="7406"/>
                  <a:pt x="11291" y="5461"/>
                  <a:pt x="11291" y="5461"/>
                </a:cubicBezTo>
                <a:close/>
                <a:moveTo>
                  <a:pt x="12871" y="1481"/>
                </a:moveTo>
                <a:cubicBezTo>
                  <a:pt x="14045" y="751"/>
                  <a:pt x="15436" y="979"/>
                  <a:pt x="15979" y="1990"/>
                </a:cubicBezTo>
                <a:cubicBezTo>
                  <a:pt x="16343" y="2668"/>
                  <a:pt x="16223" y="3523"/>
                  <a:pt x="15755" y="4236"/>
                </a:cubicBezTo>
                <a:lnTo>
                  <a:pt x="11845" y="4236"/>
                </a:lnTo>
                <a:cubicBezTo>
                  <a:pt x="11740" y="3975"/>
                  <a:pt x="11641" y="3708"/>
                  <a:pt x="11550" y="3432"/>
                </a:cubicBezTo>
                <a:cubicBezTo>
                  <a:pt x="11653" y="2691"/>
                  <a:pt x="12120" y="1947"/>
                  <a:pt x="12871" y="1481"/>
                </a:cubicBezTo>
                <a:moveTo>
                  <a:pt x="10309" y="7406"/>
                </a:moveTo>
                <a:lnTo>
                  <a:pt x="9224" y="7406"/>
                </a:lnTo>
                <a:cubicBezTo>
                  <a:pt x="9600" y="6819"/>
                  <a:pt x="9970" y="6158"/>
                  <a:pt x="10309" y="5429"/>
                </a:cubicBezTo>
                <a:cubicBezTo>
                  <a:pt x="10309" y="5429"/>
                  <a:pt x="10309" y="7406"/>
                  <a:pt x="10309" y="7406"/>
                </a:cubicBezTo>
                <a:close/>
                <a:moveTo>
                  <a:pt x="10309" y="13747"/>
                </a:moveTo>
                <a:lnTo>
                  <a:pt x="1964" y="13747"/>
                </a:lnTo>
                <a:lnTo>
                  <a:pt x="1964" y="8463"/>
                </a:lnTo>
                <a:lnTo>
                  <a:pt x="7202" y="8463"/>
                </a:lnTo>
                <a:cubicBezTo>
                  <a:pt x="6563" y="9238"/>
                  <a:pt x="6087" y="9674"/>
                  <a:pt x="6075" y="9684"/>
                </a:cubicBezTo>
                <a:cubicBezTo>
                  <a:pt x="5867" y="9871"/>
                  <a:pt x="5839" y="10205"/>
                  <a:pt x="6012" y="10429"/>
                </a:cubicBezTo>
                <a:cubicBezTo>
                  <a:pt x="6080" y="10516"/>
                  <a:pt x="6167" y="10574"/>
                  <a:pt x="6261" y="10601"/>
                </a:cubicBezTo>
                <a:cubicBezTo>
                  <a:pt x="6411" y="10644"/>
                  <a:pt x="6575" y="10610"/>
                  <a:pt x="6703" y="10497"/>
                </a:cubicBezTo>
                <a:cubicBezTo>
                  <a:pt x="6770" y="10437"/>
                  <a:pt x="7563" y="9712"/>
                  <a:pt x="8495" y="8463"/>
                </a:cubicBezTo>
                <a:lnTo>
                  <a:pt x="10309" y="8463"/>
                </a:lnTo>
                <a:cubicBezTo>
                  <a:pt x="10309" y="8463"/>
                  <a:pt x="10309" y="13747"/>
                  <a:pt x="10309" y="13747"/>
                </a:cubicBezTo>
                <a:close/>
                <a:moveTo>
                  <a:pt x="10309" y="20087"/>
                </a:moveTo>
                <a:lnTo>
                  <a:pt x="1964" y="20087"/>
                </a:lnTo>
                <a:lnTo>
                  <a:pt x="1964" y="14803"/>
                </a:lnTo>
                <a:lnTo>
                  <a:pt x="10309" y="14803"/>
                </a:lnTo>
                <a:cubicBezTo>
                  <a:pt x="10309" y="14803"/>
                  <a:pt x="10309" y="20087"/>
                  <a:pt x="10309" y="20087"/>
                </a:cubicBezTo>
                <a:close/>
                <a:moveTo>
                  <a:pt x="982" y="7406"/>
                </a:moveTo>
                <a:lnTo>
                  <a:pt x="982" y="5293"/>
                </a:lnTo>
                <a:lnTo>
                  <a:pt x="9266" y="5293"/>
                </a:lnTo>
                <a:cubicBezTo>
                  <a:pt x="8867" y="6095"/>
                  <a:pt x="8429" y="6803"/>
                  <a:pt x="8005" y="7406"/>
                </a:cubicBezTo>
                <a:cubicBezTo>
                  <a:pt x="8005" y="7406"/>
                  <a:pt x="982" y="7406"/>
                  <a:pt x="982" y="7406"/>
                </a:cubicBezTo>
                <a:close/>
                <a:moveTo>
                  <a:pt x="5606" y="1990"/>
                </a:moveTo>
                <a:cubicBezTo>
                  <a:pt x="6148" y="980"/>
                  <a:pt x="7540" y="751"/>
                  <a:pt x="8714" y="1481"/>
                </a:cubicBezTo>
                <a:cubicBezTo>
                  <a:pt x="9465" y="1948"/>
                  <a:pt x="9931" y="2692"/>
                  <a:pt x="10035" y="3433"/>
                </a:cubicBezTo>
                <a:cubicBezTo>
                  <a:pt x="9944" y="3708"/>
                  <a:pt x="9845" y="3975"/>
                  <a:pt x="9740" y="4236"/>
                </a:cubicBezTo>
                <a:lnTo>
                  <a:pt x="5830" y="4236"/>
                </a:lnTo>
                <a:cubicBezTo>
                  <a:pt x="5362" y="3523"/>
                  <a:pt x="5242" y="2668"/>
                  <a:pt x="5606" y="1990"/>
                </a:cubicBezTo>
                <a:moveTo>
                  <a:pt x="20618" y="4236"/>
                </a:moveTo>
                <a:lnTo>
                  <a:pt x="16874" y="4236"/>
                </a:lnTo>
                <a:cubicBezTo>
                  <a:pt x="17259" y="3325"/>
                  <a:pt x="17284" y="2310"/>
                  <a:pt x="16829" y="1461"/>
                </a:cubicBezTo>
                <a:cubicBezTo>
                  <a:pt x="16015" y="-54"/>
                  <a:pt x="14024" y="-456"/>
                  <a:pt x="12380" y="565"/>
                </a:cubicBezTo>
                <a:cubicBezTo>
                  <a:pt x="11747" y="959"/>
                  <a:pt x="11277" y="1511"/>
                  <a:pt x="10965" y="2122"/>
                </a:cubicBezTo>
                <a:cubicBezTo>
                  <a:pt x="10949" y="2115"/>
                  <a:pt x="10937" y="2103"/>
                  <a:pt x="10920" y="2098"/>
                </a:cubicBezTo>
                <a:cubicBezTo>
                  <a:pt x="10909" y="2095"/>
                  <a:pt x="10899" y="2097"/>
                  <a:pt x="10888" y="2095"/>
                </a:cubicBezTo>
                <a:cubicBezTo>
                  <a:pt x="10861" y="2089"/>
                  <a:pt x="10834" y="2089"/>
                  <a:pt x="10806" y="2088"/>
                </a:cubicBezTo>
                <a:cubicBezTo>
                  <a:pt x="10782" y="2089"/>
                  <a:pt x="10759" y="2089"/>
                  <a:pt x="10735" y="2093"/>
                </a:cubicBezTo>
                <a:cubicBezTo>
                  <a:pt x="10712" y="2096"/>
                  <a:pt x="10689" y="2090"/>
                  <a:pt x="10665" y="2098"/>
                </a:cubicBezTo>
                <a:cubicBezTo>
                  <a:pt x="10648" y="2103"/>
                  <a:pt x="10636" y="2115"/>
                  <a:pt x="10620" y="2122"/>
                </a:cubicBezTo>
                <a:cubicBezTo>
                  <a:pt x="10307" y="1511"/>
                  <a:pt x="9837" y="959"/>
                  <a:pt x="9205" y="566"/>
                </a:cubicBezTo>
                <a:cubicBezTo>
                  <a:pt x="7561" y="-456"/>
                  <a:pt x="5569" y="-54"/>
                  <a:pt x="4755" y="1461"/>
                </a:cubicBezTo>
                <a:cubicBezTo>
                  <a:pt x="4301" y="2310"/>
                  <a:pt x="4325" y="3325"/>
                  <a:pt x="4711" y="4236"/>
                </a:cubicBezTo>
                <a:lnTo>
                  <a:pt x="982" y="4236"/>
                </a:lnTo>
                <a:cubicBezTo>
                  <a:pt x="440" y="4236"/>
                  <a:pt x="0" y="4709"/>
                  <a:pt x="0" y="5293"/>
                </a:cubicBezTo>
                <a:lnTo>
                  <a:pt x="0" y="7406"/>
                </a:lnTo>
                <a:cubicBezTo>
                  <a:pt x="0" y="7990"/>
                  <a:pt x="440" y="8463"/>
                  <a:pt x="982" y="8463"/>
                </a:cubicBezTo>
                <a:lnTo>
                  <a:pt x="982" y="20087"/>
                </a:lnTo>
                <a:cubicBezTo>
                  <a:pt x="982" y="20671"/>
                  <a:pt x="1422" y="21144"/>
                  <a:pt x="1964" y="21144"/>
                </a:cubicBezTo>
                <a:lnTo>
                  <a:pt x="19636" y="21144"/>
                </a:lnTo>
                <a:cubicBezTo>
                  <a:pt x="20178" y="21144"/>
                  <a:pt x="20618" y="20671"/>
                  <a:pt x="20618" y="20087"/>
                </a:cubicBezTo>
                <a:lnTo>
                  <a:pt x="20618" y="8463"/>
                </a:lnTo>
                <a:cubicBezTo>
                  <a:pt x="21160" y="8463"/>
                  <a:pt x="21600" y="7990"/>
                  <a:pt x="21600" y="7406"/>
                </a:cubicBezTo>
                <a:lnTo>
                  <a:pt x="21600" y="5293"/>
                </a:lnTo>
                <a:cubicBezTo>
                  <a:pt x="21600" y="4709"/>
                  <a:pt x="21160" y="4236"/>
                  <a:pt x="20618" y="4236"/>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1" name="Shape 2621">
            <a:extLst>
              <a:ext uri="{FF2B5EF4-FFF2-40B4-BE49-F238E27FC236}">
                <a16:creationId xmlns:a16="http://schemas.microsoft.com/office/drawing/2014/main" id="{BB5F1A1F-EB55-4745-912C-D1D00743E045}"/>
              </a:ext>
            </a:extLst>
          </p:cNvPr>
          <p:cNvSpPr/>
          <p:nvPr userDrawn="1"/>
        </p:nvSpPr>
        <p:spPr>
          <a:xfrm>
            <a:off x="8063590" y="3694356"/>
            <a:ext cx="295014" cy="187736"/>
          </a:xfrm>
          <a:custGeom>
            <a:avLst/>
            <a:gdLst/>
            <a:ahLst/>
            <a:cxnLst>
              <a:cxn ang="0">
                <a:pos x="wd2" y="hd2"/>
              </a:cxn>
              <a:cxn ang="5400000">
                <a:pos x="wd2" y="hd2"/>
              </a:cxn>
              <a:cxn ang="10800000">
                <a:pos x="wd2" y="hd2"/>
              </a:cxn>
              <a:cxn ang="16200000">
                <a:pos x="wd2" y="hd2"/>
              </a:cxn>
            </a:cxnLst>
            <a:rect l="0" t="0" r="r" b="b"/>
            <a:pathLst>
              <a:path w="21600" h="21600" extrusionOk="0">
                <a:moveTo>
                  <a:pt x="10800" y="20057"/>
                </a:moveTo>
                <a:cubicBezTo>
                  <a:pt x="5378" y="20057"/>
                  <a:pt x="982" y="13445"/>
                  <a:pt x="982" y="10800"/>
                </a:cubicBezTo>
                <a:cubicBezTo>
                  <a:pt x="982" y="8155"/>
                  <a:pt x="5378" y="1543"/>
                  <a:pt x="10800" y="1543"/>
                </a:cubicBezTo>
                <a:cubicBezTo>
                  <a:pt x="16223" y="1543"/>
                  <a:pt x="20618" y="8155"/>
                  <a:pt x="20618" y="10800"/>
                </a:cubicBezTo>
                <a:cubicBezTo>
                  <a:pt x="20618" y="13445"/>
                  <a:pt x="16223" y="20057"/>
                  <a:pt x="10800" y="20057"/>
                </a:cubicBezTo>
                <a:moveTo>
                  <a:pt x="10800" y="0"/>
                </a:moveTo>
                <a:cubicBezTo>
                  <a:pt x="4835" y="0"/>
                  <a:pt x="0" y="7714"/>
                  <a:pt x="0" y="10800"/>
                </a:cubicBezTo>
                <a:cubicBezTo>
                  <a:pt x="0" y="13886"/>
                  <a:pt x="4835" y="21600"/>
                  <a:pt x="10800" y="21600"/>
                </a:cubicBezTo>
                <a:cubicBezTo>
                  <a:pt x="16765" y="21600"/>
                  <a:pt x="21600" y="13886"/>
                  <a:pt x="21600" y="10800"/>
                </a:cubicBezTo>
                <a:cubicBezTo>
                  <a:pt x="21600" y="7714"/>
                  <a:pt x="16765" y="0"/>
                  <a:pt x="10800" y="0"/>
                </a:cubicBezTo>
                <a:moveTo>
                  <a:pt x="10800" y="16971"/>
                </a:moveTo>
                <a:cubicBezTo>
                  <a:pt x="8631" y="16971"/>
                  <a:pt x="6873" y="14209"/>
                  <a:pt x="6873" y="10800"/>
                </a:cubicBezTo>
                <a:cubicBezTo>
                  <a:pt x="6873" y="7392"/>
                  <a:pt x="8631" y="4629"/>
                  <a:pt x="10800" y="4629"/>
                </a:cubicBezTo>
                <a:cubicBezTo>
                  <a:pt x="12969" y="4629"/>
                  <a:pt x="14727" y="7392"/>
                  <a:pt x="14727" y="10800"/>
                </a:cubicBezTo>
                <a:cubicBezTo>
                  <a:pt x="14727" y="14209"/>
                  <a:pt x="12969" y="16971"/>
                  <a:pt x="10800" y="16971"/>
                </a:cubicBezTo>
                <a:moveTo>
                  <a:pt x="10800" y="3087"/>
                </a:moveTo>
                <a:cubicBezTo>
                  <a:pt x="8088" y="3087"/>
                  <a:pt x="5891" y="6540"/>
                  <a:pt x="5891" y="10800"/>
                </a:cubicBezTo>
                <a:cubicBezTo>
                  <a:pt x="5891" y="15061"/>
                  <a:pt x="8088" y="18514"/>
                  <a:pt x="10800" y="18514"/>
                </a:cubicBezTo>
                <a:cubicBezTo>
                  <a:pt x="13512" y="18514"/>
                  <a:pt x="15709" y="15061"/>
                  <a:pt x="15709" y="10800"/>
                </a:cubicBezTo>
                <a:cubicBezTo>
                  <a:pt x="15709" y="6540"/>
                  <a:pt x="13512" y="3087"/>
                  <a:pt x="10800" y="3087"/>
                </a:cubicBezTo>
                <a:moveTo>
                  <a:pt x="10800" y="8486"/>
                </a:moveTo>
                <a:cubicBezTo>
                  <a:pt x="9987" y="8486"/>
                  <a:pt x="9327" y="9523"/>
                  <a:pt x="9327" y="10800"/>
                </a:cubicBezTo>
                <a:cubicBezTo>
                  <a:pt x="9327" y="12078"/>
                  <a:pt x="9987" y="13114"/>
                  <a:pt x="10800" y="13114"/>
                </a:cubicBezTo>
                <a:cubicBezTo>
                  <a:pt x="11613" y="13114"/>
                  <a:pt x="12273" y="12078"/>
                  <a:pt x="12273" y="10800"/>
                </a:cubicBezTo>
                <a:cubicBezTo>
                  <a:pt x="12273" y="9523"/>
                  <a:pt x="11613" y="8486"/>
                  <a:pt x="10800" y="8486"/>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2" name="Shape 2622">
            <a:extLst>
              <a:ext uri="{FF2B5EF4-FFF2-40B4-BE49-F238E27FC236}">
                <a16:creationId xmlns:a16="http://schemas.microsoft.com/office/drawing/2014/main" id="{365394AF-31B5-2D41-910D-AED3AAB91C7F}"/>
              </a:ext>
            </a:extLst>
          </p:cNvPr>
          <p:cNvSpPr/>
          <p:nvPr userDrawn="1"/>
        </p:nvSpPr>
        <p:spPr>
          <a:xfrm>
            <a:off x="9130112" y="3688652"/>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9579" y="17044"/>
                </a:moveTo>
                <a:cubicBezTo>
                  <a:pt x="9428" y="17174"/>
                  <a:pt x="9252" y="17274"/>
                  <a:pt x="9050" y="17344"/>
                </a:cubicBezTo>
                <a:cubicBezTo>
                  <a:pt x="8849" y="17415"/>
                  <a:pt x="8636" y="17450"/>
                  <a:pt x="8413" y="17450"/>
                </a:cubicBezTo>
                <a:cubicBezTo>
                  <a:pt x="7887" y="17450"/>
                  <a:pt x="7488" y="17288"/>
                  <a:pt x="7214" y="16966"/>
                </a:cubicBezTo>
                <a:cubicBezTo>
                  <a:pt x="6941" y="16644"/>
                  <a:pt x="6797" y="16226"/>
                  <a:pt x="6782" y="15715"/>
                </a:cubicBezTo>
                <a:lnTo>
                  <a:pt x="5864" y="15715"/>
                </a:lnTo>
                <a:cubicBezTo>
                  <a:pt x="5857" y="16122"/>
                  <a:pt x="5913" y="16486"/>
                  <a:pt x="6032" y="16805"/>
                </a:cubicBezTo>
                <a:cubicBezTo>
                  <a:pt x="6151" y="17123"/>
                  <a:pt x="6321" y="17393"/>
                  <a:pt x="6545" y="17611"/>
                </a:cubicBezTo>
                <a:cubicBezTo>
                  <a:pt x="6767" y="17830"/>
                  <a:pt x="7038" y="17995"/>
                  <a:pt x="7355" y="18106"/>
                </a:cubicBezTo>
                <a:cubicBezTo>
                  <a:pt x="7671" y="18218"/>
                  <a:pt x="8024" y="18273"/>
                  <a:pt x="8413" y="18273"/>
                </a:cubicBezTo>
                <a:cubicBezTo>
                  <a:pt x="8773" y="18273"/>
                  <a:pt x="9113" y="18223"/>
                  <a:pt x="9434" y="18123"/>
                </a:cubicBezTo>
                <a:cubicBezTo>
                  <a:pt x="9754" y="18023"/>
                  <a:pt x="10033" y="17873"/>
                  <a:pt x="10271" y="17672"/>
                </a:cubicBezTo>
                <a:cubicBezTo>
                  <a:pt x="10509" y="17472"/>
                  <a:pt x="10697" y="17222"/>
                  <a:pt x="10837" y="16922"/>
                </a:cubicBezTo>
                <a:cubicBezTo>
                  <a:pt x="10978" y="16621"/>
                  <a:pt x="11048" y="16275"/>
                  <a:pt x="11048" y="15881"/>
                </a:cubicBezTo>
                <a:cubicBezTo>
                  <a:pt x="11048" y="15407"/>
                  <a:pt x="10935" y="14995"/>
                  <a:pt x="10708" y="14646"/>
                </a:cubicBezTo>
                <a:cubicBezTo>
                  <a:pt x="10481" y="14298"/>
                  <a:pt x="10134" y="14072"/>
                  <a:pt x="9666" y="13968"/>
                </a:cubicBezTo>
                <a:lnTo>
                  <a:pt x="9666" y="13946"/>
                </a:lnTo>
                <a:cubicBezTo>
                  <a:pt x="9968" y="13805"/>
                  <a:pt x="10220" y="13597"/>
                  <a:pt x="10422" y="13323"/>
                </a:cubicBezTo>
                <a:cubicBezTo>
                  <a:pt x="10624" y="13048"/>
                  <a:pt x="10724" y="12734"/>
                  <a:pt x="10724" y="12377"/>
                </a:cubicBezTo>
                <a:cubicBezTo>
                  <a:pt x="10724" y="12014"/>
                  <a:pt x="10665" y="11698"/>
                  <a:pt x="10546" y="11432"/>
                </a:cubicBezTo>
                <a:cubicBezTo>
                  <a:pt x="10427" y="11165"/>
                  <a:pt x="10263" y="10946"/>
                  <a:pt x="10055" y="10776"/>
                </a:cubicBezTo>
                <a:cubicBezTo>
                  <a:pt x="9846" y="10605"/>
                  <a:pt x="9599" y="10477"/>
                  <a:pt x="9315" y="10392"/>
                </a:cubicBezTo>
                <a:cubicBezTo>
                  <a:pt x="9030" y="10306"/>
                  <a:pt x="8722" y="10264"/>
                  <a:pt x="8391" y="10264"/>
                </a:cubicBezTo>
                <a:cubicBezTo>
                  <a:pt x="8010" y="10264"/>
                  <a:pt x="7673" y="10326"/>
                  <a:pt x="7382" y="10453"/>
                </a:cubicBezTo>
                <a:cubicBezTo>
                  <a:pt x="7090" y="10579"/>
                  <a:pt x="6847" y="10753"/>
                  <a:pt x="6653" y="10976"/>
                </a:cubicBezTo>
                <a:cubicBezTo>
                  <a:pt x="6459" y="11198"/>
                  <a:pt x="6309" y="11466"/>
                  <a:pt x="6204" y="11777"/>
                </a:cubicBezTo>
                <a:cubicBezTo>
                  <a:pt x="6100" y="12088"/>
                  <a:pt x="6040" y="12433"/>
                  <a:pt x="6026" y="12811"/>
                </a:cubicBezTo>
                <a:lnTo>
                  <a:pt x="6944" y="12811"/>
                </a:lnTo>
                <a:cubicBezTo>
                  <a:pt x="6944" y="12581"/>
                  <a:pt x="6972" y="12363"/>
                  <a:pt x="7031" y="12155"/>
                </a:cubicBezTo>
                <a:cubicBezTo>
                  <a:pt x="7088" y="11947"/>
                  <a:pt x="7177" y="11766"/>
                  <a:pt x="7296" y="11610"/>
                </a:cubicBezTo>
                <a:cubicBezTo>
                  <a:pt x="7414" y="11454"/>
                  <a:pt x="7565" y="11330"/>
                  <a:pt x="7749" y="11237"/>
                </a:cubicBezTo>
                <a:cubicBezTo>
                  <a:pt x="7932" y="11144"/>
                  <a:pt x="8147" y="11098"/>
                  <a:pt x="8391" y="11098"/>
                </a:cubicBezTo>
                <a:cubicBezTo>
                  <a:pt x="8780" y="11098"/>
                  <a:pt x="9104" y="11204"/>
                  <a:pt x="9364" y="11415"/>
                </a:cubicBezTo>
                <a:cubicBezTo>
                  <a:pt x="9623" y="11627"/>
                  <a:pt x="9752" y="11943"/>
                  <a:pt x="9752" y="12366"/>
                </a:cubicBezTo>
                <a:cubicBezTo>
                  <a:pt x="9752" y="12574"/>
                  <a:pt x="9713" y="12759"/>
                  <a:pt x="9634" y="12922"/>
                </a:cubicBezTo>
                <a:cubicBezTo>
                  <a:pt x="9554" y="13086"/>
                  <a:pt x="9448" y="13221"/>
                  <a:pt x="9315" y="13329"/>
                </a:cubicBezTo>
                <a:cubicBezTo>
                  <a:pt x="9182" y="13436"/>
                  <a:pt x="9027" y="13517"/>
                  <a:pt x="8851" y="13574"/>
                </a:cubicBezTo>
                <a:cubicBezTo>
                  <a:pt x="8674" y="13629"/>
                  <a:pt x="8488" y="13657"/>
                  <a:pt x="8294" y="13657"/>
                </a:cubicBezTo>
                <a:lnTo>
                  <a:pt x="7992" y="13657"/>
                </a:lnTo>
                <a:cubicBezTo>
                  <a:pt x="7963" y="13657"/>
                  <a:pt x="7930" y="13653"/>
                  <a:pt x="7895" y="13645"/>
                </a:cubicBezTo>
                <a:lnTo>
                  <a:pt x="7895" y="14447"/>
                </a:lnTo>
                <a:cubicBezTo>
                  <a:pt x="8067" y="14424"/>
                  <a:pt x="8251" y="14413"/>
                  <a:pt x="8445" y="14413"/>
                </a:cubicBezTo>
                <a:cubicBezTo>
                  <a:pt x="8676" y="14413"/>
                  <a:pt x="8890" y="14444"/>
                  <a:pt x="9088" y="14507"/>
                </a:cubicBezTo>
                <a:cubicBezTo>
                  <a:pt x="9286" y="14571"/>
                  <a:pt x="9457" y="14667"/>
                  <a:pt x="9601" y="14797"/>
                </a:cubicBezTo>
                <a:cubicBezTo>
                  <a:pt x="9745" y="14927"/>
                  <a:pt x="9860" y="15086"/>
                  <a:pt x="9947" y="15275"/>
                </a:cubicBezTo>
                <a:cubicBezTo>
                  <a:pt x="10033" y="15464"/>
                  <a:pt x="10076" y="15682"/>
                  <a:pt x="10076" y="15926"/>
                </a:cubicBezTo>
                <a:cubicBezTo>
                  <a:pt x="10076" y="16163"/>
                  <a:pt x="10031" y="16377"/>
                  <a:pt x="9941" y="16565"/>
                </a:cubicBezTo>
                <a:cubicBezTo>
                  <a:pt x="9851" y="16754"/>
                  <a:pt x="9731" y="16914"/>
                  <a:pt x="9579" y="17044"/>
                </a:cubicBezTo>
                <a:moveTo>
                  <a:pt x="14257" y="18151"/>
                </a:moveTo>
                <a:lnTo>
                  <a:pt x="15175" y="18151"/>
                </a:lnTo>
                <a:lnTo>
                  <a:pt x="15175" y="10264"/>
                </a:lnTo>
                <a:lnTo>
                  <a:pt x="14473" y="10264"/>
                </a:lnTo>
                <a:cubicBezTo>
                  <a:pt x="14422" y="10561"/>
                  <a:pt x="14329" y="10805"/>
                  <a:pt x="14192" y="10998"/>
                </a:cubicBezTo>
                <a:cubicBezTo>
                  <a:pt x="14055" y="11191"/>
                  <a:pt x="13888" y="11343"/>
                  <a:pt x="13690" y="11454"/>
                </a:cubicBezTo>
                <a:cubicBezTo>
                  <a:pt x="13492" y="11565"/>
                  <a:pt x="13271" y="11641"/>
                  <a:pt x="13026" y="11682"/>
                </a:cubicBezTo>
                <a:cubicBezTo>
                  <a:pt x="12781" y="11723"/>
                  <a:pt x="12529" y="11743"/>
                  <a:pt x="12270" y="11743"/>
                </a:cubicBezTo>
                <a:lnTo>
                  <a:pt x="12270" y="12499"/>
                </a:lnTo>
                <a:lnTo>
                  <a:pt x="14257" y="12499"/>
                </a:lnTo>
                <a:cubicBezTo>
                  <a:pt x="14257" y="12499"/>
                  <a:pt x="14257" y="18151"/>
                  <a:pt x="14257" y="18151"/>
                </a:cubicBezTo>
                <a:close/>
                <a:moveTo>
                  <a:pt x="20618" y="6873"/>
                </a:moveTo>
                <a:lnTo>
                  <a:pt x="982" y="6873"/>
                </a:lnTo>
                <a:lnTo>
                  <a:pt x="982" y="3928"/>
                </a:lnTo>
                <a:cubicBezTo>
                  <a:pt x="982" y="3385"/>
                  <a:pt x="1421"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9" y="2945"/>
                  <a:pt x="20618" y="3385"/>
                  <a:pt x="20618" y="3928"/>
                </a:cubicBezTo>
                <a:cubicBezTo>
                  <a:pt x="20618" y="3928"/>
                  <a:pt x="20618" y="6873"/>
                  <a:pt x="20618" y="6873"/>
                </a:cubicBezTo>
                <a:close/>
                <a:moveTo>
                  <a:pt x="20618" y="19636"/>
                </a:moveTo>
                <a:cubicBezTo>
                  <a:pt x="20618" y="20179"/>
                  <a:pt x="20179" y="20618"/>
                  <a:pt x="19636" y="20618"/>
                </a:cubicBezTo>
                <a:lnTo>
                  <a:pt x="1964" y="20618"/>
                </a:lnTo>
                <a:cubicBezTo>
                  <a:pt x="1421" y="20618"/>
                  <a:pt x="982" y="20179"/>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3" name="Shape 2623">
            <a:extLst>
              <a:ext uri="{FF2B5EF4-FFF2-40B4-BE49-F238E27FC236}">
                <a16:creationId xmlns:a16="http://schemas.microsoft.com/office/drawing/2014/main" id="{B6E5C631-8DE7-B546-BB8E-1471C7F34911}"/>
              </a:ext>
            </a:extLst>
          </p:cNvPr>
          <p:cNvSpPr/>
          <p:nvPr userDrawn="1"/>
        </p:nvSpPr>
        <p:spPr>
          <a:xfrm>
            <a:off x="10196634" y="3688652"/>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7364" y="13255"/>
                </a:moveTo>
                <a:lnTo>
                  <a:pt x="5400" y="13255"/>
                </a:lnTo>
                <a:lnTo>
                  <a:pt x="5400" y="15218"/>
                </a:lnTo>
                <a:lnTo>
                  <a:pt x="7364" y="15218"/>
                </a:lnTo>
                <a:cubicBezTo>
                  <a:pt x="7364" y="15218"/>
                  <a:pt x="7364" y="13255"/>
                  <a:pt x="7364" y="13255"/>
                </a:cubicBezTo>
                <a:close/>
                <a:moveTo>
                  <a:pt x="7364" y="16691"/>
                </a:moveTo>
                <a:lnTo>
                  <a:pt x="5400" y="16691"/>
                </a:lnTo>
                <a:lnTo>
                  <a:pt x="5400" y="18655"/>
                </a:lnTo>
                <a:lnTo>
                  <a:pt x="7364" y="18655"/>
                </a:lnTo>
                <a:cubicBezTo>
                  <a:pt x="7364" y="18655"/>
                  <a:pt x="7364" y="16691"/>
                  <a:pt x="7364" y="16691"/>
                </a:cubicBezTo>
                <a:close/>
                <a:moveTo>
                  <a:pt x="7364" y="9818"/>
                </a:moveTo>
                <a:lnTo>
                  <a:pt x="5400" y="9818"/>
                </a:lnTo>
                <a:lnTo>
                  <a:pt x="5400" y="11782"/>
                </a:lnTo>
                <a:lnTo>
                  <a:pt x="7364" y="11782"/>
                </a:lnTo>
                <a:cubicBezTo>
                  <a:pt x="7364" y="11782"/>
                  <a:pt x="7364" y="9818"/>
                  <a:pt x="7364" y="9818"/>
                </a:cubicBezTo>
                <a:close/>
                <a:moveTo>
                  <a:pt x="4418" y="16691"/>
                </a:moveTo>
                <a:lnTo>
                  <a:pt x="2455" y="16691"/>
                </a:lnTo>
                <a:lnTo>
                  <a:pt x="2455" y="18655"/>
                </a:lnTo>
                <a:lnTo>
                  <a:pt x="4418" y="18655"/>
                </a:lnTo>
                <a:cubicBezTo>
                  <a:pt x="4418" y="18655"/>
                  <a:pt x="4418" y="16691"/>
                  <a:pt x="4418" y="16691"/>
                </a:cubicBezTo>
                <a:close/>
                <a:moveTo>
                  <a:pt x="20618" y="6873"/>
                </a:moveTo>
                <a:lnTo>
                  <a:pt x="982" y="6873"/>
                </a:lnTo>
                <a:lnTo>
                  <a:pt x="982" y="3928"/>
                </a:lnTo>
                <a:cubicBezTo>
                  <a:pt x="982" y="3385"/>
                  <a:pt x="1422"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8" y="2945"/>
                  <a:pt x="20618" y="3385"/>
                  <a:pt x="20618" y="3928"/>
                </a:cubicBezTo>
                <a:cubicBezTo>
                  <a:pt x="20618" y="3928"/>
                  <a:pt x="20618" y="6873"/>
                  <a:pt x="20618" y="6873"/>
                </a:cubicBezTo>
                <a:close/>
                <a:moveTo>
                  <a:pt x="20618" y="19636"/>
                </a:moveTo>
                <a:cubicBezTo>
                  <a:pt x="20618" y="20178"/>
                  <a:pt x="20178" y="20618"/>
                  <a:pt x="19636" y="20618"/>
                </a:cubicBezTo>
                <a:lnTo>
                  <a:pt x="1964" y="20618"/>
                </a:lnTo>
                <a:cubicBezTo>
                  <a:pt x="1422" y="20618"/>
                  <a:pt x="982" y="20178"/>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moveTo>
                  <a:pt x="4418" y="9818"/>
                </a:moveTo>
                <a:lnTo>
                  <a:pt x="2455" y="9818"/>
                </a:lnTo>
                <a:lnTo>
                  <a:pt x="2455" y="11782"/>
                </a:lnTo>
                <a:lnTo>
                  <a:pt x="4418" y="11782"/>
                </a:lnTo>
                <a:cubicBezTo>
                  <a:pt x="4418" y="11782"/>
                  <a:pt x="4418" y="9818"/>
                  <a:pt x="4418" y="9818"/>
                </a:cubicBezTo>
                <a:close/>
                <a:moveTo>
                  <a:pt x="4418" y="13255"/>
                </a:moveTo>
                <a:lnTo>
                  <a:pt x="2455" y="13255"/>
                </a:lnTo>
                <a:lnTo>
                  <a:pt x="2455" y="15218"/>
                </a:lnTo>
                <a:lnTo>
                  <a:pt x="4418" y="15218"/>
                </a:lnTo>
                <a:cubicBezTo>
                  <a:pt x="4418" y="15218"/>
                  <a:pt x="4418" y="13255"/>
                  <a:pt x="4418" y="13255"/>
                </a:cubicBezTo>
                <a:close/>
                <a:moveTo>
                  <a:pt x="10309" y="16691"/>
                </a:moveTo>
                <a:lnTo>
                  <a:pt x="8345" y="16691"/>
                </a:lnTo>
                <a:lnTo>
                  <a:pt x="8345" y="18655"/>
                </a:lnTo>
                <a:lnTo>
                  <a:pt x="10309" y="18655"/>
                </a:lnTo>
                <a:cubicBezTo>
                  <a:pt x="10309" y="18655"/>
                  <a:pt x="10309" y="16691"/>
                  <a:pt x="10309" y="16691"/>
                </a:cubicBezTo>
                <a:close/>
                <a:moveTo>
                  <a:pt x="10309" y="9818"/>
                </a:moveTo>
                <a:lnTo>
                  <a:pt x="8345" y="9818"/>
                </a:lnTo>
                <a:lnTo>
                  <a:pt x="8345" y="11782"/>
                </a:lnTo>
                <a:lnTo>
                  <a:pt x="10309" y="11782"/>
                </a:lnTo>
                <a:cubicBezTo>
                  <a:pt x="10309" y="11782"/>
                  <a:pt x="10309" y="9818"/>
                  <a:pt x="10309" y="9818"/>
                </a:cubicBezTo>
                <a:close/>
                <a:moveTo>
                  <a:pt x="10309" y="13255"/>
                </a:moveTo>
                <a:lnTo>
                  <a:pt x="8345" y="13255"/>
                </a:lnTo>
                <a:lnTo>
                  <a:pt x="8345" y="15218"/>
                </a:lnTo>
                <a:lnTo>
                  <a:pt x="10309" y="15218"/>
                </a:lnTo>
                <a:cubicBezTo>
                  <a:pt x="10309" y="15218"/>
                  <a:pt x="10309" y="13255"/>
                  <a:pt x="10309" y="13255"/>
                </a:cubicBezTo>
                <a:close/>
                <a:moveTo>
                  <a:pt x="19145" y="13255"/>
                </a:moveTo>
                <a:lnTo>
                  <a:pt x="17182" y="13255"/>
                </a:lnTo>
                <a:lnTo>
                  <a:pt x="17182" y="15218"/>
                </a:lnTo>
                <a:lnTo>
                  <a:pt x="19145" y="15218"/>
                </a:lnTo>
                <a:cubicBezTo>
                  <a:pt x="19145" y="15218"/>
                  <a:pt x="19145" y="13255"/>
                  <a:pt x="19145" y="13255"/>
                </a:cubicBezTo>
                <a:close/>
                <a:moveTo>
                  <a:pt x="16200" y="13255"/>
                </a:moveTo>
                <a:lnTo>
                  <a:pt x="14236" y="13255"/>
                </a:lnTo>
                <a:lnTo>
                  <a:pt x="14236" y="15218"/>
                </a:lnTo>
                <a:lnTo>
                  <a:pt x="16200" y="15218"/>
                </a:lnTo>
                <a:cubicBezTo>
                  <a:pt x="16200" y="15218"/>
                  <a:pt x="16200" y="13255"/>
                  <a:pt x="16200" y="13255"/>
                </a:cubicBezTo>
                <a:close/>
                <a:moveTo>
                  <a:pt x="19145" y="9818"/>
                </a:moveTo>
                <a:lnTo>
                  <a:pt x="17182" y="9818"/>
                </a:lnTo>
                <a:lnTo>
                  <a:pt x="17182" y="11782"/>
                </a:lnTo>
                <a:lnTo>
                  <a:pt x="19145" y="11782"/>
                </a:lnTo>
                <a:cubicBezTo>
                  <a:pt x="19145" y="11782"/>
                  <a:pt x="19145" y="9818"/>
                  <a:pt x="19145" y="9818"/>
                </a:cubicBezTo>
                <a:close/>
                <a:moveTo>
                  <a:pt x="16200" y="9818"/>
                </a:moveTo>
                <a:lnTo>
                  <a:pt x="14236" y="9818"/>
                </a:lnTo>
                <a:lnTo>
                  <a:pt x="14236" y="11782"/>
                </a:lnTo>
                <a:lnTo>
                  <a:pt x="16200" y="11782"/>
                </a:lnTo>
                <a:cubicBezTo>
                  <a:pt x="16200" y="11782"/>
                  <a:pt x="16200" y="9818"/>
                  <a:pt x="16200" y="9818"/>
                </a:cubicBezTo>
                <a:close/>
                <a:moveTo>
                  <a:pt x="13255" y="16691"/>
                </a:moveTo>
                <a:lnTo>
                  <a:pt x="11291" y="16691"/>
                </a:lnTo>
                <a:lnTo>
                  <a:pt x="11291" y="18655"/>
                </a:lnTo>
                <a:lnTo>
                  <a:pt x="13255" y="18655"/>
                </a:lnTo>
                <a:cubicBezTo>
                  <a:pt x="13255" y="18655"/>
                  <a:pt x="13255" y="16691"/>
                  <a:pt x="13255" y="16691"/>
                </a:cubicBezTo>
                <a:close/>
                <a:moveTo>
                  <a:pt x="13255" y="9818"/>
                </a:moveTo>
                <a:lnTo>
                  <a:pt x="11291" y="9818"/>
                </a:lnTo>
                <a:lnTo>
                  <a:pt x="11291" y="11782"/>
                </a:lnTo>
                <a:lnTo>
                  <a:pt x="13255" y="11782"/>
                </a:lnTo>
                <a:cubicBezTo>
                  <a:pt x="13255" y="11782"/>
                  <a:pt x="13255" y="9818"/>
                  <a:pt x="13255" y="9818"/>
                </a:cubicBezTo>
                <a:close/>
                <a:moveTo>
                  <a:pt x="13255" y="13255"/>
                </a:moveTo>
                <a:lnTo>
                  <a:pt x="11291" y="13255"/>
                </a:lnTo>
                <a:lnTo>
                  <a:pt x="11291" y="15218"/>
                </a:lnTo>
                <a:lnTo>
                  <a:pt x="13255" y="15218"/>
                </a:lnTo>
                <a:cubicBezTo>
                  <a:pt x="13255" y="15218"/>
                  <a:pt x="13255" y="13255"/>
                  <a:pt x="13255" y="13255"/>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4" name="Shape 2624">
            <a:extLst>
              <a:ext uri="{FF2B5EF4-FFF2-40B4-BE49-F238E27FC236}">
                <a16:creationId xmlns:a16="http://schemas.microsoft.com/office/drawing/2014/main" id="{EA92DEC6-0131-3E4B-9CF9-D70D45BA91C1}"/>
              </a:ext>
            </a:extLst>
          </p:cNvPr>
          <p:cNvSpPr/>
          <p:nvPr userDrawn="1"/>
        </p:nvSpPr>
        <p:spPr>
          <a:xfrm>
            <a:off x="11263156" y="3688652"/>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6"/>
                </a:moveTo>
                <a:lnTo>
                  <a:pt x="19261" y="5891"/>
                </a:lnTo>
                <a:lnTo>
                  <a:pt x="2339" y="5891"/>
                </a:lnTo>
                <a:cubicBezTo>
                  <a:pt x="2339" y="5891"/>
                  <a:pt x="10800" y="1056"/>
                  <a:pt x="10800" y="1056"/>
                </a:cubicBezTo>
                <a:close/>
                <a:moveTo>
                  <a:pt x="21109" y="8836"/>
                </a:moveTo>
                <a:cubicBezTo>
                  <a:pt x="21380" y="8836"/>
                  <a:pt x="21600" y="8617"/>
                  <a:pt x="21600" y="8345"/>
                </a:cubicBezTo>
                <a:lnTo>
                  <a:pt x="21600" y="6382"/>
                </a:lnTo>
                <a:cubicBezTo>
                  <a:pt x="21600" y="6200"/>
                  <a:pt x="21496" y="6047"/>
                  <a:pt x="21349" y="5963"/>
                </a:cubicBezTo>
                <a:lnTo>
                  <a:pt x="21353" y="5956"/>
                </a:lnTo>
                <a:lnTo>
                  <a:pt x="11044" y="65"/>
                </a:lnTo>
                <a:lnTo>
                  <a:pt x="11040" y="72"/>
                </a:lnTo>
                <a:cubicBezTo>
                  <a:pt x="10968" y="30"/>
                  <a:pt x="10889" y="0"/>
                  <a:pt x="10800" y="0"/>
                </a:cubicBezTo>
                <a:cubicBezTo>
                  <a:pt x="10711" y="0"/>
                  <a:pt x="10632" y="30"/>
                  <a:pt x="10560" y="72"/>
                </a:cubicBezTo>
                <a:lnTo>
                  <a:pt x="10556" y="65"/>
                </a:lnTo>
                <a:lnTo>
                  <a:pt x="247" y="5956"/>
                </a:lnTo>
                <a:lnTo>
                  <a:pt x="251" y="5963"/>
                </a:lnTo>
                <a:cubicBezTo>
                  <a:pt x="104" y="6047"/>
                  <a:pt x="0" y="6200"/>
                  <a:pt x="0" y="6382"/>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9"/>
                </a:lnTo>
                <a:lnTo>
                  <a:pt x="25" y="20954"/>
                </a:lnTo>
                <a:lnTo>
                  <a:pt x="31" y="20955"/>
                </a:lnTo>
                <a:cubicBezTo>
                  <a:pt x="14" y="21005"/>
                  <a:pt x="0" y="21055"/>
                  <a:pt x="0" y="21109"/>
                </a:cubicBezTo>
                <a:cubicBezTo>
                  <a:pt x="0" y="21381"/>
                  <a:pt x="220" y="21600"/>
                  <a:pt x="491" y="21600"/>
                </a:cubicBezTo>
                <a:lnTo>
                  <a:pt x="21109" y="21600"/>
                </a:lnTo>
                <a:cubicBezTo>
                  <a:pt x="21380" y="21600"/>
                  <a:pt x="21600" y="21381"/>
                  <a:pt x="21600" y="21109"/>
                </a:cubicBezTo>
                <a:cubicBezTo>
                  <a:pt x="21600" y="21055"/>
                  <a:pt x="21586" y="21005"/>
                  <a:pt x="21569" y="20955"/>
                </a:cubicBezTo>
                <a:lnTo>
                  <a:pt x="21575" y="20954"/>
                </a:lnTo>
                <a:lnTo>
                  <a:pt x="20593" y="18009"/>
                </a:lnTo>
                <a:lnTo>
                  <a:pt x="20587" y="18010"/>
                </a:lnTo>
                <a:cubicBezTo>
                  <a:pt x="20522" y="17816"/>
                  <a:pt x="20344" y="17673"/>
                  <a:pt x="20127" y="17673"/>
                </a:cubicBezTo>
                <a:lnTo>
                  <a:pt x="19636" y="17673"/>
                </a:lnTo>
                <a:lnTo>
                  <a:pt x="19636" y="8836"/>
                </a:lnTo>
                <a:cubicBezTo>
                  <a:pt x="19636" y="8836"/>
                  <a:pt x="21109" y="8836"/>
                  <a:pt x="21109" y="8836"/>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6" name="Shape 2626">
            <a:extLst>
              <a:ext uri="{FF2B5EF4-FFF2-40B4-BE49-F238E27FC236}">
                <a16:creationId xmlns:a16="http://schemas.microsoft.com/office/drawing/2014/main" id="{3172D71C-D474-524F-AECA-18C0D9B9D849}"/>
              </a:ext>
            </a:extLst>
          </p:cNvPr>
          <p:cNvSpPr/>
          <p:nvPr userDrawn="1"/>
        </p:nvSpPr>
        <p:spPr>
          <a:xfrm>
            <a:off x="2733830" y="4755175"/>
            <a:ext cx="241375" cy="295013"/>
          </a:xfrm>
          <a:custGeom>
            <a:avLst/>
            <a:gdLst/>
            <a:ahLst/>
            <a:cxnLst>
              <a:cxn ang="0">
                <a:pos x="wd2" y="hd2"/>
              </a:cxn>
              <a:cxn ang="5400000">
                <a:pos x="wd2" y="hd2"/>
              </a:cxn>
              <a:cxn ang="10800000">
                <a:pos x="wd2" y="hd2"/>
              </a:cxn>
              <a:cxn ang="16200000">
                <a:pos x="wd2" y="hd2"/>
              </a:cxn>
            </a:cxnLst>
            <a:rect l="0" t="0" r="r" b="b"/>
            <a:pathLst>
              <a:path w="21600" h="21600" extrusionOk="0">
                <a:moveTo>
                  <a:pt x="7222" y="18655"/>
                </a:moveTo>
                <a:cubicBezTo>
                  <a:pt x="7553" y="18644"/>
                  <a:pt x="7811" y="18417"/>
                  <a:pt x="7799" y="18146"/>
                </a:cubicBezTo>
                <a:lnTo>
                  <a:pt x="6916" y="6377"/>
                </a:lnTo>
                <a:cubicBezTo>
                  <a:pt x="6904" y="6106"/>
                  <a:pt x="6626" y="5895"/>
                  <a:pt x="6295" y="5904"/>
                </a:cubicBezTo>
                <a:cubicBezTo>
                  <a:pt x="5963" y="5915"/>
                  <a:pt x="5705" y="6142"/>
                  <a:pt x="5717" y="6413"/>
                </a:cubicBezTo>
                <a:lnTo>
                  <a:pt x="6601" y="18182"/>
                </a:lnTo>
                <a:cubicBezTo>
                  <a:pt x="6613" y="18453"/>
                  <a:pt x="6891" y="18664"/>
                  <a:pt x="7222" y="18655"/>
                </a:cubicBezTo>
                <a:moveTo>
                  <a:pt x="17400" y="19636"/>
                </a:moveTo>
                <a:cubicBezTo>
                  <a:pt x="17319" y="20154"/>
                  <a:pt x="16862" y="20618"/>
                  <a:pt x="16200" y="20618"/>
                </a:cubicBezTo>
                <a:lnTo>
                  <a:pt x="5400" y="20618"/>
                </a:lnTo>
                <a:cubicBezTo>
                  <a:pt x="4737" y="20618"/>
                  <a:pt x="4291" y="20160"/>
                  <a:pt x="4200" y="19636"/>
                </a:cubicBezTo>
                <a:lnTo>
                  <a:pt x="3000" y="3927"/>
                </a:lnTo>
                <a:lnTo>
                  <a:pt x="18600" y="3927"/>
                </a:lnTo>
                <a:cubicBezTo>
                  <a:pt x="18600" y="3927"/>
                  <a:pt x="17400" y="19636"/>
                  <a:pt x="17400" y="19636"/>
                </a:cubicBezTo>
                <a:close/>
                <a:moveTo>
                  <a:pt x="7800" y="983"/>
                </a:moveTo>
                <a:lnTo>
                  <a:pt x="13800" y="983"/>
                </a:lnTo>
                <a:lnTo>
                  <a:pt x="13800" y="2945"/>
                </a:lnTo>
                <a:lnTo>
                  <a:pt x="7800" y="2945"/>
                </a:lnTo>
                <a:cubicBezTo>
                  <a:pt x="7800" y="2945"/>
                  <a:pt x="7800" y="983"/>
                  <a:pt x="7800" y="983"/>
                </a:cubicBezTo>
                <a:close/>
                <a:moveTo>
                  <a:pt x="21000" y="2945"/>
                </a:moveTo>
                <a:lnTo>
                  <a:pt x="15000" y="2945"/>
                </a:lnTo>
                <a:lnTo>
                  <a:pt x="15000" y="983"/>
                </a:lnTo>
                <a:cubicBezTo>
                  <a:pt x="15000" y="440"/>
                  <a:pt x="14462" y="0"/>
                  <a:pt x="13800" y="0"/>
                </a:cubicBezTo>
                <a:lnTo>
                  <a:pt x="7800" y="0"/>
                </a:lnTo>
                <a:cubicBezTo>
                  <a:pt x="7137" y="0"/>
                  <a:pt x="6600" y="440"/>
                  <a:pt x="6600" y="983"/>
                </a:cubicBezTo>
                <a:lnTo>
                  <a:pt x="6600" y="2945"/>
                </a:lnTo>
                <a:lnTo>
                  <a:pt x="600" y="2945"/>
                </a:lnTo>
                <a:cubicBezTo>
                  <a:pt x="269" y="2945"/>
                  <a:pt x="0" y="3166"/>
                  <a:pt x="0" y="3437"/>
                </a:cubicBezTo>
                <a:cubicBezTo>
                  <a:pt x="0" y="3708"/>
                  <a:pt x="269" y="3927"/>
                  <a:pt x="600" y="3927"/>
                </a:cubicBezTo>
                <a:lnTo>
                  <a:pt x="1800" y="3927"/>
                </a:lnTo>
                <a:lnTo>
                  <a:pt x="3000" y="19636"/>
                </a:lnTo>
                <a:cubicBezTo>
                  <a:pt x="3193" y="20711"/>
                  <a:pt x="4075" y="21600"/>
                  <a:pt x="5400" y="21600"/>
                </a:cubicBezTo>
                <a:lnTo>
                  <a:pt x="16200" y="21600"/>
                </a:lnTo>
                <a:cubicBezTo>
                  <a:pt x="17525" y="21600"/>
                  <a:pt x="18374" y="20700"/>
                  <a:pt x="18600" y="19636"/>
                </a:cubicBezTo>
                <a:lnTo>
                  <a:pt x="19800" y="3927"/>
                </a:lnTo>
                <a:lnTo>
                  <a:pt x="21000" y="3927"/>
                </a:lnTo>
                <a:cubicBezTo>
                  <a:pt x="21331" y="3927"/>
                  <a:pt x="21600" y="3708"/>
                  <a:pt x="21600" y="3437"/>
                </a:cubicBezTo>
                <a:cubicBezTo>
                  <a:pt x="21600" y="3166"/>
                  <a:pt x="21331" y="2945"/>
                  <a:pt x="21000" y="2945"/>
                </a:cubicBezTo>
                <a:moveTo>
                  <a:pt x="14380" y="18654"/>
                </a:moveTo>
                <a:cubicBezTo>
                  <a:pt x="14711" y="18664"/>
                  <a:pt x="14989" y="18452"/>
                  <a:pt x="15001" y="18181"/>
                </a:cubicBezTo>
                <a:lnTo>
                  <a:pt x="15871" y="6413"/>
                </a:lnTo>
                <a:cubicBezTo>
                  <a:pt x="15883" y="6142"/>
                  <a:pt x="15625" y="5914"/>
                  <a:pt x="15294" y="5904"/>
                </a:cubicBezTo>
                <a:cubicBezTo>
                  <a:pt x="14962" y="5895"/>
                  <a:pt x="14684" y="6106"/>
                  <a:pt x="14672" y="6377"/>
                </a:cubicBezTo>
                <a:lnTo>
                  <a:pt x="13802" y="18146"/>
                </a:lnTo>
                <a:cubicBezTo>
                  <a:pt x="13790" y="18417"/>
                  <a:pt x="14049" y="18644"/>
                  <a:pt x="14380" y="18654"/>
                </a:cubicBezTo>
                <a:moveTo>
                  <a:pt x="10800" y="18655"/>
                </a:moveTo>
                <a:cubicBezTo>
                  <a:pt x="11131" y="18655"/>
                  <a:pt x="11400" y="18435"/>
                  <a:pt x="11400" y="18164"/>
                </a:cubicBezTo>
                <a:lnTo>
                  <a:pt x="11400" y="6382"/>
                </a:lnTo>
                <a:cubicBezTo>
                  <a:pt x="11400" y="6110"/>
                  <a:pt x="11131" y="5891"/>
                  <a:pt x="10800" y="5891"/>
                </a:cubicBezTo>
                <a:cubicBezTo>
                  <a:pt x="10469" y="5891"/>
                  <a:pt x="10200" y="6110"/>
                  <a:pt x="10200" y="6382"/>
                </a:cubicBezTo>
                <a:lnTo>
                  <a:pt x="10200" y="18164"/>
                </a:lnTo>
                <a:cubicBezTo>
                  <a:pt x="10200" y="18435"/>
                  <a:pt x="10469" y="18655"/>
                  <a:pt x="10800" y="18655"/>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7" name="Shape 2627">
            <a:extLst>
              <a:ext uri="{FF2B5EF4-FFF2-40B4-BE49-F238E27FC236}">
                <a16:creationId xmlns:a16="http://schemas.microsoft.com/office/drawing/2014/main" id="{1B18EFAB-7C91-414C-BFBD-118CD4F9960D}"/>
              </a:ext>
            </a:extLst>
          </p:cNvPr>
          <p:cNvSpPr/>
          <p:nvPr userDrawn="1"/>
        </p:nvSpPr>
        <p:spPr>
          <a:xfrm>
            <a:off x="3802493" y="4755175"/>
            <a:ext cx="201146" cy="295013"/>
          </a:xfrm>
          <a:custGeom>
            <a:avLst/>
            <a:gdLst/>
            <a:ahLst/>
            <a:cxnLst>
              <a:cxn ang="0">
                <a:pos x="wd2" y="hd2"/>
              </a:cxn>
              <a:cxn ang="5400000">
                <a:pos x="wd2" y="hd2"/>
              </a:cxn>
              <a:cxn ang="10800000">
                <a:pos x="wd2" y="hd2"/>
              </a:cxn>
              <a:cxn ang="16200000">
                <a:pos x="wd2" y="hd2"/>
              </a:cxn>
            </a:cxnLst>
            <a:rect l="0" t="0" r="r" b="b"/>
            <a:pathLst>
              <a:path w="21600" h="21600" extrusionOk="0">
                <a:moveTo>
                  <a:pt x="18720" y="19636"/>
                </a:moveTo>
                <a:cubicBezTo>
                  <a:pt x="18623" y="20154"/>
                  <a:pt x="18075" y="20618"/>
                  <a:pt x="17280" y="20618"/>
                </a:cubicBezTo>
                <a:lnTo>
                  <a:pt x="4320" y="20618"/>
                </a:lnTo>
                <a:cubicBezTo>
                  <a:pt x="3525" y="20618"/>
                  <a:pt x="2989" y="20160"/>
                  <a:pt x="2880" y="19636"/>
                </a:cubicBezTo>
                <a:lnTo>
                  <a:pt x="1483" y="3927"/>
                </a:lnTo>
                <a:lnTo>
                  <a:pt x="20117" y="3927"/>
                </a:lnTo>
                <a:cubicBezTo>
                  <a:pt x="20117" y="3927"/>
                  <a:pt x="18720" y="19636"/>
                  <a:pt x="18720" y="19636"/>
                </a:cubicBezTo>
                <a:close/>
                <a:moveTo>
                  <a:pt x="4529" y="2227"/>
                </a:moveTo>
                <a:cubicBezTo>
                  <a:pt x="4971" y="2122"/>
                  <a:pt x="5311" y="1878"/>
                  <a:pt x="5440" y="1571"/>
                </a:cubicBezTo>
                <a:cubicBezTo>
                  <a:pt x="5563" y="1278"/>
                  <a:pt x="6084" y="982"/>
                  <a:pt x="6840" y="982"/>
                </a:cubicBezTo>
                <a:cubicBezTo>
                  <a:pt x="7596" y="982"/>
                  <a:pt x="8117" y="1094"/>
                  <a:pt x="8240" y="1387"/>
                </a:cubicBezTo>
                <a:cubicBezTo>
                  <a:pt x="8286" y="1495"/>
                  <a:pt x="8358" y="1598"/>
                  <a:pt x="8454" y="1688"/>
                </a:cubicBezTo>
                <a:cubicBezTo>
                  <a:pt x="8957" y="2167"/>
                  <a:pt x="9732" y="2442"/>
                  <a:pt x="10577" y="2442"/>
                </a:cubicBezTo>
                <a:cubicBezTo>
                  <a:pt x="11235" y="2442"/>
                  <a:pt x="11854" y="2268"/>
                  <a:pt x="12300" y="1947"/>
                </a:cubicBezTo>
                <a:cubicBezTo>
                  <a:pt x="12697" y="1647"/>
                  <a:pt x="13446" y="1473"/>
                  <a:pt x="14760" y="1473"/>
                </a:cubicBezTo>
                <a:cubicBezTo>
                  <a:pt x="16059" y="1473"/>
                  <a:pt x="16752" y="1940"/>
                  <a:pt x="16920" y="2209"/>
                </a:cubicBezTo>
                <a:cubicBezTo>
                  <a:pt x="17107" y="2509"/>
                  <a:pt x="17391" y="2750"/>
                  <a:pt x="17688" y="2945"/>
                </a:cubicBezTo>
                <a:lnTo>
                  <a:pt x="2830" y="2945"/>
                </a:lnTo>
                <a:cubicBezTo>
                  <a:pt x="3170" y="2668"/>
                  <a:pt x="3770" y="2408"/>
                  <a:pt x="4529" y="2227"/>
                </a:cubicBezTo>
                <a:moveTo>
                  <a:pt x="20880" y="2945"/>
                </a:moveTo>
                <a:lnTo>
                  <a:pt x="19676" y="2945"/>
                </a:lnTo>
                <a:cubicBezTo>
                  <a:pt x="19217" y="2693"/>
                  <a:pt x="18780" y="2403"/>
                  <a:pt x="18405" y="1964"/>
                </a:cubicBezTo>
                <a:cubicBezTo>
                  <a:pt x="17787" y="1241"/>
                  <a:pt x="16749" y="491"/>
                  <a:pt x="14760" y="491"/>
                </a:cubicBezTo>
                <a:cubicBezTo>
                  <a:pt x="13012" y="491"/>
                  <a:pt x="11880" y="798"/>
                  <a:pt x="11231" y="1289"/>
                </a:cubicBezTo>
                <a:cubicBezTo>
                  <a:pt x="11081" y="1397"/>
                  <a:pt x="10839" y="1461"/>
                  <a:pt x="10577" y="1461"/>
                </a:cubicBezTo>
                <a:cubicBezTo>
                  <a:pt x="10245" y="1461"/>
                  <a:pt x="9879" y="1359"/>
                  <a:pt x="9624" y="1116"/>
                </a:cubicBezTo>
                <a:cubicBezTo>
                  <a:pt x="9310" y="370"/>
                  <a:pt x="8188" y="0"/>
                  <a:pt x="6840" y="0"/>
                </a:cubicBezTo>
                <a:cubicBezTo>
                  <a:pt x="5492" y="0"/>
                  <a:pt x="4370" y="554"/>
                  <a:pt x="4056" y="1300"/>
                </a:cubicBezTo>
                <a:cubicBezTo>
                  <a:pt x="2613" y="1643"/>
                  <a:pt x="1555" y="2238"/>
                  <a:pt x="1211" y="2945"/>
                </a:cubicBezTo>
                <a:lnTo>
                  <a:pt x="720" y="2945"/>
                </a:lnTo>
                <a:cubicBezTo>
                  <a:pt x="323" y="2945"/>
                  <a:pt x="0" y="3165"/>
                  <a:pt x="0" y="3436"/>
                </a:cubicBezTo>
                <a:lnTo>
                  <a:pt x="0" y="3437"/>
                </a:lnTo>
                <a:lnTo>
                  <a:pt x="1440" y="19636"/>
                </a:lnTo>
                <a:cubicBezTo>
                  <a:pt x="1672" y="20711"/>
                  <a:pt x="2730" y="21600"/>
                  <a:pt x="4320" y="21600"/>
                </a:cubicBezTo>
                <a:lnTo>
                  <a:pt x="17280" y="21600"/>
                </a:lnTo>
                <a:cubicBezTo>
                  <a:pt x="18870" y="21600"/>
                  <a:pt x="19890" y="20700"/>
                  <a:pt x="20160" y="19636"/>
                </a:cubicBezTo>
                <a:lnTo>
                  <a:pt x="21600" y="3437"/>
                </a:lnTo>
                <a:lnTo>
                  <a:pt x="21600" y="3436"/>
                </a:lnTo>
                <a:cubicBezTo>
                  <a:pt x="21600" y="3165"/>
                  <a:pt x="21277" y="2945"/>
                  <a:pt x="20880" y="2945"/>
                </a:cubicBezTo>
                <a:moveTo>
                  <a:pt x="6507" y="18655"/>
                </a:moveTo>
                <a:cubicBezTo>
                  <a:pt x="6904" y="18644"/>
                  <a:pt x="7214" y="18417"/>
                  <a:pt x="7200" y="18146"/>
                </a:cubicBezTo>
                <a:lnTo>
                  <a:pt x="6139" y="6377"/>
                </a:lnTo>
                <a:cubicBezTo>
                  <a:pt x="6125" y="6106"/>
                  <a:pt x="5791" y="5895"/>
                  <a:pt x="5394" y="5904"/>
                </a:cubicBezTo>
                <a:cubicBezTo>
                  <a:pt x="4996" y="5915"/>
                  <a:pt x="4686" y="6142"/>
                  <a:pt x="4700" y="6413"/>
                </a:cubicBezTo>
                <a:lnTo>
                  <a:pt x="5761" y="18182"/>
                </a:lnTo>
                <a:cubicBezTo>
                  <a:pt x="5775" y="18453"/>
                  <a:pt x="6109" y="18664"/>
                  <a:pt x="6507" y="18655"/>
                </a:cubicBezTo>
                <a:moveTo>
                  <a:pt x="10800" y="18655"/>
                </a:moveTo>
                <a:cubicBezTo>
                  <a:pt x="11197" y="18655"/>
                  <a:pt x="11520" y="18435"/>
                  <a:pt x="11520" y="18164"/>
                </a:cubicBezTo>
                <a:lnTo>
                  <a:pt x="11520" y="6382"/>
                </a:lnTo>
                <a:cubicBezTo>
                  <a:pt x="11520" y="6110"/>
                  <a:pt x="11197" y="5891"/>
                  <a:pt x="10800" y="5891"/>
                </a:cubicBezTo>
                <a:cubicBezTo>
                  <a:pt x="10403" y="5891"/>
                  <a:pt x="10080" y="6110"/>
                  <a:pt x="10080" y="6382"/>
                </a:cubicBezTo>
                <a:lnTo>
                  <a:pt x="10080" y="18164"/>
                </a:lnTo>
                <a:cubicBezTo>
                  <a:pt x="10080" y="18435"/>
                  <a:pt x="10403" y="18655"/>
                  <a:pt x="10800" y="18655"/>
                </a:cubicBezTo>
                <a:moveTo>
                  <a:pt x="15095" y="18654"/>
                </a:moveTo>
                <a:cubicBezTo>
                  <a:pt x="15494" y="18664"/>
                  <a:pt x="15827" y="18452"/>
                  <a:pt x="15841" y="18181"/>
                </a:cubicBezTo>
                <a:lnTo>
                  <a:pt x="16886" y="6413"/>
                </a:lnTo>
                <a:cubicBezTo>
                  <a:pt x="16900" y="6142"/>
                  <a:pt x="16590" y="5914"/>
                  <a:pt x="16192" y="5904"/>
                </a:cubicBezTo>
                <a:cubicBezTo>
                  <a:pt x="15795" y="5895"/>
                  <a:pt x="15461" y="6106"/>
                  <a:pt x="15447" y="6377"/>
                </a:cubicBezTo>
                <a:lnTo>
                  <a:pt x="14402" y="18146"/>
                </a:lnTo>
                <a:cubicBezTo>
                  <a:pt x="14388" y="18417"/>
                  <a:pt x="14699" y="18644"/>
                  <a:pt x="15095" y="18654"/>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8" name="Shape 2628">
            <a:extLst>
              <a:ext uri="{FF2B5EF4-FFF2-40B4-BE49-F238E27FC236}">
                <a16:creationId xmlns:a16="http://schemas.microsoft.com/office/drawing/2014/main" id="{5EEDE950-DEBD-F041-8F19-6DEA5CE5CB80}"/>
              </a:ext>
            </a:extLst>
          </p:cNvPr>
          <p:cNvSpPr/>
          <p:nvPr userDrawn="1"/>
        </p:nvSpPr>
        <p:spPr>
          <a:xfrm>
            <a:off x="4864023" y="4755174"/>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6445" y="20618"/>
                </a:moveTo>
                <a:cubicBezTo>
                  <a:pt x="15830" y="20618"/>
                  <a:pt x="15230" y="20482"/>
                  <a:pt x="14664" y="20214"/>
                </a:cubicBezTo>
                <a:cubicBezTo>
                  <a:pt x="14611" y="20189"/>
                  <a:pt x="14556" y="20170"/>
                  <a:pt x="14501" y="20155"/>
                </a:cubicBezTo>
                <a:cubicBezTo>
                  <a:pt x="8920" y="17308"/>
                  <a:pt x="4296" y="12685"/>
                  <a:pt x="1448" y="7105"/>
                </a:cubicBezTo>
                <a:cubicBezTo>
                  <a:pt x="1432" y="7048"/>
                  <a:pt x="1412" y="6991"/>
                  <a:pt x="1386" y="6936"/>
                </a:cubicBezTo>
                <a:cubicBezTo>
                  <a:pt x="1118" y="6369"/>
                  <a:pt x="982" y="5770"/>
                  <a:pt x="982" y="5155"/>
                </a:cubicBezTo>
                <a:cubicBezTo>
                  <a:pt x="982" y="2774"/>
                  <a:pt x="3067" y="982"/>
                  <a:pt x="4418" y="982"/>
                </a:cubicBezTo>
                <a:cubicBezTo>
                  <a:pt x="4595" y="982"/>
                  <a:pt x="4712" y="1072"/>
                  <a:pt x="4765" y="1126"/>
                </a:cubicBezTo>
                <a:cubicBezTo>
                  <a:pt x="4777" y="1139"/>
                  <a:pt x="4800" y="1164"/>
                  <a:pt x="4832" y="1216"/>
                </a:cubicBezTo>
                <a:cubicBezTo>
                  <a:pt x="4849" y="1244"/>
                  <a:pt x="4868" y="1271"/>
                  <a:pt x="4888" y="1297"/>
                </a:cubicBezTo>
                <a:lnTo>
                  <a:pt x="8121" y="5453"/>
                </a:lnTo>
                <a:cubicBezTo>
                  <a:pt x="8146" y="5485"/>
                  <a:pt x="8173" y="5515"/>
                  <a:pt x="8202" y="5544"/>
                </a:cubicBezTo>
                <a:cubicBezTo>
                  <a:pt x="8255" y="5598"/>
                  <a:pt x="8345" y="5715"/>
                  <a:pt x="8345" y="5891"/>
                </a:cubicBezTo>
                <a:cubicBezTo>
                  <a:pt x="8345" y="5978"/>
                  <a:pt x="8321" y="6060"/>
                  <a:pt x="8274" y="6135"/>
                </a:cubicBezTo>
                <a:lnTo>
                  <a:pt x="7180" y="7221"/>
                </a:lnTo>
                <a:cubicBezTo>
                  <a:pt x="7175" y="7226"/>
                  <a:pt x="7170" y="7231"/>
                  <a:pt x="7165" y="7236"/>
                </a:cubicBezTo>
                <a:cubicBezTo>
                  <a:pt x="6769" y="7609"/>
                  <a:pt x="6543" y="8126"/>
                  <a:pt x="6543" y="8668"/>
                </a:cubicBezTo>
                <a:cubicBezTo>
                  <a:pt x="6543" y="9175"/>
                  <a:pt x="6740" y="9658"/>
                  <a:pt x="7082" y="10020"/>
                </a:cubicBezTo>
                <a:cubicBezTo>
                  <a:pt x="7094" y="10040"/>
                  <a:pt x="7107" y="10059"/>
                  <a:pt x="7121" y="10078"/>
                </a:cubicBezTo>
                <a:cubicBezTo>
                  <a:pt x="8327" y="11745"/>
                  <a:pt x="9810" y="13222"/>
                  <a:pt x="11528" y="14469"/>
                </a:cubicBezTo>
                <a:cubicBezTo>
                  <a:pt x="11541" y="14478"/>
                  <a:pt x="11555" y="14487"/>
                  <a:pt x="11568" y="14496"/>
                </a:cubicBezTo>
                <a:cubicBezTo>
                  <a:pt x="11931" y="14844"/>
                  <a:pt x="12418" y="15045"/>
                  <a:pt x="12928" y="15045"/>
                </a:cubicBezTo>
                <a:cubicBezTo>
                  <a:pt x="13440" y="15045"/>
                  <a:pt x="13934" y="14840"/>
                  <a:pt x="14301" y="14479"/>
                </a:cubicBezTo>
                <a:cubicBezTo>
                  <a:pt x="14320" y="14463"/>
                  <a:pt x="14338" y="14446"/>
                  <a:pt x="14356" y="14427"/>
                </a:cubicBezTo>
                <a:lnTo>
                  <a:pt x="15456" y="13320"/>
                </a:lnTo>
                <a:cubicBezTo>
                  <a:pt x="15533" y="13271"/>
                  <a:pt x="15615" y="13247"/>
                  <a:pt x="15701" y="13247"/>
                </a:cubicBezTo>
                <a:cubicBezTo>
                  <a:pt x="15878" y="13247"/>
                  <a:pt x="15995" y="13337"/>
                  <a:pt x="16048" y="13391"/>
                </a:cubicBezTo>
                <a:cubicBezTo>
                  <a:pt x="16077" y="13420"/>
                  <a:pt x="16108" y="13447"/>
                  <a:pt x="16140" y="13472"/>
                </a:cubicBezTo>
                <a:lnTo>
                  <a:pt x="20296" y="16704"/>
                </a:lnTo>
                <a:cubicBezTo>
                  <a:pt x="20323" y="16725"/>
                  <a:pt x="20351" y="16744"/>
                  <a:pt x="20379" y="16762"/>
                </a:cubicBezTo>
                <a:cubicBezTo>
                  <a:pt x="20431" y="16795"/>
                  <a:pt x="20455" y="16816"/>
                  <a:pt x="20466" y="16827"/>
                </a:cubicBezTo>
                <a:cubicBezTo>
                  <a:pt x="20520" y="16881"/>
                  <a:pt x="20610" y="16997"/>
                  <a:pt x="20610" y="17174"/>
                </a:cubicBezTo>
                <a:cubicBezTo>
                  <a:pt x="20610" y="17207"/>
                  <a:pt x="20612" y="17240"/>
                  <a:pt x="20616" y="17273"/>
                </a:cubicBezTo>
                <a:cubicBezTo>
                  <a:pt x="20539" y="18625"/>
                  <a:pt x="18774" y="20618"/>
                  <a:pt x="16445" y="20618"/>
                </a:cubicBezTo>
                <a:moveTo>
                  <a:pt x="21600" y="17174"/>
                </a:moveTo>
                <a:lnTo>
                  <a:pt x="21592" y="17174"/>
                </a:lnTo>
                <a:cubicBezTo>
                  <a:pt x="21592" y="16768"/>
                  <a:pt x="21427" y="16399"/>
                  <a:pt x="21161" y="16133"/>
                </a:cubicBezTo>
                <a:cubicBezTo>
                  <a:pt x="21082" y="16054"/>
                  <a:pt x="20994" y="15988"/>
                  <a:pt x="20899" y="15929"/>
                </a:cubicBezTo>
                <a:lnTo>
                  <a:pt x="16743" y="12697"/>
                </a:lnTo>
                <a:cubicBezTo>
                  <a:pt x="16476" y="12430"/>
                  <a:pt x="16108" y="12265"/>
                  <a:pt x="15701" y="12265"/>
                </a:cubicBezTo>
                <a:cubicBezTo>
                  <a:pt x="15368" y="12265"/>
                  <a:pt x="15065" y="12380"/>
                  <a:pt x="14819" y="12567"/>
                </a:cubicBezTo>
                <a:lnTo>
                  <a:pt x="13659" y="13736"/>
                </a:lnTo>
                <a:lnTo>
                  <a:pt x="13656" y="13733"/>
                </a:lnTo>
                <a:cubicBezTo>
                  <a:pt x="13477" y="13934"/>
                  <a:pt x="13218" y="14063"/>
                  <a:pt x="12928" y="14063"/>
                </a:cubicBezTo>
                <a:cubicBezTo>
                  <a:pt x="12595" y="14063"/>
                  <a:pt x="12303" y="13897"/>
                  <a:pt x="12125" y="13645"/>
                </a:cubicBezTo>
                <a:cubicBezTo>
                  <a:pt x="12119" y="13654"/>
                  <a:pt x="12111" y="13663"/>
                  <a:pt x="12104" y="13674"/>
                </a:cubicBezTo>
                <a:cubicBezTo>
                  <a:pt x="10500" y="12510"/>
                  <a:pt x="9078" y="11108"/>
                  <a:pt x="7916" y="9502"/>
                </a:cubicBezTo>
                <a:cubicBezTo>
                  <a:pt x="7927" y="9495"/>
                  <a:pt x="7937" y="9486"/>
                  <a:pt x="7949" y="9479"/>
                </a:cubicBezTo>
                <a:cubicBezTo>
                  <a:pt x="7693" y="9299"/>
                  <a:pt x="7525" y="9004"/>
                  <a:pt x="7525" y="8668"/>
                </a:cubicBezTo>
                <a:cubicBezTo>
                  <a:pt x="7525" y="8367"/>
                  <a:pt x="7662" y="8101"/>
                  <a:pt x="7873" y="7920"/>
                </a:cubicBezTo>
                <a:lnTo>
                  <a:pt x="7872" y="7918"/>
                </a:lnTo>
                <a:lnTo>
                  <a:pt x="9026" y="6773"/>
                </a:lnTo>
                <a:cubicBezTo>
                  <a:pt x="9213" y="6528"/>
                  <a:pt x="9327" y="6224"/>
                  <a:pt x="9327" y="5891"/>
                </a:cubicBezTo>
                <a:cubicBezTo>
                  <a:pt x="9327" y="5485"/>
                  <a:pt x="9162" y="5116"/>
                  <a:pt x="8896" y="4850"/>
                </a:cubicBezTo>
                <a:lnTo>
                  <a:pt x="5663" y="693"/>
                </a:lnTo>
                <a:cubicBezTo>
                  <a:pt x="5604" y="599"/>
                  <a:pt x="5538" y="510"/>
                  <a:pt x="5459" y="432"/>
                </a:cubicBezTo>
                <a:cubicBezTo>
                  <a:pt x="5193" y="165"/>
                  <a:pt x="4825" y="0"/>
                  <a:pt x="4418" y="0"/>
                </a:cubicBezTo>
                <a:cubicBezTo>
                  <a:pt x="2455" y="0"/>
                  <a:pt x="0" y="2308"/>
                  <a:pt x="0" y="5155"/>
                </a:cubicBezTo>
                <a:cubicBezTo>
                  <a:pt x="0" y="5943"/>
                  <a:pt x="183" y="6688"/>
                  <a:pt x="499" y="7356"/>
                </a:cubicBezTo>
                <a:lnTo>
                  <a:pt x="483" y="7373"/>
                </a:lnTo>
                <a:cubicBezTo>
                  <a:pt x="3436" y="13255"/>
                  <a:pt x="8345" y="18164"/>
                  <a:pt x="14228" y="21117"/>
                </a:cubicBezTo>
                <a:lnTo>
                  <a:pt x="14244" y="21101"/>
                </a:lnTo>
                <a:cubicBezTo>
                  <a:pt x="14912" y="21418"/>
                  <a:pt x="15657" y="21600"/>
                  <a:pt x="16445" y="21600"/>
                </a:cubicBezTo>
                <a:cubicBezTo>
                  <a:pt x="19292" y="21600"/>
                  <a:pt x="21600" y="19145"/>
                  <a:pt x="21600" y="17182"/>
                </a:cubicBezTo>
                <a:cubicBezTo>
                  <a:pt x="21600" y="17179"/>
                  <a:pt x="21600" y="17177"/>
                  <a:pt x="21600" y="17174"/>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9" name="Shape 2629">
            <a:extLst>
              <a:ext uri="{FF2B5EF4-FFF2-40B4-BE49-F238E27FC236}">
                <a16:creationId xmlns:a16="http://schemas.microsoft.com/office/drawing/2014/main" id="{BF8D2183-4744-874B-A90A-BE4F10ACE248}"/>
              </a:ext>
            </a:extLst>
          </p:cNvPr>
          <p:cNvSpPr/>
          <p:nvPr userDrawn="1"/>
        </p:nvSpPr>
        <p:spPr>
          <a:xfrm>
            <a:off x="5930618" y="4755174"/>
            <a:ext cx="295096" cy="295014"/>
          </a:xfrm>
          <a:custGeom>
            <a:avLst/>
            <a:gdLst/>
            <a:ahLst/>
            <a:cxnLst>
              <a:cxn ang="0">
                <a:pos x="wd2" y="hd2"/>
              </a:cxn>
              <a:cxn ang="5400000">
                <a:pos x="wd2" y="hd2"/>
              </a:cxn>
              <a:cxn ang="10800000">
                <a:pos x="wd2" y="hd2"/>
              </a:cxn>
              <a:cxn ang="16200000">
                <a:pos x="wd2" y="hd2"/>
              </a:cxn>
            </a:cxnLst>
            <a:rect l="0" t="0" r="r" b="b"/>
            <a:pathLst>
              <a:path w="21600" h="21600" extrusionOk="0">
                <a:moveTo>
                  <a:pt x="16441" y="20618"/>
                </a:moveTo>
                <a:cubicBezTo>
                  <a:pt x="15826" y="20618"/>
                  <a:pt x="15226" y="20482"/>
                  <a:pt x="14660" y="20214"/>
                </a:cubicBezTo>
                <a:cubicBezTo>
                  <a:pt x="14607" y="20189"/>
                  <a:pt x="14552" y="20170"/>
                  <a:pt x="14497" y="20155"/>
                </a:cubicBezTo>
                <a:cubicBezTo>
                  <a:pt x="8918" y="17308"/>
                  <a:pt x="4295" y="12685"/>
                  <a:pt x="1448" y="7105"/>
                </a:cubicBezTo>
                <a:cubicBezTo>
                  <a:pt x="1432" y="7048"/>
                  <a:pt x="1412" y="6991"/>
                  <a:pt x="1386" y="6936"/>
                </a:cubicBezTo>
                <a:cubicBezTo>
                  <a:pt x="1117" y="6369"/>
                  <a:pt x="982" y="5770"/>
                  <a:pt x="982" y="5155"/>
                </a:cubicBezTo>
                <a:cubicBezTo>
                  <a:pt x="982" y="2774"/>
                  <a:pt x="3066" y="982"/>
                  <a:pt x="4417" y="982"/>
                </a:cubicBezTo>
                <a:cubicBezTo>
                  <a:pt x="4594" y="982"/>
                  <a:pt x="4711" y="1072"/>
                  <a:pt x="4764" y="1126"/>
                </a:cubicBezTo>
                <a:cubicBezTo>
                  <a:pt x="4776" y="1139"/>
                  <a:pt x="4798" y="1164"/>
                  <a:pt x="4831" y="1216"/>
                </a:cubicBezTo>
                <a:cubicBezTo>
                  <a:pt x="4848" y="1244"/>
                  <a:pt x="4867" y="1271"/>
                  <a:pt x="4887" y="1297"/>
                </a:cubicBezTo>
                <a:lnTo>
                  <a:pt x="8118" y="5453"/>
                </a:lnTo>
                <a:cubicBezTo>
                  <a:pt x="8143" y="5485"/>
                  <a:pt x="8170" y="5515"/>
                  <a:pt x="8199" y="5544"/>
                </a:cubicBezTo>
                <a:cubicBezTo>
                  <a:pt x="8253" y="5598"/>
                  <a:pt x="8343" y="5715"/>
                  <a:pt x="8343" y="5891"/>
                </a:cubicBezTo>
                <a:cubicBezTo>
                  <a:pt x="8343" y="5978"/>
                  <a:pt x="8319" y="6060"/>
                  <a:pt x="8272" y="6135"/>
                </a:cubicBezTo>
                <a:lnTo>
                  <a:pt x="7178" y="7221"/>
                </a:lnTo>
                <a:cubicBezTo>
                  <a:pt x="7173" y="7226"/>
                  <a:pt x="7168" y="7231"/>
                  <a:pt x="7163" y="7236"/>
                </a:cubicBezTo>
                <a:cubicBezTo>
                  <a:pt x="6767" y="7609"/>
                  <a:pt x="6541" y="8126"/>
                  <a:pt x="6541" y="8668"/>
                </a:cubicBezTo>
                <a:cubicBezTo>
                  <a:pt x="6541" y="9175"/>
                  <a:pt x="6738" y="9658"/>
                  <a:pt x="7080" y="10020"/>
                </a:cubicBezTo>
                <a:cubicBezTo>
                  <a:pt x="7092" y="10040"/>
                  <a:pt x="7105" y="10059"/>
                  <a:pt x="7119" y="10078"/>
                </a:cubicBezTo>
                <a:cubicBezTo>
                  <a:pt x="8325" y="11745"/>
                  <a:pt x="9807" y="13222"/>
                  <a:pt x="11525" y="14469"/>
                </a:cubicBezTo>
                <a:cubicBezTo>
                  <a:pt x="11538" y="14478"/>
                  <a:pt x="11551" y="14487"/>
                  <a:pt x="11565" y="14496"/>
                </a:cubicBezTo>
                <a:cubicBezTo>
                  <a:pt x="11928" y="14844"/>
                  <a:pt x="12414" y="15045"/>
                  <a:pt x="12924" y="15045"/>
                </a:cubicBezTo>
                <a:cubicBezTo>
                  <a:pt x="13436" y="15045"/>
                  <a:pt x="13930" y="14840"/>
                  <a:pt x="14297" y="14479"/>
                </a:cubicBezTo>
                <a:cubicBezTo>
                  <a:pt x="14316" y="14463"/>
                  <a:pt x="14335" y="14446"/>
                  <a:pt x="14352" y="14427"/>
                </a:cubicBezTo>
                <a:lnTo>
                  <a:pt x="15451" y="13320"/>
                </a:lnTo>
                <a:cubicBezTo>
                  <a:pt x="15529" y="13271"/>
                  <a:pt x="15611" y="13247"/>
                  <a:pt x="15697" y="13247"/>
                </a:cubicBezTo>
                <a:cubicBezTo>
                  <a:pt x="15874" y="13247"/>
                  <a:pt x="15990" y="13337"/>
                  <a:pt x="16044" y="13391"/>
                </a:cubicBezTo>
                <a:cubicBezTo>
                  <a:pt x="16073" y="13420"/>
                  <a:pt x="16103" y="13447"/>
                  <a:pt x="16135" y="13472"/>
                </a:cubicBezTo>
                <a:lnTo>
                  <a:pt x="20291" y="16704"/>
                </a:lnTo>
                <a:cubicBezTo>
                  <a:pt x="20317" y="16725"/>
                  <a:pt x="20345" y="16744"/>
                  <a:pt x="20374" y="16762"/>
                </a:cubicBezTo>
                <a:cubicBezTo>
                  <a:pt x="20426" y="16795"/>
                  <a:pt x="20449" y="16816"/>
                  <a:pt x="20461" y="16827"/>
                </a:cubicBezTo>
                <a:cubicBezTo>
                  <a:pt x="20515" y="16881"/>
                  <a:pt x="20605" y="16997"/>
                  <a:pt x="20605" y="17174"/>
                </a:cubicBezTo>
                <a:cubicBezTo>
                  <a:pt x="20605" y="17207"/>
                  <a:pt x="20606" y="17240"/>
                  <a:pt x="20610" y="17273"/>
                </a:cubicBezTo>
                <a:cubicBezTo>
                  <a:pt x="20533" y="18625"/>
                  <a:pt x="18769" y="20618"/>
                  <a:pt x="16441" y="20618"/>
                </a:cubicBezTo>
                <a:moveTo>
                  <a:pt x="21586" y="17174"/>
                </a:moveTo>
                <a:cubicBezTo>
                  <a:pt x="21586" y="16768"/>
                  <a:pt x="21421" y="16399"/>
                  <a:pt x="21155" y="16133"/>
                </a:cubicBezTo>
                <a:cubicBezTo>
                  <a:pt x="21077" y="16054"/>
                  <a:pt x="20988" y="15988"/>
                  <a:pt x="20893" y="15929"/>
                </a:cubicBezTo>
                <a:lnTo>
                  <a:pt x="16738" y="12697"/>
                </a:lnTo>
                <a:cubicBezTo>
                  <a:pt x="16471" y="12430"/>
                  <a:pt x="16104" y="12265"/>
                  <a:pt x="15697" y="12265"/>
                </a:cubicBezTo>
                <a:cubicBezTo>
                  <a:pt x="15364" y="12265"/>
                  <a:pt x="15060" y="12380"/>
                  <a:pt x="14815" y="12567"/>
                </a:cubicBezTo>
                <a:lnTo>
                  <a:pt x="13655" y="13736"/>
                </a:lnTo>
                <a:lnTo>
                  <a:pt x="13652" y="13733"/>
                </a:lnTo>
                <a:cubicBezTo>
                  <a:pt x="13473" y="13934"/>
                  <a:pt x="13214" y="14063"/>
                  <a:pt x="12924" y="14063"/>
                </a:cubicBezTo>
                <a:cubicBezTo>
                  <a:pt x="12592" y="14063"/>
                  <a:pt x="12300" y="13897"/>
                  <a:pt x="12122" y="13645"/>
                </a:cubicBezTo>
                <a:cubicBezTo>
                  <a:pt x="12116" y="13654"/>
                  <a:pt x="12107" y="13663"/>
                  <a:pt x="12101" y="13674"/>
                </a:cubicBezTo>
                <a:cubicBezTo>
                  <a:pt x="10497" y="12510"/>
                  <a:pt x="9076" y="11108"/>
                  <a:pt x="7914" y="9502"/>
                </a:cubicBezTo>
                <a:cubicBezTo>
                  <a:pt x="7925" y="9495"/>
                  <a:pt x="7935" y="9486"/>
                  <a:pt x="7947" y="9479"/>
                </a:cubicBezTo>
                <a:cubicBezTo>
                  <a:pt x="7691" y="9299"/>
                  <a:pt x="7523" y="9004"/>
                  <a:pt x="7523" y="8668"/>
                </a:cubicBezTo>
                <a:cubicBezTo>
                  <a:pt x="7523" y="8367"/>
                  <a:pt x="7659" y="8101"/>
                  <a:pt x="7871" y="7920"/>
                </a:cubicBezTo>
                <a:lnTo>
                  <a:pt x="7870" y="7918"/>
                </a:lnTo>
                <a:lnTo>
                  <a:pt x="9023" y="6773"/>
                </a:lnTo>
                <a:cubicBezTo>
                  <a:pt x="9211" y="6528"/>
                  <a:pt x="9325" y="6224"/>
                  <a:pt x="9325" y="5891"/>
                </a:cubicBezTo>
                <a:cubicBezTo>
                  <a:pt x="9325" y="5485"/>
                  <a:pt x="9160" y="5116"/>
                  <a:pt x="8893" y="4850"/>
                </a:cubicBezTo>
                <a:lnTo>
                  <a:pt x="5662" y="693"/>
                </a:lnTo>
                <a:cubicBezTo>
                  <a:pt x="5603" y="599"/>
                  <a:pt x="5537" y="510"/>
                  <a:pt x="5458" y="432"/>
                </a:cubicBezTo>
                <a:cubicBezTo>
                  <a:pt x="5191" y="165"/>
                  <a:pt x="4823" y="0"/>
                  <a:pt x="4417" y="0"/>
                </a:cubicBezTo>
                <a:cubicBezTo>
                  <a:pt x="2454" y="0"/>
                  <a:pt x="0" y="2308"/>
                  <a:pt x="0" y="5155"/>
                </a:cubicBezTo>
                <a:cubicBezTo>
                  <a:pt x="0" y="5943"/>
                  <a:pt x="183" y="6688"/>
                  <a:pt x="499" y="7356"/>
                </a:cubicBezTo>
                <a:lnTo>
                  <a:pt x="482" y="7373"/>
                </a:lnTo>
                <a:cubicBezTo>
                  <a:pt x="3435" y="13255"/>
                  <a:pt x="8343" y="18164"/>
                  <a:pt x="14224" y="21117"/>
                </a:cubicBezTo>
                <a:lnTo>
                  <a:pt x="14240" y="21101"/>
                </a:lnTo>
                <a:cubicBezTo>
                  <a:pt x="14908" y="21418"/>
                  <a:pt x="15652" y="21600"/>
                  <a:pt x="16441" y="21600"/>
                </a:cubicBezTo>
                <a:cubicBezTo>
                  <a:pt x="19287" y="21600"/>
                  <a:pt x="21594" y="19145"/>
                  <a:pt x="21594" y="17182"/>
                </a:cubicBezTo>
                <a:cubicBezTo>
                  <a:pt x="21594" y="17179"/>
                  <a:pt x="21594" y="17177"/>
                  <a:pt x="21594" y="17174"/>
                </a:cubicBezTo>
                <a:cubicBezTo>
                  <a:pt x="21594" y="17174"/>
                  <a:pt x="21586" y="17174"/>
                  <a:pt x="21586" y="17174"/>
                </a:cubicBezTo>
                <a:close/>
                <a:moveTo>
                  <a:pt x="11785" y="10800"/>
                </a:moveTo>
                <a:cubicBezTo>
                  <a:pt x="12326" y="10800"/>
                  <a:pt x="12766" y="10360"/>
                  <a:pt x="12766" y="9819"/>
                </a:cubicBezTo>
                <a:cubicBezTo>
                  <a:pt x="12766" y="9276"/>
                  <a:pt x="12326" y="8836"/>
                  <a:pt x="11785" y="8836"/>
                </a:cubicBezTo>
                <a:cubicBezTo>
                  <a:pt x="11242" y="8836"/>
                  <a:pt x="10803" y="9276"/>
                  <a:pt x="10803" y="9819"/>
                </a:cubicBezTo>
                <a:cubicBezTo>
                  <a:pt x="10803" y="10360"/>
                  <a:pt x="11242" y="10800"/>
                  <a:pt x="11785" y="10800"/>
                </a:cubicBezTo>
                <a:moveTo>
                  <a:pt x="11785" y="5891"/>
                </a:moveTo>
                <a:cubicBezTo>
                  <a:pt x="13953" y="5891"/>
                  <a:pt x="15711" y="7649"/>
                  <a:pt x="15711" y="9819"/>
                </a:cubicBezTo>
                <a:cubicBezTo>
                  <a:pt x="15711" y="10090"/>
                  <a:pt x="15930" y="10309"/>
                  <a:pt x="16201" y="10309"/>
                </a:cubicBezTo>
                <a:cubicBezTo>
                  <a:pt x="16472" y="10309"/>
                  <a:pt x="16692" y="10090"/>
                  <a:pt x="16692" y="9819"/>
                </a:cubicBezTo>
                <a:cubicBezTo>
                  <a:pt x="16692" y="7107"/>
                  <a:pt x="14495" y="4909"/>
                  <a:pt x="11785" y="4909"/>
                </a:cubicBezTo>
                <a:cubicBezTo>
                  <a:pt x="11513" y="4909"/>
                  <a:pt x="11294" y="5129"/>
                  <a:pt x="11294" y="5400"/>
                </a:cubicBezTo>
                <a:cubicBezTo>
                  <a:pt x="11294" y="5672"/>
                  <a:pt x="11513" y="5891"/>
                  <a:pt x="11785" y="5891"/>
                </a:cubicBezTo>
                <a:moveTo>
                  <a:pt x="11785" y="982"/>
                </a:moveTo>
                <a:cubicBezTo>
                  <a:pt x="16663" y="982"/>
                  <a:pt x="20618" y="4939"/>
                  <a:pt x="20618" y="9819"/>
                </a:cubicBezTo>
                <a:cubicBezTo>
                  <a:pt x="20618" y="10090"/>
                  <a:pt x="20838" y="10309"/>
                  <a:pt x="21109" y="10309"/>
                </a:cubicBezTo>
                <a:cubicBezTo>
                  <a:pt x="21380" y="10309"/>
                  <a:pt x="21600" y="10090"/>
                  <a:pt x="21600" y="9819"/>
                </a:cubicBezTo>
                <a:cubicBezTo>
                  <a:pt x="21600" y="4396"/>
                  <a:pt x="17206" y="0"/>
                  <a:pt x="11785" y="0"/>
                </a:cubicBezTo>
                <a:cubicBezTo>
                  <a:pt x="11513" y="0"/>
                  <a:pt x="11294" y="220"/>
                  <a:pt x="11294" y="491"/>
                </a:cubicBezTo>
                <a:cubicBezTo>
                  <a:pt x="11294" y="762"/>
                  <a:pt x="11513" y="982"/>
                  <a:pt x="11785" y="982"/>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0" name="Shape 2630">
            <a:extLst>
              <a:ext uri="{FF2B5EF4-FFF2-40B4-BE49-F238E27FC236}">
                <a16:creationId xmlns:a16="http://schemas.microsoft.com/office/drawing/2014/main" id="{741BF10F-871D-164F-B610-8A09ABEC57E0}"/>
              </a:ext>
            </a:extLst>
          </p:cNvPr>
          <p:cNvSpPr/>
          <p:nvPr userDrawn="1"/>
        </p:nvSpPr>
        <p:spPr>
          <a:xfrm>
            <a:off x="7004204" y="4755174"/>
            <a:ext cx="160924" cy="295014"/>
          </a:xfrm>
          <a:custGeom>
            <a:avLst/>
            <a:gdLst/>
            <a:ahLst/>
            <a:cxnLst>
              <a:cxn ang="0">
                <a:pos x="wd2" y="hd2"/>
              </a:cxn>
              <a:cxn ang="5400000">
                <a:pos x="wd2" y="hd2"/>
              </a:cxn>
              <a:cxn ang="10800000">
                <a:pos x="wd2" y="hd2"/>
              </a:cxn>
              <a:cxn ang="16200000">
                <a:pos x="wd2" y="hd2"/>
              </a:cxn>
            </a:cxnLst>
            <a:rect l="0" t="0" r="r" b="b"/>
            <a:pathLst>
              <a:path w="21600" h="21600" extrusionOk="0">
                <a:moveTo>
                  <a:pt x="9507" y="18651"/>
                </a:moveTo>
                <a:lnTo>
                  <a:pt x="10795" y="12327"/>
                </a:lnTo>
                <a:lnTo>
                  <a:pt x="10781" y="12326"/>
                </a:lnTo>
                <a:cubicBezTo>
                  <a:pt x="10785" y="12307"/>
                  <a:pt x="10800" y="12292"/>
                  <a:pt x="10800" y="12273"/>
                </a:cubicBezTo>
                <a:cubicBezTo>
                  <a:pt x="10800" y="12001"/>
                  <a:pt x="10398" y="11782"/>
                  <a:pt x="9900" y="11782"/>
                </a:cubicBezTo>
                <a:lnTo>
                  <a:pt x="2149" y="11782"/>
                </a:lnTo>
                <a:lnTo>
                  <a:pt x="8749" y="982"/>
                </a:lnTo>
                <a:lnTo>
                  <a:pt x="15850" y="982"/>
                </a:lnTo>
                <a:lnTo>
                  <a:pt x="11436" y="8190"/>
                </a:lnTo>
                <a:lnTo>
                  <a:pt x="11447" y="8192"/>
                </a:lnTo>
                <a:cubicBezTo>
                  <a:pt x="11417" y="8241"/>
                  <a:pt x="11391" y="8291"/>
                  <a:pt x="11391" y="8345"/>
                </a:cubicBezTo>
                <a:cubicBezTo>
                  <a:pt x="11391" y="8617"/>
                  <a:pt x="11794" y="8836"/>
                  <a:pt x="12291" y="8836"/>
                </a:cubicBezTo>
                <a:lnTo>
                  <a:pt x="19195" y="8836"/>
                </a:lnTo>
                <a:cubicBezTo>
                  <a:pt x="19195" y="8836"/>
                  <a:pt x="9507" y="18651"/>
                  <a:pt x="9507" y="18651"/>
                </a:cubicBezTo>
                <a:close/>
                <a:moveTo>
                  <a:pt x="21600" y="8345"/>
                </a:moveTo>
                <a:cubicBezTo>
                  <a:pt x="21600" y="8074"/>
                  <a:pt x="21197" y="7855"/>
                  <a:pt x="20700" y="7855"/>
                </a:cubicBezTo>
                <a:lnTo>
                  <a:pt x="13541" y="7855"/>
                </a:lnTo>
                <a:lnTo>
                  <a:pt x="17954" y="646"/>
                </a:lnTo>
                <a:lnTo>
                  <a:pt x="17944" y="644"/>
                </a:lnTo>
                <a:cubicBezTo>
                  <a:pt x="17974" y="595"/>
                  <a:pt x="18000" y="545"/>
                  <a:pt x="18000" y="491"/>
                </a:cubicBezTo>
                <a:cubicBezTo>
                  <a:pt x="18000" y="220"/>
                  <a:pt x="17598" y="0"/>
                  <a:pt x="17100" y="0"/>
                </a:cubicBezTo>
                <a:lnTo>
                  <a:pt x="8101" y="0"/>
                </a:lnTo>
                <a:cubicBezTo>
                  <a:pt x="7703" y="0"/>
                  <a:pt x="7376" y="143"/>
                  <a:pt x="7257" y="337"/>
                </a:cubicBezTo>
                <a:lnTo>
                  <a:pt x="7246" y="335"/>
                </a:lnTo>
                <a:lnTo>
                  <a:pt x="47" y="12117"/>
                </a:lnTo>
                <a:lnTo>
                  <a:pt x="57" y="12120"/>
                </a:lnTo>
                <a:cubicBezTo>
                  <a:pt x="27" y="12168"/>
                  <a:pt x="0" y="12218"/>
                  <a:pt x="0" y="12273"/>
                </a:cubicBezTo>
                <a:cubicBezTo>
                  <a:pt x="0" y="12544"/>
                  <a:pt x="403" y="12764"/>
                  <a:pt x="900" y="12764"/>
                </a:cubicBezTo>
                <a:lnTo>
                  <a:pt x="8895" y="12764"/>
                </a:lnTo>
                <a:lnTo>
                  <a:pt x="7206" y="21055"/>
                </a:lnTo>
                <a:lnTo>
                  <a:pt x="7220" y="21056"/>
                </a:lnTo>
                <a:cubicBezTo>
                  <a:pt x="7216" y="21074"/>
                  <a:pt x="7200" y="21090"/>
                  <a:pt x="7200" y="21109"/>
                </a:cubicBezTo>
                <a:cubicBezTo>
                  <a:pt x="7200" y="21380"/>
                  <a:pt x="7603" y="21600"/>
                  <a:pt x="8101" y="21600"/>
                </a:cubicBezTo>
                <a:cubicBezTo>
                  <a:pt x="8464" y="21600"/>
                  <a:pt x="8761" y="21480"/>
                  <a:pt x="8900" y="21310"/>
                </a:cubicBezTo>
                <a:lnTo>
                  <a:pt x="8918" y="21315"/>
                </a:lnTo>
                <a:lnTo>
                  <a:pt x="21517" y="8551"/>
                </a:lnTo>
                <a:lnTo>
                  <a:pt x="21513" y="8550"/>
                </a:lnTo>
                <a:cubicBezTo>
                  <a:pt x="21567" y="8487"/>
                  <a:pt x="21600" y="8419"/>
                  <a:pt x="21600" y="8345"/>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1" name="Shape 2631">
            <a:extLst>
              <a:ext uri="{FF2B5EF4-FFF2-40B4-BE49-F238E27FC236}">
                <a16:creationId xmlns:a16="http://schemas.microsoft.com/office/drawing/2014/main" id="{796EABE5-FFE5-EF46-B55D-623689AA0A02}"/>
              </a:ext>
            </a:extLst>
          </p:cNvPr>
          <p:cNvSpPr/>
          <p:nvPr userDrawn="1"/>
        </p:nvSpPr>
        <p:spPr>
          <a:xfrm>
            <a:off x="8063590" y="4758025"/>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19636" y="3600"/>
                </a:moveTo>
                <a:lnTo>
                  <a:pt x="1964" y="3600"/>
                </a:lnTo>
                <a:lnTo>
                  <a:pt x="1964" y="1200"/>
                </a:lnTo>
                <a:lnTo>
                  <a:pt x="19636" y="1200"/>
                </a:lnTo>
                <a:cubicBezTo>
                  <a:pt x="19636" y="1200"/>
                  <a:pt x="19636" y="3600"/>
                  <a:pt x="19636" y="3600"/>
                </a:cubicBezTo>
                <a:close/>
                <a:moveTo>
                  <a:pt x="17182" y="6000"/>
                </a:moveTo>
                <a:lnTo>
                  <a:pt x="17182" y="4800"/>
                </a:lnTo>
                <a:lnTo>
                  <a:pt x="19145" y="4800"/>
                </a:lnTo>
                <a:lnTo>
                  <a:pt x="19145" y="6000"/>
                </a:lnTo>
                <a:cubicBezTo>
                  <a:pt x="19145" y="6662"/>
                  <a:pt x="18705" y="7200"/>
                  <a:pt x="18164" y="7200"/>
                </a:cubicBezTo>
                <a:cubicBezTo>
                  <a:pt x="17621" y="7200"/>
                  <a:pt x="17182" y="6662"/>
                  <a:pt x="17182" y="6000"/>
                </a:cubicBezTo>
                <a:moveTo>
                  <a:pt x="14236" y="6000"/>
                </a:moveTo>
                <a:lnTo>
                  <a:pt x="14236" y="4800"/>
                </a:lnTo>
                <a:lnTo>
                  <a:pt x="16200" y="4800"/>
                </a:lnTo>
                <a:lnTo>
                  <a:pt x="16200" y="6000"/>
                </a:lnTo>
                <a:cubicBezTo>
                  <a:pt x="16200" y="6662"/>
                  <a:pt x="15760" y="7200"/>
                  <a:pt x="15218" y="7200"/>
                </a:cubicBezTo>
                <a:cubicBezTo>
                  <a:pt x="14675" y="7200"/>
                  <a:pt x="14236" y="6662"/>
                  <a:pt x="14236" y="6000"/>
                </a:cubicBezTo>
                <a:moveTo>
                  <a:pt x="11291" y="6000"/>
                </a:moveTo>
                <a:lnTo>
                  <a:pt x="11291" y="4800"/>
                </a:lnTo>
                <a:lnTo>
                  <a:pt x="13255" y="4800"/>
                </a:lnTo>
                <a:lnTo>
                  <a:pt x="13255" y="6000"/>
                </a:lnTo>
                <a:cubicBezTo>
                  <a:pt x="13255" y="6662"/>
                  <a:pt x="12814" y="7200"/>
                  <a:pt x="12273" y="7200"/>
                </a:cubicBezTo>
                <a:cubicBezTo>
                  <a:pt x="11730" y="7200"/>
                  <a:pt x="11291" y="6662"/>
                  <a:pt x="11291" y="6000"/>
                </a:cubicBezTo>
                <a:moveTo>
                  <a:pt x="8345" y="6000"/>
                </a:moveTo>
                <a:lnTo>
                  <a:pt x="8345" y="4800"/>
                </a:lnTo>
                <a:lnTo>
                  <a:pt x="10309" y="4800"/>
                </a:lnTo>
                <a:lnTo>
                  <a:pt x="10309" y="6000"/>
                </a:lnTo>
                <a:cubicBezTo>
                  <a:pt x="10309" y="6662"/>
                  <a:pt x="9869" y="7200"/>
                  <a:pt x="9327" y="7200"/>
                </a:cubicBezTo>
                <a:cubicBezTo>
                  <a:pt x="8785" y="7200"/>
                  <a:pt x="8345" y="6662"/>
                  <a:pt x="8345" y="6000"/>
                </a:cubicBezTo>
                <a:moveTo>
                  <a:pt x="5400" y="6000"/>
                </a:moveTo>
                <a:lnTo>
                  <a:pt x="5400" y="4800"/>
                </a:lnTo>
                <a:lnTo>
                  <a:pt x="7364" y="4800"/>
                </a:lnTo>
                <a:lnTo>
                  <a:pt x="7364" y="6000"/>
                </a:lnTo>
                <a:cubicBezTo>
                  <a:pt x="7364" y="6662"/>
                  <a:pt x="6924" y="7200"/>
                  <a:pt x="6382" y="7200"/>
                </a:cubicBezTo>
                <a:cubicBezTo>
                  <a:pt x="5839" y="7200"/>
                  <a:pt x="5400" y="6662"/>
                  <a:pt x="5400" y="6000"/>
                </a:cubicBezTo>
                <a:moveTo>
                  <a:pt x="2455" y="6000"/>
                </a:moveTo>
                <a:lnTo>
                  <a:pt x="2455" y="4800"/>
                </a:lnTo>
                <a:lnTo>
                  <a:pt x="4418" y="4800"/>
                </a:lnTo>
                <a:lnTo>
                  <a:pt x="4418" y="6000"/>
                </a:lnTo>
                <a:cubicBezTo>
                  <a:pt x="4418" y="6662"/>
                  <a:pt x="3978" y="7200"/>
                  <a:pt x="3436" y="7200"/>
                </a:cubicBezTo>
                <a:cubicBezTo>
                  <a:pt x="2894" y="7200"/>
                  <a:pt x="2455" y="6662"/>
                  <a:pt x="2455" y="6000"/>
                </a:cubicBezTo>
                <a:moveTo>
                  <a:pt x="19636" y="20400"/>
                </a:moveTo>
                <a:lnTo>
                  <a:pt x="12764" y="20400"/>
                </a:lnTo>
                <a:lnTo>
                  <a:pt x="12764" y="13800"/>
                </a:lnTo>
                <a:cubicBezTo>
                  <a:pt x="12764" y="13469"/>
                  <a:pt x="12544" y="13200"/>
                  <a:pt x="12273" y="13200"/>
                </a:cubicBezTo>
                <a:lnTo>
                  <a:pt x="9327" y="13200"/>
                </a:lnTo>
                <a:cubicBezTo>
                  <a:pt x="9056" y="13200"/>
                  <a:pt x="8836" y="13469"/>
                  <a:pt x="8836" y="13800"/>
                </a:cubicBezTo>
                <a:lnTo>
                  <a:pt x="8836" y="20400"/>
                </a:lnTo>
                <a:lnTo>
                  <a:pt x="1964" y="20400"/>
                </a:lnTo>
                <a:lnTo>
                  <a:pt x="1964" y="7573"/>
                </a:lnTo>
                <a:cubicBezTo>
                  <a:pt x="2324" y="8076"/>
                  <a:pt x="2847" y="8400"/>
                  <a:pt x="3436" y="8400"/>
                </a:cubicBezTo>
                <a:cubicBezTo>
                  <a:pt x="4026" y="8400"/>
                  <a:pt x="4549" y="8076"/>
                  <a:pt x="4909" y="7573"/>
                </a:cubicBezTo>
                <a:cubicBezTo>
                  <a:pt x="5269" y="8076"/>
                  <a:pt x="5792" y="8400"/>
                  <a:pt x="6382" y="8400"/>
                </a:cubicBezTo>
                <a:cubicBezTo>
                  <a:pt x="6971" y="8400"/>
                  <a:pt x="7495" y="8076"/>
                  <a:pt x="7855" y="7573"/>
                </a:cubicBezTo>
                <a:cubicBezTo>
                  <a:pt x="8215" y="8076"/>
                  <a:pt x="8738" y="8400"/>
                  <a:pt x="9327" y="8400"/>
                </a:cubicBezTo>
                <a:cubicBezTo>
                  <a:pt x="9917" y="8400"/>
                  <a:pt x="10440" y="8076"/>
                  <a:pt x="10800" y="7573"/>
                </a:cubicBezTo>
                <a:cubicBezTo>
                  <a:pt x="11160" y="8076"/>
                  <a:pt x="11683" y="8400"/>
                  <a:pt x="12273" y="8400"/>
                </a:cubicBezTo>
                <a:cubicBezTo>
                  <a:pt x="12862" y="8400"/>
                  <a:pt x="13385" y="8076"/>
                  <a:pt x="13745" y="7573"/>
                </a:cubicBezTo>
                <a:cubicBezTo>
                  <a:pt x="14105" y="8076"/>
                  <a:pt x="14629" y="8400"/>
                  <a:pt x="15218" y="8400"/>
                </a:cubicBezTo>
                <a:cubicBezTo>
                  <a:pt x="15808" y="8400"/>
                  <a:pt x="16331" y="8076"/>
                  <a:pt x="16691" y="7573"/>
                </a:cubicBezTo>
                <a:cubicBezTo>
                  <a:pt x="17051" y="8076"/>
                  <a:pt x="17574" y="8400"/>
                  <a:pt x="18164" y="8400"/>
                </a:cubicBezTo>
                <a:cubicBezTo>
                  <a:pt x="18753" y="8400"/>
                  <a:pt x="19276" y="8076"/>
                  <a:pt x="19636" y="7573"/>
                </a:cubicBezTo>
                <a:cubicBezTo>
                  <a:pt x="19636" y="7573"/>
                  <a:pt x="19636" y="20400"/>
                  <a:pt x="19636" y="20400"/>
                </a:cubicBezTo>
                <a:close/>
                <a:moveTo>
                  <a:pt x="11782" y="20400"/>
                </a:moveTo>
                <a:lnTo>
                  <a:pt x="9818" y="20400"/>
                </a:lnTo>
                <a:lnTo>
                  <a:pt x="9818" y="14400"/>
                </a:lnTo>
                <a:lnTo>
                  <a:pt x="11782" y="14400"/>
                </a:lnTo>
                <a:cubicBezTo>
                  <a:pt x="11782" y="14400"/>
                  <a:pt x="11782" y="20400"/>
                  <a:pt x="11782" y="20400"/>
                </a:cubicBezTo>
                <a:close/>
                <a:moveTo>
                  <a:pt x="21109" y="20400"/>
                </a:moveTo>
                <a:lnTo>
                  <a:pt x="20618" y="20400"/>
                </a:lnTo>
                <a:lnTo>
                  <a:pt x="20618" y="4800"/>
                </a:lnTo>
                <a:lnTo>
                  <a:pt x="21109" y="4800"/>
                </a:lnTo>
                <a:cubicBezTo>
                  <a:pt x="21380" y="4800"/>
                  <a:pt x="21600" y="4532"/>
                  <a:pt x="21600" y="4200"/>
                </a:cubicBezTo>
                <a:cubicBezTo>
                  <a:pt x="21600" y="3868"/>
                  <a:pt x="21380" y="3600"/>
                  <a:pt x="21109" y="3600"/>
                </a:cubicBezTo>
                <a:lnTo>
                  <a:pt x="20618" y="3600"/>
                </a:lnTo>
                <a:lnTo>
                  <a:pt x="20618" y="1200"/>
                </a:lnTo>
                <a:cubicBezTo>
                  <a:pt x="20618" y="538"/>
                  <a:pt x="20178" y="0"/>
                  <a:pt x="19636" y="0"/>
                </a:cubicBezTo>
                <a:lnTo>
                  <a:pt x="1964" y="0"/>
                </a:lnTo>
                <a:cubicBezTo>
                  <a:pt x="1421" y="0"/>
                  <a:pt x="982" y="538"/>
                  <a:pt x="982" y="1200"/>
                </a:cubicBezTo>
                <a:lnTo>
                  <a:pt x="982" y="3600"/>
                </a:lnTo>
                <a:lnTo>
                  <a:pt x="491" y="3600"/>
                </a:lnTo>
                <a:cubicBezTo>
                  <a:pt x="220" y="3600"/>
                  <a:pt x="0" y="3868"/>
                  <a:pt x="0" y="4200"/>
                </a:cubicBezTo>
                <a:cubicBezTo>
                  <a:pt x="0" y="4532"/>
                  <a:pt x="220" y="4800"/>
                  <a:pt x="491" y="4800"/>
                </a:cubicBezTo>
                <a:lnTo>
                  <a:pt x="982" y="4800"/>
                </a:lnTo>
                <a:lnTo>
                  <a:pt x="982" y="20400"/>
                </a:lnTo>
                <a:lnTo>
                  <a:pt x="491" y="20400"/>
                </a:lnTo>
                <a:cubicBezTo>
                  <a:pt x="220" y="20400"/>
                  <a:pt x="0" y="20669"/>
                  <a:pt x="0" y="21000"/>
                </a:cubicBezTo>
                <a:cubicBezTo>
                  <a:pt x="0" y="21332"/>
                  <a:pt x="220" y="21600"/>
                  <a:pt x="491" y="21600"/>
                </a:cubicBezTo>
                <a:lnTo>
                  <a:pt x="21109" y="21600"/>
                </a:lnTo>
                <a:cubicBezTo>
                  <a:pt x="21380" y="21600"/>
                  <a:pt x="21600" y="21332"/>
                  <a:pt x="21600" y="21000"/>
                </a:cubicBezTo>
                <a:cubicBezTo>
                  <a:pt x="21600" y="20669"/>
                  <a:pt x="21380" y="20400"/>
                  <a:pt x="21109" y="20400"/>
                </a:cubicBezTo>
                <a:moveTo>
                  <a:pt x="16691" y="16800"/>
                </a:moveTo>
                <a:lnTo>
                  <a:pt x="14727" y="16800"/>
                </a:lnTo>
                <a:lnTo>
                  <a:pt x="14727" y="14400"/>
                </a:lnTo>
                <a:lnTo>
                  <a:pt x="16691" y="14400"/>
                </a:lnTo>
                <a:cubicBezTo>
                  <a:pt x="16691" y="14400"/>
                  <a:pt x="16691" y="16800"/>
                  <a:pt x="16691" y="16800"/>
                </a:cubicBezTo>
                <a:close/>
                <a:moveTo>
                  <a:pt x="17182" y="13200"/>
                </a:moveTo>
                <a:lnTo>
                  <a:pt x="14236" y="13200"/>
                </a:lnTo>
                <a:cubicBezTo>
                  <a:pt x="13965" y="13200"/>
                  <a:pt x="13745" y="13469"/>
                  <a:pt x="13745" y="13800"/>
                </a:cubicBezTo>
                <a:lnTo>
                  <a:pt x="13745" y="17400"/>
                </a:lnTo>
                <a:cubicBezTo>
                  <a:pt x="13745" y="17732"/>
                  <a:pt x="13965" y="18000"/>
                  <a:pt x="14236" y="18000"/>
                </a:cubicBezTo>
                <a:lnTo>
                  <a:pt x="17182" y="18000"/>
                </a:lnTo>
                <a:cubicBezTo>
                  <a:pt x="17453" y="18000"/>
                  <a:pt x="17673" y="17732"/>
                  <a:pt x="17673" y="17400"/>
                </a:cubicBezTo>
                <a:lnTo>
                  <a:pt x="17673" y="13800"/>
                </a:lnTo>
                <a:cubicBezTo>
                  <a:pt x="17673" y="13469"/>
                  <a:pt x="17453" y="13200"/>
                  <a:pt x="17182" y="13200"/>
                </a:cubicBezTo>
                <a:moveTo>
                  <a:pt x="6873" y="16800"/>
                </a:moveTo>
                <a:lnTo>
                  <a:pt x="4909" y="16800"/>
                </a:lnTo>
                <a:lnTo>
                  <a:pt x="4909" y="14400"/>
                </a:lnTo>
                <a:lnTo>
                  <a:pt x="6873" y="14400"/>
                </a:lnTo>
                <a:cubicBezTo>
                  <a:pt x="6873" y="14400"/>
                  <a:pt x="6873" y="16800"/>
                  <a:pt x="6873" y="16800"/>
                </a:cubicBezTo>
                <a:close/>
                <a:moveTo>
                  <a:pt x="7364" y="13200"/>
                </a:moveTo>
                <a:lnTo>
                  <a:pt x="4418" y="13200"/>
                </a:lnTo>
                <a:cubicBezTo>
                  <a:pt x="4147" y="13200"/>
                  <a:pt x="3927" y="13469"/>
                  <a:pt x="3927" y="13800"/>
                </a:cubicBezTo>
                <a:lnTo>
                  <a:pt x="3927" y="17400"/>
                </a:lnTo>
                <a:cubicBezTo>
                  <a:pt x="3927" y="17732"/>
                  <a:pt x="4147" y="18000"/>
                  <a:pt x="4418" y="18000"/>
                </a:cubicBezTo>
                <a:lnTo>
                  <a:pt x="7364" y="18000"/>
                </a:lnTo>
                <a:cubicBezTo>
                  <a:pt x="7635" y="18000"/>
                  <a:pt x="7855" y="17732"/>
                  <a:pt x="7855" y="17400"/>
                </a:cubicBezTo>
                <a:lnTo>
                  <a:pt x="7855" y="13800"/>
                </a:lnTo>
                <a:cubicBezTo>
                  <a:pt x="7855" y="13469"/>
                  <a:pt x="7635" y="13200"/>
                  <a:pt x="7364" y="132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2" name="Shape 2632">
            <a:extLst>
              <a:ext uri="{FF2B5EF4-FFF2-40B4-BE49-F238E27FC236}">
                <a16:creationId xmlns:a16="http://schemas.microsoft.com/office/drawing/2014/main" id="{C48DDFB3-CA0D-8542-A333-B0487ABF0E07}"/>
              </a:ext>
            </a:extLst>
          </p:cNvPr>
          <p:cNvSpPr/>
          <p:nvPr userDrawn="1"/>
        </p:nvSpPr>
        <p:spPr>
          <a:xfrm>
            <a:off x="9132964" y="4755175"/>
            <a:ext cx="241375" cy="295013"/>
          </a:xfrm>
          <a:custGeom>
            <a:avLst/>
            <a:gdLst/>
            <a:ahLst/>
            <a:cxnLst>
              <a:cxn ang="0">
                <a:pos x="wd2" y="hd2"/>
              </a:cxn>
              <a:cxn ang="5400000">
                <a:pos x="wd2" y="hd2"/>
              </a:cxn>
              <a:cxn ang="10800000">
                <a:pos x="wd2" y="hd2"/>
              </a:cxn>
              <a:cxn ang="16200000">
                <a:pos x="wd2" y="hd2"/>
              </a:cxn>
            </a:cxnLst>
            <a:rect l="0" t="0" r="r" b="b"/>
            <a:pathLst>
              <a:path w="21600" h="21600" extrusionOk="0">
                <a:moveTo>
                  <a:pt x="10800" y="17673"/>
                </a:moveTo>
                <a:cubicBezTo>
                  <a:pt x="4588" y="17673"/>
                  <a:pt x="1200" y="16051"/>
                  <a:pt x="1200" y="15218"/>
                </a:cubicBezTo>
                <a:cubicBezTo>
                  <a:pt x="1200" y="14690"/>
                  <a:pt x="1355" y="14275"/>
                  <a:pt x="1611" y="13896"/>
                </a:cubicBezTo>
                <a:cubicBezTo>
                  <a:pt x="3255" y="14967"/>
                  <a:pt x="6746" y="15709"/>
                  <a:pt x="10800" y="15709"/>
                </a:cubicBezTo>
                <a:cubicBezTo>
                  <a:pt x="14856" y="15709"/>
                  <a:pt x="18345" y="14966"/>
                  <a:pt x="19987" y="13894"/>
                </a:cubicBezTo>
                <a:cubicBezTo>
                  <a:pt x="20244" y="14273"/>
                  <a:pt x="20400" y="14689"/>
                  <a:pt x="20400" y="15218"/>
                </a:cubicBezTo>
                <a:cubicBezTo>
                  <a:pt x="20400" y="16051"/>
                  <a:pt x="17011" y="17673"/>
                  <a:pt x="10800" y="17673"/>
                </a:cubicBezTo>
                <a:moveTo>
                  <a:pt x="10800" y="20618"/>
                </a:moveTo>
                <a:cubicBezTo>
                  <a:pt x="9475" y="20618"/>
                  <a:pt x="8400" y="19739"/>
                  <a:pt x="8400" y="18655"/>
                </a:cubicBezTo>
                <a:cubicBezTo>
                  <a:pt x="8400" y="18625"/>
                  <a:pt x="8408" y="18597"/>
                  <a:pt x="8409" y="18567"/>
                </a:cubicBezTo>
                <a:cubicBezTo>
                  <a:pt x="9179" y="18623"/>
                  <a:pt x="9977" y="18655"/>
                  <a:pt x="10800" y="18655"/>
                </a:cubicBezTo>
                <a:cubicBezTo>
                  <a:pt x="11623" y="18655"/>
                  <a:pt x="12421" y="18623"/>
                  <a:pt x="13191" y="18567"/>
                </a:cubicBezTo>
                <a:cubicBezTo>
                  <a:pt x="13192" y="18597"/>
                  <a:pt x="13200" y="18625"/>
                  <a:pt x="13200" y="18655"/>
                </a:cubicBezTo>
                <a:cubicBezTo>
                  <a:pt x="13200" y="19739"/>
                  <a:pt x="12125" y="20618"/>
                  <a:pt x="10800" y="20618"/>
                </a:cubicBezTo>
                <a:moveTo>
                  <a:pt x="2948" y="12551"/>
                </a:moveTo>
                <a:cubicBezTo>
                  <a:pt x="4308" y="11388"/>
                  <a:pt x="6000" y="9939"/>
                  <a:pt x="6000" y="6873"/>
                </a:cubicBezTo>
                <a:cubicBezTo>
                  <a:pt x="6000" y="5232"/>
                  <a:pt x="7238" y="3825"/>
                  <a:pt x="8988" y="3239"/>
                </a:cubicBezTo>
                <a:cubicBezTo>
                  <a:pt x="9428" y="3657"/>
                  <a:pt x="10072" y="3927"/>
                  <a:pt x="10800" y="3927"/>
                </a:cubicBezTo>
                <a:cubicBezTo>
                  <a:pt x="11528" y="3927"/>
                  <a:pt x="12172" y="3657"/>
                  <a:pt x="12611" y="3239"/>
                </a:cubicBezTo>
                <a:cubicBezTo>
                  <a:pt x="14362" y="3825"/>
                  <a:pt x="15600" y="5232"/>
                  <a:pt x="15600" y="6873"/>
                </a:cubicBezTo>
                <a:cubicBezTo>
                  <a:pt x="15600" y="9939"/>
                  <a:pt x="17292" y="11388"/>
                  <a:pt x="18652" y="12551"/>
                </a:cubicBezTo>
                <a:cubicBezTo>
                  <a:pt x="18911" y="12773"/>
                  <a:pt x="19152" y="12979"/>
                  <a:pt x="19366" y="13183"/>
                </a:cubicBezTo>
                <a:cubicBezTo>
                  <a:pt x="18217" y="14077"/>
                  <a:pt x="14825" y="14727"/>
                  <a:pt x="10800" y="14727"/>
                </a:cubicBezTo>
                <a:cubicBezTo>
                  <a:pt x="6779" y="14727"/>
                  <a:pt x="3383" y="14079"/>
                  <a:pt x="2230" y="13186"/>
                </a:cubicBezTo>
                <a:cubicBezTo>
                  <a:pt x="2446" y="12981"/>
                  <a:pt x="2687" y="12774"/>
                  <a:pt x="2948" y="12551"/>
                </a:cubicBezTo>
                <a:moveTo>
                  <a:pt x="10800" y="982"/>
                </a:moveTo>
                <a:cubicBezTo>
                  <a:pt x="11462" y="982"/>
                  <a:pt x="12000" y="1422"/>
                  <a:pt x="12000" y="1964"/>
                </a:cubicBezTo>
                <a:cubicBezTo>
                  <a:pt x="12000" y="2506"/>
                  <a:pt x="11462" y="2945"/>
                  <a:pt x="10800" y="2945"/>
                </a:cubicBezTo>
                <a:cubicBezTo>
                  <a:pt x="10138" y="2945"/>
                  <a:pt x="9600" y="2506"/>
                  <a:pt x="9600" y="1964"/>
                </a:cubicBezTo>
                <a:cubicBezTo>
                  <a:pt x="9600" y="1422"/>
                  <a:pt x="10138" y="982"/>
                  <a:pt x="10800" y="982"/>
                </a:cubicBezTo>
                <a:moveTo>
                  <a:pt x="21600" y="15218"/>
                </a:moveTo>
                <a:cubicBezTo>
                  <a:pt x="21600" y="11782"/>
                  <a:pt x="16800" y="11782"/>
                  <a:pt x="16800" y="6873"/>
                </a:cubicBezTo>
                <a:cubicBezTo>
                  <a:pt x="16800" y="4845"/>
                  <a:pt x="15296" y="3105"/>
                  <a:pt x="13152" y="2356"/>
                </a:cubicBezTo>
                <a:cubicBezTo>
                  <a:pt x="13183" y="2229"/>
                  <a:pt x="13200" y="2098"/>
                  <a:pt x="13200" y="1964"/>
                </a:cubicBezTo>
                <a:cubicBezTo>
                  <a:pt x="13200" y="879"/>
                  <a:pt x="12125" y="0"/>
                  <a:pt x="10800" y="0"/>
                </a:cubicBezTo>
                <a:cubicBezTo>
                  <a:pt x="9475" y="0"/>
                  <a:pt x="8400" y="879"/>
                  <a:pt x="8400" y="1964"/>
                </a:cubicBezTo>
                <a:cubicBezTo>
                  <a:pt x="8400" y="2098"/>
                  <a:pt x="8417" y="2229"/>
                  <a:pt x="8448" y="2356"/>
                </a:cubicBezTo>
                <a:cubicBezTo>
                  <a:pt x="6304" y="3105"/>
                  <a:pt x="4800" y="4845"/>
                  <a:pt x="4800" y="6873"/>
                </a:cubicBezTo>
                <a:cubicBezTo>
                  <a:pt x="4800" y="11782"/>
                  <a:pt x="0" y="11782"/>
                  <a:pt x="0" y="15218"/>
                </a:cubicBezTo>
                <a:cubicBezTo>
                  <a:pt x="0" y="16716"/>
                  <a:pt x="3016" y="17986"/>
                  <a:pt x="7217" y="18457"/>
                </a:cubicBezTo>
                <a:cubicBezTo>
                  <a:pt x="7211" y="18523"/>
                  <a:pt x="7200" y="18587"/>
                  <a:pt x="7200" y="18655"/>
                </a:cubicBezTo>
                <a:cubicBezTo>
                  <a:pt x="7200" y="20282"/>
                  <a:pt x="8812" y="21600"/>
                  <a:pt x="10800" y="21600"/>
                </a:cubicBezTo>
                <a:cubicBezTo>
                  <a:pt x="12788" y="21600"/>
                  <a:pt x="14400" y="20282"/>
                  <a:pt x="14400" y="18655"/>
                </a:cubicBezTo>
                <a:cubicBezTo>
                  <a:pt x="14400" y="18587"/>
                  <a:pt x="14389" y="18523"/>
                  <a:pt x="14383" y="18457"/>
                </a:cubicBezTo>
                <a:cubicBezTo>
                  <a:pt x="18584" y="17986"/>
                  <a:pt x="21600" y="16716"/>
                  <a:pt x="21600" y="15218"/>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3" name="Shape 2633">
            <a:extLst>
              <a:ext uri="{FF2B5EF4-FFF2-40B4-BE49-F238E27FC236}">
                <a16:creationId xmlns:a16="http://schemas.microsoft.com/office/drawing/2014/main" id="{4C328EEA-C356-484B-B2BC-59358BE713B4}"/>
              </a:ext>
            </a:extLst>
          </p:cNvPr>
          <p:cNvSpPr/>
          <p:nvPr userDrawn="1"/>
        </p:nvSpPr>
        <p:spPr>
          <a:xfrm>
            <a:off x="10196634" y="4755174"/>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3"/>
                </a:moveTo>
                <a:lnTo>
                  <a:pt x="7041" y="6873"/>
                </a:lnTo>
                <a:lnTo>
                  <a:pt x="14559" y="6873"/>
                </a:lnTo>
                <a:cubicBezTo>
                  <a:pt x="14559" y="6873"/>
                  <a:pt x="10800" y="19403"/>
                  <a:pt x="10800" y="19403"/>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8"/>
                </a:lnTo>
                <a:lnTo>
                  <a:pt x="21471" y="6057"/>
                </a:lnTo>
                <a:cubicBezTo>
                  <a:pt x="21459" y="6044"/>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4"/>
                  <a:pt x="129" y="6057"/>
                </a:cubicBezTo>
                <a:lnTo>
                  <a:pt x="98" y="6088"/>
                </a:lnTo>
                <a:lnTo>
                  <a:pt x="105" y="6093"/>
                </a:lnTo>
                <a:cubicBezTo>
                  <a:pt x="43" y="6175"/>
                  <a:pt x="0" y="6272"/>
                  <a:pt x="0" y="6382"/>
                </a:cubicBezTo>
                <a:cubicBezTo>
                  <a:pt x="0" y="6499"/>
                  <a:pt x="46" y="6602"/>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2"/>
                  <a:pt x="21600" y="6499"/>
                  <a:pt x="21600" y="6382"/>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4" name="Shape 2634">
            <a:extLst>
              <a:ext uri="{FF2B5EF4-FFF2-40B4-BE49-F238E27FC236}">
                <a16:creationId xmlns:a16="http://schemas.microsoft.com/office/drawing/2014/main" id="{06F6C47B-DFB8-5D40-8982-F782B09AD75E}"/>
              </a:ext>
            </a:extLst>
          </p:cNvPr>
          <p:cNvSpPr/>
          <p:nvPr userDrawn="1"/>
        </p:nvSpPr>
        <p:spPr>
          <a:xfrm>
            <a:off x="11263156" y="4755174"/>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20579" y="7008"/>
                </a:moveTo>
                <a:cubicBezTo>
                  <a:pt x="20006" y="12260"/>
                  <a:pt x="12624" y="19436"/>
                  <a:pt x="10800" y="20538"/>
                </a:cubicBezTo>
                <a:cubicBezTo>
                  <a:pt x="8976" y="19436"/>
                  <a:pt x="1594" y="12260"/>
                  <a:pt x="1021" y="7001"/>
                </a:cubicBezTo>
                <a:cubicBezTo>
                  <a:pt x="1021" y="7001"/>
                  <a:pt x="982" y="6718"/>
                  <a:pt x="982" y="6382"/>
                </a:cubicBezTo>
                <a:cubicBezTo>
                  <a:pt x="982" y="3404"/>
                  <a:pt x="3404" y="982"/>
                  <a:pt x="6382" y="982"/>
                </a:cubicBezTo>
                <a:cubicBezTo>
                  <a:pt x="7780" y="982"/>
                  <a:pt x="9107" y="1518"/>
                  <a:pt x="10120" y="2491"/>
                </a:cubicBezTo>
                <a:lnTo>
                  <a:pt x="10800" y="3145"/>
                </a:lnTo>
                <a:lnTo>
                  <a:pt x="11480" y="2491"/>
                </a:lnTo>
                <a:cubicBezTo>
                  <a:pt x="12493" y="1518"/>
                  <a:pt x="13820" y="982"/>
                  <a:pt x="15218" y="982"/>
                </a:cubicBezTo>
                <a:cubicBezTo>
                  <a:pt x="18196" y="982"/>
                  <a:pt x="20618" y="3404"/>
                  <a:pt x="20618" y="6382"/>
                </a:cubicBezTo>
                <a:cubicBezTo>
                  <a:pt x="20618" y="6725"/>
                  <a:pt x="20579" y="7008"/>
                  <a:pt x="20579" y="7008"/>
                </a:cubicBezTo>
                <a:moveTo>
                  <a:pt x="21600" y="6382"/>
                </a:moveTo>
                <a:cubicBezTo>
                  <a:pt x="21600" y="2857"/>
                  <a:pt x="18743" y="0"/>
                  <a:pt x="15218" y="0"/>
                </a:cubicBezTo>
                <a:cubicBezTo>
                  <a:pt x="13502" y="0"/>
                  <a:pt x="11947" y="681"/>
                  <a:pt x="10800" y="1784"/>
                </a:cubicBezTo>
                <a:cubicBezTo>
                  <a:pt x="9653" y="681"/>
                  <a:pt x="8098" y="0"/>
                  <a:pt x="6382" y="0"/>
                </a:cubicBezTo>
                <a:cubicBezTo>
                  <a:pt x="2857" y="0"/>
                  <a:pt x="0" y="2857"/>
                  <a:pt x="0" y="6382"/>
                </a:cubicBezTo>
                <a:cubicBezTo>
                  <a:pt x="0" y="6792"/>
                  <a:pt x="65" y="7282"/>
                  <a:pt x="45" y="7115"/>
                </a:cubicBezTo>
                <a:cubicBezTo>
                  <a:pt x="733" y="13419"/>
                  <a:pt x="9855" y="21600"/>
                  <a:pt x="10800" y="21600"/>
                </a:cubicBezTo>
                <a:cubicBezTo>
                  <a:pt x="11745" y="21600"/>
                  <a:pt x="20867" y="13419"/>
                  <a:pt x="21555" y="7115"/>
                </a:cubicBezTo>
                <a:cubicBezTo>
                  <a:pt x="21536" y="7282"/>
                  <a:pt x="21600" y="6792"/>
                  <a:pt x="21600" y="6382"/>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5" name="Shape 2934">
            <a:extLst>
              <a:ext uri="{FF2B5EF4-FFF2-40B4-BE49-F238E27FC236}">
                <a16:creationId xmlns:a16="http://schemas.microsoft.com/office/drawing/2014/main" id="{1E5B42FC-0777-144D-898C-39DF38345B7D}"/>
              </a:ext>
            </a:extLst>
          </p:cNvPr>
          <p:cNvSpPr/>
          <p:nvPr userDrawn="1"/>
        </p:nvSpPr>
        <p:spPr>
          <a:xfrm>
            <a:off x="1672590" y="5628749"/>
            <a:ext cx="210701" cy="289714"/>
          </a:xfrm>
          <a:custGeom>
            <a:avLst/>
            <a:gdLst/>
            <a:ahLst/>
            <a:cxnLst>
              <a:cxn ang="0">
                <a:pos x="wd2" y="hd2"/>
              </a:cxn>
              <a:cxn ang="5400000">
                <a:pos x="wd2" y="hd2"/>
              </a:cxn>
              <a:cxn ang="10800000">
                <a:pos x="wd2" y="hd2"/>
              </a:cxn>
              <a:cxn ang="16200000">
                <a:pos x="wd2" y="hd2"/>
              </a:cxn>
            </a:cxnLst>
            <a:rect l="0" t="0" r="r" b="b"/>
            <a:pathLst>
              <a:path w="21600" h="21600" extrusionOk="0">
                <a:moveTo>
                  <a:pt x="10800" y="10800"/>
                </a:moveTo>
                <a:cubicBezTo>
                  <a:pt x="8563" y="10800"/>
                  <a:pt x="6750" y="9481"/>
                  <a:pt x="6750" y="7855"/>
                </a:cubicBezTo>
                <a:cubicBezTo>
                  <a:pt x="6750" y="6228"/>
                  <a:pt x="8563" y="4909"/>
                  <a:pt x="10800" y="4909"/>
                </a:cubicBezTo>
                <a:cubicBezTo>
                  <a:pt x="13037" y="4909"/>
                  <a:pt x="14850" y="6228"/>
                  <a:pt x="14850" y="7855"/>
                </a:cubicBezTo>
                <a:cubicBezTo>
                  <a:pt x="14850" y="9481"/>
                  <a:pt x="13037" y="10800"/>
                  <a:pt x="10800" y="10800"/>
                </a:cubicBezTo>
                <a:moveTo>
                  <a:pt x="10800" y="3927"/>
                </a:moveTo>
                <a:cubicBezTo>
                  <a:pt x="7817" y="3927"/>
                  <a:pt x="5400" y="5686"/>
                  <a:pt x="5400" y="7855"/>
                </a:cubicBezTo>
                <a:cubicBezTo>
                  <a:pt x="5400" y="10023"/>
                  <a:pt x="7817" y="11782"/>
                  <a:pt x="10800" y="11782"/>
                </a:cubicBezTo>
                <a:cubicBezTo>
                  <a:pt x="13783" y="11782"/>
                  <a:pt x="16200" y="10023"/>
                  <a:pt x="16200" y="7855"/>
                </a:cubicBezTo>
                <a:cubicBezTo>
                  <a:pt x="16200" y="5686"/>
                  <a:pt x="13783" y="3927"/>
                  <a:pt x="10800" y="3927"/>
                </a:cubicBezTo>
                <a:moveTo>
                  <a:pt x="10800" y="20127"/>
                </a:moveTo>
                <a:cubicBezTo>
                  <a:pt x="10800" y="20127"/>
                  <a:pt x="1350" y="13745"/>
                  <a:pt x="1350" y="7855"/>
                </a:cubicBezTo>
                <a:cubicBezTo>
                  <a:pt x="1350" y="4059"/>
                  <a:pt x="5581" y="982"/>
                  <a:pt x="10800" y="982"/>
                </a:cubicBezTo>
                <a:cubicBezTo>
                  <a:pt x="16019" y="982"/>
                  <a:pt x="20250" y="4059"/>
                  <a:pt x="20250" y="7855"/>
                </a:cubicBezTo>
                <a:cubicBezTo>
                  <a:pt x="20250" y="13745"/>
                  <a:pt x="10800" y="20127"/>
                  <a:pt x="10800" y="20127"/>
                </a:cubicBezTo>
                <a:moveTo>
                  <a:pt x="10800" y="0"/>
                </a:moveTo>
                <a:cubicBezTo>
                  <a:pt x="4836" y="0"/>
                  <a:pt x="0" y="3517"/>
                  <a:pt x="0" y="7855"/>
                </a:cubicBezTo>
                <a:cubicBezTo>
                  <a:pt x="0" y="14236"/>
                  <a:pt x="10800" y="21600"/>
                  <a:pt x="10800" y="21600"/>
                </a:cubicBezTo>
                <a:cubicBezTo>
                  <a:pt x="10800" y="21600"/>
                  <a:pt x="21600" y="14236"/>
                  <a:pt x="21600" y="7855"/>
                </a:cubicBezTo>
                <a:cubicBezTo>
                  <a:pt x="21600" y="3517"/>
                  <a:pt x="16764"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6" name="Shape 2935">
            <a:extLst>
              <a:ext uri="{FF2B5EF4-FFF2-40B4-BE49-F238E27FC236}">
                <a16:creationId xmlns:a16="http://schemas.microsoft.com/office/drawing/2014/main" id="{CCCC55C9-8E8C-B04F-8952-A361610A421E}"/>
              </a:ext>
            </a:extLst>
          </p:cNvPr>
          <p:cNvSpPr/>
          <p:nvPr userDrawn="1"/>
        </p:nvSpPr>
        <p:spPr>
          <a:xfrm>
            <a:off x="2736083" y="5628593"/>
            <a:ext cx="289505" cy="289547"/>
          </a:xfrm>
          <a:custGeom>
            <a:avLst/>
            <a:gdLst/>
            <a:ahLst/>
            <a:cxnLst>
              <a:cxn ang="0">
                <a:pos x="wd2" y="hd2"/>
              </a:cxn>
              <a:cxn ang="5400000">
                <a:pos x="wd2" y="hd2"/>
              </a:cxn>
              <a:cxn ang="10800000">
                <a:pos x="wd2" y="hd2"/>
              </a:cxn>
              <a:cxn ang="16200000">
                <a:pos x="wd2" y="hd2"/>
              </a:cxn>
            </a:cxnLst>
            <a:rect l="0" t="0" r="r" b="b"/>
            <a:pathLst>
              <a:path w="21531" h="21600" extrusionOk="0">
                <a:moveTo>
                  <a:pt x="6365" y="15409"/>
                </a:moveTo>
                <a:cubicBezTo>
                  <a:pt x="5782" y="14888"/>
                  <a:pt x="4858" y="14006"/>
                  <a:pt x="3935" y="12895"/>
                </a:cubicBezTo>
                <a:cubicBezTo>
                  <a:pt x="2587" y="11273"/>
                  <a:pt x="979" y="8835"/>
                  <a:pt x="979" y="6430"/>
                </a:cubicBezTo>
                <a:cubicBezTo>
                  <a:pt x="979" y="3427"/>
                  <a:pt x="3396" y="982"/>
                  <a:pt x="6366" y="982"/>
                </a:cubicBezTo>
                <a:cubicBezTo>
                  <a:pt x="9336" y="982"/>
                  <a:pt x="11752" y="3427"/>
                  <a:pt x="11752" y="6430"/>
                </a:cubicBezTo>
                <a:cubicBezTo>
                  <a:pt x="11752" y="10208"/>
                  <a:pt x="7888" y="14044"/>
                  <a:pt x="6365" y="15409"/>
                </a:cubicBezTo>
                <a:moveTo>
                  <a:pt x="6366" y="0"/>
                </a:moveTo>
                <a:cubicBezTo>
                  <a:pt x="2850" y="0"/>
                  <a:pt x="0" y="2879"/>
                  <a:pt x="0" y="6430"/>
                </a:cubicBezTo>
                <a:cubicBezTo>
                  <a:pt x="0" y="11655"/>
                  <a:pt x="6366" y="16701"/>
                  <a:pt x="6366" y="16701"/>
                </a:cubicBezTo>
                <a:cubicBezTo>
                  <a:pt x="6366" y="16701"/>
                  <a:pt x="12732" y="11655"/>
                  <a:pt x="12732" y="6430"/>
                </a:cubicBezTo>
                <a:cubicBezTo>
                  <a:pt x="12732" y="2879"/>
                  <a:pt x="9882" y="0"/>
                  <a:pt x="6366" y="0"/>
                </a:cubicBezTo>
                <a:moveTo>
                  <a:pt x="17357" y="19604"/>
                </a:moveTo>
                <a:cubicBezTo>
                  <a:pt x="17127" y="19764"/>
                  <a:pt x="16856" y="19909"/>
                  <a:pt x="16554" y="20033"/>
                </a:cubicBezTo>
                <a:cubicBezTo>
                  <a:pt x="16304" y="20137"/>
                  <a:pt x="16185" y="20424"/>
                  <a:pt x="16288" y="20675"/>
                </a:cubicBezTo>
                <a:cubicBezTo>
                  <a:pt x="16365" y="20865"/>
                  <a:pt x="16548" y="20979"/>
                  <a:pt x="16740" y="20979"/>
                </a:cubicBezTo>
                <a:cubicBezTo>
                  <a:pt x="16802" y="20979"/>
                  <a:pt x="16866" y="20967"/>
                  <a:pt x="16926" y="20942"/>
                </a:cubicBezTo>
                <a:cubicBezTo>
                  <a:pt x="17294" y="20790"/>
                  <a:pt x="17627" y="20611"/>
                  <a:pt x="17915" y="20411"/>
                </a:cubicBezTo>
                <a:cubicBezTo>
                  <a:pt x="18138" y="20256"/>
                  <a:pt x="18193" y="19950"/>
                  <a:pt x="18039" y="19727"/>
                </a:cubicBezTo>
                <a:cubicBezTo>
                  <a:pt x="17885" y="19505"/>
                  <a:pt x="17579" y="19449"/>
                  <a:pt x="17357" y="19604"/>
                </a:cubicBezTo>
                <a:moveTo>
                  <a:pt x="16249" y="13042"/>
                </a:moveTo>
                <a:cubicBezTo>
                  <a:pt x="16109" y="12790"/>
                  <a:pt x="16024" y="12529"/>
                  <a:pt x="15995" y="12265"/>
                </a:cubicBezTo>
                <a:cubicBezTo>
                  <a:pt x="15966" y="11995"/>
                  <a:pt x="15731" y="11801"/>
                  <a:pt x="15456" y="11829"/>
                </a:cubicBezTo>
                <a:cubicBezTo>
                  <a:pt x="15187" y="11859"/>
                  <a:pt x="14992" y="12100"/>
                  <a:pt x="15022" y="12370"/>
                </a:cubicBezTo>
                <a:cubicBezTo>
                  <a:pt x="15064" y="12767"/>
                  <a:pt x="15190" y="13154"/>
                  <a:pt x="15395" y="13522"/>
                </a:cubicBezTo>
                <a:cubicBezTo>
                  <a:pt x="15484" y="13682"/>
                  <a:pt x="15651" y="13773"/>
                  <a:pt x="15822" y="13773"/>
                </a:cubicBezTo>
                <a:cubicBezTo>
                  <a:pt x="15904" y="13773"/>
                  <a:pt x="15985" y="13753"/>
                  <a:pt x="16061" y="13710"/>
                </a:cubicBezTo>
                <a:cubicBezTo>
                  <a:pt x="16297" y="13578"/>
                  <a:pt x="16382" y="13279"/>
                  <a:pt x="16249" y="13042"/>
                </a:cubicBezTo>
                <a:moveTo>
                  <a:pt x="18249" y="15254"/>
                </a:moveTo>
                <a:cubicBezTo>
                  <a:pt x="18041" y="14981"/>
                  <a:pt x="17803" y="14708"/>
                  <a:pt x="17538" y="14439"/>
                </a:cubicBezTo>
                <a:cubicBezTo>
                  <a:pt x="17349" y="14246"/>
                  <a:pt x="17039" y="14244"/>
                  <a:pt x="16845" y="14434"/>
                </a:cubicBezTo>
                <a:cubicBezTo>
                  <a:pt x="16653" y="14624"/>
                  <a:pt x="16651" y="14935"/>
                  <a:pt x="16841" y="15129"/>
                </a:cubicBezTo>
                <a:cubicBezTo>
                  <a:pt x="17076" y="15368"/>
                  <a:pt x="17288" y="15612"/>
                  <a:pt x="17471" y="15851"/>
                </a:cubicBezTo>
                <a:cubicBezTo>
                  <a:pt x="17568" y="15977"/>
                  <a:pt x="17713" y="16043"/>
                  <a:pt x="17860" y="16043"/>
                </a:cubicBezTo>
                <a:cubicBezTo>
                  <a:pt x="17964" y="16043"/>
                  <a:pt x="18068" y="16011"/>
                  <a:pt x="18157" y="15942"/>
                </a:cubicBezTo>
                <a:cubicBezTo>
                  <a:pt x="18373" y="15777"/>
                  <a:pt x="18413" y="15469"/>
                  <a:pt x="18249" y="15254"/>
                </a:cubicBezTo>
                <a:moveTo>
                  <a:pt x="21476" y="5928"/>
                </a:moveTo>
                <a:cubicBezTo>
                  <a:pt x="21352" y="5687"/>
                  <a:pt x="21057" y="5592"/>
                  <a:pt x="20817" y="5717"/>
                </a:cubicBezTo>
                <a:cubicBezTo>
                  <a:pt x="20817" y="5717"/>
                  <a:pt x="20650" y="5803"/>
                  <a:pt x="20371" y="5962"/>
                </a:cubicBezTo>
                <a:cubicBezTo>
                  <a:pt x="20136" y="6096"/>
                  <a:pt x="20054" y="6396"/>
                  <a:pt x="20188" y="6632"/>
                </a:cubicBezTo>
                <a:cubicBezTo>
                  <a:pt x="20278" y="6791"/>
                  <a:pt x="20444" y="6880"/>
                  <a:pt x="20614" y="6880"/>
                </a:cubicBezTo>
                <a:cubicBezTo>
                  <a:pt x="20697" y="6880"/>
                  <a:pt x="20780" y="6859"/>
                  <a:pt x="20856" y="6815"/>
                </a:cubicBezTo>
                <a:cubicBezTo>
                  <a:pt x="21108" y="6672"/>
                  <a:pt x="21261" y="6592"/>
                  <a:pt x="21265" y="6590"/>
                </a:cubicBezTo>
                <a:cubicBezTo>
                  <a:pt x="21506" y="6466"/>
                  <a:pt x="21600" y="6170"/>
                  <a:pt x="21476" y="5928"/>
                </a:cubicBezTo>
                <a:moveTo>
                  <a:pt x="18659" y="16886"/>
                </a:moveTo>
                <a:cubicBezTo>
                  <a:pt x="18395" y="16941"/>
                  <a:pt x="18225" y="17201"/>
                  <a:pt x="18280" y="17467"/>
                </a:cubicBezTo>
                <a:cubicBezTo>
                  <a:pt x="18312" y="17625"/>
                  <a:pt x="18330" y="17781"/>
                  <a:pt x="18330" y="17929"/>
                </a:cubicBezTo>
                <a:cubicBezTo>
                  <a:pt x="18330" y="18050"/>
                  <a:pt x="18318" y="18171"/>
                  <a:pt x="18296" y="18287"/>
                </a:cubicBezTo>
                <a:cubicBezTo>
                  <a:pt x="18244" y="18554"/>
                  <a:pt x="18418" y="18811"/>
                  <a:pt x="18683" y="18862"/>
                </a:cubicBezTo>
                <a:cubicBezTo>
                  <a:pt x="18715" y="18869"/>
                  <a:pt x="18746" y="18871"/>
                  <a:pt x="18777" y="18871"/>
                </a:cubicBezTo>
                <a:cubicBezTo>
                  <a:pt x="19007" y="18871"/>
                  <a:pt x="19212" y="18708"/>
                  <a:pt x="19257" y="18473"/>
                </a:cubicBezTo>
                <a:cubicBezTo>
                  <a:pt x="19292" y="18296"/>
                  <a:pt x="19309" y="18114"/>
                  <a:pt x="19309" y="17929"/>
                </a:cubicBezTo>
                <a:cubicBezTo>
                  <a:pt x="19309" y="17715"/>
                  <a:pt x="19285" y="17492"/>
                  <a:pt x="19239" y="17267"/>
                </a:cubicBezTo>
                <a:cubicBezTo>
                  <a:pt x="19183" y="17001"/>
                  <a:pt x="18923" y="16832"/>
                  <a:pt x="18659" y="16886"/>
                </a:cubicBezTo>
                <a:moveTo>
                  <a:pt x="18590" y="7106"/>
                </a:moveTo>
                <a:cubicBezTo>
                  <a:pt x="18317" y="7303"/>
                  <a:pt x="18035" y="7518"/>
                  <a:pt x="17756" y="7745"/>
                </a:cubicBezTo>
                <a:cubicBezTo>
                  <a:pt x="17546" y="7917"/>
                  <a:pt x="17515" y="8226"/>
                  <a:pt x="17686" y="8436"/>
                </a:cubicBezTo>
                <a:cubicBezTo>
                  <a:pt x="17783" y="8556"/>
                  <a:pt x="17924" y="8617"/>
                  <a:pt x="18066" y="8617"/>
                </a:cubicBezTo>
                <a:cubicBezTo>
                  <a:pt x="18174" y="8617"/>
                  <a:pt x="18284" y="8581"/>
                  <a:pt x="18374" y="8507"/>
                </a:cubicBezTo>
                <a:cubicBezTo>
                  <a:pt x="18637" y="8292"/>
                  <a:pt x="18903" y="8090"/>
                  <a:pt x="19161" y="7905"/>
                </a:cubicBezTo>
                <a:cubicBezTo>
                  <a:pt x="19380" y="7747"/>
                  <a:pt x="19431" y="7440"/>
                  <a:pt x="19273" y="7220"/>
                </a:cubicBezTo>
                <a:cubicBezTo>
                  <a:pt x="19116" y="6999"/>
                  <a:pt x="18810" y="6949"/>
                  <a:pt x="18590" y="7106"/>
                </a:cubicBezTo>
                <a:moveTo>
                  <a:pt x="14704" y="20512"/>
                </a:moveTo>
                <a:cubicBezTo>
                  <a:pt x="14393" y="20556"/>
                  <a:pt x="14065" y="20590"/>
                  <a:pt x="13729" y="20611"/>
                </a:cubicBezTo>
                <a:cubicBezTo>
                  <a:pt x="13459" y="20629"/>
                  <a:pt x="13254" y="20863"/>
                  <a:pt x="13272" y="21134"/>
                </a:cubicBezTo>
                <a:cubicBezTo>
                  <a:pt x="13289" y="21394"/>
                  <a:pt x="13504" y="21593"/>
                  <a:pt x="13760" y="21593"/>
                </a:cubicBezTo>
                <a:cubicBezTo>
                  <a:pt x="13771" y="21593"/>
                  <a:pt x="13781" y="21592"/>
                  <a:pt x="13792" y="21592"/>
                </a:cubicBezTo>
                <a:cubicBezTo>
                  <a:pt x="14152" y="21568"/>
                  <a:pt x="14506" y="21533"/>
                  <a:pt x="14842" y="21485"/>
                </a:cubicBezTo>
                <a:cubicBezTo>
                  <a:pt x="15110" y="21447"/>
                  <a:pt x="15296" y="21198"/>
                  <a:pt x="15258" y="20929"/>
                </a:cubicBezTo>
                <a:cubicBezTo>
                  <a:pt x="15220" y="20661"/>
                  <a:pt x="14973" y="20472"/>
                  <a:pt x="14704" y="20512"/>
                </a:cubicBezTo>
                <a:moveTo>
                  <a:pt x="8893" y="20109"/>
                </a:moveTo>
                <a:cubicBezTo>
                  <a:pt x="8582" y="19997"/>
                  <a:pt x="8299" y="19866"/>
                  <a:pt x="8052" y="19721"/>
                </a:cubicBezTo>
                <a:cubicBezTo>
                  <a:pt x="7818" y="19582"/>
                  <a:pt x="7519" y="19663"/>
                  <a:pt x="7382" y="19896"/>
                </a:cubicBezTo>
                <a:cubicBezTo>
                  <a:pt x="7244" y="20130"/>
                  <a:pt x="7323" y="20432"/>
                  <a:pt x="7556" y="20568"/>
                </a:cubicBezTo>
                <a:cubicBezTo>
                  <a:pt x="7856" y="20744"/>
                  <a:pt x="8194" y="20901"/>
                  <a:pt x="8562" y="21034"/>
                </a:cubicBezTo>
                <a:cubicBezTo>
                  <a:pt x="8617" y="21053"/>
                  <a:pt x="8672" y="21062"/>
                  <a:pt x="8728" y="21062"/>
                </a:cubicBezTo>
                <a:cubicBezTo>
                  <a:pt x="8928" y="21062"/>
                  <a:pt x="9117" y="20938"/>
                  <a:pt x="9189" y="20737"/>
                </a:cubicBezTo>
                <a:cubicBezTo>
                  <a:pt x="9280" y="20482"/>
                  <a:pt x="9148" y="20200"/>
                  <a:pt x="8893" y="20109"/>
                </a:cubicBezTo>
                <a:moveTo>
                  <a:pt x="11751" y="20618"/>
                </a:moveTo>
                <a:cubicBezTo>
                  <a:pt x="11412" y="20600"/>
                  <a:pt x="11082" y="20572"/>
                  <a:pt x="10771" y="20533"/>
                </a:cubicBezTo>
                <a:cubicBezTo>
                  <a:pt x="10502" y="20493"/>
                  <a:pt x="10258" y="20690"/>
                  <a:pt x="10225" y="20959"/>
                </a:cubicBezTo>
                <a:cubicBezTo>
                  <a:pt x="10191" y="21229"/>
                  <a:pt x="10382" y="21474"/>
                  <a:pt x="10650" y="21507"/>
                </a:cubicBezTo>
                <a:cubicBezTo>
                  <a:pt x="10984" y="21549"/>
                  <a:pt x="11337" y="21580"/>
                  <a:pt x="11699" y="21600"/>
                </a:cubicBezTo>
                <a:cubicBezTo>
                  <a:pt x="11708" y="21600"/>
                  <a:pt x="11716" y="21600"/>
                  <a:pt x="11725" y="21600"/>
                </a:cubicBezTo>
                <a:cubicBezTo>
                  <a:pt x="11984" y="21600"/>
                  <a:pt x="12200" y="21397"/>
                  <a:pt x="12214" y="21135"/>
                </a:cubicBezTo>
                <a:cubicBezTo>
                  <a:pt x="12228" y="20863"/>
                  <a:pt x="12021" y="20632"/>
                  <a:pt x="11751" y="20618"/>
                </a:cubicBezTo>
                <a:moveTo>
                  <a:pt x="6840" y="18180"/>
                </a:moveTo>
                <a:cubicBezTo>
                  <a:pt x="6836" y="17912"/>
                  <a:pt x="6619" y="17696"/>
                  <a:pt x="6351" y="17696"/>
                </a:cubicBezTo>
                <a:cubicBezTo>
                  <a:pt x="6080" y="17696"/>
                  <a:pt x="5861" y="17916"/>
                  <a:pt x="5861" y="18188"/>
                </a:cubicBezTo>
                <a:cubicBezTo>
                  <a:pt x="5861" y="18234"/>
                  <a:pt x="5867" y="18484"/>
                  <a:pt x="5997" y="18834"/>
                </a:cubicBezTo>
                <a:cubicBezTo>
                  <a:pt x="6070" y="19033"/>
                  <a:pt x="6257" y="19155"/>
                  <a:pt x="6456" y="19155"/>
                </a:cubicBezTo>
                <a:cubicBezTo>
                  <a:pt x="6512" y="19155"/>
                  <a:pt x="6570" y="19145"/>
                  <a:pt x="6626" y="19124"/>
                </a:cubicBezTo>
                <a:cubicBezTo>
                  <a:pt x="6880" y="19030"/>
                  <a:pt x="7009" y="18748"/>
                  <a:pt x="6915" y="18493"/>
                </a:cubicBezTo>
                <a:cubicBezTo>
                  <a:pt x="6849" y="18314"/>
                  <a:pt x="6841" y="18191"/>
                  <a:pt x="6840" y="18180"/>
                </a:cubicBezTo>
                <a:moveTo>
                  <a:pt x="15760" y="10798"/>
                </a:moveTo>
                <a:cubicBezTo>
                  <a:pt x="15838" y="10844"/>
                  <a:pt x="15924" y="10866"/>
                  <a:pt x="16008" y="10866"/>
                </a:cubicBezTo>
                <a:cubicBezTo>
                  <a:pt x="16176" y="10866"/>
                  <a:pt x="16339" y="10780"/>
                  <a:pt x="16431" y="10625"/>
                </a:cubicBezTo>
                <a:cubicBezTo>
                  <a:pt x="16577" y="10376"/>
                  <a:pt x="16761" y="10120"/>
                  <a:pt x="16977" y="9861"/>
                </a:cubicBezTo>
                <a:cubicBezTo>
                  <a:pt x="17151" y="9653"/>
                  <a:pt x="17124" y="9343"/>
                  <a:pt x="16917" y="9169"/>
                </a:cubicBezTo>
                <a:cubicBezTo>
                  <a:pt x="16709" y="8994"/>
                  <a:pt x="16400" y="9022"/>
                  <a:pt x="16227" y="9230"/>
                </a:cubicBezTo>
                <a:cubicBezTo>
                  <a:pt x="15976" y="9529"/>
                  <a:pt x="15761" y="9832"/>
                  <a:pt x="15587" y="10125"/>
                </a:cubicBezTo>
                <a:cubicBezTo>
                  <a:pt x="15450" y="10359"/>
                  <a:pt x="15527" y="10659"/>
                  <a:pt x="15760" y="10798"/>
                </a:cubicBezTo>
                <a:moveTo>
                  <a:pt x="6366" y="8841"/>
                </a:moveTo>
                <a:cubicBezTo>
                  <a:pt x="5014" y="8841"/>
                  <a:pt x="3917" y="7741"/>
                  <a:pt x="3917" y="6384"/>
                </a:cubicBezTo>
                <a:cubicBezTo>
                  <a:pt x="3917" y="5027"/>
                  <a:pt x="5014" y="3927"/>
                  <a:pt x="6366" y="3927"/>
                </a:cubicBezTo>
                <a:cubicBezTo>
                  <a:pt x="7719" y="3927"/>
                  <a:pt x="8814" y="5027"/>
                  <a:pt x="8814" y="6384"/>
                </a:cubicBezTo>
                <a:cubicBezTo>
                  <a:pt x="8814" y="7741"/>
                  <a:pt x="7719" y="8841"/>
                  <a:pt x="6366" y="8841"/>
                </a:cubicBezTo>
                <a:moveTo>
                  <a:pt x="6366" y="2955"/>
                </a:moveTo>
                <a:cubicBezTo>
                  <a:pt x="4473" y="2955"/>
                  <a:pt x="2938" y="4494"/>
                  <a:pt x="2938" y="6392"/>
                </a:cubicBezTo>
                <a:cubicBezTo>
                  <a:pt x="2938" y="8291"/>
                  <a:pt x="4473" y="9831"/>
                  <a:pt x="6366" y="9831"/>
                </a:cubicBezTo>
                <a:cubicBezTo>
                  <a:pt x="8259" y="9831"/>
                  <a:pt x="9794" y="8291"/>
                  <a:pt x="9794" y="6392"/>
                </a:cubicBezTo>
                <a:cubicBezTo>
                  <a:pt x="9794" y="4494"/>
                  <a:pt x="8259" y="2955"/>
                  <a:pt x="6366" y="2955"/>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7" name="Shape 2936">
            <a:extLst>
              <a:ext uri="{FF2B5EF4-FFF2-40B4-BE49-F238E27FC236}">
                <a16:creationId xmlns:a16="http://schemas.microsoft.com/office/drawing/2014/main" id="{98A19F98-89C8-F246-9691-F1CDBCA4D35F}"/>
              </a:ext>
            </a:extLst>
          </p:cNvPr>
          <p:cNvSpPr/>
          <p:nvPr userDrawn="1"/>
        </p:nvSpPr>
        <p:spPr>
          <a:xfrm>
            <a:off x="3808466" y="5628749"/>
            <a:ext cx="131689" cy="289714"/>
          </a:xfrm>
          <a:custGeom>
            <a:avLst/>
            <a:gdLst/>
            <a:ahLst/>
            <a:cxnLst>
              <a:cxn ang="0">
                <a:pos x="wd2" y="hd2"/>
              </a:cxn>
              <a:cxn ang="5400000">
                <a:pos x="wd2" y="hd2"/>
              </a:cxn>
              <a:cxn ang="10800000">
                <a:pos x="wd2" y="hd2"/>
              </a:cxn>
              <a:cxn ang="16200000">
                <a:pos x="wd2" y="hd2"/>
              </a:cxn>
            </a:cxnLst>
            <a:rect l="0" t="0" r="r" b="b"/>
            <a:pathLst>
              <a:path w="21600" h="21600" extrusionOk="0">
                <a:moveTo>
                  <a:pt x="10800" y="1964"/>
                </a:moveTo>
                <a:cubicBezTo>
                  <a:pt x="10800" y="1964"/>
                  <a:pt x="4320" y="1964"/>
                  <a:pt x="4320" y="4909"/>
                </a:cubicBezTo>
                <a:cubicBezTo>
                  <a:pt x="4320" y="5180"/>
                  <a:pt x="4804" y="5400"/>
                  <a:pt x="5400" y="5400"/>
                </a:cubicBezTo>
                <a:cubicBezTo>
                  <a:pt x="5996" y="5400"/>
                  <a:pt x="6480" y="5180"/>
                  <a:pt x="6480" y="4909"/>
                </a:cubicBezTo>
                <a:cubicBezTo>
                  <a:pt x="6480" y="2945"/>
                  <a:pt x="10800" y="2945"/>
                  <a:pt x="10800" y="2945"/>
                </a:cubicBezTo>
                <a:cubicBezTo>
                  <a:pt x="11396" y="2945"/>
                  <a:pt x="11880" y="2726"/>
                  <a:pt x="11880" y="2455"/>
                </a:cubicBezTo>
                <a:cubicBezTo>
                  <a:pt x="11880" y="2183"/>
                  <a:pt x="11396" y="1964"/>
                  <a:pt x="10800" y="1964"/>
                </a:cubicBezTo>
                <a:moveTo>
                  <a:pt x="10800" y="8836"/>
                </a:moveTo>
                <a:cubicBezTo>
                  <a:pt x="6029" y="8836"/>
                  <a:pt x="2160" y="7078"/>
                  <a:pt x="2160" y="4909"/>
                </a:cubicBezTo>
                <a:cubicBezTo>
                  <a:pt x="2160" y="2740"/>
                  <a:pt x="6029" y="982"/>
                  <a:pt x="10800" y="982"/>
                </a:cubicBezTo>
                <a:cubicBezTo>
                  <a:pt x="15571" y="982"/>
                  <a:pt x="19440" y="2740"/>
                  <a:pt x="19440" y="4909"/>
                </a:cubicBezTo>
                <a:cubicBezTo>
                  <a:pt x="19440" y="7078"/>
                  <a:pt x="15571" y="8836"/>
                  <a:pt x="10800" y="8836"/>
                </a:cubicBezTo>
                <a:moveTo>
                  <a:pt x="10800" y="17182"/>
                </a:moveTo>
                <a:lnTo>
                  <a:pt x="8154" y="9664"/>
                </a:lnTo>
                <a:cubicBezTo>
                  <a:pt x="9002" y="9761"/>
                  <a:pt x="9885" y="9818"/>
                  <a:pt x="10800" y="9818"/>
                </a:cubicBezTo>
                <a:cubicBezTo>
                  <a:pt x="11715" y="9818"/>
                  <a:pt x="12598" y="9761"/>
                  <a:pt x="13446" y="9664"/>
                </a:cubicBezTo>
                <a:cubicBezTo>
                  <a:pt x="13446" y="9664"/>
                  <a:pt x="10800" y="17182"/>
                  <a:pt x="10800" y="17182"/>
                </a:cubicBezTo>
                <a:close/>
                <a:moveTo>
                  <a:pt x="10800" y="0"/>
                </a:moveTo>
                <a:cubicBezTo>
                  <a:pt x="4835" y="0"/>
                  <a:pt x="0" y="2199"/>
                  <a:pt x="0" y="4909"/>
                </a:cubicBezTo>
                <a:cubicBezTo>
                  <a:pt x="0" y="6830"/>
                  <a:pt x="2431" y="8487"/>
                  <a:pt x="5966" y="9295"/>
                </a:cubicBezTo>
                <a:lnTo>
                  <a:pt x="10800" y="21600"/>
                </a:lnTo>
                <a:lnTo>
                  <a:pt x="15635" y="9295"/>
                </a:lnTo>
                <a:cubicBezTo>
                  <a:pt x="19169" y="8487"/>
                  <a:pt x="21600" y="6830"/>
                  <a:pt x="21600" y="4909"/>
                </a:cubicBezTo>
                <a:cubicBezTo>
                  <a:pt x="21600" y="2199"/>
                  <a:pt x="16765"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8" name="Shape 2937">
            <a:extLst>
              <a:ext uri="{FF2B5EF4-FFF2-40B4-BE49-F238E27FC236}">
                <a16:creationId xmlns:a16="http://schemas.microsoft.com/office/drawing/2014/main" id="{A44BBABF-252E-6A48-B502-94BC9FFCF2EF}"/>
              </a:ext>
            </a:extLst>
          </p:cNvPr>
          <p:cNvSpPr/>
          <p:nvPr userDrawn="1"/>
        </p:nvSpPr>
        <p:spPr>
          <a:xfrm>
            <a:off x="4869323" y="5628749"/>
            <a:ext cx="289714" cy="289714"/>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9" name="Shape 2938">
            <a:extLst>
              <a:ext uri="{FF2B5EF4-FFF2-40B4-BE49-F238E27FC236}">
                <a16:creationId xmlns:a16="http://schemas.microsoft.com/office/drawing/2014/main" id="{6B264BBA-BF24-B84A-B434-042DE684AD96}"/>
              </a:ext>
            </a:extLst>
          </p:cNvPr>
          <p:cNvSpPr/>
          <p:nvPr userDrawn="1"/>
        </p:nvSpPr>
        <p:spPr>
          <a:xfrm>
            <a:off x="5935845" y="5628749"/>
            <a:ext cx="289714" cy="289714"/>
          </a:xfrm>
          <a:custGeom>
            <a:avLst/>
            <a:gdLst/>
            <a:ahLst/>
            <a:cxnLst>
              <a:cxn ang="0">
                <a:pos x="wd2" y="hd2"/>
              </a:cxn>
              <a:cxn ang="5400000">
                <a:pos x="wd2" y="hd2"/>
              </a:cxn>
              <a:cxn ang="10800000">
                <a:pos x="wd2" y="hd2"/>
              </a:cxn>
              <a:cxn ang="16200000">
                <a:pos x="wd2" y="hd2"/>
              </a:cxn>
            </a:cxnLst>
            <a:rect l="0" t="0" r="r" b="b"/>
            <a:pathLst>
              <a:path w="21600" h="21600" extrusionOk="0">
                <a:moveTo>
                  <a:pt x="20618" y="20458"/>
                </a:moveTo>
                <a:lnTo>
                  <a:pt x="14727" y="18775"/>
                </a:lnTo>
                <a:lnTo>
                  <a:pt x="14727" y="1142"/>
                </a:lnTo>
                <a:lnTo>
                  <a:pt x="20618" y="2825"/>
                </a:lnTo>
                <a:cubicBezTo>
                  <a:pt x="20618" y="2825"/>
                  <a:pt x="20618" y="20458"/>
                  <a:pt x="20618" y="20458"/>
                </a:cubicBezTo>
                <a:close/>
                <a:moveTo>
                  <a:pt x="13745" y="18775"/>
                </a:moveTo>
                <a:lnTo>
                  <a:pt x="7855" y="20458"/>
                </a:lnTo>
                <a:lnTo>
                  <a:pt x="7855" y="2825"/>
                </a:lnTo>
                <a:lnTo>
                  <a:pt x="13745" y="1142"/>
                </a:lnTo>
                <a:cubicBezTo>
                  <a:pt x="13745" y="1142"/>
                  <a:pt x="13745" y="18775"/>
                  <a:pt x="13745" y="18775"/>
                </a:cubicBezTo>
                <a:close/>
                <a:moveTo>
                  <a:pt x="6873" y="20458"/>
                </a:moveTo>
                <a:lnTo>
                  <a:pt x="982" y="18775"/>
                </a:lnTo>
                <a:lnTo>
                  <a:pt x="982" y="1142"/>
                </a:lnTo>
                <a:lnTo>
                  <a:pt x="6873" y="2825"/>
                </a:lnTo>
                <a:cubicBezTo>
                  <a:pt x="6873" y="2825"/>
                  <a:pt x="6873" y="20458"/>
                  <a:pt x="6873" y="20458"/>
                </a:cubicBezTo>
                <a:close/>
                <a:moveTo>
                  <a:pt x="21242" y="1990"/>
                </a:moveTo>
                <a:lnTo>
                  <a:pt x="21244" y="1983"/>
                </a:lnTo>
                <a:lnTo>
                  <a:pt x="14371" y="19"/>
                </a:lnTo>
                <a:lnTo>
                  <a:pt x="14369" y="27"/>
                </a:lnTo>
                <a:cubicBezTo>
                  <a:pt x="14326" y="14"/>
                  <a:pt x="14284" y="0"/>
                  <a:pt x="14236" y="0"/>
                </a:cubicBezTo>
                <a:cubicBezTo>
                  <a:pt x="14189" y="0"/>
                  <a:pt x="14147" y="14"/>
                  <a:pt x="14104" y="27"/>
                </a:cubicBezTo>
                <a:lnTo>
                  <a:pt x="14102" y="19"/>
                </a:lnTo>
                <a:lnTo>
                  <a:pt x="7364" y="1944"/>
                </a:lnTo>
                <a:lnTo>
                  <a:pt x="626" y="19"/>
                </a:lnTo>
                <a:lnTo>
                  <a:pt x="623" y="27"/>
                </a:lnTo>
                <a:cubicBezTo>
                  <a:pt x="581" y="14"/>
                  <a:pt x="538" y="0"/>
                  <a:pt x="491" y="0"/>
                </a:cubicBezTo>
                <a:cubicBezTo>
                  <a:pt x="220" y="0"/>
                  <a:pt x="0" y="220"/>
                  <a:pt x="0" y="491"/>
                </a:cubicBezTo>
                <a:lnTo>
                  <a:pt x="0" y="19145"/>
                </a:lnTo>
                <a:cubicBezTo>
                  <a:pt x="0" y="19370"/>
                  <a:pt x="153" y="19551"/>
                  <a:pt x="358" y="19610"/>
                </a:cubicBezTo>
                <a:lnTo>
                  <a:pt x="356" y="19618"/>
                </a:lnTo>
                <a:lnTo>
                  <a:pt x="7229" y="21581"/>
                </a:lnTo>
                <a:lnTo>
                  <a:pt x="7231" y="21573"/>
                </a:lnTo>
                <a:cubicBezTo>
                  <a:pt x="7274" y="21586"/>
                  <a:pt x="7316" y="21600"/>
                  <a:pt x="7364" y="21600"/>
                </a:cubicBezTo>
                <a:cubicBezTo>
                  <a:pt x="7411" y="21600"/>
                  <a:pt x="7454" y="21586"/>
                  <a:pt x="7496" y="21573"/>
                </a:cubicBezTo>
                <a:lnTo>
                  <a:pt x="7499" y="21581"/>
                </a:lnTo>
                <a:lnTo>
                  <a:pt x="14236" y="19656"/>
                </a:lnTo>
                <a:lnTo>
                  <a:pt x="20975" y="21581"/>
                </a:lnTo>
                <a:lnTo>
                  <a:pt x="20977" y="21573"/>
                </a:lnTo>
                <a:cubicBezTo>
                  <a:pt x="21020" y="21586"/>
                  <a:pt x="21062" y="21600"/>
                  <a:pt x="21109" y="21600"/>
                </a:cubicBezTo>
                <a:cubicBezTo>
                  <a:pt x="21380" y="21600"/>
                  <a:pt x="21600" y="21380"/>
                  <a:pt x="21600" y="21109"/>
                </a:cubicBezTo>
                <a:lnTo>
                  <a:pt x="21600" y="2455"/>
                </a:lnTo>
                <a:cubicBezTo>
                  <a:pt x="21600" y="2231"/>
                  <a:pt x="21447" y="2049"/>
                  <a:pt x="21242" y="199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0" name="Shape 2939">
            <a:extLst>
              <a:ext uri="{FF2B5EF4-FFF2-40B4-BE49-F238E27FC236}">
                <a16:creationId xmlns:a16="http://schemas.microsoft.com/office/drawing/2014/main" id="{37DF993E-EBD5-DC41-9B16-87C219B8C72E}"/>
              </a:ext>
            </a:extLst>
          </p:cNvPr>
          <p:cNvSpPr/>
          <p:nvPr userDrawn="1"/>
        </p:nvSpPr>
        <p:spPr>
          <a:xfrm>
            <a:off x="7002368" y="5628749"/>
            <a:ext cx="289714" cy="289714"/>
          </a:xfrm>
          <a:custGeom>
            <a:avLst/>
            <a:gdLst/>
            <a:ahLst/>
            <a:cxnLst>
              <a:cxn ang="0">
                <a:pos x="wd2" y="hd2"/>
              </a:cxn>
              <a:cxn ang="5400000">
                <a:pos x="wd2" y="hd2"/>
              </a:cxn>
              <a:cxn ang="10800000">
                <a:pos x="wd2" y="hd2"/>
              </a:cxn>
              <a:cxn ang="16200000">
                <a:pos x="wd2" y="hd2"/>
              </a:cxn>
            </a:cxnLst>
            <a:rect l="0" t="0" r="r" b="b"/>
            <a:pathLst>
              <a:path w="21600" h="21600" extrusionOk="0">
                <a:moveTo>
                  <a:pt x="17547" y="12509"/>
                </a:moveTo>
                <a:lnTo>
                  <a:pt x="18520" y="12645"/>
                </a:lnTo>
                <a:cubicBezTo>
                  <a:pt x="18572" y="12276"/>
                  <a:pt x="18589" y="11922"/>
                  <a:pt x="18572" y="11593"/>
                </a:cubicBezTo>
                <a:lnTo>
                  <a:pt x="17592" y="11644"/>
                </a:lnTo>
                <a:cubicBezTo>
                  <a:pt x="17606" y="11910"/>
                  <a:pt x="17591" y="12201"/>
                  <a:pt x="17547" y="12509"/>
                </a:cubicBezTo>
                <a:moveTo>
                  <a:pt x="17444" y="10833"/>
                </a:moveTo>
                <a:lnTo>
                  <a:pt x="18374" y="10520"/>
                </a:lnTo>
                <a:cubicBezTo>
                  <a:pt x="18262" y="10187"/>
                  <a:pt x="18104" y="9869"/>
                  <a:pt x="17890" y="9546"/>
                </a:cubicBezTo>
                <a:lnTo>
                  <a:pt x="17072" y="10089"/>
                </a:lnTo>
                <a:cubicBezTo>
                  <a:pt x="17237" y="10339"/>
                  <a:pt x="17359" y="10582"/>
                  <a:pt x="17444" y="10833"/>
                </a:cubicBezTo>
                <a:moveTo>
                  <a:pt x="17529" y="13890"/>
                </a:moveTo>
                <a:cubicBezTo>
                  <a:pt x="17440" y="13801"/>
                  <a:pt x="17317" y="13745"/>
                  <a:pt x="17182" y="13745"/>
                </a:cubicBezTo>
                <a:cubicBezTo>
                  <a:pt x="16910" y="13745"/>
                  <a:pt x="16691" y="13965"/>
                  <a:pt x="16691" y="14236"/>
                </a:cubicBezTo>
                <a:cubicBezTo>
                  <a:pt x="16691" y="14372"/>
                  <a:pt x="16746" y="14495"/>
                  <a:pt x="16835" y="14583"/>
                </a:cubicBezTo>
                <a:lnTo>
                  <a:pt x="17469" y="15218"/>
                </a:lnTo>
                <a:lnTo>
                  <a:pt x="16835" y="15853"/>
                </a:lnTo>
                <a:cubicBezTo>
                  <a:pt x="16746" y="15942"/>
                  <a:pt x="16691" y="16064"/>
                  <a:pt x="16691" y="16200"/>
                </a:cubicBezTo>
                <a:cubicBezTo>
                  <a:pt x="16691" y="16471"/>
                  <a:pt x="16910" y="16691"/>
                  <a:pt x="17182" y="16691"/>
                </a:cubicBezTo>
                <a:cubicBezTo>
                  <a:pt x="17317" y="16691"/>
                  <a:pt x="17440" y="16636"/>
                  <a:pt x="17529" y="16547"/>
                </a:cubicBezTo>
                <a:lnTo>
                  <a:pt x="18164" y="15912"/>
                </a:lnTo>
                <a:lnTo>
                  <a:pt x="18798" y="16547"/>
                </a:lnTo>
                <a:cubicBezTo>
                  <a:pt x="18887" y="16636"/>
                  <a:pt x="19010" y="16691"/>
                  <a:pt x="19145" y="16691"/>
                </a:cubicBezTo>
                <a:cubicBezTo>
                  <a:pt x="19417" y="16691"/>
                  <a:pt x="19636" y="16471"/>
                  <a:pt x="19636" y="16200"/>
                </a:cubicBezTo>
                <a:cubicBezTo>
                  <a:pt x="19636" y="16064"/>
                  <a:pt x="19582" y="15942"/>
                  <a:pt x="19493" y="15853"/>
                </a:cubicBezTo>
                <a:lnTo>
                  <a:pt x="18858" y="15218"/>
                </a:lnTo>
                <a:lnTo>
                  <a:pt x="19493" y="14583"/>
                </a:lnTo>
                <a:cubicBezTo>
                  <a:pt x="19582" y="14495"/>
                  <a:pt x="19636" y="14372"/>
                  <a:pt x="19636" y="14236"/>
                </a:cubicBezTo>
                <a:cubicBezTo>
                  <a:pt x="19636" y="13965"/>
                  <a:pt x="19417" y="13745"/>
                  <a:pt x="19145" y="13745"/>
                </a:cubicBezTo>
                <a:cubicBezTo>
                  <a:pt x="19009" y="13745"/>
                  <a:pt x="18887" y="13801"/>
                  <a:pt x="18798" y="13890"/>
                </a:cubicBezTo>
                <a:lnTo>
                  <a:pt x="18164" y="14524"/>
                </a:lnTo>
                <a:cubicBezTo>
                  <a:pt x="18164" y="14524"/>
                  <a:pt x="17529" y="13890"/>
                  <a:pt x="17529" y="13890"/>
                </a:cubicBezTo>
                <a:close/>
                <a:moveTo>
                  <a:pt x="20618" y="20458"/>
                </a:moveTo>
                <a:lnTo>
                  <a:pt x="14727" y="18775"/>
                </a:lnTo>
                <a:lnTo>
                  <a:pt x="14727" y="7698"/>
                </a:lnTo>
                <a:cubicBezTo>
                  <a:pt x="14950" y="7802"/>
                  <a:pt x="15155" y="7914"/>
                  <a:pt x="15324" y="8034"/>
                </a:cubicBezTo>
                <a:lnTo>
                  <a:pt x="15893" y="7234"/>
                </a:lnTo>
                <a:cubicBezTo>
                  <a:pt x="15627" y="7044"/>
                  <a:pt x="15313" y="6872"/>
                  <a:pt x="14959" y="6721"/>
                </a:cubicBezTo>
                <a:lnTo>
                  <a:pt x="14727" y="7263"/>
                </a:lnTo>
                <a:lnTo>
                  <a:pt x="14727" y="1142"/>
                </a:lnTo>
                <a:lnTo>
                  <a:pt x="20618" y="2825"/>
                </a:lnTo>
                <a:cubicBezTo>
                  <a:pt x="20618" y="2825"/>
                  <a:pt x="20618" y="20458"/>
                  <a:pt x="20618" y="20458"/>
                </a:cubicBezTo>
                <a:close/>
                <a:moveTo>
                  <a:pt x="13745" y="18775"/>
                </a:moveTo>
                <a:lnTo>
                  <a:pt x="7855" y="20458"/>
                </a:lnTo>
                <a:lnTo>
                  <a:pt x="7855" y="9347"/>
                </a:lnTo>
                <a:lnTo>
                  <a:pt x="8249" y="10199"/>
                </a:lnTo>
                <a:cubicBezTo>
                  <a:pt x="8580" y="10045"/>
                  <a:pt x="8881" y="9843"/>
                  <a:pt x="9168" y="9581"/>
                </a:cubicBezTo>
                <a:lnTo>
                  <a:pt x="8505" y="8857"/>
                </a:lnTo>
                <a:cubicBezTo>
                  <a:pt x="8297" y="9048"/>
                  <a:pt x="8088" y="9187"/>
                  <a:pt x="7855" y="9299"/>
                </a:cubicBezTo>
                <a:lnTo>
                  <a:pt x="7855" y="2825"/>
                </a:lnTo>
                <a:lnTo>
                  <a:pt x="13745" y="1142"/>
                </a:lnTo>
                <a:cubicBezTo>
                  <a:pt x="13745" y="1142"/>
                  <a:pt x="13745" y="18775"/>
                  <a:pt x="13745" y="18775"/>
                </a:cubicBezTo>
                <a:close/>
                <a:moveTo>
                  <a:pt x="6873" y="20458"/>
                </a:moveTo>
                <a:lnTo>
                  <a:pt x="982" y="18775"/>
                </a:lnTo>
                <a:lnTo>
                  <a:pt x="982" y="1142"/>
                </a:lnTo>
                <a:lnTo>
                  <a:pt x="6873" y="2825"/>
                </a:lnTo>
                <a:cubicBezTo>
                  <a:pt x="6873" y="2825"/>
                  <a:pt x="6873" y="20458"/>
                  <a:pt x="6873" y="20458"/>
                </a:cubicBezTo>
                <a:close/>
                <a:moveTo>
                  <a:pt x="21241" y="1990"/>
                </a:moveTo>
                <a:lnTo>
                  <a:pt x="21244" y="1983"/>
                </a:lnTo>
                <a:lnTo>
                  <a:pt x="14372" y="19"/>
                </a:lnTo>
                <a:lnTo>
                  <a:pt x="14369" y="27"/>
                </a:lnTo>
                <a:cubicBezTo>
                  <a:pt x="14326" y="14"/>
                  <a:pt x="14283" y="0"/>
                  <a:pt x="14236" y="0"/>
                </a:cubicBezTo>
                <a:cubicBezTo>
                  <a:pt x="14189" y="0"/>
                  <a:pt x="14147" y="14"/>
                  <a:pt x="14104" y="27"/>
                </a:cubicBezTo>
                <a:lnTo>
                  <a:pt x="14102" y="19"/>
                </a:lnTo>
                <a:lnTo>
                  <a:pt x="7364" y="1944"/>
                </a:lnTo>
                <a:lnTo>
                  <a:pt x="626" y="19"/>
                </a:lnTo>
                <a:lnTo>
                  <a:pt x="623" y="27"/>
                </a:lnTo>
                <a:cubicBezTo>
                  <a:pt x="580" y="14"/>
                  <a:pt x="538" y="0"/>
                  <a:pt x="491" y="0"/>
                </a:cubicBezTo>
                <a:cubicBezTo>
                  <a:pt x="220" y="0"/>
                  <a:pt x="0" y="220"/>
                  <a:pt x="0" y="491"/>
                </a:cubicBezTo>
                <a:lnTo>
                  <a:pt x="0" y="19145"/>
                </a:lnTo>
                <a:cubicBezTo>
                  <a:pt x="0" y="19370"/>
                  <a:pt x="153" y="19551"/>
                  <a:pt x="359" y="19610"/>
                </a:cubicBezTo>
                <a:lnTo>
                  <a:pt x="356" y="19618"/>
                </a:lnTo>
                <a:lnTo>
                  <a:pt x="7228" y="21581"/>
                </a:lnTo>
                <a:lnTo>
                  <a:pt x="7231" y="21573"/>
                </a:lnTo>
                <a:cubicBezTo>
                  <a:pt x="7274" y="21586"/>
                  <a:pt x="7317" y="21600"/>
                  <a:pt x="7364" y="21600"/>
                </a:cubicBezTo>
                <a:cubicBezTo>
                  <a:pt x="7411" y="21600"/>
                  <a:pt x="7453" y="21586"/>
                  <a:pt x="7496" y="21573"/>
                </a:cubicBezTo>
                <a:lnTo>
                  <a:pt x="7499" y="21581"/>
                </a:lnTo>
                <a:lnTo>
                  <a:pt x="14236" y="19656"/>
                </a:lnTo>
                <a:lnTo>
                  <a:pt x="20975" y="21581"/>
                </a:lnTo>
                <a:lnTo>
                  <a:pt x="20977" y="21573"/>
                </a:lnTo>
                <a:cubicBezTo>
                  <a:pt x="21020" y="21586"/>
                  <a:pt x="21062" y="21600"/>
                  <a:pt x="21109" y="21600"/>
                </a:cubicBezTo>
                <a:cubicBezTo>
                  <a:pt x="21380" y="21600"/>
                  <a:pt x="21600" y="21380"/>
                  <a:pt x="21600" y="21109"/>
                </a:cubicBezTo>
                <a:lnTo>
                  <a:pt x="21600" y="2455"/>
                </a:lnTo>
                <a:cubicBezTo>
                  <a:pt x="21600" y="2231"/>
                  <a:pt x="21447" y="2049"/>
                  <a:pt x="21241" y="1990"/>
                </a:cubicBezTo>
                <a:moveTo>
                  <a:pt x="16435" y="9275"/>
                </a:moveTo>
                <a:lnTo>
                  <a:pt x="16518" y="9374"/>
                </a:lnTo>
                <a:lnTo>
                  <a:pt x="17269" y="8740"/>
                </a:lnTo>
                <a:lnTo>
                  <a:pt x="17184" y="8640"/>
                </a:lnTo>
                <a:cubicBezTo>
                  <a:pt x="17013" y="8438"/>
                  <a:pt x="16840" y="8236"/>
                  <a:pt x="16677" y="8019"/>
                </a:cubicBezTo>
                <a:lnTo>
                  <a:pt x="15891" y="8606"/>
                </a:lnTo>
                <a:cubicBezTo>
                  <a:pt x="16066" y="8840"/>
                  <a:pt x="16251" y="9059"/>
                  <a:pt x="16435" y="9275"/>
                </a:cubicBezTo>
                <a:moveTo>
                  <a:pt x="6270" y="11022"/>
                </a:moveTo>
                <a:lnTo>
                  <a:pt x="5739" y="10196"/>
                </a:lnTo>
                <a:cubicBezTo>
                  <a:pt x="5432" y="10394"/>
                  <a:pt x="5153" y="10605"/>
                  <a:pt x="4909" y="10825"/>
                </a:cubicBezTo>
                <a:lnTo>
                  <a:pt x="5568" y="11554"/>
                </a:lnTo>
                <a:cubicBezTo>
                  <a:pt x="5772" y="11370"/>
                  <a:pt x="6008" y="11191"/>
                  <a:pt x="6270" y="11022"/>
                </a:cubicBezTo>
                <a:moveTo>
                  <a:pt x="5004" y="12185"/>
                </a:moveTo>
                <a:lnTo>
                  <a:pt x="4196" y="11628"/>
                </a:lnTo>
                <a:cubicBezTo>
                  <a:pt x="3975" y="11949"/>
                  <a:pt x="3812" y="12288"/>
                  <a:pt x="3713" y="12634"/>
                </a:cubicBezTo>
                <a:lnTo>
                  <a:pt x="4656" y="12906"/>
                </a:lnTo>
                <a:cubicBezTo>
                  <a:pt x="4727" y="12661"/>
                  <a:pt x="4844" y="12418"/>
                  <a:pt x="5004" y="12185"/>
                </a:cubicBezTo>
                <a:moveTo>
                  <a:pt x="10467" y="8318"/>
                </a:moveTo>
                <a:lnTo>
                  <a:pt x="9972" y="7470"/>
                </a:lnTo>
                <a:cubicBezTo>
                  <a:pt x="9623" y="7674"/>
                  <a:pt x="9362" y="7936"/>
                  <a:pt x="9132" y="8189"/>
                </a:cubicBezTo>
                <a:lnTo>
                  <a:pt x="9857" y="8850"/>
                </a:lnTo>
                <a:cubicBezTo>
                  <a:pt x="10063" y="8624"/>
                  <a:pt x="10245" y="8448"/>
                  <a:pt x="10467" y="8318"/>
                </a:cubicBezTo>
                <a:moveTo>
                  <a:pt x="3927" y="15709"/>
                </a:moveTo>
                <a:cubicBezTo>
                  <a:pt x="4469" y="15709"/>
                  <a:pt x="4909" y="15270"/>
                  <a:pt x="4909" y="14727"/>
                </a:cubicBezTo>
                <a:cubicBezTo>
                  <a:pt x="4909" y="14185"/>
                  <a:pt x="4469" y="13745"/>
                  <a:pt x="3927" y="13745"/>
                </a:cubicBezTo>
                <a:cubicBezTo>
                  <a:pt x="3385" y="13745"/>
                  <a:pt x="2945" y="14185"/>
                  <a:pt x="2945" y="14727"/>
                </a:cubicBezTo>
                <a:cubicBezTo>
                  <a:pt x="2945" y="15270"/>
                  <a:pt x="3385" y="15709"/>
                  <a:pt x="3927" y="15709"/>
                </a:cubicBezTo>
                <a:moveTo>
                  <a:pt x="12273" y="7855"/>
                </a:moveTo>
                <a:cubicBezTo>
                  <a:pt x="12815" y="7855"/>
                  <a:pt x="13255" y="7415"/>
                  <a:pt x="13255" y="6873"/>
                </a:cubicBezTo>
                <a:cubicBezTo>
                  <a:pt x="13255" y="6331"/>
                  <a:pt x="12815" y="5891"/>
                  <a:pt x="12273" y="5891"/>
                </a:cubicBezTo>
                <a:cubicBezTo>
                  <a:pt x="11730" y="5891"/>
                  <a:pt x="11291" y="6331"/>
                  <a:pt x="11291" y="6873"/>
                </a:cubicBezTo>
                <a:cubicBezTo>
                  <a:pt x="11291" y="7415"/>
                  <a:pt x="11730" y="7855"/>
                  <a:pt x="12273" y="7855"/>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1" name="Shape 2940">
            <a:extLst>
              <a:ext uri="{FF2B5EF4-FFF2-40B4-BE49-F238E27FC236}">
                <a16:creationId xmlns:a16="http://schemas.microsoft.com/office/drawing/2014/main" id="{506CA8BA-B433-9F46-8DA0-7E624F2C66A2}"/>
              </a:ext>
            </a:extLst>
          </p:cNvPr>
          <p:cNvSpPr/>
          <p:nvPr userDrawn="1"/>
        </p:nvSpPr>
        <p:spPr>
          <a:xfrm>
            <a:off x="8068890" y="5628749"/>
            <a:ext cx="289714" cy="289714"/>
          </a:xfrm>
          <a:custGeom>
            <a:avLst/>
            <a:gdLst/>
            <a:ahLst/>
            <a:cxnLst>
              <a:cxn ang="0">
                <a:pos x="wd2" y="hd2"/>
              </a:cxn>
              <a:cxn ang="5400000">
                <a:pos x="wd2" y="hd2"/>
              </a:cxn>
              <a:cxn ang="10800000">
                <a:pos x="wd2" y="hd2"/>
              </a:cxn>
              <a:cxn ang="16200000">
                <a:pos x="wd2" y="hd2"/>
              </a:cxn>
            </a:cxnLst>
            <a:rect l="0" t="0" r="r" b="b"/>
            <a:pathLst>
              <a:path w="21600" h="21600" extrusionOk="0">
                <a:moveTo>
                  <a:pt x="10800" y="8345"/>
                </a:moveTo>
                <a:cubicBezTo>
                  <a:pt x="9444" y="8345"/>
                  <a:pt x="8345" y="9444"/>
                  <a:pt x="8345" y="10800"/>
                </a:cubicBezTo>
                <a:cubicBezTo>
                  <a:pt x="8345" y="12156"/>
                  <a:pt x="9444" y="13255"/>
                  <a:pt x="10800" y="13255"/>
                </a:cubicBezTo>
                <a:cubicBezTo>
                  <a:pt x="12156" y="13255"/>
                  <a:pt x="13255" y="12156"/>
                  <a:pt x="13255" y="10800"/>
                </a:cubicBezTo>
                <a:cubicBezTo>
                  <a:pt x="13255" y="9444"/>
                  <a:pt x="12156" y="8345"/>
                  <a:pt x="10800" y="8345"/>
                </a:cubicBezTo>
                <a:moveTo>
                  <a:pt x="11291" y="20593"/>
                </a:moveTo>
                <a:lnTo>
                  <a:pt x="11291" y="17182"/>
                </a:lnTo>
                <a:cubicBezTo>
                  <a:pt x="11291" y="16910"/>
                  <a:pt x="11071" y="16691"/>
                  <a:pt x="10800" y="16691"/>
                </a:cubicBezTo>
                <a:cubicBezTo>
                  <a:pt x="10529" y="16691"/>
                  <a:pt x="10309" y="16910"/>
                  <a:pt x="10309" y="17182"/>
                </a:cubicBezTo>
                <a:lnTo>
                  <a:pt x="10309" y="20593"/>
                </a:lnTo>
                <a:cubicBezTo>
                  <a:pt x="5280" y="20344"/>
                  <a:pt x="1255" y="16319"/>
                  <a:pt x="1006" y="11291"/>
                </a:cubicBezTo>
                <a:lnTo>
                  <a:pt x="4418" y="11291"/>
                </a:lnTo>
                <a:cubicBezTo>
                  <a:pt x="4690" y="11291"/>
                  <a:pt x="4909" y="11071"/>
                  <a:pt x="4909" y="10800"/>
                </a:cubicBezTo>
                <a:cubicBezTo>
                  <a:pt x="4909" y="10529"/>
                  <a:pt x="4690" y="10309"/>
                  <a:pt x="4418" y="10309"/>
                </a:cubicBezTo>
                <a:lnTo>
                  <a:pt x="1006" y="10309"/>
                </a:lnTo>
                <a:cubicBezTo>
                  <a:pt x="1255" y="5281"/>
                  <a:pt x="5280" y="1256"/>
                  <a:pt x="10309" y="1007"/>
                </a:cubicBezTo>
                <a:lnTo>
                  <a:pt x="10309" y="4418"/>
                </a:lnTo>
                <a:cubicBezTo>
                  <a:pt x="10309" y="4690"/>
                  <a:pt x="10529" y="4909"/>
                  <a:pt x="10800" y="4909"/>
                </a:cubicBezTo>
                <a:cubicBezTo>
                  <a:pt x="11071" y="4909"/>
                  <a:pt x="11291" y="4690"/>
                  <a:pt x="11291" y="4418"/>
                </a:cubicBezTo>
                <a:lnTo>
                  <a:pt x="11291" y="1007"/>
                </a:lnTo>
                <a:cubicBezTo>
                  <a:pt x="16320" y="1256"/>
                  <a:pt x="20345" y="5281"/>
                  <a:pt x="20594" y="10309"/>
                </a:cubicBezTo>
                <a:lnTo>
                  <a:pt x="17182" y="10309"/>
                </a:lnTo>
                <a:cubicBezTo>
                  <a:pt x="16910" y="10309"/>
                  <a:pt x="16691" y="10529"/>
                  <a:pt x="16691" y="10800"/>
                </a:cubicBezTo>
                <a:cubicBezTo>
                  <a:pt x="16691" y="11071"/>
                  <a:pt x="16910" y="11291"/>
                  <a:pt x="17182" y="11291"/>
                </a:cubicBezTo>
                <a:lnTo>
                  <a:pt x="20594" y="11291"/>
                </a:lnTo>
                <a:cubicBezTo>
                  <a:pt x="20345" y="16319"/>
                  <a:pt x="16320" y="20344"/>
                  <a:pt x="11291" y="20593"/>
                </a:cubicBezTo>
                <a:moveTo>
                  <a:pt x="10800" y="0"/>
                </a:moveTo>
                <a:cubicBezTo>
                  <a:pt x="10800" y="0"/>
                  <a:pt x="10800" y="0"/>
                  <a:pt x="10800" y="0"/>
                </a:cubicBezTo>
                <a:cubicBezTo>
                  <a:pt x="10800" y="0"/>
                  <a:pt x="10800" y="0"/>
                  <a:pt x="10800" y="0"/>
                </a:cubicBez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2" name="Shape 2941">
            <a:extLst>
              <a:ext uri="{FF2B5EF4-FFF2-40B4-BE49-F238E27FC236}">
                <a16:creationId xmlns:a16="http://schemas.microsoft.com/office/drawing/2014/main" id="{C5A75A47-B36D-314F-9DDF-BBFBFE283576}"/>
              </a:ext>
            </a:extLst>
          </p:cNvPr>
          <p:cNvSpPr/>
          <p:nvPr userDrawn="1"/>
        </p:nvSpPr>
        <p:spPr>
          <a:xfrm>
            <a:off x="9135412" y="5628749"/>
            <a:ext cx="289714" cy="289714"/>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7648"/>
                </a:lnTo>
                <a:cubicBezTo>
                  <a:pt x="14694" y="17407"/>
                  <a:pt x="17408" y="14693"/>
                  <a:pt x="17649" y="11291"/>
                </a:cubicBezTo>
                <a:lnTo>
                  <a:pt x="20594" y="11291"/>
                </a:lnTo>
                <a:cubicBezTo>
                  <a:pt x="20345" y="16319"/>
                  <a:pt x="16320" y="20344"/>
                  <a:pt x="11291" y="20593"/>
                </a:cubicBezTo>
                <a:moveTo>
                  <a:pt x="11291" y="13205"/>
                </a:moveTo>
                <a:cubicBezTo>
                  <a:pt x="12252" y="13010"/>
                  <a:pt x="13005" y="12252"/>
                  <a:pt x="13201" y="11291"/>
                </a:cubicBezTo>
                <a:lnTo>
                  <a:pt x="16667" y="11291"/>
                </a:lnTo>
                <a:cubicBezTo>
                  <a:pt x="16431" y="14152"/>
                  <a:pt x="14152" y="16429"/>
                  <a:pt x="11291" y="16666"/>
                </a:cubicBezTo>
                <a:cubicBezTo>
                  <a:pt x="11291" y="16666"/>
                  <a:pt x="11291" y="13205"/>
                  <a:pt x="11291" y="13205"/>
                </a:cubicBezTo>
                <a:close/>
                <a:moveTo>
                  <a:pt x="11291" y="4934"/>
                </a:moveTo>
                <a:cubicBezTo>
                  <a:pt x="12233" y="5012"/>
                  <a:pt x="13111" y="5315"/>
                  <a:pt x="13875" y="5784"/>
                </a:cubicBezTo>
                <a:cubicBezTo>
                  <a:pt x="13793" y="5967"/>
                  <a:pt x="13745" y="6168"/>
                  <a:pt x="13745" y="6382"/>
                </a:cubicBezTo>
                <a:cubicBezTo>
                  <a:pt x="13745" y="7195"/>
                  <a:pt x="14405" y="7855"/>
                  <a:pt x="15218" y="7855"/>
                </a:cubicBezTo>
                <a:cubicBezTo>
                  <a:pt x="15432" y="7855"/>
                  <a:pt x="15633" y="7807"/>
                  <a:pt x="15816" y="7725"/>
                </a:cubicBezTo>
                <a:cubicBezTo>
                  <a:pt x="16286" y="8489"/>
                  <a:pt x="16589" y="9367"/>
                  <a:pt x="16667" y="10309"/>
                </a:cubicBezTo>
                <a:lnTo>
                  <a:pt x="13201" y="10309"/>
                </a:lnTo>
                <a:cubicBezTo>
                  <a:pt x="13005" y="9348"/>
                  <a:pt x="12252" y="8590"/>
                  <a:pt x="11291" y="8395"/>
                </a:cubicBezTo>
                <a:cubicBezTo>
                  <a:pt x="11291" y="8395"/>
                  <a:pt x="11291" y="4934"/>
                  <a:pt x="11291" y="4934"/>
                </a:cubicBezTo>
                <a:close/>
                <a:moveTo>
                  <a:pt x="11291" y="1007"/>
                </a:moveTo>
                <a:cubicBezTo>
                  <a:pt x="16320" y="1256"/>
                  <a:pt x="20345" y="5281"/>
                  <a:pt x="20594" y="10309"/>
                </a:cubicBezTo>
                <a:lnTo>
                  <a:pt x="17649" y="10309"/>
                </a:lnTo>
                <a:cubicBezTo>
                  <a:pt x="17563" y="9102"/>
                  <a:pt x="17162" y="7985"/>
                  <a:pt x="16534" y="7031"/>
                </a:cubicBezTo>
                <a:cubicBezTo>
                  <a:pt x="16631" y="6835"/>
                  <a:pt x="16691" y="6616"/>
                  <a:pt x="16691" y="6382"/>
                </a:cubicBezTo>
                <a:cubicBezTo>
                  <a:pt x="16691" y="5569"/>
                  <a:pt x="16032" y="4909"/>
                  <a:pt x="15218" y="4909"/>
                </a:cubicBezTo>
                <a:cubicBezTo>
                  <a:pt x="14984" y="4909"/>
                  <a:pt x="14765" y="4969"/>
                  <a:pt x="14568" y="5066"/>
                </a:cubicBezTo>
                <a:cubicBezTo>
                  <a:pt x="13614" y="4439"/>
                  <a:pt x="12498" y="4038"/>
                  <a:pt x="11291" y="3952"/>
                </a:cubicBezTo>
                <a:cubicBezTo>
                  <a:pt x="11291" y="3952"/>
                  <a:pt x="11291" y="1007"/>
                  <a:pt x="11291" y="1007"/>
                </a:cubicBezTo>
                <a:close/>
                <a:moveTo>
                  <a:pt x="10309" y="3949"/>
                </a:moveTo>
                <a:cubicBezTo>
                  <a:pt x="7225" y="4167"/>
                  <a:pt x="4703" y="6417"/>
                  <a:pt x="4078" y="9370"/>
                </a:cubicBezTo>
                <a:cubicBezTo>
                  <a:pt x="3590" y="9486"/>
                  <a:pt x="3196" y="9843"/>
                  <a:pt x="3030" y="10309"/>
                </a:cubicBezTo>
                <a:lnTo>
                  <a:pt x="1006" y="10309"/>
                </a:lnTo>
                <a:cubicBezTo>
                  <a:pt x="1255" y="5281"/>
                  <a:pt x="5280" y="1256"/>
                  <a:pt x="10309" y="1007"/>
                </a:cubicBezTo>
                <a:cubicBezTo>
                  <a:pt x="10309" y="1007"/>
                  <a:pt x="10309" y="3949"/>
                  <a:pt x="10309" y="3949"/>
                </a:cubicBezTo>
                <a:close/>
                <a:moveTo>
                  <a:pt x="10309" y="8395"/>
                </a:moveTo>
                <a:cubicBezTo>
                  <a:pt x="9348" y="8590"/>
                  <a:pt x="8595" y="9348"/>
                  <a:pt x="8399" y="10309"/>
                </a:cubicBezTo>
                <a:lnTo>
                  <a:pt x="5796" y="10309"/>
                </a:lnTo>
                <a:cubicBezTo>
                  <a:pt x="5666" y="9948"/>
                  <a:pt x="5405" y="9649"/>
                  <a:pt x="5062" y="9482"/>
                </a:cubicBezTo>
                <a:cubicBezTo>
                  <a:pt x="5626" y="7018"/>
                  <a:pt x="7730" y="5144"/>
                  <a:pt x="10309" y="4930"/>
                </a:cubicBezTo>
                <a:cubicBezTo>
                  <a:pt x="10309" y="4930"/>
                  <a:pt x="10309" y="8395"/>
                  <a:pt x="10309" y="8395"/>
                </a:cubicBezTo>
                <a:close/>
                <a:moveTo>
                  <a:pt x="10309" y="16670"/>
                </a:moveTo>
                <a:cubicBezTo>
                  <a:pt x="7730" y="16456"/>
                  <a:pt x="5626" y="14582"/>
                  <a:pt x="5062" y="12118"/>
                </a:cubicBezTo>
                <a:cubicBezTo>
                  <a:pt x="5405" y="11951"/>
                  <a:pt x="5666" y="11652"/>
                  <a:pt x="5796" y="11291"/>
                </a:cubicBezTo>
                <a:lnTo>
                  <a:pt x="8399" y="11291"/>
                </a:lnTo>
                <a:cubicBezTo>
                  <a:pt x="8595" y="12252"/>
                  <a:pt x="9348" y="13010"/>
                  <a:pt x="10309" y="13205"/>
                </a:cubicBezTo>
                <a:cubicBezTo>
                  <a:pt x="10309" y="13205"/>
                  <a:pt x="10309" y="16670"/>
                  <a:pt x="10309" y="16670"/>
                </a:cubicBezTo>
                <a:close/>
                <a:moveTo>
                  <a:pt x="10309" y="20593"/>
                </a:moveTo>
                <a:cubicBezTo>
                  <a:pt x="5280" y="20344"/>
                  <a:pt x="1255" y="16319"/>
                  <a:pt x="1006" y="11291"/>
                </a:cubicBezTo>
                <a:lnTo>
                  <a:pt x="3030" y="11291"/>
                </a:lnTo>
                <a:cubicBezTo>
                  <a:pt x="3196" y="11757"/>
                  <a:pt x="3590" y="12114"/>
                  <a:pt x="4078" y="12230"/>
                </a:cubicBezTo>
                <a:cubicBezTo>
                  <a:pt x="4703" y="15183"/>
                  <a:pt x="7225" y="17434"/>
                  <a:pt x="10309" y="17651"/>
                </a:cubicBezTo>
                <a:cubicBezTo>
                  <a:pt x="10309" y="17651"/>
                  <a:pt x="10309" y="20593"/>
                  <a:pt x="10309" y="20593"/>
                </a:cubicBez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3" name="Shape 2942">
            <a:extLst>
              <a:ext uri="{FF2B5EF4-FFF2-40B4-BE49-F238E27FC236}">
                <a16:creationId xmlns:a16="http://schemas.microsoft.com/office/drawing/2014/main" id="{FE4FE0EC-5AEA-9A43-8B11-36A5AC87CEDC}"/>
              </a:ext>
            </a:extLst>
          </p:cNvPr>
          <p:cNvSpPr/>
          <p:nvPr userDrawn="1"/>
        </p:nvSpPr>
        <p:spPr>
          <a:xfrm>
            <a:off x="10203822" y="5628749"/>
            <a:ext cx="237039" cy="289714"/>
          </a:xfrm>
          <a:custGeom>
            <a:avLst/>
            <a:gdLst/>
            <a:ahLst/>
            <a:cxnLst>
              <a:cxn ang="0">
                <a:pos x="wd2" y="hd2"/>
              </a:cxn>
              <a:cxn ang="5400000">
                <a:pos x="wd2" y="hd2"/>
              </a:cxn>
              <a:cxn ang="10800000">
                <a:pos x="wd2" y="hd2"/>
              </a:cxn>
              <a:cxn ang="16200000">
                <a:pos x="wd2" y="hd2"/>
              </a:cxn>
            </a:cxnLst>
            <a:rect l="0" t="0" r="r" b="b"/>
            <a:pathLst>
              <a:path w="21600" h="21600" extrusionOk="0">
                <a:moveTo>
                  <a:pt x="20400" y="12524"/>
                </a:moveTo>
                <a:cubicBezTo>
                  <a:pt x="19362" y="12218"/>
                  <a:pt x="17455" y="11782"/>
                  <a:pt x="15000" y="11782"/>
                </a:cubicBezTo>
                <a:cubicBezTo>
                  <a:pt x="12625" y="11782"/>
                  <a:pt x="11514" y="12089"/>
                  <a:pt x="10534" y="12360"/>
                </a:cubicBezTo>
                <a:cubicBezTo>
                  <a:pt x="9751" y="12577"/>
                  <a:pt x="9076" y="12764"/>
                  <a:pt x="7800" y="12764"/>
                </a:cubicBezTo>
                <a:cubicBezTo>
                  <a:pt x="6097" y="12764"/>
                  <a:pt x="5268" y="12537"/>
                  <a:pt x="4390" y="12298"/>
                </a:cubicBezTo>
                <a:cubicBezTo>
                  <a:pt x="3564" y="12073"/>
                  <a:pt x="2709" y="11842"/>
                  <a:pt x="1200" y="11792"/>
                </a:cubicBezTo>
                <a:lnTo>
                  <a:pt x="1200" y="992"/>
                </a:lnTo>
                <a:cubicBezTo>
                  <a:pt x="2511" y="1038"/>
                  <a:pt x="3242" y="1238"/>
                  <a:pt x="4010" y="1448"/>
                </a:cubicBezTo>
                <a:cubicBezTo>
                  <a:pt x="4941" y="1701"/>
                  <a:pt x="5903" y="1964"/>
                  <a:pt x="7800" y="1964"/>
                </a:cubicBezTo>
                <a:cubicBezTo>
                  <a:pt x="9273" y="1964"/>
                  <a:pt x="10109" y="1733"/>
                  <a:pt x="10918" y="1508"/>
                </a:cubicBezTo>
                <a:cubicBezTo>
                  <a:pt x="11854" y="1250"/>
                  <a:pt x="12823" y="982"/>
                  <a:pt x="15000" y="982"/>
                </a:cubicBezTo>
                <a:cubicBezTo>
                  <a:pt x="17661" y="982"/>
                  <a:pt x="19648" y="1545"/>
                  <a:pt x="20400" y="1794"/>
                </a:cubicBezTo>
                <a:cubicBezTo>
                  <a:pt x="20400" y="1794"/>
                  <a:pt x="20400" y="12524"/>
                  <a:pt x="20400" y="12524"/>
                </a:cubicBezTo>
                <a:close/>
                <a:moveTo>
                  <a:pt x="21594" y="1473"/>
                </a:moveTo>
                <a:cubicBezTo>
                  <a:pt x="21594" y="1293"/>
                  <a:pt x="21478" y="1120"/>
                  <a:pt x="21268" y="1034"/>
                </a:cubicBezTo>
                <a:cubicBezTo>
                  <a:pt x="21165" y="991"/>
                  <a:pt x="18699" y="0"/>
                  <a:pt x="15000" y="0"/>
                </a:cubicBezTo>
                <a:cubicBezTo>
                  <a:pt x="12625" y="0"/>
                  <a:pt x="11514" y="308"/>
                  <a:pt x="10534" y="579"/>
                </a:cubicBezTo>
                <a:cubicBezTo>
                  <a:pt x="9751" y="795"/>
                  <a:pt x="9076" y="982"/>
                  <a:pt x="7800" y="982"/>
                </a:cubicBezTo>
                <a:cubicBezTo>
                  <a:pt x="6097" y="982"/>
                  <a:pt x="5268" y="756"/>
                  <a:pt x="4390" y="516"/>
                </a:cubicBezTo>
                <a:cubicBezTo>
                  <a:pt x="3459" y="263"/>
                  <a:pt x="2497" y="0"/>
                  <a:pt x="600" y="0"/>
                </a:cubicBezTo>
                <a:cubicBezTo>
                  <a:pt x="268" y="0"/>
                  <a:pt x="0" y="220"/>
                  <a:pt x="0" y="491"/>
                </a:cubicBezTo>
                <a:lnTo>
                  <a:pt x="0" y="21109"/>
                </a:lnTo>
                <a:cubicBezTo>
                  <a:pt x="0" y="21380"/>
                  <a:pt x="268" y="21600"/>
                  <a:pt x="600" y="21600"/>
                </a:cubicBezTo>
                <a:cubicBezTo>
                  <a:pt x="932" y="21600"/>
                  <a:pt x="1200" y="21380"/>
                  <a:pt x="1200" y="21109"/>
                </a:cubicBezTo>
                <a:lnTo>
                  <a:pt x="1200" y="12774"/>
                </a:lnTo>
                <a:cubicBezTo>
                  <a:pt x="2511" y="12820"/>
                  <a:pt x="3242" y="13020"/>
                  <a:pt x="4010" y="13230"/>
                </a:cubicBezTo>
                <a:cubicBezTo>
                  <a:pt x="4941" y="13483"/>
                  <a:pt x="5903" y="13745"/>
                  <a:pt x="7800" y="13745"/>
                </a:cubicBezTo>
                <a:cubicBezTo>
                  <a:pt x="9273" y="13745"/>
                  <a:pt x="10109" y="13514"/>
                  <a:pt x="10918" y="13291"/>
                </a:cubicBezTo>
                <a:cubicBezTo>
                  <a:pt x="11854" y="13031"/>
                  <a:pt x="12823" y="12764"/>
                  <a:pt x="15000" y="12764"/>
                </a:cubicBezTo>
                <a:cubicBezTo>
                  <a:pt x="18400" y="12764"/>
                  <a:pt x="20709" y="13685"/>
                  <a:pt x="20733" y="13694"/>
                </a:cubicBezTo>
                <a:cubicBezTo>
                  <a:pt x="21029" y="13814"/>
                  <a:pt x="21389" y="13716"/>
                  <a:pt x="21537" y="13473"/>
                </a:cubicBezTo>
                <a:cubicBezTo>
                  <a:pt x="21580" y="13403"/>
                  <a:pt x="21594" y="13328"/>
                  <a:pt x="21594" y="13255"/>
                </a:cubicBezTo>
                <a:lnTo>
                  <a:pt x="21600" y="13255"/>
                </a:lnTo>
                <a:lnTo>
                  <a:pt x="21600" y="1473"/>
                </a:lnTo>
                <a:cubicBezTo>
                  <a:pt x="21600" y="1473"/>
                  <a:pt x="21594" y="1473"/>
                  <a:pt x="21594" y="1473"/>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4" name="Shape 2943">
            <a:extLst>
              <a:ext uri="{FF2B5EF4-FFF2-40B4-BE49-F238E27FC236}">
                <a16:creationId xmlns:a16="http://schemas.microsoft.com/office/drawing/2014/main" id="{5EDEE37B-F0A8-8C41-B30C-DAAFDB4C12A8}"/>
              </a:ext>
            </a:extLst>
          </p:cNvPr>
          <p:cNvSpPr/>
          <p:nvPr userDrawn="1"/>
        </p:nvSpPr>
        <p:spPr>
          <a:xfrm>
            <a:off x="11270344" y="5628749"/>
            <a:ext cx="237039" cy="289714"/>
          </a:xfrm>
          <a:custGeom>
            <a:avLst/>
            <a:gdLst/>
            <a:ahLst/>
            <a:cxnLst>
              <a:cxn ang="0">
                <a:pos x="wd2" y="hd2"/>
              </a:cxn>
              <a:cxn ang="5400000">
                <a:pos x="wd2" y="hd2"/>
              </a:cxn>
              <a:cxn ang="10800000">
                <a:pos x="wd2" y="hd2"/>
              </a:cxn>
              <a:cxn ang="16200000">
                <a:pos x="wd2" y="hd2"/>
              </a:cxn>
            </a:cxnLst>
            <a:rect l="0" t="0" r="r" b="b"/>
            <a:pathLst>
              <a:path w="21600" h="21600" extrusionOk="0">
                <a:moveTo>
                  <a:pt x="9600" y="11782"/>
                </a:moveTo>
                <a:lnTo>
                  <a:pt x="9600" y="10800"/>
                </a:lnTo>
                <a:lnTo>
                  <a:pt x="11400" y="10800"/>
                </a:lnTo>
                <a:cubicBezTo>
                  <a:pt x="11732" y="10800"/>
                  <a:pt x="12000" y="10580"/>
                  <a:pt x="12000" y="10309"/>
                </a:cubicBezTo>
                <a:lnTo>
                  <a:pt x="12000" y="2945"/>
                </a:lnTo>
                <a:lnTo>
                  <a:pt x="19940" y="2945"/>
                </a:lnTo>
                <a:lnTo>
                  <a:pt x="16886" y="7111"/>
                </a:lnTo>
                <a:lnTo>
                  <a:pt x="16894" y="7115"/>
                </a:lnTo>
                <a:cubicBezTo>
                  <a:pt x="16840" y="7189"/>
                  <a:pt x="16800" y="7272"/>
                  <a:pt x="16800" y="7364"/>
                </a:cubicBezTo>
                <a:cubicBezTo>
                  <a:pt x="16800" y="7457"/>
                  <a:pt x="16840" y="7538"/>
                  <a:pt x="16894" y="7612"/>
                </a:cubicBezTo>
                <a:lnTo>
                  <a:pt x="16886" y="7616"/>
                </a:lnTo>
                <a:lnTo>
                  <a:pt x="19940" y="11782"/>
                </a:lnTo>
                <a:cubicBezTo>
                  <a:pt x="19940" y="11782"/>
                  <a:pt x="9600" y="11782"/>
                  <a:pt x="9600" y="11782"/>
                </a:cubicBezTo>
                <a:close/>
                <a:moveTo>
                  <a:pt x="1200" y="982"/>
                </a:moveTo>
                <a:lnTo>
                  <a:pt x="10800" y="982"/>
                </a:lnTo>
                <a:lnTo>
                  <a:pt x="10800" y="9818"/>
                </a:lnTo>
                <a:lnTo>
                  <a:pt x="1200" y="9818"/>
                </a:lnTo>
                <a:cubicBezTo>
                  <a:pt x="1200" y="9818"/>
                  <a:pt x="1200" y="982"/>
                  <a:pt x="1200" y="982"/>
                </a:cubicBezTo>
                <a:close/>
                <a:moveTo>
                  <a:pt x="21514" y="12020"/>
                </a:moveTo>
                <a:lnTo>
                  <a:pt x="18100" y="7364"/>
                </a:lnTo>
                <a:lnTo>
                  <a:pt x="21514" y="2707"/>
                </a:lnTo>
                <a:lnTo>
                  <a:pt x="21506" y="2703"/>
                </a:lnTo>
                <a:cubicBezTo>
                  <a:pt x="21560" y="2629"/>
                  <a:pt x="21600" y="2547"/>
                  <a:pt x="21600" y="2455"/>
                </a:cubicBezTo>
                <a:cubicBezTo>
                  <a:pt x="21600" y="2183"/>
                  <a:pt x="21332" y="1964"/>
                  <a:pt x="21000" y="1964"/>
                </a:cubicBezTo>
                <a:lnTo>
                  <a:pt x="12000" y="1964"/>
                </a:lnTo>
                <a:lnTo>
                  <a:pt x="12000" y="491"/>
                </a:lnTo>
                <a:cubicBezTo>
                  <a:pt x="12000" y="220"/>
                  <a:pt x="11732" y="0"/>
                  <a:pt x="11400" y="0"/>
                </a:cubicBezTo>
                <a:lnTo>
                  <a:pt x="600" y="0"/>
                </a:lnTo>
                <a:cubicBezTo>
                  <a:pt x="268" y="0"/>
                  <a:pt x="0" y="220"/>
                  <a:pt x="0" y="491"/>
                </a:cubicBezTo>
                <a:lnTo>
                  <a:pt x="0" y="21109"/>
                </a:lnTo>
                <a:cubicBezTo>
                  <a:pt x="0" y="21380"/>
                  <a:pt x="268" y="21600"/>
                  <a:pt x="600" y="21600"/>
                </a:cubicBezTo>
                <a:cubicBezTo>
                  <a:pt x="932" y="21600"/>
                  <a:pt x="1200" y="21380"/>
                  <a:pt x="1200" y="21109"/>
                </a:cubicBezTo>
                <a:lnTo>
                  <a:pt x="1200" y="10800"/>
                </a:lnTo>
                <a:lnTo>
                  <a:pt x="8400" y="10800"/>
                </a:lnTo>
                <a:lnTo>
                  <a:pt x="8400" y="12273"/>
                </a:lnTo>
                <a:cubicBezTo>
                  <a:pt x="8400" y="12544"/>
                  <a:pt x="8668" y="12764"/>
                  <a:pt x="9000" y="12764"/>
                </a:cubicBezTo>
                <a:lnTo>
                  <a:pt x="21000" y="12764"/>
                </a:lnTo>
                <a:cubicBezTo>
                  <a:pt x="21332" y="12764"/>
                  <a:pt x="21600" y="12544"/>
                  <a:pt x="21600" y="12273"/>
                </a:cubicBezTo>
                <a:cubicBezTo>
                  <a:pt x="21600" y="12181"/>
                  <a:pt x="21560" y="12098"/>
                  <a:pt x="21506" y="12024"/>
                </a:cubicBezTo>
                <a:cubicBezTo>
                  <a:pt x="21506" y="12024"/>
                  <a:pt x="21514" y="12020"/>
                  <a:pt x="21514" y="12020"/>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5" name="Shape 2944">
            <a:extLst>
              <a:ext uri="{FF2B5EF4-FFF2-40B4-BE49-F238E27FC236}">
                <a16:creationId xmlns:a16="http://schemas.microsoft.com/office/drawing/2014/main" id="{B5F11297-DF60-634E-B4D0-56D4A2C4F5D2}"/>
              </a:ext>
            </a:extLst>
          </p:cNvPr>
          <p:cNvSpPr/>
          <p:nvPr userDrawn="1"/>
        </p:nvSpPr>
        <p:spPr>
          <a:xfrm>
            <a:off x="1672717" y="4777255"/>
            <a:ext cx="289714" cy="289713"/>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6" name="Shape 2945">
            <a:extLst>
              <a:ext uri="{FF2B5EF4-FFF2-40B4-BE49-F238E27FC236}">
                <a16:creationId xmlns:a16="http://schemas.microsoft.com/office/drawing/2014/main" id="{A0D5728C-B8A0-8C48-9BCC-CE59474FE522}"/>
              </a:ext>
            </a:extLst>
          </p:cNvPr>
          <p:cNvSpPr/>
          <p:nvPr userDrawn="1"/>
        </p:nvSpPr>
        <p:spPr>
          <a:xfrm>
            <a:off x="603156" y="4777254"/>
            <a:ext cx="289714" cy="289713"/>
          </a:xfrm>
          <a:custGeom>
            <a:avLst/>
            <a:gdLst/>
            <a:ahLst/>
            <a:cxnLst>
              <a:cxn ang="0">
                <a:pos x="wd2" y="hd2"/>
              </a:cxn>
              <a:cxn ang="5400000">
                <a:pos x="wd2" y="hd2"/>
              </a:cxn>
              <a:cxn ang="10800000">
                <a:pos x="wd2" y="hd2"/>
              </a:cxn>
              <a:cxn ang="16200000">
                <a:pos x="wd2" y="hd2"/>
              </a:cxn>
            </a:cxnLst>
            <a:rect l="0" t="0" r="r" b="b"/>
            <a:pathLst>
              <a:path w="21600" h="21600" extrusionOk="0">
                <a:moveTo>
                  <a:pt x="17658" y="8342"/>
                </a:moveTo>
                <a:cubicBezTo>
                  <a:pt x="17614" y="6914"/>
                  <a:pt x="17383" y="5576"/>
                  <a:pt x="17008" y="4408"/>
                </a:cubicBezTo>
                <a:cubicBezTo>
                  <a:pt x="17543" y="4130"/>
                  <a:pt x="18018" y="3797"/>
                  <a:pt x="18435" y="3427"/>
                </a:cubicBezTo>
                <a:cubicBezTo>
                  <a:pt x="19673" y="4722"/>
                  <a:pt x="20474" y="6437"/>
                  <a:pt x="20593" y="8342"/>
                </a:cubicBezTo>
                <a:cubicBezTo>
                  <a:pt x="20593" y="8342"/>
                  <a:pt x="17658" y="8342"/>
                  <a:pt x="17658" y="8342"/>
                </a:cubicBezTo>
                <a:close/>
                <a:moveTo>
                  <a:pt x="15485" y="1482"/>
                </a:moveTo>
                <a:cubicBezTo>
                  <a:pt x="16306" y="1786"/>
                  <a:pt x="17058" y="2226"/>
                  <a:pt x="17723" y="2769"/>
                </a:cubicBezTo>
                <a:cubicBezTo>
                  <a:pt x="17412" y="3036"/>
                  <a:pt x="17056" y="3275"/>
                  <a:pt x="16666" y="3486"/>
                </a:cubicBezTo>
                <a:cubicBezTo>
                  <a:pt x="16337" y="2707"/>
                  <a:pt x="15939" y="2026"/>
                  <a:pt x="15485" y="1482"/>
                </a:cubicBezTo>
                <a:moveTo>
                  <a:pt x="12764" y="0"/>
                </a:moveTo>
                <a:cubicBezTo>
                  <a:pt x="9919" y="0"/>
                  <a:pt x="7396" y="1350"/>
                  <a:pt x="5780" y="3437"/>
                </a:cubicBezTo>
                <a:cubicBezTo>
                  <a:pt x="6514" y="3197"/>
                  <a:pt x="7287" y="3044"/>
                  <a:pt x="8086" y="2983"/>
                </a:cubicBezTo>
                <a:cubicBezTo>
                  <a:pt x="7991" y="2912"/>
                  <a:pt x="7892" y="2844"/>
                  <a:pt x="7804" y="2769"/>
                </a:cubicBezTo>
                <a:cubicBezTo>
                  <a:pt x="8469" y="2226"/>
                  <a:pt x="9222" y="1786"/>
                  <a:pt x="10042" y="1482"/>
                </a:cubicBezTo>
                <a:cubicBezTo>
                  <a:pt x="9694" y="1899"/>
                  <a:pt x="9380" y="2398"/>
                  <a:pt x="9104" y="2959"/>
                </a:cubicBezTo>
                <a:cubicBezTo>
                  <a:pt x="9451" y="2968"/>
                  <a:pt x="9793" y="2996"/>
                  <a:pt x="10131" y="3040"/>
                </a:cubicBezTo>
                <a:cubicBezTo>
                  <a:pt x="10712" y="1983"/>
                  <a:pt x="11449" y="1263"/>
                  <a:pt x="12269" y="1056"/>
                </a:cubicBezTo>
                <a:lnTo>
                  <a:pt x="12269" y="3575"/>
                </a:lnTo>
                <a:cubicBezTo>
                  <a:pt x="12608" y="3701"/>
                  <a:pt x="12938" y="3844"/>
                  <a:pt x="13258" y="4006"/>
                </a:cubicBezTo>
                <a:lnTo>
                  <a:pt x="13258" y="1056"/>
                </a:lnTo>
                <a:cubicBezTo>
                  <a:pt x="14282" y="1315"/>
                  <a:pt x="15181" y="2363"/>
                  <a:pt x="15801" y="3883"/>
                </a:cubicBezTo>
                <a:cubicBezTo>
                  <a:pt x="15207" y="4107"/>
                  <a:pt x="14555" y="4261"/>
                  <a:pt x="13865" y="4342"/>
                </a:cubicBezTo>
                <a:cubicBezTo>
                  <a:pt x="14263" y="4581"/>
                  <a:pt x="14647" y="4840"/>
                  <a:pt x="15006" y="5131"/>
                </a:cubicBezTo>
                <a:cubicBezTo>
                  <a:pt x="15391" y="5041"/>
                  <a:pt x="15767" y="4935"/>
                  <a:pt x="16122" y="4801"/>
                </a:cubicBezTo>
                <a:cubicBezTo>
                  <a:pt x="16296" y="5379"/>
                  <a:pt x="16430" y="6009"/>
                  <a:pt x="16526" y="6670"/>
                </a:cubicBezTo>
                <a:cubicBezTo>
                  <a:pt x="17157" y="7466"/>
                  <a:pt x="17663" y="8363"/>
                  <a:pt x="18025" y="9331"/>
                </a:cubicBezTo>
                <a:lnTo>
                  <a:pt x="20593" y="9331"/>
                </a:lnTo>
                <a:cubicBezTo>
                  <a:pt x="20478" y="11173"/>
                  <a:pt x="19721" y="12834"/>
                  <a:pt x="18551" y="14114"/>
                </a:cubicBezTo>
                <a:cubicBezTo>
                  <a:pt x="18470" y="14700"/>
                  <a:pt x="18342" y="15272"/>
                  <a:pt x="18163" y="15821"/>
                </a:cubicBezTo>
                <a:cubicBezTo>
                  <a:pt x="20250" y="14204"/>
                  <a:pt x="21600" y="11681"/>
                  <a:pt x="21600" y="8836"/>
                </a:cubicBezTo>
                <a:cubicBezTo>
                  <a:pt x="21600" y="3956"/>
                  <a:pt x="17644" y="0"/>
                  <a:pt x="12764" y="0"/>
                </a:cubicBezTo>
                <a:moveTo>
                  <a:pt x="13731" y="12269"/>
                </a:moveTo>
                <a:cubicBezTo>
                  <a:pt x="13687" y="10842"/>
                  <a:pt x="13456" y="9504"/>
                  <a:pt x="13081" y="8335"/>
                </a:cubicBezTo>
                <a:cubicBezTo>
                  <a:pt x="13616" y="8057"/>
                  <a:pt x="14091" y="7725"/>
                  <a:pt x="14507" y="7354"/>
                </a:cubicBezTo>
                <a:cubicBezTo>
                  <a:pt x="15746" y="8649"/>
                  <a:pt x="16547" y="10365"/>
                  <a:pt x="16666" y="12269"/>
                </a:cubicBezTo>
                <a:cubicBezTo>
                  <a:pt x="16666" y="12269"/>
                  <a:pt x="13731" y="12269"/>
                  <a:pt x="13731" y="12269"/>
                </a:cubicBezTo>
                <a:close/>
                <a:moveTo>
                  <a:pt x="14507" y="18173"/>
                </a:moveTo>
                <a:cubicBezTo>
                  <a:pt x="14091" y="17803"/>
                  <a:pt x="13616" y="17470"/>
                  <a:pt x="13081" y="17192"/>
                </a:cubicBezTo>
                <a:cubicBezTo>
                  <a:pt x="13456" y="16024"/>
                  <a:pt x="13687" y="14686"/>
                  <a:pt x="13731" y="13258"/>
                </a:cubicBezTo>
                <a:lnTo>
                  <a:pt x="16666" y="13258"/>
                </a:lnTo>
                <a:cubicBezTo>
                  <a:pt x="16547" y="15163"/>
                  <a:pt x="15746" y="16878"/>
                  <a:pt x="14507" y="18173"/>
                </a:cubicBezTo>
                <a:moveTo>
                  <a:pt x="11558" y="20118"/>
                </a:moveTo>
                <a:cubicBezTo>
                  <a:pt x="12012" y="19574"/>
                  <a:pt x="12409" y="18893"/>
                  <a:pt x="12738" y="18114"/>
                </a:cubicBezTo>
                <a:cubicBezTo>
                  <a:pt x="13129" y="18325"/>
                  <a:pt x="13485" y="18564"/>
                  <a:pt x="13796" y="18831"/>
                </a:cubicBezTo>
                <a:cubicBezTo>
                  <a:pt x="13131" y="19374"/>
                  <a:pt x="12378" y="19814"/>
                  <a:pt x="11558" y="20118"/>
                </a:cubicBezTo>
                <a:moveTo>
                  <a:pt x="9331" y="20544"/>
                </a:moveTo>
                <a:lnTo>
                  <a:pt x="9331" y="17204"/>
                </a:lnTo>
                <a:cubicBezTo>
                  <a:pt x="10246" y="17253"/>
                  <a:pt x="11108" y="17428"/>
                  <a:pt x="11874" y="17717"/>
                </a:cubicBezTo>
                <a:cubicBezTo>
                  <a:pt x="11254" y="19237"/>
                  <a:pt x="10355" y="20286"/>
                  <a:pt x="9331" y="20544"/>
                </a:cubicBezTo>
                <a:moveTo>
                  <a:pt x="9331" y="13258"/>
                </a:moveTo>
                <a:lnTo>
                  <a:pt x="12749" y="13258"/>
                </a:lnTo>
                <a:cubicBezTo>
                  <a:pt x="12709" y="14550"/>
                  <a:pt x="12510" y="15752"/>
                  <a:pt x="12195" y="16799"/>
                </a:cubicBezTo>
                <a:cubicBezTo>
                  <a:pt x="11327" y="16471"/>
                  <a:pt x="10357" y="16273"/>
                  <a:pt x="9331" y="16223"/>
                </a:cubicBezTo>
                <a:cubicBezTo>
                  <a:pt x="9331" y="16223"/>
                  <a:pt x="9331" y="13258"/>
                  <a:pt x="9331" y="13258"/>
                </a:cubicBezTo>
                <a:close/>
                <a:moveTo>
                  <a:pt x="9331" y="9305"/>
                </a:moveTo>
                <a:cubicBezTo>
                  <a:pt x="10357" y="9254"/>
                  <a:pt x="11327" y="9056"/>
                  <a:pt x="12195" y="8728"/>
                </a:cubicBezTo>
                <a:cubicBezTo>
                  <a:pt x="12510" y="9775"/>
                  <a:pt x="12709" y="10977"/>
                  <a:pt x="12749" y="12269"/>
                </a:cubicBezTo>
                <a:lnTo>
                  <a:pt x="9331" y="12269"/>
                </a:lnTo>
                <a:cubicBezTo>
                  <a:pt x="9331" y="12269"/>
                  <a:pt x="9331" y="9305"/>
                  <a:pt x="9331" y="9305"/>
                </a:cubicBezTo>
                <a:close/>
                <a:moveTo>
                  <a:pt x="9331" y="4983"/>
                </a:moveTo>
                <a:cubicBezTo>
                  <a:pt x="10355" y="5242"/>
                  <a:pt x="11254" y="6290"/>
                  <a:pt x="11874" y="7810"/>
                </a:cubicBezTo>
                <a:cubicBezTo>
                  <a:pt x="11108" y="8099"/>
                  <a:pt x="10246" y="8275"/>
                  <a:pt x="9331" y="8323"/>
                </a:cubicBezTo>
                <a:cubicBezTo>
                  <a:pt x="9331" y="8323"/>
                  <a:pt x="9331" y="4983"/>
                  <a:pt x="9331" y="4983"/>
                </a:cubicBezTo>
                <a:close/>
                <a:moveTo>
                  <a:pt x="13796" y="6696"/>
                </a:moveTo>
                <a:cubicBezTo>
                  <a:pt x="13485" y="6963"/>
                  <a:pt x="13129" y="7203"/>
                  <a:pt x="12738" y="7413"/>
                </a:cubicBezTo>
                <a:cubicBezTo>
                  <a:pt x="12409" y="6634"/>
                  <a:pt x="12012" y="5954"/>
                  <a:pt x="11557" y="5410"/>
                </a:cubicBezTo>
                <a:cubicBezTo>
                  <a:pt x="12378" y="5714"/>
                  <a:pt x="13131" y="6153"/>
                  <a:pt x="13796" y="6696"/>
                </a:cubicBezTo>
                <a:moveTo>
                  <a:pt x="8342" y="8323"/>
                </a:moveTo>
                <a:cubicBezTo>
                  <a:pt x="7427" y="8275"/>
                  <a:pt x="6564" y="8099"/>
                  <a:pt x="5799" y="7810"/>
                </a:cubicBezTo>
                <a:cubicBezTo>
                  <a:pt x="6419" y="6290"/>
                  <a:pt x="7318" y="5242"/>
                  <a:pt x="8342" y="4983"/>
                </a:cubicBezTo>
                <a:cubicBezTo>
                  <a:pt x="8342" y="4983"/>
                  <a:pt x="8342" y="8323"/>
                  <a:pt x="8342" y="8323"/>
                </a:cubicBezTo>
                <a:close/>
                <a:moveTo>
                  <a:pt x="8342" y="12269"/>
                </a:moveTo>
                <a:lnTo>
                  <a:pt x="4923" y="12269"/>
                </a:lnTo>
                <a:cubicBezTo>
                  <a:pt x="4964" y="10977"/>
                  <a:pt x="5163" y="9775"/>
                  <a:pt x="5478" y="8728"/>
                </a:cubicBezTo>
                <a:cubicBezTo>
                  <a:pt x="6346" y="9056"/>
                  <a:pt x="7316" y="9254"/>
                  <a:pt x="8342" y="9305"/>
                </a:cubicBezTo>
                <a:cubicBezTo>
                  <a:pt x="8342" y="9305"/>
                  <a:pt x="8342" y="12269"/>
                  <a:pt x="8342" y="12269"/>
                </a:cubicBezTo>
                <a:close/>
                <a:moveTo>
                  <a:pt x="8342" y="16223"/>
                </a:moveTo>
                <a:cubicBezTo>
                  <a:pt x="7316" y="16273"/>
                  <a:pt x="6346" y="16471"/>
                  <a:pt x="5478" y="16799"/>
                </a:cubicBezTo>
                <a:cubicBezTo>
                  <a:pt x="5163" y="15752"/>
                  <a:pt x="4964" y="14550"/>
                  <a:pt x="4923" y="13258"/>
                </a:cubicBezTo>
                <a:lnTo>
                  <a:pt x="8342" y="13258"/>
                </a:lnTo>
                <a:cubicBezTo>
                  <a:pt x="8342" y="13258"/>
                  <a:pt x="8342" y="16223"/>
                  <a:pt x="8342" y="16223"/>
                </a:cubicBezTo>
                <a:close/>
                <a:moveTo>
                  <a:pt x="8342" y="20544"/>
                </a:moveTo>
                <a:cubicBezTo>
                  <a:pt x="7318" y="20286"/>
                  <a:pt x="6419" y="19237"/>
                  <a:pt x="5799" y="17717"/>
                </a:cubicBezTo>
                <a:cubicBezTo>
                  <a:pt x="6564" y="17428"/>
                  <a:pt x="7427" y="17253"/>
                  <a:pt x="8342" y="17204"/>
                </a:cubicBezTo>
                <a:cubicBezTo>
                  <a:pt x="8342" y="17204"/>
                  <a:pt x="8342" y="20544"/>
                  <a:pt x="8342" y="20544"/>
                </a:cubicBezTo>
                <a:close/>
                <a:moveTo>
                  <a:pt x="3877" y="18831"/>
                </a:moveTo>
                <a:cubicBezTo>
                  <a:pt x="4188" y="18564"/>
                  <a:pt x="4544" y="18325"/>
                  <a:pt x="4935" y="18114"/>
                </a:cubicBezTo>
                <a:cubicBezTo>
                  <a:pt x="5264" y="18893"/>
                  <a:pt x="5661" y="19574"/>
                  <a:pt x="6115" y="20118"/>
                </a:cubicBezTo>
                <a:cubicBezTo>
                  <a:pt x="5295" y="19814"/>
                  <a:pt x="4541" y="19374"/>
                  <a:pt x="3877" y="18831"/>
                </a:cubicBezTo>
                <a:moveTo>
                  <a:pt x="1007" y="13258"/>
                </a:moveTo>
                <a:lnTo>
                  <a:pt x="3942" y="13258"/>
                </a:lnTo>
                <a:cubicBezTo>
                  <a:pt x="3986" y="14686"/>
                  <a:pt x="4217" y="16024"/>
                  <a:pt x="4591" y="17192"/>
                </a:cubicBezTo>
                <a:cubicBezTo>
                  <a:pt x="4057" y="17470"/>
                  <a:pt x="3582" y="17803"/>
                  <a:pt x="3166" y="18173"/>
                </a:cubicBezTo>
                <a:cubicBezTo>
                  <a:pt x="1927" y="16878"/>
                  <a:pt x="1126" y="15163"/>
                  <a:pt x="1007" y="13258"/>
                </a:cubicBezTo>
                <a:moveTo>
                  <a:pt x="3166" y="7354"/>
                </a:moveTo>
                <a:cubicBezTo>
                  <a:pt x="3582" y="7725"/>
                  <a:pt x="4057" y="8057"/>
                  <a:pt x="4591" y="8335"/>
                </a:cubicBezTo>
                <a:cubicBezTo>
                  <a:pt x="4217" y="9504"/>
                  <a:pt x="3986" y="10842"/>
                  <a:pt x="3942" y="12269"/>
                </a:cubicBezTo>
                <a:lnTo>
                  <a:pt x="1007" y="12269"/>
                </a:lnTo>
                <a:cubicBezTo>
                  <a:pt x="1126" y="10365"/>
                  <a:pt x="1927" y="8649"/>
                  <a:pt x="3166" y="7354"/>
                </a:cubicBezTo>
                <a:moveTo>
                  <a:pt x="6115" y="5410"/>
                </a:moveTo>
                <a:cubicBezTo>
                  <a:pt x="5661" y="5954"/>
                  <a:pt x="5264" y="6634"/>
                  <a:pt x="4935" y="7413"/>
                </a:cubicBezTo>
                <a:cubicBezTo>
                  <a:pt x="4544" y="7203"/>
                  <a:pt x="4188" y="6963"/>
                  <a:pt x="3877" y="6696"/>
                </a:cubicBezTo>
                <a:cubicBezTo>
                  <a:pt x="4542" y="6153"/>
                  <a:pt x="5295" y="5714"/>
                  <a:pt x="6115" y="5410"/>
                </a:cubicBezTo>
                <a:moveTo>
                  <a:pt x="8836" y="3927"/>
                </a:moveTo>
                <a:cubicBezTo>
                  <a:pt x="3956" y="3927"/>
                  <a:pt x="0" y="7883"/>
                  <a:pt x="0" y="12764"/>
                </a:cubicBezTo>
                <a:cubicBezTo>
                  <a:pt x="0" y="17644"/>
                  <a:pt x="3956" y="21600"/>
                  <a:pt x="8836" y="21600"/>
                </a:cubicBezTo>
                <a:cubicBezTo>
                  <a:pt x="13717" y="21600"/>
                  <a:pt x="17673" y="17644"/>
                  <a:pt x="17673" y="12764"/>
                </a:cubicBezTo>
                <a:cubicBezTo>
                  <a:pt x="17673" y="7883"/>
                  <a:pt x="13717" y="3927"/>
                  <a:pt x="8836" y="3927"/>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7" name="Shape 2946">
            <a:extLst>
              <a:ext uri="{FF2B5EF4-FFF2-40B4-BE49-F238E27FC236}">
                <a16:creationId xmlns:a16="http://schemas.microsoft.com/office/drawing/2014/main" id="{8310529D-F07C-1B4C-8FFA-83ACBEE90AA9}"/>
              </a:ext>
            </a:extLst>
          </p:cNvPr>
          <p:cNvSpPr/>
          <p:nvPr userDrawn="1"/>
        </p:nvSpPr>
        <p:spPr>
          <a:xfrm>
            <a:off x="598565" y="5628593"/>
            <a:ext cx="289714" cy="289713"/>
          </a:xfrm>
          <a:custGeom>
            <a:avLst/>
            <a:gdLst/>
            <a:ahLst/>
            <a:cxnLst>
              <a:cxn ang="0">
                <a:pos x="wd2" y="hd2"/>
              </a:cxn>
              <a:cxn ang="5400000">
                <a:pos x="wd2" y="hd2"/>
              </a:cxn>
              <a:cxn ang="10800000">
                <a:pos x="wd2" y="hd2"/>
              </a:cxn>
              <a:cxn ang="16200000">
                <a:pos x="wd2" y="hd2"/>
              </a:cxn>
            </a:cxnLst>
            <a:rect l="0" t="0" r="r" b="b"/>
            <a:pathLst>
              <a:path w="21600" h="21600" extrusionOk="0">
                <a:moveTo>
                  <a:pt x="19595" y="9980"/>
                </a:moveTo>
                <a:cubicBezTo>
                  <a:pt x="19587" y="9894"/>
                  <a:pt x="19575" y="9811"/>
                  <a:pt x="19565" y="9726"/>
                </a:cubicBezTo>
                <a:cubicBezTo>
                  <a:pt x="19542" y="9539"/>
                  <a:pt x="19514" y="9355"/>
                  <a:pt x="19480" y="9172"/>
                </a:cubicBezTo>
                <a:cubicBezTo>
                  <a:pt x="19463" y="9078"/>
                  <a:pt x="19444" y="8986"/>
                  <a:pt x="19424" y="8893"/>
                </a:cubicBezTo>
                <a:cubicBezTo>
                  <a:pt x="19384" y="8712"/>
                  <a:pt x="19337" y="8533"/>
                  <a:pt x="19286" y="8356"/>
                </a:cubicBezTo>
                <a:cubicBezTo>
                  <a:pt x="19263" y="8276"/>
                  <a:pt x="19244" y="8195"/>
                  <a:pt x="19218" y="8116"/>
                </a:cubicBezTo>
                <a:cubicBezTo>
                  <a:pt x="19143" y="7879"/>
                  <a:pt x="19057" y="7646"/>
                  <a:pt x="18963" y="7418"/>
                </a:cubicBezTo>
                <a:cubicBezTo>
                  <a:pt x="18923" y="7321"/>
                  <a:pt x="18876" y="7229"/>
                  <a:pt x="18833" y="7134"/>
                </a:cubicBezTo>
                <a:cubicBezTo>
                  <a:pt x="18771" y="6999"/>
                  <a:pt x="18708" y="6865"/>
                  <a:pt x="18640" y="6734"/>
                </a:cubicBezTo>
                <a:cubicBezTo>
                  <a:pt x="18580" y="6618"/>
                  <a:pt x="18516" y="6504"/>
                  <a:pt x="18450" y="6391"/>
                </a:cubicBezTo>
                <a:cubicBezTo>
                  <a:pt x="18392" y="6291"/>
                  <a:pt x="18331" y="6192"/>
                  <a:pt x="18269" y="6094"/>
                </a:cubicBezTo>
                <a:cubicBezTo>
                  <a:pt x="18192" y="5971"/>
                  <a:pt x="18114" y="5849"/>
                  <a:pt x="18031" y="5731"/>
                </a:cubicBezTo>
                <a:cubicBezTo>
                  <a:pt x="17986" y="5667"/>
                  <a:pt x="17936" y="5605"/>
                  <a:pt x="17889" y="5541"/>
                </a:cubicBezTo>
                <a:cubicBezTo>
                  <a:pt x="17544" y="5080"/>
                  <a:pt x="17159" y="4651"/>
                  <a:pt x="16732" y="4265"/>
                </a:cubicBezTo>
                <a:cubicBezTo>
                  <a:pt x="16705" y="4241"/>
                  <a:pt x="16679" y="4216"/>
                  <a:pt x="16652" y="4192"/>
                </a:cubicBezTo>
                <a:cubicBezTo>
                  <a:pt x="16499" y="4058"/>
                  <a:pt x="16343" y="3927"/>
                  <a:pt x="16181" y="3803"/>
                </a:cubicBezTo>
                <a:cubicBezTo>
                  <a:pt x="16173" y="3796"/>
                  <a:pt x="16165" y="3790"/>
                  <a:pt x="16156" y="3784"/>
                </a:cubicBezTo>
                <a:cubicBezTo>
                  <a:pt x="15459" y="3252"/>
                  <a:pt x="14680" y="2821"/>
                  <a:pt x="13842" y="2513"/>
                </a:cubicBezTo>
                <a:cubicBezTo>
                  <a:pt x="13592" y="2912"/>
                  <a:pt x="13337" y="3420"/>
                  <a:pt x="13040" y="3590"/>
                </a:cubicBezTo>
                <a:cubicBezTo>
                  <a:pt x="12610" y="3835"/>
                  <a:pt x="12641" y="4817"/>
                  <a:pt x="13469" y="4725"/>
                </a:cubicBezTo>
                <a:cubicBezTo>
                  <a:pt x="13469" y="4725"/>
                  <a:pt x="13224" y="4970"/>
                  <a:pt x="13469" y="5860"/>
                </a:cubicBezTo>
                <a:cubicBezTo>
                  <a:pt x="13715" y="6750"/>
                  <a:pt x="14126" y="6943"/>
                  <a:pt x="15341" y="6443"/>
                </a:cubicBezTo>
                <a:cubicBezTo>
                  <a:pt x="15862" y="6228"/>
                  <a:pt x="16258" y="6340"/>
                  <a:pt x="16200" y="6873"/>
                </a:cubicBezTo>
                <a:cubicBezTo>
                  <a:pt x="16077" y="8008"/>
                  <a:pt x="15202" y="7960"/>
                  <a:pt x="15862" y="9788"/>
                </a:cubicBezTo>
                <a:cubicBezTo>
                  <a:pt x="16261" y="10892"/>
                  <a:pt x="17243" y="11322"/>
                  <a:pt x="17611" y="12181"/>
                </a:cubicBezTo>
                <a:cubicBezTo>
                  <a:pt x="17814" y="12653"/>
                  <a:pt x="18591" y="13088"/>
                  <a:pt x="19250" y="13384"/>
                </a:cubicBezTo>
                <a:cubicBezTo>
                  <a:pt x="19321" y="13153"/>
                  <a:pt x="19380" y="12917"/>
                  <a:pt x="19432" y="12677"/>
                </a:cubicBezTo>
                <a:cubicBezTo>
                  <a:pt x="19452" y="12587"/>
                  <a:pt x="19467" y="12494"/>
                  <a:pt x="19484" y="12402"/>
                </a:cubicBezTo>
                <a:cubicBezTo>
                  <a:pt x="19517" y="12224"/>
                  <a:pt x="19545" y="12044"/>
                  <a:pt x="19566" y="11862"/>
                </a:cubicBezTo>
                <a:cubicBezTo>
                  <a:pt x="19576" y="11776"/>
                  <a:pt x="19588" y="11691"/>
                  <a:pt x="19596" y="11604"/>
                </a:cubicBezTo>
                <a:cubicBezTo>
                  <a:pt x="19620" y="11340"/>
                  <a:pt x="19636" y="11072"/>
                  <a:pt x="19636" y="10800"/>
                </a:cubicBezTo>
                <a:cubicBezTo>
                  <a:pt x="19636" y="10523"/>
                  <a:pt x="19620" y="10250"/>
                  <a:pt x="19595" y="9980"/>
                </a:cubicBezTo>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5" y="0"/>
                  <a:pt x="0" y="4836"/>
                  <a:pt x="0" y="10800"/>
                </a:cubicBezTo>
                <a:cubicBezTo>
                  <a:pt x="0" y="16765"/>
                  <a:pt x="4835" y="21600"/>
                  <a:pt x="10800" y="21600"/>
                </a:cubicBezTo>
                <a:cubicBezTo>
                  <a:pt x="16764" y="21600"/>
                  <a:pt x="21600" y="16765"/>
                  <a:pt x="21600" y="10800"/>
                </a:cubicBezTo>
                <a:cubicBezTo>
                  <a:pt x="21600" y="4836"/>
                  <a:pt x="16764" y="0"/>
                  <a:pt x="10800" y="0"/>
                </a:cubicBezTo>
                <a:moveTo>
                  <a:pt x="8407" y="9726"/>
                </a:moveTo>
                <a:cubicBezTo>
                  <a:pt x="8468" y="9020"/>
                  <a:pt x="9603" y="8284"/>
                  <a:pt x="10370" y="7947"/>
                </a:cubicBezTo>
                <a:cubicBezTo>
                  <a:pt x="11137" y="7609"/>
                  <a:pt x="11843" y="7486"/>
                  <a:pt x="11751" y="6903"/>
                </a:cubicBezTo>
                <a:cubicBezTo>
                  <a:pt x="11659" y="6320"/>
                  <a:pt x="11444" y="5891"/>
                  <a:pt x="10248" y="5891"/>
                </a:cubicBezTo>
                <a:cubicBezTo>
                  <a:pt x="9051" y="5891"/>
                  <a:pt x="9573" y="7486"/>
                  <a:pt x="8591" y="6535"/>
                </a:cubicBezTo>
                <a:cubicBezTo>
                  <a:pt x="7609" y="5584"/>
                  <a:pt x="8805" y="5830"/>
                  <a:pt x="9296" y="5615"/>
                </a:cubicBezTo>
                <a:cubicBezTo>
                  <a:pt x="9787" y="5400"/>
                  <a:pt x="10278" y="4510"/>
                  <a:pt x="9419" y="4449"/>
                </a:cubicBezTo>
                <a:cubicBezTo>
                  <a:pt x="8560" y="4388"/>
                  <a:pt x="8744" y="4817"/>
                  <a:pt x="8069" y="4572"/>
                </a:cubicBezTo>
                <a:cubicBezTo>
                  <a:pt x="7394" y="4326"/>
                  <a:pt x="7087" y="5431"/>
                  <a:pt x="6658" y="5277"/>
                </a:cubicBezTo>
                <a:cubicBezTo>
                  <a:pt x="6373" y="5176"/>
                  <a:pt x="5613" y="4605"/>
                  <a:pt x="5110" y="4044"/>
                </a:cubicBezTo>
                <a:cubicBezTo>
                  <a:pt x="4094" y="4900"/>
                  <a:pt x="3277" y="5982"/>
                  <a:pt x="2729" y="7212"/>
                </a:cubicBezTo>
                <a:cubicBezTo>
                  <a:pt x="2875" y="8862"/>
                  <a:pt x="3774" y="9726"/>
                  <a:pt x="3774" y="9726"/>
                </a:cubicBezTo>
                <a:cubicBezTo>
                  <a:pt x="3774" y="9726"/>
                  <a:pt x="4234" y="10800"/>
                  <a:pt x="6995" y="12119"/>
                </a:cubicBezTo>
                <a:cubicBezTo>
                  <a:pt x="6995" y="12119"/>
                  <a:pt x="7517" y="12150"/>
                  <a:pt x="6903" y="11536"/>
                </a:cubicBezTo>
                <a:cubicBezTo>
                  <a:pt x="6290" y="10923"/>
                  <a:pt x="5615" y="10156"/>
                  <a:pt x="6382" y="9757"/>
                </a:cubicBezTo>
                <a:cubicBezTo>
                  <a:pt x="7149" y="9358"/>
                  <a:pt x="7364" y="9389"/>
                  <a:pt x="7548" y="10125"/>
                </a:cubicBezTo>
                <a:cubicBezTo>
                  <a:pt x="7732" y="10861"/>
                  <a:pt x="8345" y="10432"/>
                  <a:pt x="8407" y="9726"/>
                </a:cubicBezTo>
                <a:moveTo>
                  <a:pt x="16246" y="12871"/>
                </a:moveTo>
                <a:cubicBezTo>
                  <a:pt x="15893" y="13086"/>
                  <a:pt x="15908" y="13561"/>
                  <a:pt x="16200" y="13822"/>
                </a:cubicBezTo>
                <a:cubicBezTo>
                  <a:pt x="16491" y="14083"/>
                  <a:pt x="17074" y="14420"/>
                  <a:pt x="17258" y="13822"/>
                </a:cubicBezTo>
                <a:cubicBezTo>
                  <a:pt x="17442" y="13224"/>
                  <a:pt x="16599" y="12656"/>
                  <a:pt x="16246" y="12871"/>
                </a:cubicBezTo>
                <a:moveTo>
                  <a:pt x="12027" y="12948"/>
                </a:moveTo>
                <a:cubicBezTo>
                  <a:pt x="10984" y="12058"/>
                  <a:pt x="11107" y="11659"/>
                  <a:pt x="9787" y="11659"/>
                </a:cubicBezTo>
                <a:cubicBezTo>
                  <a:pt x="8468" y="11659"/>
                  <a:pt x="7640" y="11966"/>
                  <a:pt x="7977" y="13807"/>
                </a:cubicBezTo>
                <a:cubicBezTo>
                  <a:pt x="8315" y="15648"/>
                  <a:pt x="9296" y="14819"/>
                  <a:pt x="9205" y="16231"/>
                </a:cubicBezTo>
                <a:cubicBezTo>
                  <a:pt x="9112" y="17642"/>
                  <a:pt x="9450" y="17949"/>
                  <a:pt x="9665" y="18286"/>
                </a:cubicBezTo>
                <a:cubicBezTo>
                  <a:pt x="9880" y="18624"/>
                  <a:pt x="10524" y="19606"/>
                  <a:pt x="10769" y="18225"/>
                </a:cubicBezTo>
                <a:cubicBezTo>
                  <a:pt x="11015" y="16844"/>
                  <a:pt x="11475" y="16077"/>
                  <a:pt x="11996" y="15402"/>
                </a:cubicBezTo>
                <a:cubicBezTo>
                  <a:pt x="12518" y="14727"/>
                  <a:pt x="13070" y="13837"/>
                  <a:pt x="12027" y="12948"/>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8" name="Shape 2947">
            <a:extLst>
              <a:ext uri="{FF2B5EF4-FFF2-40B4-BE49-F238E27FC236}">
                <a16:creationId xmlns:a16="http://schemas.microsoft.com/office/drawing/2014/main" id="{8BE173DB-A9BF-4243-B6C9-2F3214ECE6F7}"/>
              </a:ext>
            </a:extLst>
          </p:cNvPr>
          <p:cNvSpPr/>
          <p:nvPr userDrawn="1"/>
        </p:nvSpPr>
        <p:spPr>
          <a:xfrm>
            <a:off x="1665039" y="2675804"/>
            <a:ext cx="289714" cy="289713"/>
          </a:xfrm>
          <a:custGeom>
            <a:avLst/>
            <a:gdLst/>
            <a:ahLst/>
            <a:cxnLst>
              <a:cxn ang="0">
                <a:pos x="wd2" y="hd2"/>
              </a:cxn>
              <a:cxn ang="5400000">
                <a:pos x="wd2" y="hd2"/>
              </a:cxn>
              <a:cxn ang="10800000">
                <a:pos x="wd2" y="hd2"/>
              </a:cxn>
              <a:cxn ang="16200000">
                <a:pos x="wd2" y="hd2"/>
              </a:cxn>
            </a:cxnLst>
            <a:rect l="0" t="0" r="r" b="b"/>
            <a:pathLst>
              <a:path w="21600" h="21600" extrusionOk="0">
                <a:moveTo>
                  <a:pt x="18367" y="17673"/>
                </a:moveTo>
                <a:lnTo>
                  <a:pt x="20127" y="17673"/>
                </a:lnTo>
                <a:cubicBezTo>
                  <a:pt x="20398" y="17673"/>
                  <a:pt x="20618" y="17453"/>
                  <a:pt x="20618" y="17182"/>
                </a:cubicBezTo>
                <a:cubicBezTo>
                  <a:pt x="20618" y="16910"/>
                  <a:pt x="20398" y="16691"/>
                  <a:pt x="20127" y="16691"/>
                </a:cubicBezTo>
                <a:lnTo>
                  <a:pt x="17182" y="16691"/>
                </a:lnTo>
                <a:cubicBezTo>
                  <a:pt x="16911" y="16691"/>
                  <a:pt x="16691" y="16910"/>
                  <a:pt x="16691" y="17182"/>
                </a:cubicBezTo>
                <a:lnTo>
                  <a:pt x="16691" y="20127"/>
                </a:lnTo>
                <a:cubicBezTo>
                  <a:pt x="16691" y="20399"/>
                  <a:pt x="16911" y="20618"/>
                  <a:pt x="17182" y="20618"/>
                </a:cubicBezTo>
                <a:cubicBezTo>
                  <a:pt x="17453" y="20618"/>
                  <a:pt x="17673" y="20399"/>
                  <a:pt x="17673" y="20127"/>
                </a:cubicBezTo>
                <a:lnTo>
                  <a:pt x="17673" y="18367"/>
                </a:lnTo>
                <a:lnTo>
                  <a:pt x="20762" y="21456"/>
                </a:lnTo>
                <a:cubicBezTo>
                  <a:pt x="20851" y="21545"/>
                  <a:pt x="20974" y="21600"/>
                  <a:pt x="21109" y="21600"/>
                </a:cubicBezTo>
                <a:cubicBezTo>
                  <a:pt x="21380" y="21600"/>
                  <a:pt x="21600" y="21380"/>
                  <a:pt x="21600" y="21109"/>
                </a:cubicBezTo>
                <a:cubicBezTo>
                  <a:pt x="21600" y="20974"/>
                  <a:pt x="21545" y="20851"/>
                  <a:pt x="21456" y="20762"/>
                </a:cubicBezTo>
                <a:cubicBezTo>
                  <a:pt x="21456" y="20762"/>
                  <a:pt x="18367" y="17673"/>
                  <a:pt x="18367" y="17673"/>
                </a:cubicBezTo>
                <a:close/>
                <a:moveTo>
                  <a:pt x="4418" y="16691"/>
                </a:moveTo>
                <a:lnTo>
                  <a:pt x="1473" y="16691"/>
                </a:lnTo>
                <a:cubicBezTo>
                  <a:pt x="1202" y="16691"/>
                  <a:pt x="982" y="16910"/>
                  <a:pt x="982" y="17182"/>
                </a:cubicBezTo>
                <a:cubicBezTo>
                  <a:pt x="982" y="17453"/>
                  <a:pt x="1202" y="17673"/>
                  <a:pt x="1473" y="17673"/>
                </a:cubicBezTo>
                <a:lnTo>
                  <a:pt x="3233" y="17673"/>
                </a:lnTo>
                <a:lnTo>
                  <a:pt x="144" y="20762"/>
                </a:lnTo>
                <a:cubicBezTo>
                  <a:pt x="55" y="20851"/>
                  <a:pt x="0" y="20974"/>
                  <a:pt x="0" y="21109"/>
                </a:cubicBezTo>
                <a:cubicBezTo>
                  <a:pt x="0" y="21380"/>
                  <a:pt x="220" y="21600"/>
                  <a:pt x="491" y="21600"/>
                </a:cubicBezTo>
                <a:cubicBezTo>
                  <a:pt x="626" y="21600"/>
                  <a:pt x="749" y="21545"/>
                  <a:pt x="838" y="21456"/>
                </a:cubicBezTo>
                <a:lnTo>
                  <a:pt x="3927" y="18367"/>
                </a:lnTo>
                <a:lnTo>
                  <a:pt x="3927" y="20127"/>
                </a:lnTo>
                <a:cubicBezTo>
                  <a:pt x="3927" y="20399"/>
                  <a:pt x="4147" y="20618"/>
                  <a:pt x="4418" y="20618"/>
                </a:cubicBezTo>
                <a:cubicBezTo>
                  <a:pt x="4689" y="20618"/>
                  <a:pt x="4909" y="20399"/>
                  <a:pt x="4909" y="20127"/>
                </a:cubicBezTo>
                <a:lnTo>
                  <a:pt x="4909" y="17182"/>
                </a:lnTo>
                <a:cubicBezTo>
                  <a:pt x="4909" y="16910"/>
                  <a:pt x="4689" y="16691"/>
                  <a:pt x="4418" y="16691"/>
                </a:cubicBezTo>
                <a:moveTo>
                  <a:pt x="14578" y="13923"/>
                </a:moveTo>
                <a:cubicBezTo>
                  <a:pt x="14366" y="13756"/>
                  <a:pt x="14123" y="13606"/>
                  <a:pt x="13863" y="13470"/>
                </a:cubicBezTo>
                <a:cubicBezTo>
                  <a:pt x="14060" y="12810"/>
                  <a:pt x="14189" y="12080"/>
                  <a:pt x="14228" y="11304"/>
                </a:cubicBezTo>
                <a:lnTo>
                  <a:pt x="15676" y="11304"/>
                </a:lnTo>
                <a:cubicBezTo>
                  <a:pt x="15574" y="12295"/>
                  <a:pt x="15177" y="13195"/>
                  <a:pt x="14578" y="13923"/>
                </a:cubicBezTo>
                <a:moveTo>
                  <a:pt x="13136" y="15120"/>
                </a:moveTo>
                <a:cubicBezTo>
                  <a:pt x="13280" y="14892"/>
                  <a:pt x="13410" y="14641"/>
                  <a:pt x="13529" y="14374"/>
                </a:cubicBezTo>
                <a:cubicBezTo>
                  <a:pt x="13660" y="14445"/>
                  <a:pt x="13781" y="14521"/>
                  <a:pt x="13893" y="14602"/>
                </a:cubicBezTo>
                <a:cubicBezTo>
                  <a:pt x="13656" y="14795"/>
                  <a:pt x="13407" y="14973"/>
                  <a:pt x="13136" y="15120"/>
                </a:cubicBezTo>
                <a:moveTo>
                  <a:pt x="11304" y="12785"/>
                </a:moveTo>
                <a:lnTo>
                  <a:pt x="11304" y="11304"/>
                </a:lnTo>
                <a:lnTo>
                  <a:pt x="13226" y="11304"/>
                </a:lnTo>
                <a:cubicBezTo>
                  <a:pt x="13193" y="11948"/>
                  <a:pt x="13093" y="12547"/>
                  <a:pt x="12949" y="13093"/>
                </a:cubicBezTo>
                <a:cubicBezTo>
                  <a:pt x="12443" y="12931"/>
                  <a:pt x="11890" y="12824"/>
                  <a:pt x="11304" y="12785"/>
                </a:cubicBezTo>
                <a:moveTo>
                  <a:pt x="11304" y="15605"/>
                </a:moveTo>
                <a:lnTo>
                  <a:pt x="11304" y="13766"/>
                </a:lnTo>
                <a:cubicBezTo>
                  <a:pt x="11784" y="13800"/>
                  <a:pt x="12233" y="13886"/>
                  <a:pt x="12642" y="14009"/>
                </a:cubicBezTo>
                <a:cubicBezTo>
                  <a:pt x="12301" y="14805"/>
                  <a:pt x="11837" y="15382"/>
                  <a:pt x="11304" y="15605"/>
                </a:cubicBezTo>
                <a:moveTo>
                  <a:pt x="11304" y="8815"/>
                </a:moveTo>
                <a:cubicBezTo>
                  <a:pt x="11890" y="8776"/>
                  <a:pt x="12443" y="8669"/>
                  <a:pt x="12949" y="8507"/>
                </a:cubicBezTo>
                <a:cubicBezTo>
                  <a:pt x="13093" y="9053"/>
                  <a:pt x="13193" y="9652"/>
                  <a:pt x="13226" y="10297"/>
                </a:cubicBezTo>
                <a:lnTo>
                  <a:pt x="11304" y="10297"/>
                </a:lnTo>
                <a:cubicBezTo>
                  <a:pt x="11304" y="10297"/>
                  <a:pt x="11304" y="8815"/>
                  <a:pt x="11304" y="8815"/>
                </a:cubicBezTo>
                <a:close/>
                <a:moveTo>
                  <a:pt x="11304" y="5995"/>
                </a:moveTo>
                <a:cubicBezTo>
                  <a:pt x="11837" y="6218"/>
                  <a:pt x="12301" y="6795"/>
                  <a:pt x="12642" y="7591"/>
                </a:cubicBezTo>
                <a:cubicBezTo>
                  <a:pt x="12233" y="7714"/>
                  <a:pt x="11784" y="7800"/>
                  <a:pt x="11304" y="7835"/>
                </a:cubicBezTo>
                <a:cubicBezTo>
                  <a:pt x="11304" y="7835"/>
                  <a:pt x="11304" y="5995"/>
                  <a:pt x="11304" y="5995"/>
                </a:cubicBezTo>
                <a:close/>
                <a:moveTo>
                  <a:pt x="13893" y="6998"/>
                </a:moveTo>
                <a:cubicBezTo>
                  <a:pt x="13781" y="7079"/>
                  <a:pt x="13660" y="7155"/>
                  <a:pt x="13529" y="7227"/>
                </a:cubicBezTo>
                <a:cubicBezTo>
                  <a:pt x="13410" y="6960"/>
                  <a:pt x="13280" y="6708"/>
                  <a:pt x="13136" y="6480"/>
                </a:cubicBezTo>
                <a:cubicBezTo>
                  <a:pt x="13407" y="6627"/>
                  <a:pt x="13656" y="6805"/>
                  <a:pt x="13893" y="6998"/>
                </a:cubicBezTo>
                <a:moveTo>
                  <a:pt x="15676" y="10297"/>
                </a:moveTo>
                <a:lnTo>
                  <a:pt x="14228" y="10297"/>
                </a:lnTo>
                <a:cubicBezTo>
                  <a:pt x="14189" y="9520"/>
                  <a:pt x="14060" y="8790"/>
                  <a:pt x="13863" y="8130"/>
                </a:cubicBezTo>
                <a:cubicBezTo>
                  <a:pt x="14123" y="7994"/>
                  <a:pt x="14366" y="7844"/>
                  <a:pt x="14578" y="7677"/>
                </a:cubicBezTo>
                <a:cubicBezTo>
                  <a:pt x="15177" y="8405"/>
                  <a:pt x="15574" y="9305"/>
                  <a:pt x="15676" y="10297"/>
                </a:cubicBezTo>
                <a:moveTo>
                  <a:pt x="10296" y="7835"/>
                </a:moveTo>
                <a:cubicBezTo>
                  <a:pt x="9816" y="7800"/>
                  <a:pt x="9367" y="7714"/>
                  <a:pt x="8958" y="7591"/>
                </a:cubicBezTo>
                <a:cubicBezTo>
                  <a:pt x="9299" y="6795"/>
                  <a:pt x="9764" y="6218"/>
                  <a:pt x="10296" y="5995"/>
                </a:cubicBezTo>
                <a:cubicBezTo>
                  <a:pt x="10296" y="5995"/>
                  <a:pt x="10296" y="7835"/>
                  <a:pt x="10296" y="7835"/>
                </a:cubicBezTo>
                <a:close/>
                <a:moveTo>
                  <a:pt x="10296" y="10297"/>
                </a:moveTo>
                <a:lnTo>
                  <a:pt x="8374" y="10297"/>
                </a:lnTo>
                <a:cubicBezTo>
                  <a:pt x="8407" y="9652"/>
                  <a:pt x="8507" y="9053"/>
                  <a:pt x="8651" y="8507"/>
                </a:cubicBezTo>
                <a:cubicBezTo>
                  <a:pt x="9158" y="8669"/>
                  <a:pt x="9710" y="8776"/>
                  <a:pt x="10296" y="8815"/>
                </a:cubicBezTo>
                <a:cubicBezTo>
                  <a:pt x="10296" y="8815"/>
                  <a:pt x="10296" y="10297"/>
                  <a:pt x="10296" y="10297"/>
                </a:cubicBezTo>
                <a:close/>
                <a:moveTo>
                  <a:pt x="10296" y="12785"/>
                </a:moveTo>
                <a:cubicBezTo>
                  <a:pt x="9710" y="12824"/>
                  <a:pt x="9158" y="12931"/>
                  <a:pt x="8651" y="13093"/>
                </a:cubicBezTo>
                <a:cubicBezTo>
                  <a:pt x="8507" y="12547"/>
                  <a:pt x="8407" y="11948"/>
                  <a:pt x="8374" y="11304"/>
                </a:cubicBezTo>
                <a:lnTo>
                  <a:pt x="10296" y="11304"/>
                </a:lnTo>
                <a:cubicBezTo>
                  <a:pt x="10296" y="11304"/>
                  <a:pt x="10296" y="12785"/>
                  <a:pt x="10296" y="12785"/>
                </a:cubicBezTo>
                <a:close/>
                <a:moveTo>
                  <a:pt x="10296" y="15605"/>
                </a:moveTo>
                <a:cubicBezTo>
                  <a:pt x="9764" y="15382"/>
                  <a:pt x="9299" y="14805"/>
                  <a:pt x="8958" y="14009"/>
                </a:cubicBezTo>
                <a:cubicBezTo>
                  <a:pt x="9367" y="13886"/>
                  <a:pt x="9816" y="13800"/>
                  <a:pt x="10296" y="13766"/>
                </a:cubicBezTo>
                <a:cubicBezTo>
                  <a:pt x="10296" y="13766"/>
                  <a:pt x="10296" y="15605"/>
                  <a:pt x="10296" y="15605"/>
                </a:cubicBezTo>
                <a:close/>
                <a:moveTo>
                  <a:pt x="7707" y="14602"/>
                </a:moveTo>
                <a:cubicBezTo>
                  <a:pt x="7819" y="14521"/>
                  <a:pt x="7941" y="14445"/>
                  <a:pt x="8071" y="14374"/>
                </a:cubicBezTo>
                <a:cubicBezTo>
                  <a:pt x="8190" y="14641"/>
                  <a:pt x="8321" y="14892"/>
                  <a:pt x="8464" y="15120"/>
                </a:cubicBezTo>
                <a:cubicBezTo>
                  <a:pt x="8193" y="14973"/>
                  <a:pt x="7944" y="14795"/>
                  <a:pt x="7707" y="14602"/>
                </a:cubicBezTo>
                <a:moveTo>
                  <a:pt x="5925" y="11304"/>
                </a:moveTo>
                <a:lnTo>
                  <a:pt x="7372" y="11304"/>
                </a:lnTo>
                <a:cubicBezTo>
                  <a:pt x="7411" y="12080"/>
                  <a:pt x="7540" y="12810"/>
                  <a:pt x="7737" y="13470"/>
                </a:cubicBezTo>
                <a:cubicBezTo>
                  <a:pt x="7477" y="13606"/>
                  <a:pt x="7235" y="13756"/>
                  <a:pt x="7022" y="13923"/>
                </a:cubicBezTo>
                <a:cubicBezTo>
                  <a:pt x="6423" y="13195"/>
                  <a:pt x="6026" y="12295"/>
                  <a:pt x="5925" y="11304"/>
                </a:cubicBezTo>
                <a:moveTo>
                  <a:pt x="7022" y="7677"/>
                </a:moveTo>
                <a:cubicBezTo>
                  <a:pt x="7235" y="7844"/>
                  <a:pt x="7477" y="7994"/>
                  <a:pt x="7737" y="8130"/>
                </a:cubicBezTo>
                <a:cubicBezTo>
                  <a:pt x="7540" y="8790"/>
                  <a:pt x="7411" y="9520"/>
                  <a:pt x="7372" y="10297"/>
                </a:cubicBezTo>
                <a:lnTo>
                  <a:pt x="5925" y="10297"/>
                </a:lnTo>
                <a:cubicBezTo>
                  <a:pt x="6026" y="9305"/>
                  <a:pt x="6423" y="8405"/>
                  <a:pt x="7022" y="7677"/>
                </a:cubicBezTo>
                <a:moveTo>
                  <a:pt x="8464" y="6480"/>
                </a:moveTo>
                <a:cubicBezTo>
                  <a:pt x="8321" y="6708"/>
                  <a:pt x="8190" y="6960"/>
                  <a:pt x="8071" y="7227"/>
                </a:cubicBezTo>
                <a:cubicBezTo>
                  <a:pt x="7941" y="7155"/>
                  <a:pt x="7819" y="7079"/>
                  <a:pt x="7707" y="6998"/>
                </a:cubicBezTo>
                <a:cubicBezTo>
                  <a:pt x="7944" y="6805"/>
                  <a:pt x="8193" y="6627"/>
                  <a:pt x="8464" y="6480"/>
                </a:cubicBezTo>
                <a:moveTo>
                  <a:pt x="10800" y="4909"/>
                </a:moveTo>
                <a:cubicBezTo>
                  <a:pt x="7546" y="4909"/>
                  <a:pt x="4909" y="7546"/>
                  <a:pt x="4909" y="10800"/>
                </a:cubicBezTo>
                <a:cubicBezTo>
                  <a:pt x="4909" y="14053"/>
                  <a:pt x="7546" y="16691"/>
                  <a:pt x="10800" y="16691"/>
                </a:cubicBezTo>
                <a:cubicBezTo>
                  <a:pt x="14053" y="16691"/>
                  <a:pt x="16691" y="14053"/>
                  <a:pt x="16691" y="10800"/>
                </a:cubicBezTo>
                <a:cubicBezTo>
                  <a:pt x="16691" y="7546"/>
                  <a:pt x="14053" y="4909"/>
                  <a:pt x="10800" y="4909"/>
                </a:cubicBezTo>
                <a:moveTo>
                  <a:pt x="3233" y="3927"/>
                </a:moveTo>
                <a:lnTo>
                  <a:pt x="1473" y="3927"/>
                </a:lnTo>
                <a:cubicBezTo>
                  <a:pt x="1202" y="3927"/>
                  <a:pt x="982" y="4147"/>
                  <a:pt x="982" y="4418"/>
                </a:cubicBezTo>
                <a:cubicBezTo>
                  <a:pt x="982" y="4690"/>
                  <a:pt x="1202" y="4909"/>
                  <a:pt x="1473" y="4909"/>
                </a:cubicBezTo>
                <a:lnTo>
                  <a:pt x="4418" y="4909"/>
                </a:lnTo>
                <a:cubicBezTo>
                  <a:pt x="4689" y="4909"/>
                  <a:pt x="4909" y="4690"/>
                  <a:pt x="4909" y="4418"/>
                </a:cubicBezTo>
                <a:lnTo>
                  <a:pt x="4909" y="1473"/>
                </a:lnTo>
                <a:cubicBezTo>
                  <a:pt x="4909" y="1201"/>
                  <a:pt x="4689" y="982"/>
                  <a:pt x="4418" y="982"/>
                </a:cubicBezTo>
                <a:cubicBezTo>
                  <a:pt x="4147" y="982"/>
                  <a:pt x="3927" y="1201"/>
                  <a:pt x="3927" y="1473"/>
                </a:cubicBezTo>
                <a:lnTo>
                  <a:pt x="3927" y="3233"/>
                </a:lnTo>
                <a:lnTo>
                  <a:pt x="838" y="144"/>
                </a:lnTo>
                <a:cubicBezTo>
                  <a:pt x="749" y="55"/>
                  <a:pt x="626" y="0"/>
                  <a:pt x="491" y="0"/>
                </a:cubicBezTo>
                <a:cubicBezTo>
                  <a:pt x="220" y="0"/>
                  <a:pt x="0" y="220"/>
                  <a:pt x="0" y="491"/>
                </a:cubicBezTo>
                <a:cubicBezTo>
                  <a:pt x="0" y="627"/>
                  <a:pt x="55" y="749"/>
                  <a:pt x="144" y="838"/>
                </a:cubicBezTo>
                <a:cubicBezTo>
                  <a:pt x="144" y="838"/>
                  <a:pt x="3233" y="3927"/>
                  <a:pt x="3233" y="3927"/>
                </a:cubicBezTo>
                <a:close/>
                <a:moveTo>
                  <a:pt x="17182" y="4909"/>
                </a:moveTo>
                <a:lnTo>
                  <a:pt x="20127" y="4909"/>
                </a:lnTo>
                <a:cubicBezTo>
                  <a:pt x="20398" y="4909"/>
                  <a:pt x="20618" y="4690"/>
                  <a:pt x="20618" y="4418"/>
                </a:cubicBezTo>
                <a:cubicBezTo>
                  <a:pt x="20618" y="4147"/>
                  <a:pt x="20398" y="3927"/>
                  <a:pt x="20127" y="3927"/>
                </a:cubicBezTo>
                <a:lnTo>
                  <a:pt x="18367" y="3927"/>
                </a:lnTo>
                <a:lnTo>
                  <a:pt x="21456" y="838"/>
                </a:lnTo>
                <a:cubicBezTo>
                  <a:pt x="21545" y="749"/>
                  <a:pt x="21600" y="627"/>
                  <a:pt x="21600" y="491"/>
                </a:cubicBezTo>
                <a:cubicBezTo>
                  <a:pt x="21600" y="220"/>
                  <a:pt x="21380" y="0"/>
                  <a:pt x="21109" y="0"/>
                </a:cubicBezTo>
                <a:cubicBezTo>
                  <a:pt x="20974" y="0"/>
                  <a:pt x="20851" y="55"/>
                  <a:pt x="20762" y="144"/>
                </a:cubicBezTo>
                <a:lnTo>
                  <a:pt x="17673" y="3233"/>
                </a:lnTo>
                <a:lnTo>
                  <a:pt x="17673" y="1473"/>
                </a:lnTo>
                <a:cubicBezTo>
                  <a:pt x="17673" y="1201"/>
                  <a:pt x="17453" y="982"/>
                  <a:pt x="17182" y="982"/>
                </a:cubicBezTo>
                <a:cubicBezTo>
                  <a:pt x="16911" y="982"/>
                  <a:pt x="16691" y="1201"/>
                  <a:pt x="16691" y="1473"/>
                </a:cubicBezTo>
                <a:lnTo>
                  <a:pt x="16691" y="4418"/>
                </a:lnTo>
                <a:cubicBezTo>
                  <a:pt x="16691" y="4690"/>
                  <a:pt x="16911" y="4909"/>
                  <a:pt x="17182" y="490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9" name="Shape 2948">
            <a:extLst>
              <a:ext uri="{FF2B5EF4-FFF2-40B4-BE49-F238E27FC236}">
                <a16:creationId xmlns:a16="http://schemas.microsoft.com/office/drawing/2014/main" id="{A4A77917-52A1-FC46-9F8D-5C41E8875DCD}"/>
              </a:ext>
            </a:extLst>
          </p:cNvPr>
          <p:cNvSpPr/>
          <p:nvPr userDrawn="1"/>
        </p:nvSpPr>
        <p:spPr>
          <a:xfrm>
            <a:off x="624340" y="2697216"/>
            <a:ext cx="210701" cy="289713"/>
          </a:xfrm>
          <a:custGeom>
            <a:avLst/>
            <a:gdLst/>
            <a:ahLst/>
            <a:cxnLst>
              <a:cxn ang="0">
                <a:pos x="wd2" y="hd2"/>
              </a:cxn>
              <a:cxn ang="5400000">
                <a:pos x="wd2" y="hd2"/>
              </a:cxn>
              <a:cxn ang="10800000">
                <a:pos x="wd2" y="hd2"/>
              </a:cxn>
              <a:cxn ang="16200000">
                <a:pos x="wd2" y="hd2"/>
              </a:cxn>
            </a:cxnLst>
            <a:rect l="0" t="0" r="r" b="b"/>
            <a:pathLst>
              <a:path w="21600" h="21600" extrusionOk="0">
                <a:moveTo>
                  <a:pt x="6275" y="6273"/>
                </a:moveTo>
                <a:cubicBezTo>
                  <a:pt x="6275" y="6273"/>
                  <a:pt x="6661" y="6914"/>
                  <a:pt x="8976" y="7703"/>
                </a:cubicBezTo>
                <a:cubicBezTo>
                  <a:pt x="8976" y="7703"/>
                  <a:pt x="9413" y="7721"/>
                  <a:pt x="8899" y="7354"/>
                </a:cubicBezTo>
                <a:cubicBezTo>
                  <a:pt x="8384" y="6987"/>
                  <a:pt x="7819" y="6529"/>
                  <a:pt x="8462" y="6291"/>
                </a:cubicBezTo>
                <a:cubicBezTo>
                  <a:pt x="9104" y="6052"/>
                  <a:pt x="9285" y="6071"/>
                  <a:pt x="9439" y="6511"/>
                </a:cubicBezTo>
                <a:cubicBezTo>
                  <a:pt x="9594" y="6950"/>
                  <a:pt x="10108" y="6694"/>
                  <a:pt x="10159" y="6273"/>
                </a:cubicBezTo>
                <a:cubicBezTo>
                  <a:pt x="10211" y="5851"/>
                  <a:pt x="11163" y="5411"/>
                  <a:pt x="11806" y="5209"/>
                </a:cubicBezTo>
                <a:cubicBezTo>
                  <a:pt x="12449" y="5007"/>
                  <a:pt x="13040" y="4934"/>
                  <a:pt x="12963" y="4585"/>
                </a:cubicBezTo>
                <a:cubicBezTo>
                  <a:pt x="12886" y="4237"/>
                  <a:pt x="12706" y="3980"/>
                  <a:pt x="11703" y="3980"/>
                </a:cubicBezTo>
                <a:cubicBezTo>
                  <a:pt x="10699" y="3980"/>
                  <a:pt x="11137" y="4934"/>
                  <a:pt x="10314" y="4365"/>
                </a:cubicBezTo>
                <a:cubicBezTo>
                  <a:pt x="9491" y="3797"/>
                  <a:pt x="10493" y="3944"/>
                  <a:pt x="10905" y="3816"/>
                </a:cubicBezTo>
                <a:cubicBezTo>
                  <a:pt x="11317" y="3687"/>
                  <a:pt x="11729" y="3155"/>
                  <a:pt x="11009" y="3119"/>
                </a:cubicBezTo>
                <a:cubicBezTo>
                  <a:pt x="10287" y="3082"/>
                  <a:pt x="10442" y="3339"/>
                  <a:pt x="9876" y="3192"/>
                </a:cubicBezTo>
                <a:cubicBezTo>
                  <a:pt x="9310" y="3045"/>
                  <a:pt x="9053" y="3706"/>
                  <a:pt x="8693" y="3614"/>
                </a:cubicBezTo>
                <a:cubicBezTo>
                  <a:pt x="8519" y="3570"/>
                  <a:pt x="8131" y="3374"/>
                  <a:pt x="7770" y="3142"/>
                </a:cubicBezTo>
                <a:cubicBezTo>
                  <a:pt x="6767" y="3765"/>
                  <a:pt x="6022" y="4597"/>
                  <a:pt x="5656" y="5546"/>
                </a:cubicBezTo>
                <a:cubicBezTo>
                  <a:pt x="5919" y="6021"/>
                  <a:pt x="6275" y="6273"/>
                  <a:pt x="6275" y="6273"/>
                </a:cubicBezTo>
                <a:moveTo>
                  <a:pt x="20588" y="12027"/>
                </a:moveTo>
                <a:cubicBezTo>
                  <a:pt x="20407" y="12027"/>
                  <a:pt x="20245" y="12080"/>
                  <a:pt x="20124" y="12164"/>
                </a:cubicBezTo>
                <a:lnTo>
                  <a:pt x="20119" y="12161"/>
                </a:lnTo>
                <a:cubicBezTo>
                  <a:pt x="18145" y="13734"/>
                  <a:pt x="15310" y="14727"/>
                  <a:pt x="12150" y="14727"/>
                </a:cubicBezTo>
                <a:cubicBezTo>
                  <a:pt x="6186" y="14727"/>
                  <a:pt x="1350" y="11211"/>
                  <a:pt x="1350" y="6873"/>
                </a:cubicBezTo>
                <a:cubicBezTo>
                  <a:pt x="1350" y="4606"/>
                  <a:pt x="2678" y="2571"/>
                  <a:pt x="4788" y="1137"/>
                </a:cubicBezTo>
                <a:lnTo>
                  <a:pt x="4777" y="1127"/>
                </a:lnTo>
                <a:cubicBezTo>
                  <a:pt x="4945" y="1037"/>
                  <a:pt x="5062" y="900"/>
                  <a:pt x="5062" y="736"/>
                </a:cubicBezTo>
                <a:cubicBezTo>
                  <a:pt x="5062" y="465"/>
                  <a:pt x="4760" y="245"/>
                  <a:pt x="4388" y="245"/>
                </a:cubicBezTo>
                <a:cubicBezTo>
                  <a:pt x="4192" y="245"/>
                  <a:pt x="4020" y="308"/>
                  <a:pt x="3897" y="405"/>
                </a:cubicBezTo>
                <a:lnTo>
                  <a:pt x="3895" y="403"/>
                </a:lnTo>
                <a:cubicBezTo>
                  <a:pt x="1505" y="2016"/>
                  <a:pt x="0" y="4314"/>
                  <a:pt x="0" y="6873"/>
                </a:cubicBezTo>
                <a:cubicBezTo>
                  <a:pt x="0" y="11587"/>
                  <a:pt x="5081" y="15428"/>
                  <a:pt x="11475" y="15684"/>
                </a:cubicBezTo>
                <a:lnTo>
                  <a:pt x="11475" y="20618"/>
                </a:lnTo>
                <a:lnTo>
                  <a:pt x="7425" y="20618"/>
                </a:lnTo>
                <a:cubicBezTo>
                  <a:pt x="7052" y="20618"/>
                  <a:pt x="6750" y="20838"/>
                  <a:pt x="6750" y="21109"/>
                </a:cubicBezTo>
                <a:cubicBezTo>
                  <a:pt x="6750" y="21380"/>
                  <a:pt x="7052" y="21600"/>
                  <a:pt x="7425" y="21600"/>
                </a:cubicBezTo>
                <a:lnTo>
                  <a:pt x="16875" y="21600"/>
                </a:lnTo>
                <a:cubicBezTo>
                  <a:pt x="17247" y="21600"/>
                  <a:pt x="17550" y="21380"/>
                  <a:pt x="17550" y="21109"/>
                </a:cubicBezTo>
                <a:cubicBezTo>
                  <a:pt x="17550" y="20838"/>
                  <a:pt x="17247" y="20618"/>
                  <a:pt x="16875" y="20618"/>
                </a:cubicBezTo>
                <a:lnTo>
                  <a:pt x="12825" y="20618"/>
                </a:lnTo>
                <a:lnTo>
                  <a:pt x="12825" y="15684"/>
                </a:lnTo>
                <a:cubicBezTo>
                  <a:pt x="16068" y="15554"/>
                  <a:pt x="18970" y="14500"/>
                  <a:pt x="21045" y="12880"/>
                </a:cubicBezTo>
                <a:lnTo>
                  <a:pt x="21041" y="12877"/>
                </a:lnTo>
                <a:cubicBezTo>
                  <a:pt x="21175" y="12788"/>
                  <a:pt x="21262" y="12661"/>
                  <a:pt x="21262" y="12518"/>
                </a:cubicBezTo>
                <a:cubicBezTo>
                  <a:pt x="21262" y="12247"/>
                  <a:pt x="20960" y="12027"/>
                  <a:pt x="20588" y="12027"/>
                </a:cubicBezTo>
                <a:moveTo>
                  <a:pt x="12150" y="982"/>
                </a:moveTo>
                <a:cubicBezTo>
                  <a:pt x="16623" y="982"/>
                  <a:pt x="20250" y="3619"/>
                  <a:pt x="20250" y="6873"/>
                </a:cubicBezTo>
                <a:cubicBezTo>
                  <a:pt x="20250" y="10127"/>
                  <a:pt x="16623" y="12764"/>
                  <a:pt x="12150" y="12764"/>
                </a:cubicBezTo>
                <a:cubicBezTo>
                  <a:pt x="7677" y="12764"/>
                  <a:pt x="4050" y="10127"/>
                  <a:pt x="4050" y="6873"/>
                </a:cubicBezTo>
                <a:cubicBezTo>
                  <a:pt x="4050" y="3619"/>
                  <a:pt x="7677" y="982"/>
                  <a:pt x="12150" y="982"/>
                </a:cubicBezTo>
                <a:moveTo>
                  <a:pt x="12150" y="13745"/>
                </a:moveTo>
                <a:cubicBezTo>
                  <a:pt x="17369" y="13745"/>
                  <a:pt x="21600" y="10669"/>
                  <a:pt x="21600" y="6873"/>
                </a:cubicBezTo>
                <a:cubicBezTo>
                  <a:pt x="21600" y="3077"/>
                  <a:pt x="17369" y="0"/>
                  <a:pt x="12150" y="0"/>
                </a:cubicBezTo>
                <a:cubicBezTo>
                  <a:pt x="6931" y="0"/>
                  <a:pt x="2700" y="3077"/>
                  <a:pt x="2700" y="6873"/>
                </a:cubicBezTo>
                <a:cubicBezTo>
                  <a:pt x="2700" y="10669"/>
                  <a:pt x="6931" y="13745"/>
                  <a:pt x="12150" y="13745"/>
                </a:cubicBezTo>
                <a:moveTo>
                  <a:pt x="16733" y="8152"/>
                </a:moveTo>
                <a:cubicBezTo>
                  <a:pt x="16437" y="8280"/>
                  <a:pt x="16449" y="8564"/>
                  <a:pt x="16693" y="8720"/>
                </a:cubicBezTo>
                <a:cubicBezTo>
                  <a:pt x="16938" y="8876"/>
                  <a:pt x="17427" y="9078"/>
                  <a:pt x="17581" y="8720"/>
                </a:cubicBezTo>
                <a:cubicBezTo>
                  <a:pt x="17736" y="8362"/>
                  <a:pt x="17028" y="8023"/>
                  <a:pt x="16733" y="8152"/>
                </a:cubicBezTo>
                <a:moveTo>
                  <a:pt x="11317" y="7428"/>
                </a:moveTo>
                <a:cubicBezTo>
                  <a:pt x="10211" y="7428"/>
                  <a:pt x="9516" y="7611"/>
                  <a:pt x="9800" y="8711"/>
                </a:cubicBezTo>
                <a:cubicBezTo>
                  <a:pt x="10082" y="9811"/>
                  <a:pt x="10905" y="9316"/>
                  <a:pt x="10828" y="10160"/>
                </a:cubicBezTo>
                <a:cubicBezTo>
                  <a:pt x="10751" y="11003"/>
                  <a:pt x="11034" y="11186"/>
                  <a:pt x="11214" y="11388"/>
                </a:cubicBezTo>
                <a:cubicBezTo>
                  <a:pt x="11315" y="11501"/>
                  <a:pt x="11532" y="11731"/>
                  <a:pt x="11738" y="11767"/>
                </a:cubicBezTo>
                <a:cubicBezTo>
                  <a:pt x="11768" y="11768"/>
                  <a:pt x="11798" y="11769"/>
                  <a:pt x="11828" y="11770"/>
                </a:cubicBezTo>
                <a:cubicBezTo>
                  <a:pt x="11954" y="11751"/>
                  <a:pt x="12068" y="11642"/>
                  <a:pt x="12140" y="11351"/>
                </a:cubicBezTo>
                <a:cubicBezTo>
                  <a:pt x="12346" y="10526"/>
                  <a:pt x="12732" y="10067"/>
                  <a:pt x="13169" y="9664"/>
                </a:cubicBezTo>
                <a:cubicBezTo>
                  <a:pt x="13606" y="9261"/>
                  <a:pt x="14070" y="8729"/>
                  <a:pt x="13195" y="8197"/>
                </a:cubicBezTo>
                <a:cubicBezTo>
                  <a:pt x="12320" y="7666"/>
                  <a:pt x="12423" y="7428"/>
                  <a:pt x="11317" y="7428"/>
                </a:cubicBezTo>
                <a:moveTo>
                  <a:pt x="14404" y="3284"/>
                </a:moveTo>
                <a:cubicBezTo>
                  <a:pt x="14404" y="3284"/>
                  <a:pt x="14198" y="3431"/>
                  <a:pt x="14404" y="3962"/>
                </a:cubicBezTo>
                <a:cubicBezTo>
                  <a:pt x="14610" y="4494"/>
                  <a:pt x="14955" y="4609"/>
                  <a:pt x="15974" y="4311"/>
                </a:cubicBezTo>
                <a:cubicBezTo>
                  <a:pt x="16411" y="4182"/>
                  <a:pt x="16742" y="4248"/>
                  <a:pt x="16693" y="4567"/>
                </a:cubicBezTo>
                <a:cubicBezTo>
                  <a:pt x="16591" y="5246"/>
                  <a:pt x="15858" y="5217"/>
                  <a:pt x="16411" y="6309"/>
                </a:cubicBezTo>
                <a:cubicBezTo>
                  <a:pt x="16745" y="6969"/>
                  <a:pt x="17568" y="7226"/>
                  <a:pt x="17877" y="7739"/>
                </a:cubicBezTo>
                <a:cubicBezTo>
                  <a:pt x="17984" y="7918"/>
                  <a:pt x="18288" y="8083"/>
                  <a:pt x="18633" y="8228"/>
                </a:cubicBezTo>
                <a:cubicBezTo>
                  <a:pt x="18803" y="7797"/>
                  <a:pt x="18900" y="7344"/>
                  <a:pt x="18900" y="6873"/>
                </a:cubicBezTo>
                <a:cubicBezTo>
                  <a:pt x="18900" y="4752"/>
                  <a:pt x="17047" y="2950"/>
                  <a:pt x="14457" y="2264"/>
                </a:cubicBezTo>
                <a:cubicBezTo>
                  <a:pt x="14328" y="2411"/>
                  <a:pt x="14192" y="2545"/>
                  <a:pt x="14044" y="2605"/>
                </a:cubicBezTo>
                <a:cubicBezTo>
                  <a:pt x="13684" y="2752"/>
                  <a:pt x="13710" y="3339"/>
                  <a:pt x="14404" y="3284"/>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30" name="Shape 2949">
            <a:extLst>
              <a:ext uri="{FF2B5EF4-FFF2-40B4-BE49-F238E27FC236}">
                <a16:creationId xmlns:a16="http://schemas.microsoft.com/office/drawing/2014/main" id="{C24986A9-7214-9444-8803-34AEDB0C7871}"/>
              </a:ext>
            </a:extLst>
          </p:cNvPr>
          <p:cNvSpPr/>
          <p:nvPr userDrawn="1"/>
        </p:nvSpPr>
        <p:spPr>
          <a:xfrm>
            <a:off x="1696295" y="489085"/>
            <a:ext cx="237039" cy="289713"/>
          </a:xfrm>
          <a:custGeom>
            <a:avLst/>
            <a:gdLst/>
            <a:ahLst/>
            <a:cxnLst>
              <a:cxn ang="0">
                <a:pos x="wd2" y="hd2"/>
              </a:cxn>
              <a:cxn ang="5400000">
                <a:pos x="wd2" y="hd2"/>
              </a:cxn>
              <a:cxn ang="10800000">
                <a:pos x="wd2" y="hd2"/>
              </a:cxn>
              <a:cxn ang="16200000">
                <a:pos x="wd2" y="hd2"/>
              </a:cxn>
            </a:cxnLst>
            <a:rect l="0" t="0" r="r" b="b"/>
            <a:pathLst>
              <a:path w="21600" h="21600" extrusionOk="0">
                <a:moveTo>
                  <a:pt x="17152" y="16691"/>
                </a:moveTo>
                <a:lnTo>
                  <a:pt x="3600" y="16691"/>
                </a:lnTo>
                <a:lnTo>
                  <a:pt x="3600" y="11782"/>
                </a:lnTo>
                <a:lnTo>
                  <a:pt x="17152" y="11782"/>
                </a:lnTo>
                <a:lnTo>
                  <a:pt x="20152" y="14236"/>
                </a:lnTo>
                <a:cubicBezTo>
                  <a:pt x="20152" y="14236"/>
                  <a:pt x="17152" y="16691"/>
                  <a:pt x="17152" y="16691"/>
                </a:cubicBezTo>
                <a:close/>
                <a:moveTo>
                  <a:pt x="11400" y="20618"/>
                </a:moveTo>
                <a:lnTo>
                  <a:pt x="10200" y="20618"/>
                </a:lnTo>
                <a:lnTo>
                  <a:pt x="10200" y="17673"/>
                </a:lnTo>
                <a:lnTo>
                  <a:pt x="11400" y="17673"/>
                </a:lnTo>
                <a:cubicBezTo>
                  <a:pt x="11400" y="17673"/>
                  <a:pt x="11400" y="20618"/>
                  <a:pt x="11400" y="20618"/>
                </a:cubicBezTo>
                <a:close/>
                <a:moveTo>
                  <a:pt x="11400" y="10800"/>
                </a:moveTo>
                <a:lnTo>
                  <a:pt x="10200" y="10800"/>
                </a:lnTo>
                <a:lnTo>
                  <a:pt x="10200" y="8836"/>
                </a:lnTo>
                <a:lnTo>
                  <a:pt x="11400" y="8836"/>
                </a:lnTo>
                <a:cubicBezTo>
                  <a:pt x="11400" y="8836"/>
                  <a:pt x="11400" y="10800"/>
                  <a:pt x="11400" y="10800"/>
                </a:cubicBezTo>
                <a:close/>
                <a:moveTo>
                  <a:pt x="4448" y="7855"/>
                </a:moveTo>
                <a:lnTo>
                  <a:pt x="1448" y="5400"/>
                </a:lnTo>
                <a:lnTo>
                  <a:pt x="4448" y="2945"/>
                </a:lnTo>
                <a:lnTo>
                  <a:pt x="18000" y="2945"/>
                </a:lnTo>
                <a:lnTo>
                  <a:pt x="18000" y="7855"/>
                </a:lnTo>
                <a:cubicBezTo>
                  <a:pt x="18000" y="7855"/>
                  <a:pt x="4448" y="7855"/>
                  <a:pt x="4448" y="7855"/>
                </a:cubicBezTo>
                <a:close/>
                <a:moveTo>
                  <a:pt x="10200" y="982"/>
                </a:moveTo>
                <a:lnTo>
                  <a:pt x="11400" y="982"/>
                </a:lnTo>
                <a:lnTo>
                  <a:pt x="11400" y="1964"/>
                </a:lnTo>
                <a:lnTo>
                  <a:pt x="10200" y="1964"/>
                </a:lnTo>
                <a:cubicBezTo>
                  <a:pt x="10200" y="1964"/>
                  <a:pt x="10200" y="982"/>
                  <a:pt x="10200" y="982"/>
                </a:cubicBezTo>
                <a:close/>
                <a:moveTo>
                  <a:pt x="21424" y="13889"/>
                </a:moveTo>
                <a:lnTo>
                  <a:pt x="17824" y="10944"/>
                </a:lnTo>
                <a:cubicBezTo>
                  <a:pt x="17715" y="10855"/>
                  <a:pt x="17565" y="10800"/>
                  <a:pt x="17400" y="10800"/>
                </a:cubicBezTo>
                <a:lnTo>
                  <a:pt x="12600" y="10800"/>
                </a:lnTo>
                <a:lnTo>
                  <a:pt x="12600" y="8836"/>
                </a:lnTo>
                <a:lnTo>
                  <a:pt x="18600" y="8836"/>
                </a:lnTo>
                <a:cubicBezTo>
                  <a:pt x="18932" y="8836"/>
                  <a:pt x="19200" y="8616"/>
                  <a:pt x="19200" y="8345"/>
                </a:cubicBezTo>
                <a:lnTo>
                  <a:pt x="19200" y="2455"/>
                </a:lnTo>
                <a:cubicBezTo>
                  <a:pt x="19200" y="2184"/>
                  <a:pt x="18932" y="1964"/>
                  <a:pt x="18600" y="1964"/>
                </a:cubicBezTo>
                <a:lnTo>
                  <a:pt x="12600" y="1964"/>
                </a:lnTo>
                <a:lnTo>
                  <a:pt x="12600" y="982"/>
                </a:lnTo>
                <a:cubicBezTo>
                  <a:pt x="12600" y="440"/>
                  <a:pt x="12063" y="0"/>
                  <a:pt x="11400" y="0"/>
                </a:cubicBezTo>
                <a:lnTo>
                  <a:pt x="10200" y="0"/>
                </a:lnTo>
                <a:cubicBezTo>
                  <a:pt x="9537" y="0"/>
                  <a:pt x="9000" y="440"/>
                  <a:pt x="9000" y="982"/>
                </a:cubicBezTo>
                <a:lnTo>
                  <a:pt x="9000" y="1964"/>
                </a:lnTo>
                <a:lnTo>
                  <a:pt x="4200" y="1964"/>
                </a:lnTo>
                <a:cubicBezTo>
                  <a:pt x="4034" y="1964"/>
                  <a:pt x="3885" y="2019"/>
                  <a:pt x="3776" y="2107"/>
                </a:cubicBezTo>
                <a:lnTo>
                  <a:pt x="176" y="5053"/>
                </a:lnTo>
                <a:cubicBezTo>
                  <a:pt x="67" y="5142"/>
                  <a:pt x="0" y="5265"/>
                  <a:pt x="0" y="5400"/>
                </a:cubicBezTo>
                <a:cubicBezTo>
                  <a:pt x="0" y="5536"/>
                  <a:pt x="67" y="5658"/>
                  <a:pt x="176" y="5747"/>
                </a:cubicBezTo>
                <a:lnTo>
                  <a:pt x="3776" y="8693"/>
                </a:lnTo>
                <a:cubicBezTo>
                  <a:pt x="3885" y="8782"/>
                  <a:pt x="4034" y="8836"/>
                  <a:pt x="4200" y="8836"/>
                </a:cubicBezTo>
                <a:lnTo>
                  <a:pt x="9000" y="8836"/>
                </a:lnTo>
                <a:lnTo>
                  <a:pt x="9000" y="10800"/>
                </a:lnTo>
                <a:lnTo>
                  <a:pt x="3000" y="10800"/>
                </a:lnTo>
                <a:cubicBezTo>
                  <a:pt x="2668" y="10800"/>
                  <a:pt x="2400" y="11020"/>
                  <a:pt x="2400" y="11291"/>
                </a:cubicBezTo>
                <a:lnTo>
                  <a:pt x="2400" y="17182"/>
                </a:lnTo>
                <a:cubicBezTo>
                  <a:pt x="2400" y="17453"/>
                  <a:pt x="2668" y="17673"/>
                  <a:pt x="3000" y="17673"/>
                </a:cubicBezTo>
                <a:lnTo>
                  <a:pt x="9000" y="17673"/>
                </a:lnTo>
                <a:lnTo>
                  <a:pt x="9000" y="20618"/>
                </a:lnTo>
                <a:cubicBezTo>
                  <a:pt x="9000" y="21160"/>
                  <a:pt x="9537" y="21600"/>
                  <a:pt x="10200" y="21600"/>
                </a:cubicBezTo>
                <a:lnTo>
                  <a:pt x="11400" y="21600"/>
                </a:lnTo>
                <a:cubicBezTo>
                  <a:pt x="12063" y="21600"/>
                  <a:pt x="12600" y="21160"/>
                  <a:pt x="12600" y="20618"/>
                </a:cubicBezTo>
                <a:lnTo>
                  <a:pt x="12600" y="17673"/>
                </a:lnTo>
                <a:lnTo>
                  <a:pt x="17400" y="17673"/>
                </a:lnTo>
                <a:cubicBezTo>
                  <a:pt x="17565" y="17673"/>
                  <a:pt x="17715" y="17618"/>
                  <a:pt x="17824" y="17529"/>
                </a:cubicBezTo>
                <a:lnTo>
                  <a:pt x="21424" y="14583"/>
                </a:lnTo>
                <a:cubicBezTo>
                  <a:pt x="21533" y="14495"/>
                  <a:pt x="21600" y="14372"/>
                  <a:pt x="21600" y="14236"/>
                </a:cubicBezTo>
                <a:cubicBezTo>
                  <a:pt x="21600" y="14101"/>
                  <a:pt x="21533" y="13978"/>
                  <a:pt x="21424" y="1388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31" name="Shape 2950">
            <a:extLst>
              <a:ext uri="{FF2B5EF4-FFF2-40B4-BE49-F238E27FC236}">
                <a16:creationId xmlns:a16="http://schemas.microsoft.com/office/drawing/2014/main" id="{6C2101C3-E034-C045-B7D7-01CCBBBDDFA2}"/>
              </a:ext>
            </a:extLst>
          </p:cNvPr>
          <p:cNvSpPr/>
          <p:nvPr userDrawn="1"/>
        </p:nvSpPr>
        <p:spPr>
          <a:xfrm>
            <a:off x="635353" y="1570062"/>
            <a:ext cx="237039" cy="289713"/>
          </a:xfrm>
          <a:custGeom>
            <a:avLst/>
            <a:gdLst/>
            <a:ahLst/>
            <a:cxnLst>
              <a:cxn ang="0">
                <a:pos x="wd2" y="hd2"/>
              </a:cxn>
              <a:cxn ang="5400000">
                <a:pos x="wd2" y="hd2"/>
              </a:cxn>
              <a:cxn ang="10800000">
                <a:pos x="wd2" y="hd2"/>
              </a:cxn>
              <a:cxn ang="16200000">
                <a:pos x="wd2" y="hd2"/>
              </a:cxn>
            </a:cxnLst>
            <a:rect l="0" t="0" r="r" b="b"/>
            <a:pathLst>
              <a:path w="21600" h="21600" extrusionOk="0">
                <a:moveTo>
                  <a:pt x="4200" y="7855"/>
                </a:moveTo>
                <a:lnTo>
                  <a:pt x="7800" y="7855"/>
                </a:lnTo>
                <a:cubicBezTo>
                  <a:pt x="8132" y="7855"/>
                  <a:pt x="8400" y="7635"/>
                  <a:pt x="8400" y="7364"/>
                </a:cubicBezTo>
                <a:cubicBezTo>
                  <a:pt x="8400" y="7092"/>
                  <a:pt x="8132" y="6873"/>
                  <a:pt x="7800" y="6873"/>
                </a:cubicBezTo>
                <a:lnTo>
                  <a:pt x="4200" y="6873"/>
                </a:lnTo>
                <a:cubicBezTo>
                  <a:pt x="3868" y="6873"/>
                  <a:pt x="3600" y="7092"/>
                  <a:pt x="3600" y="7364"/>
                </a:cubicBezTo>
                <a:cubicBezTo>
                  <a:pt x="3600" y="7635"/>
                  <a:pt x="3868" y="7855"/>
                  <a:pt x="4200" y="7855"/>
                </a:cubicBezTo>
                <a:moveTo>
                  <a:pt x="4200" y="11782"/>
                </a:moveTo>
                <a:lnTo>
                  <a:pt x="16200" y="11782"/>
                </a:lnTo>
                <a:cubicBezTo>
                  <a:pt x="16532" y="11782"/>
                  <a:pt x="16800" y="11562"/>
                  <a:pt x="16800" y="11291"/>
                </a:cubicBezTo>
                <a:cubicBezTo>
                  <a:pt x="16800" y="11020"/>
                  <a:pt x="16532" y="10800"/>
                  <a:pt x="16200" y="10800"/>
                </a:cubicBezTo>
                <a:lnTo>
                  <a:pt x="4200" y="10800"/>
                </a:lnTo>
                <a:cubicBezTo>
                  <a:pt x="3868" y="10800"/>
                  <a:pt x="3600" y="11020"/>
                  <a:pt x="3600" y="11291"/>
                </a:cubicBezTo>
                <a:cubicBezTo>
                  <a:pt x="3600" y="11562"/>
                  <a:pt x="3868" y="11782"/>
                  <a:pt x="4200" y="11782"/>
                </a:cubicBezTo>
                <a:moveTo>
                  <a:pt x="4200" y="9818"/>
                </a:moveTo>
                <a:lnTo>
                  <a:pt x="11400" y="9818"/>
                </a:lnTo>
                <a:cubicBezTo>
                  <a:pt x="11732" y="9818"/>
                  <a:pt x="12000" y="9599"/>
                  <a:pt x="12000" y="9327"/>
                </a:cubicBezTo>
                <a:cubicBezTo>
                  <a:pt x="12000" y="9056"/>
                  <a:pt x="11732" y="8836"/>
                  <a:pt x="11400" y="8836"/>
                </a:cubicBezTo>
                <a:lnTo>
                  <a:pt x="4200" y="8836"/>
                </a:lnTo>
                <a:cubicBezTo>
                  <a:pt x="3868" y="8836"/>
                  <a:pt x="3600" y="9056"/>
                  <a:pt x="3600" y="9327"/>
                </a:cubicBezTo>
                <a:cubicBezTo>
                  <a:pt x="3600" y="9599"/>
                  <a:pt x="3868" y="9818"/>
                  <a:pt x="4200" y="9818"/>
                </a:cubicBezTo>
                <a:moveTo>
                  <a:pt x="4200" y="5891"/>
                </a:moveTo>
                <a:lnTo>
                  <a:pt x="15000" y="5891"/>
                </a:lnTo>
                <a:cubicBezTo>
                  <a:pt x="15332" y="5891"/>
                  <a:pt x="15600" y="5671"/>
                  <a:pt x="15600" y="5400"/>
                </a:cubicBezTo>
                <a:cubicBezTo>
                  <a:pt x="15600" y="5129"/>
                  <a:pt x="15332" y="4909"/>
                  <a:pt x="15000" y="4909"/>
                </a:cubicBezTo>
                <a:lnTo>
                  <a:pt x="4200" y="4909"/>
                </a:lnTo>
                <a:cubicBezTo>
                  <a:pt x="3868" y="4909"/>
                  <a:pt x="3600" y="5129"/>
                  <a:pt x="3600" y="5400"/>
                </a:cubicBezTo>
                <a:cubicBezTo>
                  <a:pt x="3600" y="5671"/>
                  <a:pt x="3868" y="5891"/>
                  <a:pt x="4200" y="5891"/>
                </a:cubicBezTo>
                <a:moveTo>
                  <a:pt x="20400" y="13745"/>
                </a:moveTo>
                <a:lnTo>
                  <a:pt x="1200" y="13745"/>
                </a:lnTo>
                <a:lnTo>
                  <a:pt x="1200" y="2945"/>
                </a:lnTo>
                <a:lnTo>
                  <a:pt x="20400" y="2945"/>
                </a:lnTo>
                <a:cubicBezTo>
                  <a:pt x="20400" y="2945"/>
                  <a:pt x="20400" y="13745"/>
                  <a:pt x="20400" y="13745"/>
                </a:cubicBezTo>
                <a:close/>
                <a:moveTo>
                  <a:pt x="11400" y="20618"/>
                </a:moveTo>
                <a:lnTo>
                  <a:pt x="10200" y="20618"/>
                </a:lnTo>
                <a:lnTo>
                  <a:pt x="10200" y="14727"/>
                </a:lnTo>
                <a:lnTo>
                  <a:pt x="11400" y="14727"/>
                </a:lnTo>
                <a:cubicBezTo>
                  <a:pt x="11400" y="14727"/>
                  <a:pt x="11400" y="20618"/>
                  <a:pt x="11400" y="20618"/>
                </a:cubicBezTo>
                <a:close/>
                <a:moveTo>
                  <a:pt x="10200" y="982"/>
                </a:moveTo>
                <a:lnTo>
                  <a:pt x="11400" y="982"/>
                </a:lnTo>
                <a:lnTo>
                  <a:pt x="11400" y="1964"/>
                </a:lnTo>
                <a:lnTo>
                  <a:pt x="10200" y="1964"/>
                </a:lnTo>
                <a:cubicBezTo>
                  <a:pt x="10200" y="1964"/>
                  <a:pt x="10200" y="982"/>
                  <a:pt x="10200" y="982"/>
                </a:cubicBezTo>
                <a:close/>
                <a:moveTo>
                  <a:pt x="20400" y="1964"/>
                </a:moveTo>
                <a:lnTo>
                  <a:pt x="12600" y="1964"/>
                </a:lnTo>
                <a:lnTo>
                  <a:pt x="12600" y="982"/>
                </a:lnTo>
                <a:cubicBezTo>
                  <a:pt x="12600" y="440"/>
                  <a:pt x="12062" y="0"/>
                  <a:pt x="11400" y="0"/>
                </a:cubicBezTo>
                <a:lnTo>
                  <a:pt x="10200" y="0"/>
                </a:lnTo>
                <a:cubicBezTo>
                  <a:pt x="9537" y="0"/>
                  <a:pt x="9000" y="440"/>
                  <a:pt x="9000" y="982"/>
                </a:cubicBezTo>
                <a:lnTo>
                  <a:pt x="9000" y="1964"/>
                </a:lnTo>
                <a:lnTo>
                  <a:pt x="1200" y="1964"/>
                </a:lnTo>
                <a:cubicBezTo>
                  <a:pt x="537" y="1964"/>
                  <a:pt x="0" y="2404"/>
                  <a:pt x="0" y="2945"/>
                </a:cubicBezTo>
                <a:lnTo>
                  <a:pt x="0" y="13745"/>
                </a:lnTo>
                <a:cubicBezTo>
                  <a:pt x="0" y="14287"/>
                  <a:pt x="537" y="14727"/>
                  <a:pt x="1200" y="14727"/>
                </a:cubicBezTo>
                <a:lnTo>
                  <a:pt x="9000" y="14727"/>
                </a:lnTo>
                <a:lnTo>
                  <a:pt x="9000" y="20618"/>
                </a:lnTo>
                <a:cubicBezTo>
                  <a:pt x="9000" y="21160"/>
                  <a:pt x="9537" y="21600"/>
                  <a:pt x="10200" y="21600"/>
                </a:cubicBezTo>
                <a:lnTo>
                  <a:pt x="11400" y="21600"/>
                </a:lnTo>
                <a:cubicBezTo>
                  <a:pt x="12062" y="21600"/>
                  <a:pt x="12600" y="21160"/>
                  <a:pt x="12600" y="20618"/>
                </a:cubicBezTo>
                <a:lnTo>
                  <a:pt x="12600" y="14727"/>
                </a:lnTo>
                <a:lnTo>
                  <a:pt x="20400" y="14727"/>
                </a:lnTo>
                <a:cubicBezTo>
                  <a:pt x="21062" y="14727"/>
                  <a:pt x="21600" y="14287"/>
                  <a:pt x="21600" y="13745"/>
                </a:cubicBezTo>
                <a:lnTo>
                  <a:pt x="21600" y="2945"/>
                </a:lnTo>
                <a:cubicBezTo>
                  <a:pt x="21600" y="2404"/>
                  <a:pt x="21062" y="1964"/>
                  <a:pt x="20400" y="1964"/>
                </a:cubicBezTo>
                <a:moveTo>
                  <a:pt x="17400" y="8836"/>
                </a:moveTo>
                <a:lnTo>
                  <a:pt x="13800" y="8836"/>
                </a:lnTo>
                <a:cubicBezTo>
                  <a:pt x="13468" y="8836"/>
                  <a:pt x="13200" y="9056"/>
                  <a:pt x="13200" y="9327"/>
                </a:cubicBezTo>
                <a:cubicBezTo>
                  <a:pt x="13200" y="9599"/>
                  <a:pt x="13468" y="9818"/>
                  <a:pt x="13800" y="9818"/>
                </a:cubicBezTo>
                <a:lnTo>
                  <a:pt x="17400" y="9818"/>
                </a:lnTo>
                <a:cubicBezTo>
                  <a:pt x="17732" y="9818"/>
                  <a:pt x="18000" y="9599"/>
                  <a:pt x="18000" y="9327"/>
                </a:cubicBezTo>
                <a:cubicBezTo>
                  <a:pt x="18000" y="9056"/>
                  <a:pt x="17732" y="8836"/>
                  <a:pt x="17400" y="8836"/>
                </a:cubicBezTo>
                <a:moveTo>
                  <a:pt x="9600" y="7364"/>
                </a:moveTo>
                <a:cubicBezTo>
                  <a:pt x="9600" y="7635"/>
                  <a:pt x="9868" y="7855"/>
                  <a:pt x="10200" y="7855"/>
                </a:cubicBezTo>
                <a:lnTo>
                  <a:pt x="17400" y="7855"/>
                </a:lnTo>
                <a:cubicBezTo>
                  <a:pt x="17732" y="7855"/>
                  <a:pt x="18000" y="7635"/>
                  <a:pt x="18000" y="7364"/>
                </a:cubicBezTo>
                <a:cubicBezTo>
                  <a:pt x="18000" y="7092"/>
                  <a:pt x="17732" y="6873"/>
                  <a:pt x="17400" y="6873"/>
                </a:cubicBezTo>
                <a:lnTo>
                  <a:pt x="10200" y="6873"/>
                </a:lnTo>
                <a:cubicBezTo>
                  <a:pt x="9868" y="6873"/>
                  <a:pt x="9600" y="7092"/>
                  <a:pt x="9600" y="7364"/>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32" name="Shape 2951">
            <a:extLst>
              <a:ext uri="{FF2B5EF4-FFF2-40B4-BE49-F238E27FC236}">
                <a16:creationId xmlns:a16="http://schemas.microsoft.com/office/drawing/2014/main" id="{C4BD28B2-7E4E-CC49-B1DB-57419D93BBF6}"/>
              </a:ext>
            </a:extLst>
          </p:cNvPr>
          <p:cNvSpPr/>
          <p:nvPr userDrawn="1"/>
        </p:nvSpPr>
        <p:spPr>
          <a:xfrm>
            <a:off x="1663199" y="1562797"/>
            <a:ext cx="289715" cy="237039"/>
          </a:xfrm>
          <a:custGeom>
            <a:avLst/>
            <a:gdLst/>
            <a:ahLst/>
            <a:cxnLst>
              <a:cxn ang="0">
                <a:pos x="wd2" y="hd2"/>
              </a:cxn>
              <a:cxn ang="5400000">
                <a:pos x="wd2" y="hd2"/>
              </a:cxn>
              <a:cxn ang="10800000">
                <a:pos x="wd2" y="hd2"/>
              </a:cxn>
              <a:cxn ang="16200000">
                <a:pos x="wd2" y="hd2"/>
              </a:cxn>
            </a:cxnLst>
            <a:rect l="0" t="0" r="r" b="b"/>
            <a:pathLst>
              <a:path w="21600" h="21600" extrusionOk="0">
                <a:moveTo>
                  <a:pt x="19636" y="20400"/>
                </a:moveTo>
                <a:lnTo>
                  <a:pt x="1964" y="20400"/>
                </a:lnTo>
                <a:cubicBezTo>
                  <a:pt x="1422" y="20400"/>
                  <a:pt x="982" y="19862"/>
                  <a:pt x="982" y="19200"/>
                </a:cubicBezTo>
                <a:cubicBezTo>
                  <a:pt x="982" y="18949"/>
                  <a:pt x="1026" y="18796"/>
                  <a:pt x="1048" y="18735"/>
                </a:cubicBezTo>
                <a:cubicBezTo>
                  <a:pt x="1065" y="18712"/>
                  <a:pt x="1048" y="18729"/>
                  <a:pt x="1078" y="18673"/>
                </a:cubicBezTo>
                <a:lnTo>
                  <a:pt x="9915" y="1873"/>
                </a:lnTo>
                <a:cubicBezTo>
                  <a:pt x="9929" y="1843"/>
                  <a:pt x="9944" y="1813"/>
                  <a:pt x="9957" y="1783"/>
                </a:cubicBezTo>
                <a:cubicBezTo>
                  <a:pt x="9960" y="1778"/>
                  <a:pt x="10234" y="1200"/>
                  <a:pt x="10800" y="1200"/>
                </a:cubicBezTo>
                <a:cubicBezTo>
                  <a:pt x="11366" y="1200"/>
                  <a:pt x="11588" y="1654"/>
                  <a:pt x="11617" y="1719"/>
                </a:cubicBezTo>
                <a:cubicBezTo>
                  <a:pt x="11641" y="1792"/>
                  <a:pt x="11650" y="1806"/>
                  <a:pt x="11685" y="1873"/>
                </a:cubicBezTo>
                <a:lnTo>
                  <a:pt x="20522" y="18673"/>
                </a:lnTo>
                <a:cubicBezTo>
                  <a:pt x="20535" y="18697"/>
                  <a:pt x="20548" y="18720"/>
                  <a:pt x="20562" y="18743"/>
                </a:cubicBezTo>
                <a:cubicBezTo>
                  <a:pt x="20576" y="18785"/>
                  <a:pt x="20618" y="18928"/>
                  <a:pt x="20618" y="19200"/>
                </a:cubicBezTo>
                <a:cubicBezTo>
                  <a:pt x="20618" y="19862"/>
                  <a:pt x="20178" y="20400"/>
                  <a:pt x="19636" y="20400"/>
                </a:cubicBezTo>
                <a:moveTo>
                  <a:pt x="21348" y="18023"/>
                </a:moveTo>
                <a:lnTo>
                  <a:pt x="12511" y="1223"/>
                </a:lnTo>
                <a:cubicBezTo>
                  <a:pt x="12511" y="1223"/>
                  <a:pt x="12057" y="0"/>
                  <a:pt x="10800" y="0"/>
                </a:cubicBezTo>
                <a:cubicBezTo>
                  <a:pt x="9616" y="0"/>
                  <a:pt x="9089" y="1223"/>
                  <a:pt x="9089" y="1223"/>
                </a:cubicBezTo>
                <a:lnTo>
                  <a:pt x="252" y="18023"/>
                </a:lnTo>
                <a:cubicBezTo>
                  <a:pt x="252" y="18023"/>
                  <a:pt x="0" y="18421"/>
                  <a:pt x="0" y="19200"/>
                </a:cubicBezTo>
                <a:cubicBezTo>
                  <a:pt x="0" y="20525"/>
                  <a:pt x="879" y="21600"/>
                  <a:pt x="1964" y="21600"/>
                </a:cubicBezTo>
                <a:lnTo>
                  <a:pt x="19636" y="21600"/>
                </a:lnTo>
                <a:cubicBezTo>
                  <a:pt x="20721" y="21600"/>
                  <a:pt x="21600" y="20525"/>
                  <a:pt x="21600" y="19200"/>
                </a:cubicBezTo>
                <a:cubicBezTo>
                  <a:pt x="21600" y="18362"/>
                  <a:pt x="21348" y="18023"/>
                  <a:pt x="21348" y="18023"/>
                </a:cubicBezTo>
                <a:moveTo>
                  <a:pt x="13255" y="8400"/>
                </a:moveTo>
                <a:lnTo>
                  <a:pt x="10309" y="8400"/>
                </a:lnTo>
                <a:cubicBezTo>
                  <a:pt x="10038" y="8400"/>
                  <a:pt x="9818" y="8668"/>
                  <a:pt x="9818" y="9000"/>
                </a:cubicBezTo>
                <a:cubicBezTo>
                  <a:pt x="9818" y="9332"/>
                  <a:pt x="10038" y="9600"/>
                  <a:pt x="10309" y="9600"/>
                </a:cubicBezTo>
                <a:lnTo>
                  <a:pt x="11821" y="9600"/>
                </a:lnTo>
                <a:cubicBezTo>
                  <a:pt x="10310" y="11177"/>
                  <a:pt x="7852" y="14224"/>
                  <a:pt x="7852" y="17384"/>
                </a:cubicBezTo>
                <a:lnTo>
                  <a:pt x="7857" y="17384"/>
                </a:lnTo>
                <a:cubicBezTo>
                  <a:pt x="7857" y="17389"/>
                  <a:pt x="7855" y="17394"/>
                  <a:pt x="7855" y="17400"/>
                </a:cubicBezTo>
                <a:cubicBezTo>
                  <a:pt x="7855" y="17732"/>
                  <a:pt x="8074" y="18000"/>
                  <a:pt x="8345" y="18000"/>
                </a:cubicBezTo>
                <a:cubicBezTo>
                  <a:pt x="8617" y="18000"/>
                  <a:pt x="8836" y="17732"/>
                  <a:pt x="8836" y="17400"/>
                </a:cubicBezTo>
                <a:cubicBezTo>
                  <a:pt x="8836" y="17394"/>
                  <a:pt x="8833" y="17389"/>
                  <a:pt x="8833" y="17384"/>
                </a:cubicBezTo>
                <a:cubicBezTo>
                  <a:pt x="8833" y="14516"/>
                  <a:pt x="11431" y="11542"/>
                  <a:pt x="12764" y="10204"/>
                </a:cubicBezTo>
                <a:lnTo>
                  <a:pt x="12764" y="12600"/>
                </a:lnTo>
                <a:cubicBezTo>
                  <a:pt x="12764" y="12932"/>
                  <a:pt x="12983" y="13200"/>
                  <a:pt x="13255" y="13200"/>
                </a:cubicBezTo>
                <a:cubicBezTo>
                  <a:pt x="13526" y="13200"/>
                  <a:pt x="13745" y="12932"/>
                  <a:pt x="13745" y="12600"/>
                </a:cubicBezTo>
                <a:lnTo>
                  <a:pt x="13745" y="9000"/>
                </a:lnTo>
                <a:cubicBezTo>
                  <a:pt x="13745" y="8668"/>
                  <a:pt x="13526" y="8400"/>
                  <a:pt x="13255" y="84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33" name="Shape 2952">
            <a:extLst>
              <a:ext uri="{FF2B5EF4-FFF2-40B4-BE49-F238E27FC236}">
                <a16:creationId xmlns:a16="http://schemas.microsoft.com/office/drawing/2014/main" id="{A2879E42-60D4-F84E-820B-BBE822F32A18}"/>
              </a:ext>
            </a:extLst>
          </p:cNvPr>
          <p:cNvSpPr/>
          <p:nvPr userDrawn="1"/>
        </p:nvSpPr>
        <p:spPr>
          <a:xfrm>
            <a:off x="603156" y="3737235"/>
            <a:ext cx="289714" cy="289713"/>
          </a:xfrm>
          <a:custGeom>
            <a:avLst/>
            <a:gdLst/>
            <a:ahLst/>
            <a:cxnLst>
              <a:cxn ang="0">
                <a:pos x="wd2" y="hd2"/>
              </a:cxn>
              <a:cxn ang="5400000">
                <a:pos x="wd2" y="hd2"/>
              </a:cxn>
              <a:cxn ang="10800000">
                <a:pos x="wd2" y="hd2"/>
              </a:cxn>
              <a:cxn ang="16200000">
                <a:pos x="wd2" y="hd2"/>
              </a:cxn>
            </a:cxnLst>
            <a:rect l="0" t="0" r="r" b="b"/>
            <a:pathLst>
              <a:path w="21600" h="21600" extrusionOk="0">
                <a:moveTo>
                  <a:pt x="20618" y="13745"/>
                </a:moveTo>
                <a:lnTo>
                  <a:pt x="982" y="13745"/>
                </a:lnTo>
                <a:lnTo>
                  <a:pt x="982" y="12764"/>
                </a:lnTo>
                <a:lnTo>
                  <a:pt x="20618" y="12764"/>
                </a:lnTo>
                <a:cubicBezTo>
                  <a:pt x="20618" y="12764"/>
                  <a:pt x="20618" y="13745"/>
                  <a:pt x="20618" y="13745"/>
                </a:cubicBezTo>
                <a:close/>
                <a:moveTo>
                  <a:pt x="17673" y="15015"/>
                </a:moveTo>
                <a:lnTo>
                  <a:pt x="16691" y="15997"/>
                </a:lnTo>
                <a:lnTo>
                  <a:pt x="16691" y="14727"/>
                </a:lnTo>
                <a:lnTo>
                  <a:pt x="17673" y="14727"/>
                </a:lnTo>
                <a:cubicBezTo>
                  <a:pt x="17673" y="14727"/>
                  <a:pt x="17673" y="15015"/>
                  <a:pt x="17673" y="15015"/>
                </a:cubicBezTo>
                <a:close/>
                <a:moveTo>
                  <a:pt x="17673" y="17960"/>
                </a:moveTo>
                <a:lnTo>
                  <a:pt x="16894" y="17182"/>
                </a:lnTo>
                <a:lnTo>
                  <a:pt x="17673" y="16403"/>
                </a:lnTo>
                <a:cubicBezTo>
                  <a:pt x="17673" y="16403"/>
                  <a:pt x="17673" y="17960"/>
                  <a:pt x="17673" y="17960"/>
                </a:cubicBezTo>
                <a:close/>
                <a:moveTo>
                  <a:pt x="16691" y="19924"/>
                </a:moveTo>
                <a:lnTo>
                  <a:pt x="16691" y="18367"/>
                </a:lnTo>
                <a:lnTo>
                  <a:pt x="17469" y="19145"/>
                </a:lnTo>
                <a:cubicBezTo>
                  <a:pt x="17469" y="19145"/>
                  <a:pt x="16691" y="19924"/>
                  <a:pt x="16691" y="19924"/>
                </a:cubicBezTo>
                <a:close/>
                <a:moveTo>
                  <a:pt x="4909" y="15997"/>
                </a:moveTo>
                <a:lnTo>
                  <a:pt x="3927" y="15015"/>
                </a:lnTo>
                <a:lnTo>
                  <a:pt x="3927" y="14727"/>
                </a:lnTo>
                <a:lnTo>
                  <a:pt x="4909" y="14727"/>
                </a:lnTo>
                <a:cubicBezTo>
                  <a:pt x="4909" y="14727"/>
                  <a:pt x="4909" y="15997"/>
                  <a:pt x="4909" y="15997"/>
                </a:cubicBezTo>
                <a:close/>
                <a:moveTo>
                  <a:pt x="3927" y="17960"/>
                </a:moveTo>
                <a:lnTo>
                  <a:pt x="3927" y="16403"/>
                </a:lnTo>
                <a:lnTo>
                  <a:pt x="4706" y="17182"/>
                </a:lnTo>
                <a:cubicBezTo>
                  <a:pt x="4706" y="17182"/>
                  <a:pt x="3927" y="17960"/>
                  <a:pt x="3927" y="17960"/>
                </a:cubicBezTo>
                <a:close/>
                <a:moveTo>
                  <a:pt x="4909" y="19924"/>
                </a:moveTo>
                <a:lnTo>
                  <a:pt x="4131" y="19145"/>
                </a:lnTo>
                <a:lnTo>
                  <a:pt x="4909" y="18367"/>
                </a:lnTo>
                <a:cubicBezTo>
                  <a:pt x="4909" y="18367"/>
                  <a:pt x="4909" y="19924"/>
                  <a:pt x="4909" y="19924"/>
                </a:cubicBezTo>
                <a:close/>
                <a:moveTo>
                  <a:pt x="1964" y="1964"/>
                </a:moveTo>
                <a:lnTo>
                  <a:pt x="19636" y="1964"/>
                </a:lnTo>
                <a:lnTo>
                  <a:pt x="19636" y="11782"/>
                </a:lnTo>
                <a:lnTo>
                  <a:pt x="1964" y="11782"/>
                </a:lnTo>
                <a:cubicBezTo>
                  <a:pt x="1964" y="11782"/>
                  <a:pt x="1964" y="1964"/>
                  <a:pt x="1964" y="1964"/>
                </a:cubicBezTo>
                <a:close/>
                <a:moveTo>
                  <a:pt x="20618" y="11782"/>
                </a:moveTo>
                <a:lnTo>
                  <a:pt x="20618" y="1964"/>
                </a:lnTo>
                <a:cubicBezTo>
                  <a:pt x="20618" y="1422"/>
                  <a:pt x="20178" y="982"/>
                  <a:pt x="19636" y="982"/>
                </a:cubicBezTo>
                <a:lnTo>
                  <a:pt x="17673" y="982"/>
                </a:lnTo>
                <a:lnTo>
                  <a:pt x="17673" y="491"/>
                </a:lnTo>
                <a:cubicBezTo>
                  <a:pt x="17673" y="220"/>
                  <a:pt x="17453" y="0"/>
                  <a:pt x="17182" y="0"/>
                </a:cubicBezTo>
                <a:cubicBezTo>
                  <a:pt x="16910" y="0"/>
                  <a:pt x="16691" y="220"/>
                  <a:pt x="16691" y="491"/>
                </a:cubicBezTo>
                <a:lnTo>
                  <a:pt x="16691" y="982"/>
                </a:lnTo>
                <a:lnTo>
                  <a:pt x="4909" y="982"/>
                </a:lnTo>
                <a:lnTo>
                  <a:pt x="4909" y="491"/>
                </a:lnTo>
                <a:cubicBezTo>
                  <a:pt x="4909" y="220"/>
                  <a:pt x="4690" y="0"/>
                  <a:pt x="4418" y="0"/>
                </a:cubicBezTo>
                <a:cubicBezTo>
                  <a:pt x="4147" y="0"/>
                  <a:pt x="3927" y="220"/>
                  <a:pt x="3927" y="491"/>
                </a:cubicBezTo>
                <a:lnTo>
                  <a:pt x="3927" y="982"/>
                </a:lnTo>
                <a:lnTo>
                  <a:pt x="1964" y="982"/>
                </a:lnTo>
                <a:cubicBezTo>
                  <a:pt x="1422" y="982"/>
                  <a:pt x="982" y="1422"/>
                  <a:pt x="982" y="1964"/>
                </a:cubicBezTo>
                <a:lnTo>
                  <a:pt x="982" y="11782"/>
                </a:lnTo>
                <a:cubicBezTo>
                  <a:pt x="440" y="11782"/>
                  <a:pt x="0" y="12222"/>
                  <a:pt x="0" y="12764"/>
                </a:cubicBezTo>
                <a:lnTo>
                  <a:pt x="0" y="13745"/>
                </a:lnTo>
                <a:cubicBezTo>
                  <a:pt x="0" y="14287"/>
                  <a:pt x="440" y="14727"/>
                  <a:pt x="982" y="14727"/>
                </a:cubicBezTo>
                <a:lnTo>
                  <a:pt x="2945" y="14727"/>
                </a:lnTo>
                <a:lnTo>
                  <a:pt x="2945" y="21109"/>
                </a:lnTo>
                <a:cubicBezTo>
                  <a:pt x="2945" y="21380"/>
                  <a:pt x="3165" y="21600"/>
                  <a:pt x="3436" y="21600"/>
                </a:cubicBezTo>
                <a:cubicBezTo>
                  <a:pt x="3708" y="21600"/>
                  <a:pt x="3927" y="21380"/>
                  <a:pt x="3927" y="21109"/>
                </a:cubicBezTo>
                <a:lnTo>
                  <a:pt x="3927" y="20331"/>
                </a:lnTo>
                <a:lnTo>
                  <a:pt x="5053" y="21456"/>
                </a:lnTo>
                <a:cubicBezTo>
                  <a:pt x="5141" y="21545"/>
                  <a:pt x="5264" y="21600"/>
                  <a:pt x="5400" y="21600"/>
                </a:cubicBezTo>
                <a:cubicBezTo>
                  <a:pt x="5671" y="21600"/>
                  <a:pt x="5891" y="21380"/>
                  <a:pt x="5891" y="21109"/>
                </a:cubicBezTo>
                <a:lnTo>
                  <a:pt x="5891" y="14727"/>
                </a:lnTo>
                <a:lnTo>
                  <a:pt x="15709" y="14727"/>
                </a:lnTo>
                <a:lnTo>
                  <a:pt x="15709" y="21109"/>
                </a:lnTo>
                <a:cubicBezTo>
                  <a:pt x="15709" y="21380"/>
                  <a:pt x="15929" y="21600"/>
                  <a:pt x="16200" y="21600"/>
                </a:cubicBezTo>
                <a:cubicBezTo>
                  <a:pt x="16336" y="21600"/>
                  <a:pt x="16459" y="21545"/>
                  <a:pt x="16548" y="21456"/>
                </a:cubicBezTo>
                <a:lnTo>
                  <a:pt x="17673" y="20331"/>
                </a:lnTo>
                <a:lnTo>
                  <a:pt x="17673" y="21109"/>
                </a:lnTo>
                <a:cubicBezTo>
                  <a:pt x="17673" y="21380"/>
                  <a:pt x="17892" y="21600"/>
                  <a:pt x="18164" y="21600"/>
                </a:cubicBezTo>
                <a:cubicBezTo>
                  <a:pt x="18435" y="21600"/>
                  <a:pt x="18655" y="21380"/>
                  <a:pt x="18655" y="21109"/>
                </a:cubicBezTo>
                <a:lnTo>
                  <a:pt x="18655" y="14727"/>
                </a:lnTo>
                <a:lnTo>
                  <a:pt x="20618" y="14727"/>
                </a:lnTo>
                <a:cubicBezTo>
                  <a:pt x="21160" y="14727"/>
                  <a:pt x="21600" y="14287"/>
                  <a:pt x="21600" y="13745"/>
                </a:cubicBezTo>
                <a:lnTo>
                  <a:pt x="21600" y="12764"/>
                </a:lnTo>
                <a:cubicBezTo>
                  <a:pt x="21600" y="12222"/>
                  <a:pt x="21160" y="11782"/>
                  <a:pt x="20618" y="11782"/>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34" name="Shape 2953">
            <a:extLst>
              <a:ext uri="{FF2B5EF4-FFF2-40B4-BE49-F238E27FC236}">
                <a16:creationId xmlns:a16="http://schemas.microsoft.com/office/drawing/2014/main" id="{16B72AFA-7EC8-024D-961F-D14D051208DE}"/>
              </a:ext>
            </a:extLst>
          </p:cNvPr>
          <p:cNvSpPr/>
          <p:nvPr userDrawn="1"/>
        </p:nvSpPr>
        <p:spPr>
          <a:xfrm>
            <a:off x="1669678" y="3737235"/>
            <a:ext cx="289714" cy="289713"/>
          </a:xfrm>
          <a:custGeom>
            <a:avLst/>
            <a:gdLst/>
            <a:ahLst/>
            <a:cxnLst>
              <a:cxn ang="0">
                <a:pos x="wd2" y="hd2"/>
              </a:cxn>
              <a:cxn ang="5400000">
                <a:pos x="wd2" y="hd2"/>
              </a:cxn>
              <a:cxn ang="10800000">
                <a:pos x="wd2" y="hd2"/>
              </a:cxn>
              <a:cxn ang="16200000">
                <a:pos x="wd2" y="hd2"/>
              </a:cxn>
            </a:cxnLst>
            <a:rect l="0" t="0" r="r" b="b"/>
            <a:pathLst>
              <a:path w="21600" h="21600" extrusionOk="0">
                <a:moveTo>
                  <a:pt x="20618" y="13745"/>
                </a:moveTo>
                <a:lnTo>
                  <a:pt x="982" y="13745"/>
                </a:lnTo>
                <a:lnTo>
                  <a:pt x="982" y="12764"/>
                </a:lnTo>
                <a:lnTo>
                  <a:pt x="20618" y="12764"/>
                </a:lnTo>
                <a:cubicBezTo>
                  <a:pt x="20618" y="12764"/>
                  <a:pt x="20618" y="13745"/>
                  <a:pt x="20618" y="13745"/>
                </a:cubicBezTo>
                <a:close/>
                <a:moveTo>
                  <a:pt x="17673" y="15015"/>
                </a:moveTo>
                <a:lnTo>
                  <a:pt x="16691" y="15997"/>
                </a:lnTo>
                <a:lnTo>
                  <a:pt x="16691" y="14727"/>
                </a:lnTo>
                <a:lnTo>
                  <a:pt x="17673" y="14727"/>
                </a:lnTo>
                <a:cubicBezTo>
                  <a:pt x="17673" y="14727"/>
                  <a:pt x="17673" y="15015"/>
                  <a:pt x="17673" y="15015"/>
                </a:cubicBezTo>
                <a:close/>
                <a:moveTo>
                  <a:pt x="17673" y="17960"/>
                </a:moveTo>
                <a:lnTo>
                  <a:pt x="16894" y="17182"/>
                </a:lnTo>
                <a:lnTo>
                  <a:pt x="17673" y="16403"/>
                </a:lnTo>
                <a:cubicBezTo>
                  <a:pt x="17673" y="16403"/>
                  <a:pt x="17673" y="17960"/>
                  <a:pt x="17673" y="17960"/>
                </a:cubicBezTo>
                <a:close/>
                <a:moveTo>
                  <a:pt x="16691" y="19924"/>
                </a:moveTo>
                <a:lnTo>
                  <a:pt x="16691" y="18367"/>
                </a:lnTo>
                <a:lnTo>
                  <a:pt x="17469" y="19145"/>
                </a:lnTo>
                <a:cubicBezTo>
                  <a:pt x="17469" y="19145"/>
                  <a:pt x="16691" y="19924"/>
                  <a:pt x="16691" y="19924"/>
                </a:cubicBezTo>
                <a:close/>
                <a:moveTo>
                  <a:pt x="4909" y="15997"/>
                </a:moveTo>
                <a:lnTo>
                  <a:pt x="3927" y="15015"/>
                </a:lnTo>
                <a:lnTo>
                  <a:pt x="3927" y="14727"/>
                </a:lnTo>
                <a:lnTo>
                  <a:pt x="4909" y="14727"/>
                </a:lnTo>
                <a:cubicBezTo>
                  <a:pt x="4909" y="14727"/>
                  <a:pt x="4909" y="15997"/>
                  <a:pt x="4909" y="15997"/>
                </a:cubicBezTo>
                <a:close/>
                <a:moveTo>
                  <a:pt x="3927" y="17960"/>
                </a:moveTo>
                <a:lnTo>
                  <a:pt x="3927" y="16403"/>
                </a:lnTo>
                <a:lnTo>
                  <a:pt x="4706" y="17182"/>
                </a:lnTo>
                <a:cubicBezTo>
                  <a:pt x="4706" y="17182"/>
                  <a:pt x="3927" y="17960"/>
                  <a:pt x="3927" y="17960"/>
                </a:cubicBezTo>
                <a:close/>
                <a:moveTo>
                  <a:pt x="4909" y="19924"/>
                </a:moveTo>
                <a:lnTo>
                  <a:pt x="4131" y="19145"/>
                </a:lnTo>
                <a:lnTo>
                  <a:pt x="4909" y="18367"/>
                </a:lnTo>
                <a:cubicBezTo>
                  <a:pt x="4909" y="18367"/>
                  <a:pt x="4909" y="19924"/>
                  <a:pt x="4909" y="19924"/>
                </a:cubicBezTo>
                <a:close/>
                <a:moveTo>
                  <a:pt x="1964" y="1964"/>
                </a:moveTo>
                <a:lnTo>
                  <a:pt x="19636" y="1964"/>
                </a:lnTo>
                <a:lnTo>
                  <a:pt x="19636" y="11782"/>
                </a:lnTo>
                <a:lnTo>
                  <a:pt x="1964" y="11782"/>
                </a:lnTo>
                <a:cubicBezTo>
                  <a:pt x="1964" y="11782"/>
                  <a:pt x="1964" y="1964"/>
                  <a:pt x="1964" y="1964"/>
                </a:cubicBezTo>
                <a:close/>
                <a:moveTo>
                  <a:pt x="20618" y="11782"/>
                </a:moveTo>
                <a:lnTo>
                  <a:pt x="20618" y="1964"/>
                </a:lnTo>
                <a:cubicBezTo>
                  <a:pt x="20618" y="1422"/>
                  <a:pt x="20178" y="982"/>
                  <a:pt x="19636" y="982"/>
                </a:cubicBezTo>
                <a:lnTo>
                  <a:pt x="17673" y="982"/>
                </a:lnTo>
                <a:lnTo>
                  <a:pt x="17673" y="491"/>
                </a:lnTo>
                <a:cubicBezTo>
                  <a:pt x="17673" y="220"/>
                  <a:pt x="17453" y="0"/>
                  <a:pt x="17182" y="0"/>
                </a:cubicBezTo>
                <a:cubicBezTo>
                  <a:pt x="16910" y="0"/>
                  <a:pt x="16691" y="220"/>
                  <a:pt x="16691" y="491"/>
                </a:cubicBezTo>
                <a:lnTo>
                  <a:pt x="16691" y="982"/>
                </a:lnTo>
                <a:lnTo>
                  <a:pt x="4909" y="982"/>
                </a:lnTo>
                <a:lnTo>
                  <a:pt x="4909" y="491"/>
                </a:lnTo>
                <a:cubicBezTo>
                  <a:pt x="4909" y="220"/>
                  <a:pt x="4690" y="0"/>
                  <a:pt x="4418" y="0"/>
                </a:cubicBezTo>
                <a:cubicBezTo>
                  <a:pt x="4147" y="0"/>
                  <a:pt x="3927" y="220"/>
                  <a:pt x="3927" y="491"/>
                </a:cubicBezTo>
                <a:lnTo>
                  <a:pt x="3927" y="982"/>
                </a:lnTo>
                <a:lnTo>
                  <a:pt x="1964" y="982"/>
                </a:lnTo>
                <a:cubicBezTo>
                  <a:pt x="1422" y="982"/>
                  <a:pt x="982" y="1422"/>
                  <a:pt x="982" y="1964"/>
                </a:cubicBezTo>
                <a:lnTo>
                  <a:pt x="982" y="11782"/>
                </a:lnTo>
                <a:cubicBezTo>
                  <a:pt x="440" y="11782"/>
                  <a:pt x="0" y="12222"/>
                  <a:pt x="0" y="12764"/>
                </a:cubicBezTo>
                <a:lnTo>
                  <a:pt x="0" y="13745"/>
                </a:lnTo>
                <a:cubicBezTo>
                  <a:pt x="0" y="14287"/>
                  <a:pt x="440" y="14727"/>
                  <a:pt x="982" y="14727"/>
                </a:cubicBezTo>
                <a:lnTo>
                  <a:pt x="2945" y="14727"/>
                </a:lnTo>
                <a:lnTo>
                  <a:pt x="2945" y="21109"/>
                </a:lnTo>
                <a:cubicBezTo>
                  <a:pt x="2945" y="21380"/>
                  <a:pt x="3165" y="21600"/>
                  <a:pt x="3436" y="21600"/>
                </a:cubicBezTo>
                <a:cubicBezTo>
                  <a:pt x="3708" y="21600"/>
                  <a:pt x="3927" y="21380"/>
                  <a:pt x="3927" y="21109"/>
                </a:cubicBezTo>
                <a:lnTo>
                  <a:pt x="3927" y="20331"/>
                </a:lnTo>
                <a:lnTo>
                  <a:pt x="5053" y="21456"/>
                </a:lnTo>
                <a:cubicBezTo>
                  <a:pt x="5141" y="21545"/>
                  <a:pt x="5264" y="21600"/>
                  <a:pt x="5400" y="21600"/>
                </a:cubicBezTo>
                <a:cubicBezTo>
                  <a:pt x="5671" y="21600"/>
                  <a:pt x="5891" y="21380"/>
                  <a:pt x="5891" y="21109"/>
                </a:cubicBezTo>
                <a:lnTo>
                  <a:pt x="5891" y="14727"/>
                </a:lnTo>
                <a:lnTo>
                  <a:pt x="15709" y="14727"/>
                </a:lnTo>
                <a:lnTo>
                  <a:pt x="15709" y="21109"/>
                </a:lnTo>
                <a:cubicBezTo>
                  <a:pt x="15709" y="21380"/>
                  <a:pt x="15929" y="21600"/>
                  <a:pt x="16200" y="21600"/>
                </a:cubicBezTo>
                <a:cubicBezTo>
                  <a:pt x="16336" y="21600"/>
                  <a:pt x="16458" y="21545"/>
                  <a:pt x="16548" y="21456"/>
                </a:cubicBezTo>
                <a:lnTo>
                  <a:pt x="17673" y="20331"/>
                </a:lnTo>
                <a:lnTo>
                  <a:pt x="17673" y="21109"/>
                </a:lnTo>
                <a:cubicBezTo>
                  <a:pt x="17673" y="21380"/>
                  <a:pt x="17892" y="21600"/>
                  <a:pt x="18164" y="21600"/>
                </a:cubicBezTo>
                <a:cubicBezTo>
                  <a:pt x="18435" y="21600"/>
                  <a:pt x="18655" y="21380"/>
                  <a:pt x="18655" y="21109"/>
                </a:cubicBezTo>
                <a:lnTo>
                  <a:pt x="18655" y="14727"/>
                </a:lnTo>
                <a:lnTo>
                  <a:pt x="20618" y="14727"/>
                </a:lnTo>
                <a:cubicBezTo>
                  <a:pt x="21160" y="14727"/>
                  <a:pt x="21600" y="14287"/>
                  <a:pt x="21600" y="13745"/>
                </a:cubicBezTo>
                <a:lnTo>
                  <a:pt x="21600" y="12764"/>
                </a:lnTo>
                <a:cubicBezTo>
                  <a:pt x="21600" y="12222"/>
                  <a:pt x="21160" y="11782"/>
                  <a:pt x="20618" y="11782"/>
                </a:cubicBezTo>
                <a:moveTo>
                  <a:pt x="12620" y="4072"/>
                </a:moveTo>
                <a:cubicBezTo>
                  <a:pt x="12531" y="3982"/>
                  <a:pt x="12408" y="3927"/>
                  <a:pt x="12273" y="3927"/>
                </a:cubicBezTo>
                <a:cubicBezTo>
                  <a:pt x="12001" y="3927"/>
                  <a:pt x="11782" y="4147"/>
                  <a:pt x="11782" y="4418"/>
                </a:cubicBezTo>
                <a:cubicBezTo>
                  <a:pt x="11782" y="4554"/>
                  <a:pt x="11837" y="4677"/>
                  <a:pt x="11926" y="4765"/>
                </a:cubicBezTo>
                <a:lnTo>
                  <a:pt x="13542" y="6382"/>
                </a:lnTo>
                <a:lnTo>
                  <a:pt x="6873" y="6382"/>
                </a:lnTo>
                <a:cubicBezTo>
                  <a:pt x="6601" y="6382"/>
                  <a:pt x="6382" y="6602"/>
                  <a:pt x="6382" y="6873"/>
                </a:cubicBezTo>
                <a:cubicBezTo>
                  <a:pt x="6382" y="7144"/>
                  <a:pt x="6601" y="7364"/>
                  <a:pt x="6873" y="7364"/>
                </a:cubicBezTo>
                <a:lnTo>
                  <a:pt x="13542" y="7364"/>
                </a:lnTo>
                <a:lnTo>
                  <a:pt x="11926" y="8980"/>
                </a:lnTo>
                <a:cubicBezTo>
                  <a:pt x="11837" y="9069"/>
                  <a:pt x="11782" y="9192"/>
                  <a:pt x="11782" y="9327"/>
                </a:cubicBezTo>
                <a:cubicBezTo>
                  <a:pt x="11782" y="9599"/>
                  <a:pt x="12001" y="9818"/>
                  <a:pt x="12273" y="9818"/>
                </a:cubicBezTo>
                <a:cubicBezTo>
                  <a:pt x="12408" y="9818"/>
                  <a:pt x="12531" y="9764"/>
                  <a:pt x="12620" y="9674"/>
                </a:cubicBezTo>
                <a:lnTo>
                  <a:pt x="15074" y="7220"/>
                </a:lnTo>
                <a:cubicBezTo>
                  <a:pt x="15163" y="7131"/>
                  <a:pt x="15218" y="7008"/>
                  <a:pt x="15218" y="6873"/>
                </a:cubicBezTo>
                <a:cubicBezTo>
                  <a:pt x="15218" y="6738"/>
                  <a:pt x="15163" y="6614"/>
                  <a:pt x="15074" y="6526"/>
                </a:cubicBezTo>
                <a:cubicBezTo>
                  <a:pt x="15074" y="6526"/>
                  <a:pt x="12620" y="4072"/>
                  <a:pt x="12620" y="4072"/>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36" name="Shape 2787">
            <a:extLst>
              <a:ext uri="{FF2B5EF4-FFF2-40B4-BE49-F238E27FC236}">
                <a16:creationId xmlns:a16="http://schemas.microsoft.com/office/drawing/2014/main" id="{81D4FAEF-DE97-7E44-8EE2-46A72BBA91C2}"/>
              </a:ext>
            </a:extLst>
          </p:cNvPr>
          <p:cNvSpPr/>
          <p:nvPr userDrawn="1"/>
        </p:nvSpPr>
        <p:spPr>
          <a:xfrm>
            <a:off x="598662" y="489085"/>
            <a:ext cx="330451" cy="330671"/>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Tree>
    <p:extLst>
      <p:ext uri="{BB962C8B-B14F-4D97-AF65-F5344CB8AC3E}">
        <p14:creationId xmlns:p14="http://schemas.microsoft.com/office/powerpoint/2010/main" val="157660734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mmagine e testo">
    <p:spTree>
      <p:nvGrpSpPr>
        <p:cNvPr id="1" name=""/>
        <p:cNvGrpSpPr/>
        <p:nvPr/>
      </p:nvGrpSpPr>
      <p:grpSpPr>
        <a:xfrm>
          <a:off x="0" y="0"/>
          <a:ext cx="0" cy="0"/>
          <a:chOff x="0" y="0"/>
          <a:chExt cx="0" cy="0"/>
        </a:xfrm>
      </p:grpSpPr>
      <p:sp>
        <p:nvSpPr>
          <p:cNvPr id="9" name="Segnaposto immagine 8">
            <a:extLst>
              <a:ext uri="{FF2B5EF4-FFF2-40B4-BE49-F238E27FC236}">
                <a16:creationId xmlns:a16="http://schemas.microsoft.com/office/drawing/2014/main" id="{7B2A6036-4D5A-2047-A1D3-BB0D8BF0C18A}"/>
              </a:ext>
            </a:extLst>
          </p:cNvPr>
          <p:cNvSpPr>
            <a:spLocks noGrp="1"/>
          </p:cNvSpPr>
          <p:nvPr>
            <p:ph type="pic" sz="quarter" idx="12"/>
          </p:nvPr>
        </p:nvSpPr>
        <p:spPr>
          <a:xfrm>
            <a:off x="0" y="1052512"/>
            <a:ext cx="12191999" cy="3479801"/>
          </a:xfrm>
        </p:spPr>
        <p:txBody>
          <a:bodyPr/>
          <a:lstStyle/>
          <a:p>
            <a:r>
              <a:rPr lang="en-US"/>
              <a:t>Click icon to add picture</a:t>
            </a:r>
            <a:endParaRPr lang="it-IT" dirty="0"/>
          </a:p>
        </p:txBody>
      </p:sp>
      <p:sp>
        <p:nvSpPr>
          <p:cNvPr id="2" name="Titolo 1">
            <a:extLst>
              <a:ext uri="{FF2B5EF4-FFF2-40B4-BE49-F238E27FC236}">
                <a16:creationId xmlns:a16="http://schemas.microsoft.com/office/drawing/2014/main" id="{B0D67FE8-33F5-A64B-B3A3-83EDA5952D20}"/>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dirty="0"/>
          </a:p>
        </p:txBody>
      </p:sp>
      <p:sp>
        <p:nvSpPr>
          <p:cNvPr id="3" name="Segnaposto numero diapositiva 2">
            <a:extLst>
              <a:ext uri="{FF2B5EF4-FFF2-40B4-BE49-F238E27FC236}">
                <a16:creationId xmlns:a16="http://schemas.microsoft.com/office/drawing/2014/main" id="{9E6283A3-F281-3B49-A709-BB57BA252484}"/>
              </a:ext>
            </a:extLst>
          </p:cNvPr>
          <p:cNvSpPr>
            <a:spLocks noGrp="1"/>
          </p:cNvSpPr>
          <p:nvPr>
            <p:ph type="sldNum" sz="quarter" idx="10"/>
          </p:nvPr>
        </p:nvSpPr>
        <p:spPr/>
        <p:txBody>
          <a:bodyPr/>
          <a:lstStyle>
            <a:lvl1pPr algn="ctr">
              <a:defRPr>
                <a:solidFill>
                  <a:schemeClr val="bg1"/>
                </a:solidFill>
              </a:defRPr>
            </a:lvl1pPr>
          </a:lstStyle>
          <a:p>
            <a:fld id="{6AA0123C-0CB4-46BD-A79F-29DFF5C11F70}" type="slidenum">
              <a:rPr lang="it-IT" smtClean="0"/>
              <a:t>‹#›</a:t>
            </a:fld>
            <a:endParaRPr lang="it-IT"/>
          </a:p>
        </p:txBody>
      </p:sp>
      <p:sp>
        <p:nvSpPr>
          <p:cNvPr id="4" name="Segnaposto piè di pagina 3">
            <a:extLst>
              <a:ext uri="{FF2B5EF4-FFF2-40B4-BE49-F238E27FC236}">
                <a16:creationId xmlns:a16="http://schemas.microsoft.com/office/drawing/2014/main" id="{7A37E5C7-50F5-3342-83D4-59FFE3735533}"/>
              </a:ext>
            </a:extLst>
          </p:cNvPr>
          <p:cNvSpPr>
            <a:spLocks noGrp="1"/>
          </p:cNvSpPr>
          <p:nvPr>
            <p:ph type="ftr" sz="quarter" idx="11"/>
          </p:nvPr>
        </p:nvSpPr>
        <p:spPr/>
        <p:txBody>
          <a:bodyPr/>
          <a:lstStyle>
            <a:lvl1pPr>
              <a:defRPr>
                <a:solidFill>
                  <a:schemeClr val="bg1"/>
                </a:solidFill>
              </a:defRPr>
            </a:lvl1pPr>
          </a:lstStyle>
          <a:p>
            <a:endParaRPr lang="it-IT"/>
          </a:p>
        </p:txBody>
      </p:sp>
      <p:sp>
        <p:nvSpPr>
          <p:cNvPr id="10" name="Text Placeholder 2">
            <a:extLst>
              <a:ext uri="{FF2B5EF4-FFF2-40B4-BE49-F238E27FC236}">
                <a16:creationId xmlns:a16="http://schemas.microsoft.com/office/drawing/2014/main" id="{36B62B11-A4FA-F04D-94B1-28F96B29E5A9}"/>
              </a:ext>
            </a:extLst>
          </p:cNvPr>
          <p:cNvSpPr>
            <a:spLocks noGrp="1"/>
          </p:cNvSpPr>
          <p:nvPr>
            <p:ph type="body" sz="quarter" idx="16" hasCustomPrompt="1"/>
          </p:nvPr>
        </p:nvSpPr>
        <p:spPr>
          <a:xfrm>
            <a:off x="227013" y="4742481"/>
            <a:ext cx="11737975" cy="1423369"/>
          </a:xfrm>
          <a:prstGeom prst="rect">
            <a:avLst/>
          </a:prstGeom>
        </p:spPr>
        <p:txBody>
          <a:bodyPr vert="horz" lIns="0" tIns="0" rIns="0" bIns="0">
            <a:normAutofit/>
          </a:bodyPr>
          <a:lstStyle>
            <a:lvl1pPr marL="0" indent="0" algn="just">
              <a:lnSpc>
                <a:spcPct val="130000"/>
              </a:lnSpc>
              <a:buNone/>
              <a:defRPr sz="1400" b="0" i="0">
                <a:solidFill>
                  <a:schemeClr val="tx2"/>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a:t>
            </a:r>
            <a:r>
              <a:rPr lang="en-US" dirty="0" err="1"/>
              <a:t>malesuada</a:t>
            </a:r>
            <a:r>
              <a:rPr lang="en-US" dirty="0"/>
              <a:t> </a:t>
            </a:r>
            <a:r>
              <a:rPr lang="en-US" dirty="0" err="1"/>
              <a:t>hendrerit</a:t>
            </a:r>
            <a:r>
              <a:rPr lang="en-US" dirty="0"/>
              <a:t>. </a:t>
            </a:r>
            <a:r>
              <a:rPr lang="en-US" dirty="0" err="1"/>
              <a:t>Morbi</a:t>
            </a:r>
            <a:r>
              <a:rPr lang="en-US" dirty="0"/>
              <a:t> sit </a:t>
            </a:r>
            <a:r>
              <a:rPr lang="en-US" dirty="0" err="1"/>
              <a:t>amet</a:t>
            </a:r>
            <a:r>
              <a:rPr lang="en-US" dirty="0"/>
              <a:t> dolor ante. </a:t>
            </a:r>
            <a:r>
              <a:rPr lang="en-US" dirty="0" err="1"/>
              <a:t>Duis</a:t>
            </a:r>
            <a:r>
              <a:rPr lang="en-US" dirty="0"/>
              <a:t> </a:t>
            </a:r>
            <a:r>
              <a:rPr lang="en-US" dirty="0" err="1"/>
              <a:t>quis</a:t>
            </a:r>
            <a:r>
              <a:rPr lang="en-US" dirty="0"/>
              <a:t> </a:t>
            </a:r>
            <a:r>
              <a:rPr lang="en-US" dirty="0" err="1"/>
              <a:t>viverra</a:t>
            </a:r>
            <a:r>
              <a:rPr lang="en-US" dirty="0"/>
              <a:t> </a:t>
            </a:r>
            <a:r>
              <a:rPr lang="en-US" dirty="0" err="1"/>
              <a:t>urna</a:t>
            </a:r>
            <a:r>
              <a:rPr lang="en-US" dirty="0"/>
              <a:t>, in </a:t>
            </a:r>
            <a:r>
              <a:rPr lang="en-US" dirty="0" err="1"/>
              <a:t>ultricies</a:t>
            </a:r>
            <a:r>
              <a:rPr lang="en-US" dirty="0"/>
              <a:t> diam. </a:t>
            </a:r>
          </a:p>
        </p:txBody>
      </p:sp>
    </p:spTree>
    <p:extLst>
      <p:ext uri="{BB962C8B-B14F-4D97-AF65-F5344CB8AC3E}">
        <p14:creationId xmlns:p14="http://schemas.microsoft.com/office/powerpoint/2010/main" val="340154422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emf"/><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4.xml"/><Relationship Id="rId18" Type="http://schemas.openxmlformats.org/officeDocument/2006/relationships/slideLayout" Target="../slideLayouts/slideLayout59.xml"/><Relationship Id="rId26" Type="http://schemas.openxmlformats.org/officeDocument/2006/relationships/slideLayout" Target="../slideLayouts/slideLayout67.xml"/><Relationship Id="rId39" Type="http://schemas.openxmlformats.org/officeDocument/2006/relationships/slideLayout" Target="../slideLayouts/slideLayout80.xml"/><Relationship Id="rId21" Type="http://schemas.openxmlformats.org/officeDocument/2006/relationships/slideLayout" Target="../slideLayouts/slideLayout62.xml"/><Relationship Id="rId34" Type="http://schemas.openxmlformats.org/officeDocument/2006/relationships/slideLayout" Target="../slideLayouts/slideLayout75.xml"/><Relationship Id="rId42" Type="http://schemas.openxmlformats.org/officeDocument/2006/relationships/theme" Target="../theme/theme2.xml"/><Relationship Id="rId7" Type="http://schemas.openxmlformats.org/officeDocument/2006/relationships/slideLayout" Target="../slideLayouts/slideLayout4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29" Type="http://schemas.openxmlformats.org/officeDocument/2006/relationships/slideLayout" Target="../slideLayouts/slideLayout70.xml"/><Relationship Id="rId41" Type="http://schemas.openxmlformats.org/officeDocument/2006/relationships/slideLayout" Target="../slideLayouts/slideLayout82.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slideLayout" Target="../slideLayouts/slideLayout65.xml"/><Relationship Id="rId32" Type="http://schemas.openxmlformats.org/officeDocument/2006/relationships/slideLayout" Target="../slideLayouts/slideLayout73.xml"/><Relationship Id="rId37" Type="http://schemas.openxmlformats.org/officeDocument/2006/relationships/slideLayout" Target="../slideLayouts/slideLayout78.xml"/><Relationship Id="rId40" Type="http://schemas.openxmlformats.org/officeDocument/2006/relationships/slideLayout" Target="../slideLayouts/slideLayout81.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slideLayout" Target="../slideLayouts/slideLayout64.xml"/><Relationship Id="rId28" Type="http://schemas.openxmlformats.org/officeDocument/2006/relationships/slideLayout" Target="../slideLayouts/slideLayout69.xml"/><Relationship Id="rId36" Type="http://schemas.openxmlformats.org/officeDocument/2006/relationships/slideLayout" Target="../slideLayouts/slideLayout77.xml"/><Relationship Id="rId10" Type="http://schemas.openxmlformats.org/officeDocument/2006/relationships/slideLayout" Target="../slideLayouts/slideLayout51.xml"/><Relationship Id="rId19" Type="http://schemas.openxmlformats.org/officeDocument/2006/relationships/slideLayout" Target="../slideLayouts/slideLayout60.xml"/><Relationship Id="rId31" Type="http://schemas.openxmlformats.org/officeDocument/2006/relationships/slideLayout" Target="../slideLayouts/slideLayout72.xml"/><Relationship Id="rId44" Type="http://schemas.openxmlformats.org/officeDocument/2006/relationships/image" Target="../media/image2.png"/><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slideLayout" Target="../slideLayouts/slideLayout63.xml"/><Relationship Id="rId27" Type="http://schemas.openxmlformats.org/officeDocument/2006/relationships/slideLayout" Target="../slideLayouts/slideLayout68.xml"/><Relationship Id="rId30" Type="http://schemas.openxmlformats.org/officeDocument/2006/relationships/slideLayout" Target="../slideLayouts/slideLayout71.xml"/><Relationship Id="rId35" Type="http://schemas.openxmlformats.org/officeDocument/2006/relationships/slideLayout" Target="../slideLayouts/slideLayout76.xml"/><Relationship Id="rId43" Type="http://schemas.openxmlformats.org/officeDocument/2006/relationships/image" Target="../media/image1.emf"/><Relationship Id="rId8" Type="http://schemas.openxmlformats.org/officeDocument/2006/relationships/slideLayout" Target="../slideLayouts/slideLayout49.xml"/><Relationship Id="rId3" Type="http://schemas.openxmlformats.org/officeDocument/2006/relationships/slideLayout" Target="../slideLayouts/slideLayout44.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5" Type="http://schemas.openxmlformats.org/officeDocument/2006/relationships/slideLayout" Target="../slideLayouts/slideLayout66.xml"/><Relationship Id="rId33" Type="http://schemas.openxmlformats.org/officeDocument/2006/relationships/slideLayout" Target="../slideLayouts/slideLayout74.xml"/><Relationship Id="rId38"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3FAFE98B-575B-0A4A-9462-CD526E7B5C1E}"/>
              </a:ext>
            </a:extLst>
          </p:cNvPr>
          <p:cNvSpPr/>
          <p:nvPr/>
        </p:nvSpPr>
        <p:spPr>
          <a:xfrm>
            <a:off x="0" y="0"/>
            <a:ext cx="12192000" cy="10525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0" i="0" dirty="0">
              <a:latin typeface="Arial" panose="020B0604020202020204" pitchFamily="34" charset="0"/>
              <a:cs typeface="Arial" panose="020B0604020202020204" pitchFamily="34" charset="0"/>
            </a:endParaRPr>
          </a:p>
        </p:txBody>
      </p:sp>
      <p:sp>
        <p:nvSpPr>
          <p:cNvPr id="11" name="Rectangle 14">
            <a:extLst>
              <a:ext uri="{FF2B5EF4-FFF2-40B4-BE49-F238E27FC236}">
                <a16:creationId xmlns:a16="http://schemas.microsoft.com/office/drawing/2014/main" id="{1B24F1F3-98BB-4847-9C3D-85212980CAA0}"/>
              </a:ext>
            </a:extLst>
          </p:cNvPr>
          <p:cNvSpPr/>
          <p:nvPr/>
        </p:nvSpPr>
        <p:spPr>
          <a:xfrm>
            <a:off x="-27296" y="6379930"/>
            <a:ext cx="12219296" cy="50156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Ins="360000" rtlCol="0" anchor="ctr"/>
          <a:lstStyle/>
          <a:p>
            <a:pPr algn="ctr"/>
            <a:endParaRPr lang="en-US" dirty="0">
              <a:solidFill>
                <a:schemeClr val="accent5"/>
              </a:solidFill>
              <a:latin typeface="Lato Light" panose="020F0302020204030203" pitchFamily="34" charset="0"/>
            </a:endParaRPr>
          </a:p>
        </p:txBody>
      </p:sp>
      <p:sp>
        <p:nvSpPr>
          <p:cNvPr id="10" name="Rettangolo 9">
            <a:extLst>
              <a:ext uri="{FF2B5EF4-FFF2-40B4-BE49-F238E27FC236}">
                <a16:creationId xmlns:a16="http://schemas.microsoft.com/office/drawing/2014/main" id="{D81CD439-EA32-574F-A97D-D2996EF3621E}"/>
              </a:ext>
            </a:extLst>
          </p:cNvPr>
          <p:cNvSpPr/>
          <p:nvPr/>
        </p:nvSpPr>
        <p:spPr>
          <a:xfrm>
            <a:off x="11216595" y="6368183"/>
            <a:ext cx="489817" cy="489817"/>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Segnaposto titolo 1">
            <a:extLst>
              <a:ext uri="{FF2B5EF4-FFF2-40B4-BE49-F238E27FC236}">
                <a16:creationId xmlns:a16="http://schemas.microsoft.com/office/drawing/2014/main" id="{1D62261E-AB5A-B74F-83C7-15F0722DA97E}"/>
              </a:ext>
            </a:extLst>
          </p:cNvPr>
          <p:cNvSpPr>
            <a:spLocks noGrp="1"/>
          </p:cNvSpPr>
          <p:nvPr>
            <p:ph type="title"/>
          </p:nvPr>
        </p:nvSpPr>
        <p:spPr>
          <a:xfrm>
            <a:off x="0" y="0"/>
            <a:ext cx="12230100" cy="1052513"/>
          </a:xfrm>
          <a:prstGeom prst="rect">
            <a:avLst/>
          </a:prstGeom>
        </p:spPr>
        <p:txBody>
          <a:bodyPr vert="horz" lIns="251999" tIns="72000" rIns="90000" bIns="36000" rtlCol="0" anchor="ctr">
            <a:normAutofit/>
          </a:bodyPr>
          <a:lstStyle/>
          <a:p>
            <a:r>
              <a:rPr lang="it-IT" dirty="0" err="1"/>
              <a:t>Lorem</a:t>
            </a:r>
            <a:r>
              <a:rPr lang="it-IT" dirty="0"/>
              <a:t> </a:t>
            </a:r>
            <a:r>
              <a:rPr lang="it-IT" dirty="0" err="1"/>
              <a:t>Ipsum</a:t>
            </a:r>
            <a:endParaRPr lang="it-IT" dirty="0"/>
          </a:p>
        </p:txBody>
      </p:sp>
      <p:sp>
        <p:nvSpPr>
          <p:cNvPr id="3" name="Segnaposto testo 2">
            <a:extLst>
              <a:ext uri="{FF2B5EF4-FFF2-40B4-BE49-F238E27FC236}">
                <a16:creationId xmlns:a16="http://schemas.microsoft.com/office/drawing/2014/main" id="{FFD273FF-8C6B-7348-9F1E-1D150AEBD1C8}"/>
              </a:ext>
            </a:extLst>
          </p:cNvPr>
          <p:cNvSpPr>
            <a:spLocks noGrp="1"/>
          </p:cNvSpPr>
          <p:nvPr>
            <p:ph type="body" idx="1"/>
          </p:nvPr>
        </p:nvSpPr>
        <p:spPr>
          <a:xfrm>
            <a:off x="227013" y="1233489"/>
            <a:ext cx="11737975" cy="4943474"/>
          </a:xfrm>
          <a:prstGeom prst="rect">
            <a:avLst/>
          </a:prstGeom>
        </p:spPr>
        <p:txBody>
          <a:bodyPr vert="horz" lIns="91440" tIns="45720" rIns="91440" bIns="45720" rtlCol="0">
            <a:normAutofit/>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a:p>
            <a:pPr lvl="5"/>
            <a:r>
              <a:rPr lang="it-IT" dirty="0"/>
              <a:t>Sesto livello</a:t>
            </a:r>
          </a:p>
        </p:txBody>
      </p:sp>
      <p:sp>
        <p:nvSpPr>
          <p:cNvPr id="6" name="Segnaposto numero diapositiva 5">
            <a:extLst>
              <a:ext uri="{FF2B5EF4-FFF2-40B4-BE49-F238E27FC236}">
                <a16:creationId xmlns:a16="http://schemas.microsoft.com/office/drawing/2014/main" id="{03547462-E323-2145-AE31-55FEF2F5109C}"/>
              </a:ext>
            </a:extLst>
          </p:cNvPr>
          <p:cNvSpPr>
            <a:spLocks noGrp="1"/>
          </p:cNvSpPr>
          <p:nvPr>
            <p:ph type="sldNum" sz="quarter" idx="4"/>
          </p:nvPr>
        </p:nvSpPr>
        <p:spPr>
          <a:xfrm>
            <a:off x="11232554" y="6379930"/>
            <a:ext cx="457897" cy="489817"/>
          </a:xfrm>
          <a:prstGeom prst="rect">
            <a:avLst/>
          </a:prstGeom>
        </p:spPr>
        <p:txBody>
          <a:bodyPr vert="horz" lIns="91440" tIns="45720" rIns="91440" bIns="45720" rtlCol="0" anchor="ctr"/>
          <a:lstStyle>
            <a:lvl1pPr algn="ctr">
              <a:defRPr sz="1200" b="0" i="0">
                <a:solidFill>
                  <a:schemeClr val="bg1"/>
                </a:solidFill>
                <a:latin typeface="Arial" panose="020B0604020202020204" pitchFamily="34" charset="0"/>
                <a:cs typeface="Arial" panose="020B0604020202020204" pitchFamily="34" charset="0"/>
              </a:defRPr>
            </a:lvl1pPr>
          </a:lstStyle>
          <a:p>
            <a:fld id="{6AA0123C-0CB4-46BD-A79F-29DFF5C11F70}" type="slidenum">
              <a:rPr lang="it-IT" smtClean="0"/>
              <a:t>‹#›</a:t>
            </a:fld>
            <a:endParaRPr lang="it-IT"/>
          </a:p>
        </p:txBody>
      </p:sp>
      <p:pic>
        <p:nvPicPr>
          <p:cNvPr id="7" name="Immagine 6">
            <a:extLst>
              <a:ext uri="{FF2B5EF4-FFF2-40B4-BE49-F238E27FC236}">
                <a16:creationId xmlns:a16="http://schemas.microsoft.com/office/drawing/2014/main" id="{98A91C3E-0DCF-384B-95B0-89EEBC538C6E}"/>
              </a:ext>
            </a:extLst>
          </p:cNvPr>
          <p:cNvPicPr>
            <a:picLocks noChangeAspect="1"/>
          </p:cNvPicPr>
          <p:nvPr/>
        </p:nvPicPr>
        <p:blipFill>
          <a:blip r:embed="rId43"/>
          <a:stretch>
            <a:fillRect/>
          </a:stretch>
        </p:blipFill>
        <p:spPr>
          <a:xfrm>
            <a:off x="660400" y="-643468"/>
            <a:ext cx="10693400" cy="277549"/>
          </a:xfrm>
          <a:prstGeom prst="rect">
            <a:avLst/>
          </a:prstGeom>
        </p:spPr>
      </p:pic>
      <p:sp>
        <p:nvSpPr>
          <p:cNvPr id="14" name="Segnaposto piè di pagina 13">
            <a:extLst>
              <a:ext uri="{FF2B5EF4-FFF2-40B4-BE49-F238E27FC236}">
                <a16:creationId xmlns:a16="http://schemas.microsoft.com/office/drawing/2014/main" id="{6E51DE04-80A9-E44A-B94F-565BC614BC85}"/>
              </a:ext>
            </a:extLst>
          </p:cNvPr>
          <p:cNvSpPr>
            <a:spLocks noGrp="1"/>
          </p:cNvSpPr>
          <p:nvPr>
            <p:ph type="ftr" sz="quarter" idx="3"/>
          </p:nvPr>
        </p:nvSpPr>
        <p:spPr>
          <a:xfrm>
            <a:off x="-27295" y="6379930"/>
            <a:ext cx="6123296" cy="478069"/>
          </a:xfrm>
          <a:prstGeom prst="rect">
            <a:avLst/>
          </a:prstGeom>
        </p:spPr>
        <p:txBody>
          <a:bodyPr vert="horz" lIns="251999" tIns="45720" rIns="72000" bIns="45720" rtlCol="0" anchor="ctr"/>
          <a:lstStyle>
            <a:lvl1pPr algn="l">
              <a:defRPr sz="1200" b="0" i="1">
                <a:solidFill>
                  <a:schemeClr val="bg1"/>
                </a:solidFill>
                <a:latin typeface="Arial" panose="020B0604020202020204" pitchFamily="34" charset="0"/>
                <a:ea typeface="Helvetica Neue Medium" panose="02000503000000020004" pitchFamily="2" charset="0"/>
                <a:cs typeface="Arial" panose="020B0604020202020204" pitchFamily="34" charset="0"/>
              </a:defRPr>
            </a:lvl1pPr>
          </a:lstStyle>
          <a:p>
            <a:endParaRPr lang="it-IT"/>
          </a:p>
        </p:txBody>
      </p:sp>
      <p:pic>
        <p:nvPicPr>
          <p:cNvPr id="9" name="Immagine 8">
            <a:extLst>
              <a:ext uri="{FF2B5EF4-FFF2-40B4-BE49-F238E27FC236}">
                <a16:creationId xmlns:a16="http://schemas.microsoft.com/office/drawing/2014/main" id="{E50579C9-4BF5-EB44-AC01-D3BF0688E90D}"/>
              </a:ext>
            </a:extLst>
          </p:cNvPr>
          <p:cNvPicPr>
            <a:picLocks noChangeAspect="1"/>
          </p:cNvPicPr>
          <p:nvPr/>
        </p:nvPicPr>
        <p:blipFill>
          <a:blip r:embed="rId43"/>
          <a:stretch>
            <a:fillRect/>
          </a:stretch>
        </p:blipFill>
        <p:spPr>
          <a:xfrm>
            <a:off x="660400" y="-643468"/>
            <a:ext cx="10693400" cy="277549"/>
          </a:xfrm>
          <a:prstGeom prst="rect">
            <a:avLst/>
          </a:prstGeom>
        </p:spPr>
      </p:pic>
      <p:sp>
        <p:nvSpPr>
          <p:cNvPr id="4" name="Rettangolo 3">
            <a:extLst>
              <a:ext uri="{FF2B5EF4-FFF2-40B4-BE49-F238E27FC236}">
                <a16:creationId xmlns:a16="http://schemas.microsoft.com/office/drawing/2014/main" id="{A6923F2D-B37F-204F-9143-F0C4286EAE44}"/>
              </a:ext>
            </a:extLst>
          </p:cNvPr>
          <p:cNvSpPr/>
          <p:nvPr/>
        </p:nvSpPr>
        <p:spPr>
          <a:xfrm>
            <a:off x="8286438" y="-897351"/>
            <a:ext cx="2044908" cy="304800"/>
          </a:xfrm>
          <a:prstGeom prst="rect">
            <a:avLst/>
          </a:prstGeom>
          <a:solidFill>
            <a:srgbClr val="F5F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5" name="Immagine 14">
            <a:extLst>
              <a:ext uri="{FF2B5EF4-FFF2-40B4-BE49-F238E27FC236}">
                <a16:creationId xmlns:a16="http://schemas.microsoft.com/office/drawing/2014/main" id="{C0159C1D-1400-5442-81C6-35F58E08AC0D}"/>
              </a:ext>
            </a:extLst>
          </p:cNvPr>
          <p:cNvPicPr>
            <a:picLocks noChangeAspect="1"/>
          </p:cNvPicPr>
          <p:nvPr/>
        </p:nvPicPr>
        <p:blipFill>
          <a:blip r:embed="rId44"/>
          <a:stretch>
            <a:fillRect/>
          </a:stretch>
        </p:blipFill>
        <p:spPr>
          <a:xfrm>
            <a:off x="9238128" y="320226"/>
            <a:ext cx="2767201" cy="473149"/>
          </a:xfrm>
          <a:prstGeom prst="rect">
            <a:avLst/>
          </a:prstGeom>
        </p:spPr>
      </p:pic>
    </p:spTree>
    <p:extLst>
      <p:ext uri="{BB962C8B-B14F-4D97-AF65-F5344CB8AC3E}">
        <p14:creationId xmlns:p14="http://schemas.microsoft.com/office/powerpoint/2010/main" val="19011239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Lst>
  <p:txStyles>
    <p:titleStyle>
      <a:lvl1pPr algn="l" defTabSz="914400" rtl="0" eaLnBrk="1" latinLnBrk="0" hangingPunct="1">
        <a:lnSpc>
          <a:spcPct val="90000"/>
        </a:lnSpc>
        <a:spcBef>
          <a:spcPct val="0"/>
        </a:spcBef>
        <a:buNone/>
        <a:defRPr sz="4000" b="0" i="0" kern="1200">
          <a:solidFill>
            <a:schemeClr val="bg1"/>
          </a:solidFill>
          <a:latin typeface="Arial" panose="020B0604020202020204" pitchFamily="34" charset="0"/>
          <a:ea typeface="Helvetica Neue Light" panose="02000403000000020004" pitchFamily="2" charset="0"/>
          <a:cs typeface="Arial" panose="020B0604020202020204" pitchFamily="34" charset="0"/>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b="1" i="0" kern="1200">
          <a:solidFill>
            <a:schemeClr val="tx2"/>
          </a:solidFill>
          <a:latin typeface="Arial" panose="020B0604020202020204" pitchFamily="34" charset="0"/>
          <a:ea typeface="Helvetica Neue Medium" panose="02000503000000020004"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Arial" panose="020B0604020202020204" pitchFamily="34" charset="0"/>
        <a:buChar char="•"/>
        <a:defRPr sz="2000" b="0" i="0" kern="1200">
          <a:solidFill>
            <a:schemeClr val="tx2"/>
          </a:solidFill>
          <a:latin typeface="Arial" panose="020B0604020202020204" pitchFamily="34" charset="0"/>
          <a:ea typeface="Helvetica Neue Light" panose="02000403000000020004" pitchFamily="2" charset="0"/>
          <a:cs typeface="Arial" panose="020B0604020202020204" pitchFamily="34"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1800" b="0" i="0" kern="1200">
          <a:solidFill>
            <a:schemeClr val="tx2"/>
          </a:solidFill>
          <a:latin typeface="Arial" panose="020B0604020202020204" pitchFamily="34" charset="0"/>
          <a:ea typeface="Helvetica Neue Light" panose="02000403000000020004"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600" b="0" i="0" kern="1200">
          <a:solidFill>
            <a:schemeClr val="tx2"/>
          </a:solidFill>
          <a:latin typeface="Arial" panose="020B0604020202020204" pitchFamily="34" charset="0"/>
          <a:ea typeface="Helvetica Neue Light" panose="02000403000000020004"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200" b="0" i="0" kern="1200">
          <a:solidFill>
            <a:schemeClr val="tx2"/>
          </a:solidFill>
          <a:latin typeface="Arial" panose="020B0604020202020204" pitchFamily="34" charset="0"/>
          <a:ea typeface="Helvetica Neue Light" panose="02000403000000020004" pitchFamily="2" charset="0"/>
          <a:cs typeface="Arial" panose="020B0604020202020204" pitchFamily="34" charset="0"/>
        </a:defRPr>
      </a:lvl5pPr>
      <a:lvl6pPr marL="2514600" indent="-228600" algn="l" defTabSz="914400" rtl="0" eaLnBrk="1" latinLnBrk="0" hangingPunct="1">
        <a:lnSpc>
          <a:spcPct val="100000"/>
        </a:lnSpc>
        <a:spcBef>
          <a:spcPts val="500"/>
        </a:spcBef>
        <a:buFont typeface="Arial" panose="020B0604020202020204" pitchFamily="34" charset="0"/>
        <a:buChar char="•"/>
        <a:defRPr sz="1200" kern="1200">
          <a:solidFill>
            <a:schemeClr val="tx2"/>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37">
          <p15:clr>
            <a:srgbClr val="F26B43"/>
          </p15:clr>
        </p15:guide>
        <p15:guide id="4" pos="3840">
          <p15:clr>
            <a:srgbClr val="F26B43"/>
          </p15:clr>
        </p15:guide>
        <p15:guide id="5" pos="143">
          <p15:clr>
            <a:srgbClr val="F26B43"/>
          </p15:clr>
        </p15:guide>
        <p15:guide id="6" pos="7537">
          <p15:clr>
            <a:srgbClr val="F26B43"/>
          </p15:clr>
        </p15:guide>
        <p15:guide id="7" orient="horz" pos="142">
          <p15:clr>
            <a:srgbClr val="F26B43"/>
          </p15:clr>
        </p15:guide>
        <p15:guide id="8" orient="horz" pos="4020">
          <p15:clr>
            <a:srgbClr val="F26B43"/>
          </p15:clr>
        </p15:guide>
        <p15:guide id="9" orient="horz" pos="3884">
          <p15:clr>
            <a:srgbClr val="F26B43"/>
          </p15:clr>
        </p15:guide>
        <p15:guide id="10" orient="horz" pos="777">
          <p15:clr>
            <a:srgbClr val="F26B43"/>
          </p15:clr>
        </p15:guide>
        <p15:guide id="11" orient="horz" pos="66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3FAFE98B-575B-0A4A-9462-CD526E7B5C1E}"/>
              </a:ext>
            </a:extLst>
          </p:cNvPr>
          <p:cNvSpPr/>
          <p:nvPr/>
        </p:nvSpPr>
        <p:spPr>
          <a:xfrm>
            <a:off x="0" y="0"/>
            <a:ext cx="12192000" cy="10525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0" i="0" dirty="0">
              <a:latin typeface="Arial" panose="020B0604020202020204" pitchFamily="34" charset="0"/>
              <a:cs typeface="Arial" panose="020B0604020202020204" pitchFamily="34" charset="0"/>
            </a:endParaRPr>
          </a:p>
        </p:txBody>
      </p:sp>
      <p:sp>
        <p:nvSpPr>
          <p:cNvPr id="11" name="Rectangle 14">
            <a:extLst>
              <a:ext uri="{FF2B5EF4-FFF2-40B4-BE49-F238E27FC236}">
                <a16:creationId xmlns:a16="http://schemas.microsoft.com/office/drawing/2014/main" id="{1B24F1F3-98BB-4847-9C3D-85212980CAA0}"/>
              </a:ext>
            </a:extLst>
          </p:cNvPr>
          <p:cNvSpPr/>
          <p:nvPr/>
        </p:nvSpPr>
        <p:spPr>
          <a:xfrm>
            <a:off x="-27296" y="6379930"/>
            <a:ext cx="12219296" cy="50156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Ins="360000" rtlCol="0" anchor="ctr"/>
          <a:lstStyle/>
          <a:p>
            <a:pPr algn="ctr"/>
            <a:endParaRPr lang="en-US" dirty="0">
              <a:solidFill>
                <a:schemeClr val="accent5"/>
              </a:solidFill>
              <a:latin typeface="Lato Light" panose="020F0302020204030203" pitchFamily="34" charset="0"/>
            </a:endParaRPr>
          </a:p>
        </p:txBody>
      </p:sp>
      <p:sp>
        <p:nvSpPr>
          <p:cNvPr id="10" name="Rettangolo 9">
            <a:extLst>
              <a:ext uri="{FF2B5EF4-FFF2-40B4-BE49-F238E27FC236}">
                <a16:creationId xmlns:a16="http://schemas.microsoft.com/office/drawing/2014/main" id="{D81CD439-EA32-574F-A97D-D2996EF3621E}"/>
              </a:ext>
            </a:extLst>
          </p:cNvPr>
          <p:cNvSpPr/>
          <p:nvPr/>
        </p:nvSpPr>
        <p:spPr>
          <a:xfrm>
            <a:off x="11216595" y="6368183"/>
            <a:ext cx="489817" cy="489817"/>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Segnaposto titolo 1">
            <a:extLst>
              <a:ext uri="{FF2B5EF4-FFF2-40B4-BE49-F238E27FC236}">
                <a16:creationId xmlns:a16="http://schemas.microsoft.com/office/drawing/2014/main" id="{1D62261E-AB5A-B74F-83C7-15F0722DA97E}"/>
              </a:ext>
            </a:extLst>
          </p:cNvPr>
          <p:cNvSpPr>
            <a:spLocks noGrp="1"/>
          </p:cNvSpPr>
          <p:nvPr>
            <p:ph type="title"/>
          </p:nvPr>
        </p:nvSpPr>
        <p:spPr>
          <a:xfrm>
            <a:off x="0" y="0"/>
            <a:ext cx="12230100" cy="1052513"/>
          </a:xfrm>
          <a:prstGeom prst="rect">
            <a:avLst/>
          </a:prstGeom>
        </p:spPr>
        <p:txBody>
          <a:bodyPr vert="horz" lIns="251999" tIns="72000" rIns="90000" bIns="36000" rtlCol="0" anchor="ctr">
            <a:normAutofit/>
          </a:bodyPr>
          <a:lstStyle/>
          <a:p>
            <a:r>
              <a:rPr lang="it-IT" dirty="0" err="1"/>
              <a:t>Lorem</a:t>
            </a:r>
            <a:r>
              <a:rPr lang="it-IT" dirty="0"/>
              <a:t> </a:t>
            </a:r>
            <a:r>
              <a:rPr lang="it-IT" dirty="0" err="1"/>
              <a:t>Ipsum</a:t>
            </a:r>
            <a:endParaRPr lang="it-IT" dirty="0"/>
          </a:p>
        </p:txBody>
      </p:sp>
      <p:sp>
        <p:nvSpPr>
          <p:cNvPr id="3" name="Segnaposto testo 2">
            <a:extLst>
              <a:ext uri="{FF2B5EF4-FFF2-40B4-BE49-F238E27FC236}">
                <a16:creationId xmlns:a16="http://schemas.microsoft.com/office/drawing/2014/main" id="{FFD273FF-8C6B-7348-9F1E-1D150AEBD1C8}"/>
              </a:ext>
            </a:extLst>
          </p:cNvPr>
          <p:cNvSpPr>
            <a:spLocks noGrp="1"/>
          </p:cNvSpPr>
          <p:nvPr>
            <p:ph type="body" idx="1"/>
          </p:nvPr>
        </p:nvSpPr>
        <p:spPr>
          <a:xfrm>
            <a:off x="227013" y="1233489"/>
            <a:ext cx="11737975" cy="4943474"/>
          </a:xfrm>
          <a:prstGeom prst="rect">
            <a:avLst/>
          </a:prstGeom>
        </p:spPr>
        <p:txBody>
          <a:bodyPr vert="horz" lIns="91440" tIns="45720" rIns="91440" bIns="45720" rtlCol="0">
            <a:normAutofit/>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a:p>
            <a:pPr lvl="5"/>
            <a:r>
              <a:rPr lang="it-IT" dirty="0"/>
              <a:t>Sesto livello</a:t>
            </a:r>
          </a:p>
        </p:txBody>
      </p:sp>
      <p:sp>
        <p:nvSpPr>
          <p:cNvPr id="6" name="Segnaposto numero diapositiva 5">
            <a:extLst>
              <a:ext uri="{FF2B5EF4-FFF2-40B4-BE49-F238E27FC236}">
                <a16:creationId xmlns:a16="http://schemas.microsoft.com/office/drawing/2014/main" id="{03547462-E323-2145-AE31-55FEF2F5109C}"/>
              </a:ext>
            </a:extLst>
          </p:cNvPr>
          <p:cNvSpPr>
            <a:spLocks noGrp="1"/>
          </p:cNvSpPr>
          <p:nvPr>
            <p:ph type="sldNum" sz="quarter" idx="4"/>
          </p:nvPr>
        </p:nvSpPr>
        <p:spPr>
          <a:xfrm>
            <a:off x="11232554" y="6379930"/>
            <a:ext cx="457897" cy="489817"/>
          </a:xfrm>
          <a:prstGeom prst="rect">
            <a:avLst/>
          </a:prstGeom>
        </p:spPr>
        <p:txBody>
          <a:bodyPr vert="horz" lIns="91440" tIns="45720" rIns="91440" bIns="45720" rtlCol="0" anchor="ctr"/>
          <a:lstStyle>
            <a:lvl1pPr algn="ctr">
              <a:defRPr sz="1200" b="0" i="0">
                <a:solidFill>
                  <a:schemeClr val="bg1"/>
                </a:solidFill>
                <a:latin typeface="Arial" panose="020B0604020202020204" pitchFamily="34" charset="0"/>
                <a:cs typeface="Arial" panose="020B0604020202020204" pitchFamily="34" charset="0"/>
              </a:defRPr>
            </a:lvl1pPr>
          </a:lstStyle>
          <a:p>
            <a:fld id="{123092FE-475E-124D-A920-E73D1D82BD28}" type="slidenum">
              <a:rPr lang="it-IT" smtClean="0"/>
              <a:pPr/>
              <a:t>‹#›</a:t>
            </a:fld>
            <a:endParaRPr lang="it-IT" dirty="0"/>
          </a:p>
        </p:txBody>
      </p:sp>
      <p:pic>
        <p:nvPicPr>
          <p:cNvPr id="7" name="Immagine 6">
            <a:extLst>
              <a:ext uri="{FF2B5EF4-FFF2-40B4-BE49-F238E27FC236}">
                <a16:creationId xmlns:a16="http://schemas.microsoft.com/office/drawing/2014/main" id="{98A91C3E-0DCF-384B-95B0-89EEBC538C6E}"/>
              </a:ext>
            </a:extLst>
          </p:cNvPr>
          <p:cNvPicPr>
            <a:picLocks noChangeAspect="1"/>
          </p:cNvPicPr>
          <p:nvPr/>
        </p:nvPicPr>
        <p:blipFill>
          <a:blip r:embed="rId43"/>
          <a:stretch>
            <a:fillRect/>
          </a:stretch>
        </p:blipFill>
        <p:spPr>
          <a:xfrm>
            <a:off x="660400" y="-643468"/>
            <a:ext cx="10693400" cy="277549"/>
          </a:xfrm>
          <a:prstGeom prst="rect">
            <a:avLst/>
          </a:prstGeom>
        </p:spPr>
      </p:pic>
      <p:sp>
        <p:nvSpPr>
          <p:cNvPr id="14" name="Segnaposto piè di pagina 13">
            <a:extLst>
              <a:ext uri="{FF2B5EF4-FFF2-40B4-BE49-F238E27FC236}">
                <a16:creationId xmlns:a16="http://schemas.microsoft.com/office/drawing/2014/main" id="{6E51DE04-80A9-E44A-B94F-565BC614BC85}"/>
              </a:ext>
            </a:extLst>
          </p:cNvPr>
          <p:cNvSpPr>
            <a:spLocks noGrp="1"/>
          </p:cNvSpPr>
          <p:nvPr>
            <p:ph type="ftr" sz="quarter" idx="3"/>
          </p:nvPr>
        </p:nvSpPr>
        <p:spPr>
          <a:xfrm>
            <a:off x="-27295" y="6379930"/>
            <a:ext cx="6123296" cy="478069"/>
          </a:xfrm>
          <a:prstGeom prst="rect">
            <a:avLst/>
          </a:prstGeom>
        </p:spPr>
        <p:txBody>
          <a:bodyPr vert="horz" lIns="251999" tIns="45720" rIns="72000" bIns="45720" rtlCol="0" anchor="ctr"/>
          <a:lstStyle>
            <a:lvl1pPr algn="l">
              <a:defRPr sz="1200" b="0" i="1">
                <a:solidFill>
                  <a:schemeClr val="bg1"/>
                </a:solidFill>
                <a:latin typeface="Arial" panose="020B0604020202020204" pitchFamily="34" charset="0"/>
                <a:ea typeface="Helvetica Neue Medium" panose="02000503000000020004" pitchFamily="2" charset="0"/>
                <a:cs typeface="Arial" panose="020B0604020202020204" pitchFamily="34" charset="0"/>
              </a:defRPr>
            </a:lvl1pPr>
          </a:lstStyle>
          <a:p>
            <a:r>
              <a:rPr lang="it-IT"/>
              <a:t>TITOLO PARAGRAFO</a:t>
            </a:r>
            <a:endParaRPr lang="it-IT" dirty="0"/>
          </a:p>
        </p:txBody>
      </p:sp>
      <p:pic>
        <p:nvPicPr>
          <p:cNvPr id="9" name="Immagine 8">
            <a:extLst>
              <a:ext uri="{FF2B5EF4-FFF2-40B4-BE49-F238E27FC236}">
                <a16:creationId xmlns:a16="http://schemas.microsoft.com/office/drawing/2014/main" id="{E50579C9-4BF5-EB44-AC01-D3BF0688E90D}"/>
              </a:ext>
            </a:extLst>
          </p:cNvPr>
          <p:cNvPicPr>
            <a:picLocks noChangeAspect="1"/>
          </p:cNvPicPr>
          <p:nvPr/>
        </p:nvPicPr>
        <p:blipFill>
          <a:blip r:embed="rId43"/>
          <a:stretch>
            <a:fillRect/>
          </a:stretch>
        </p:blipFill>
        <p:spPr>
          <a:xfrm>
            <a:off x="660400" y="-643468"/>
            <a:ext cx="10693400" cy="277549"/>
          </a:xfrm>
          <a:prstGeom prst="rect">
            <a:avLst/>
          </a:prstGeom>
        </p:spPr>
      </p:pic>
      <p:sp>
        <p:nvSpPr>
          <p:cNvPr id="4" name="Rettangolo 3">
            <a:extLst>
              <a:ext uri="{FF2B5EF4-FFF2-40B4-BE49-F238E27FC236}">
                <a16:creationId xmlns:a16="http://schemas.microsoft.com/office/drawing/2014/main" id="{A6923F2D-B37F-204F-9143-F0C4286EAE44}"/>
              </a:ext>
            </a:extLst>
          </p:cNvPr>
          <p:cNvSpPr/>
          <p:nvPr/>
        </p:nvSpPr>
        <p:spPr>
          <a:xfrm>
            <a:off x="8286438" y="-897351"/>
            <a:ext cx="2044908" cy="304800"/>
          </a:xfrm>
          <a:prstGeom prst="rect">
            <a:avLst/>
          </a:prstGeom>
          <a:solidFill>
            <a:srgbClr val="F5F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3" name="Immagine 12">
            <a:extLst>
              <a:ext uri="{FF2B5EF4-FFF2-40B4-BE49-F238E27FC236}">
                <a16:creationId xmlns:a16="http://schemas.microsoft.com/office/drawing/2014/main" id="{06BFAC9A-A603-7146-A2B8-D6618A7A545E}"/>
              </a:ext>
            </a:extLst>
          </p:cNvPr>
          <p:cNvPicPr>
            <a:picLocks noChangeAspect="1"/>
          </p:cNvPicPr>
          <p:nvPr/>
        </p:nvPicPr>
        <p:blipFill>
          <a:blip r:embed="rId44"/>
          <a:stretch>
            <a:fillRect/>
          </a:stretch>
        </p:blipFill>
        <p:spPr>
          <a:xfrm>
            <a:off x="9238128" y="320226"/>
            <a:ext cx="2767201" cy="473149"/>
          </a:xfrm>
          <a:prstGeom prst="rect">
            <a:avLst/>
          </a:prstGeom>
        </p:spPr>
      </p:pic>
    </p:spTree>
    <p:extLst>
      <p:ext uri="{BB962C8B-B14F-4D97-AF65-F5344CB8AC3E}">
        <p14:creationId xmlns:p14="http://schemas.microsoft.com/office/powerpoint/2010/main" val="153460451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 id="2147483720" r:id="rId18"/>
    <p:sldLayoutId id="2147483721" r:id="rId19"/>
    <p:sldLayoutId id="2147483722" r:id="rId20"/>
    <p:sldLayoutId id="2147483723" r:id="rId21"/>
    <p:sldLayoutId id="2147483724" r:id="rId22"/>
    <p:sldLayoutId id="2147483725" r:id="rId23"/>
    <p:sldLayoutId id="2147483726" r:id="rId24"/>
    <p:sldLayoutId id="2147483727" r:id="rId25"/>
    <p:sldLayoutId id="2147483728" r:id="rId26"/>
    <p:sldLayoutId id="2147483729" r:id="rId27"/>
    <p:sldLayoutId id="2147483730" r:id="rId28"/>
    <p:sldLayoutId id="2147483731" r:id="rId29"/>
    <p:sldLayoutId id="2147483732" r:id="rId30"/>
    <p:sldLayoutId id="2147483733" r:id="rId31"/>
    <p:sldLayoutId id="2147483734" r:id="rId32"/>
    <p:sldLayoutId id="2147483735" r:id="rId33"/>
    <p:sldLayoutId id="2147483736" r:id="rId34"/>
    <p:sldLayoutId id="2147483737" r:id="rId35"/>
    <p:sldLayoutId id="2147483738" r:id="rId36"/>
    <p:sldLayoutId id="2147483739" r:id="rId37"/>
    <p:sldLayoutId id="2147483740" r:id="rId38"/>
    <p:sldLayoutId id="2147483741" r:id="rId39"/>
    <p:sldLayoutId id="2147483742" r:id="rId40"/>
    <p:sldLayoutId id="2147483743" r:id="rId41"/>
  </p:sldLayoutIdLst>
  <p:hf hdr="0" ftr="0" dt="0"/>
  <p:txStyles>
    <p:titleStyle>
      <a:lvl1pPr algn="l" defTabSz="914400" rtl="0" eaLnBrk="1" latinLnBrk="0" hangingPunct="1">
        <a:lnSpc>
          <a:spcPct val="90000"/>
        </a:lnSpc>
        <a:spcBef>
          <a:spcPct val="0"/>
        </a:spcBef>
        <a:buNone/>
        <a:defRPr sz="4000" b="0" i="0" kern="1200">
          <a:solidFill>
            <a:schemeClr val="bg1"/>
          </a:solidFill>
          <a:latin typeface="Arial" panose="020B0604020202020204" pitchFamily="34" charset="0"/>
          <a:ea typeface="Helvetica Neue Light" panose="02000403000000020004" pitchFamily="2" charset="0"/>
          <a:cs typeface="Arial" panose="020B0604020202020204" pitchFamily="34" charset="0"/>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b="1" i="0" kern="1200">
          <a:solidFill>
            <a:schemeClr val="bg1"/>
          </a:solidFill>
          <a:latin typeface="Arial" panose="020B0604020202020204" pitchFamily="34" charset="0"/>
          <a:ea typeface="Helvetica Neue Medium" panose="02000503000000020004"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Arial" panose="020B0604020202020204" pitchFamily="34" charset="0"/>
        <a:buChar char="•"/>
        <a:defRPr sz="2000" b="0" i="0" kern="1200">
          <a:solidFill>
            <a:schemeClr val="bg1"/>
          </a:solidFill>
          <a:latin typeface="Arial" panose="020B0604020202020204" pitchFamily="34" charset="0"/>
          <a:ea typeface="Helvetica Neue Light" panose="02000403000000020004" pitchFamily="2" charset="0"/>
          <a:cs typeface="Arial" panose="020B0604020202020204" pitchFamily="34"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1800" b="0" i="0" kern="1200">
          <a:solidFill>
            <a:schemeClr val="bg1"/>
          </a:solidFill>
          <a:latin typeface="Arial" panose="020B0604020202020204" pitchFamily="34" charset="0"/>
          <a:ea typeface="Helvetica Neue Light" panose="02000403000000020004"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600" b="0" i="0" kern="1200">
          <a:solidFill>
            <a:schemeClr val="bg1"/>
          </a:solidFill>
          <a:latin typeface="Arial" panose="020B0604020202020204" pitchFamily="34" charset="0"/>
          <a:ea typeface="Helvetica Neue Light" panose="02000403000000020004"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200" b="0" i="0" kern="1200">
          <a:solidFill>
            <a:schemeClr val="bg1"/>
          </a:solidFill>
          <a:latin typeface="Arial" panose="020B0604020202020204" pitchFamily="34" charset="0"/>
          <a:ea typeface="Helvetica Neue Light" panose="02000403000000020004" pitchFamily="2" charset="0"/>
          <a:cs typeface="Arial" panose="020B0604020202020204" pitchFamily="34" charset="0"/>
        </a:defRPr>
      </a:lvl5pPr>
      <a:lvl6pPr marL="2514600" indent="-228600" algn="l" defTabSz="914400" rtl="0" eaLnBrk="1" latinLnBrk="0" hangingPunct="1">
        <a:lnSpc>
          <a:spcPct val="100000"/>
        </a:lnSpc>
        <a:spcBef>
          <a:spcPts val="500"/>
        </a:spcBef>
        <a:buFont typeface="Arial" panose="020B0604020202020204" pitchFamily="34" charset="0"/>
        <a:buChar char="•"/>
        <a:defRPr sz="12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37">
          <p15:clr>
            <a:srgbClr val="F26B43"/>
          </p15:clr>
        </p15:guide>
        <p15:guide id="4" pos="3840">
          <p15:clr>
            <a:srgbClr val="F26B43"/>
          </p15:clr>
        </p15:guide>
        <p15:guide id="5" pos="143">
          <p15:clr>
            <a:srgbClr val="F26B43"/>
          </p15:clr>
        </p15:guide>
        <p15:guide id="6" pos="7537">
          <p15:clr>
            <a:srgbClr val="F26B43"/>
          </p15:clr>
        </p15:guide>
        <p15:guide id="7" orient="horz" pos="142">
          <p15:clr>
            <a:srgbClr val="F26B43"/>
          </p15:clr>
        </p15:guide>
        <p15:guide id="8" orient="horz" pos="4020">
          <p15:clr>
            <a:srgbClr val="F26B43"/>
          </p15:clr>
        </p15:guide>
        <p15:guide id="9" orient="horz" pos="3884">
          <p15:clr>
            <a:srgbClr val="F26B43"/>
          </p15:clr>
        </p15:guide>
        <p15:guide id="10" orient="horz" pos="777">
          <p15:clr>
            <a:srgbClr val="F26B43"/>
          </p15:clr>
        </p15:guide>
        <p15:guide id="11" orient="horz" pos="66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10.emf"/><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1961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9D367-41C3-42D7-9FEC-988CA3751316}"/>
              </a:ext>
            </a:extLst>
          </p:cNvPr>
          <p:cNvSpPr>
            <a:spLocks noGrp="1"/>
          </p:cNvSpPr>
          <p:nvPr>
            <p:ph type="title"/>
          </p:nvPr>
        </p:nvSpPr>
        <p:spPr/>
        <p:txBody>
          <a:bodyPr>
            <a:normAutofit/>
          </a:bodyPr>
          <a:lstStyle/>
          <a:p>
            <a:r>
              <a:rPr lang="en-US" sz="3200" dirty="0"/>
              <a:t>Battery working condition (26kWh option)</a:t>
            </a:r>
            <a:endParaRPr lang="it-IT" sz="3200" dirty="0"/>
          </a:p>
        </p:txBody>
      </p:sp>
      <p:sp>
        <p:nvSpPr>
          <p:cNvPr id="8" name="TextBox 7">
            <a:extLst>
              <a:ext uri="{FF2B5EF4-FFF2-40B4-BE49-F238E27FC236}">
                <a16:creationId xmlns:a16="http://schemas.microsoft.com/office/drawing/2014/main" id="{C5E4E143-26E9-4BF3-B724-DC1B97B76385}"/>
              </a:ext>
            </a:extLst>
          </p:cNvPr>
          <p:cNvSpPr txBox="1"/>
          <p:nvPr/>
        </p:nvSpPr>
        <p:spPr>
          <a:xfrm>
            <a:off x="7931163" y="2075716"/>
            <a:ext cx="4015740" cy="1154675"/>
          </a:xfrm>
          <a:prstGeom prst="rect">
            <a:avLst/>
          </a:prstGeom>
          <a:noFill/>
        </p:spPr>
        <p:txBody>
          <a:bodyPr wrap="square" rtlCol="0">
            <a:spAutoFit/>
          </a:bodyPr>
          <a:lstStyle/>
          <a:p>
            <a:pPr>
              <a:lnSpc>
                <a:spcPct val="150000"/>
              </a:lnSpc>
            </a:pPr>
            <a:r>
              <a:rPr lang="en-US" sz="1600" dirty="0"/>
              <a:t>Summary of most important battery parameters in simulation following speed profile of 6h </a:t>
            </a:r>
            <a:r>
              <a:rPr lang="en-US" sz="1600" dirty="0" err="1"/>
              <a:t>datalog</a:t>
            </a:r>
            <a:r>
              <a:rPr lang="en-US" sz="1600" dirty="0"/>
              <a:t> from Baja 2020.</a:t>
            </a:r>
            <a:endParaRPr lang="it-IT" sz="1600" dirty="0"/>
          </a:p>
        </p:txBody>
      </p:sp>
      <p:pic>
        <p:nvPicPr>
          <p:cNvPr id="7" name="Picture 6">
            <a:extLst>
              <a:ext uri="{FF2B5EF4-FFF2-40B4-BE49-F238E27FC236}">
                <a16:creationId xmlns:a16="http://schemas.microsoft.com/office/drawing/2014/main" id="{9CA60ED2-FC0C-44FD-868C-30DA7DC65A4C}"/>
              </a:ext>
            </a:extLst>
          </p:cNvPr>
          <p:cNvPicPr>
            <a:picLocks noChangeAspect="1"/>
          </p:cNvPicPr>
          <p:nvPr/>
        </p:nvPicPr>
        <p:blipFill rotWithShape="1">
          <a:blip r:embed="rId2"/>
          <a:srcRect t="4016"/>
          <a:stretch/>
        </p:blipFill>
        <p:spPr>
          <a:xfrm>
            <a:off x="80483" y="1388726"/>
            <a:ext cx="7850680" cy="4080548"/>
          </a:xfrm>
          <a:prstGeom prst="rect">
            <a:avLst/>
          </a:prstGeom>
        </p:spPr>
      </p:pic>
    </p:spTree>
    <p:extLst>
      <p:ext uri="{BB962C8B-B14F-4D97-AF65-F5344CB8AC3E}">
        <p14:creationId xmlns:p14="http://schemas.microsoft.com/office/powerpoint/2010/main" val="1344765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7EEF1710-9335-4241-A594-3E9B3D58D610}"/>
              </a:ext>
            </a:extLst>
          </p:cNvPr>
          <p:cNvPicPr>
            <a:picLocks noChangeAspect="1"/>
          </p:cNvPicPr>
          <p:nvPr/>
        </p:nvPicPr>
        <p:blipFill rotWithShape="1">
          <a:blip r:embed="rId2"/>
          <a:srcRect t="6021"/>
          <a:stretch/>
        </p:blipFill>
        <p:spPr>
          <a:xfrm>
            <a:off x="274076" y="1360290"/>
            <a:ext cx="8077550" cy="2282110"/>
          </a:xfrm>
          <a:prstGeom prst="rect">
            <a:avLst/>
          </a:prstGeom>
        </p:spPr>
      </p:pic>
      <p:sp>
        <p:nvSpPr>
          <p:cNvPr id="2" name="Title 1">
            <a:extLst>
              <a:ext uri="{FF2B5EF4-FFF2-40B4-BE49-F238E27FC236}">
                <a16:creationId xmlns:a16="http://schemas.microsoft.com/office/drawing/2014/main" id="{46787CAE-4642-4D4E-85A4-E4B362F63B10}"/>
              </a:ext>
            </a:extLst>
          </p:cNvPr>
          <p:cNvSpPr>
            <a:spLocks noGrp="1"/>
          </p:cNvSpPr>
          <p:nvPr>
            <p:ph type="title"/>
          </p:nvPr>
        </p:nvSpPr>
        <p:spPr/>
        <p:txBody>
          <a:bodyPr>
            <a:normAutofit/>
          </a:bodyPr>
          <a:lstStyle/>
          <a:p>
            <a:r>
              <a:rPr lang="en-US" sz="2400" dirty="0"/>
              <a:t>Actual velocity profile vs target velocity profile (Baja2020 logs)</a:t>
            </a:r>
            <a:endParaRPr lang="it-IT" sz="2400" dirty="0"/>
          </a:p>
        </p:txBody>
      </p:sp>
      <p:sp>
        <p:nvSpPr>
          <p:cNvPr id="6" name="TextBox 5">
            <a:extLst>
              <a:ext uri="{FF2B5EF4-FFF2-40B4-BE49-F238E27FC236}">
                <a16:creationId xmlns:a16="http://schemas.microsoft.com/office/drawing/2014/main" id="{0A428C55-7AF4-4F60-8890-9188DBB46A41}"/>
              </a:ext>
            </a:extLst>
          </p:cNvPr>
          <p:cNvSpPr txBox="1"/>
          <p:nvPr/>
        </p:nvSpPr>
        <p:spPr>
          <a:xfrm>
            <a:off x="228600" y="1079063"/>
            <a:ext cx="2315057" cy="307777"/>
          </a:xfrm>
          <a:prstGeom prst="rect">
            <a:avLst/>
          </a:prstGeom>
          <a:noFill/>
        </p:spPr>
        <p:txBody>
          <a:bodyPr wrap="none" rtlCol="0">
            <a:spAutoFit/>
          </a:bodyPr>
          <a:lstStyle/>
          <a:p>
            <a:r>
              <a:rPr lang="en-US" sz="1400" dirty="0"/>
              <a:t>1) 26kWh Battery Capacity</a:t>
            </a:r>
            <a:endParaRPr lang="it-IT" sz="1400" dirty="0"/>
          </a:p>
        </p:txBody>
      </p:sp>
      <p:sp>
        <p:nvSpPr>
          <p:cNvPr id="9" name="TextBox 8">
            <a:extLst>
              <a:ext uri="{FF2B5EF4-FFF2-40B4-BE49-F238E27FC236}">
                <a16:creationId xmlns:a16="http://schemas.microsoft.com/office/drawing/2014/main" id="{76217D52-8784-4E63-8909-05AEAC3D8270}"/>
              </a:ext>
            </a:extLst>
          </p:cNvPr>
          <p:cNvSpPr txBox="1"/>
          <p:nvPr/>
        </p:nvSpPr>
        <p:spPr>
          <a:xfrm>
            <a:off x="228599" y="3620016"/>
            <a:ext cx="2315057" cy="307777"/>
          </a:xfrm>
          <a:prstGeom prst="rect">
            <a:avLst/>
          </a:prstGeom>
          <a:noFill/>
        </p:spPr>
        <p:txBody>
          <a:bodyPr wrap="none" rtlCol="0">
            <a:spAutoFit/>
          </a:bodyPr>
          <a:lstStyle/>
          <a:p>
            <a:r>
              <a:rPr lang="en-US" sz="1400" dirty="0"/>
              <a:t>2) 22kWh Battery Capacity</a:t>
            </a:r>
            <a:endParaRPr lang="it-IT" sz="1400" dirty="0"/>
          </a:p>
        </p:txBody>
      </p:sp>
      <p:sp>
        <p:nvSpPr>
          <p:cNvPr id="10" name="TextBox 9">
            <a:extLst>
              <a:ext uri="{FF2B5EF4-FFF2-40B4-BE49-F238E27FC236}">
                <a16:creationId xmlns:a16="http://schemas.microsoft.com/office/drawing/2014/main" id="{80F844BB-3246-4DCE-8E8E-6F24CA488753}"/>
              </a:ext>
            </a:extLst>
          </p:cNvPr>
          <p:cNvSpPr txBox="1"/>
          <p:nvPr/>
        </p:nvSpPr>
        <p:spPr>
          <a:xfrm>
            <a:off x="8570332" y="1477399"/>
            <a:ext cx="3140699" cy="3539430"/>
          </a:xfrm>
          <a:prstGeom prst="rect">
            <a:avLst/>
          </a:prstGeom>
          <a:noFill/>
        </p:spPr>
        <p:txBody>
          <a:bodyPr wrap="square" rtlCol="0">
            <a:spAutoFit/>
          </a:bodyPr>
          <a:lstStyle/>
          <a:p>
            <a:r>
              <a:rPr lang="en-US" sz="1600" dirty="0"/>
              <a:t>The main difference can be noticed in high speed/full power sections where 22kWh option shows a lower average speed (since drop in battery SoC is steeper), but in terms of minimum SoC and power supply from fuel cells, in none of the 2 cases energy available from battery seems insufficient to complete the speed profile (no zones where battery cannot give boost because SoC stopped at 20%)</a:t>
            </a:r>
            <a:endParaRPr lang="it-IT" sz="1600" dirty="0"/>
          </a:p>
        </p:txBody>
      </p:sp>
      <p:sp>
        <p:nvSpPr>
          <p:cNvPr id="11" name="Oval 10">
            <a:extLst>
              <a:ext uri="{FF2B5EF4-FFF2-40B4-BE49-F238E27FC236}">
                <a16:creationId xmlns:a16="http://schemas.microsoft.com/office/drawing/2014/main" id="{349288E4-4DA8-4781-9589-1C6B60107170}"/>
              </a:ext>
            </a:extLst>
          </p:cNvPr>
          <p:cNvSpPr/>
          <p:nvPr/>
        </p:nvSpPr>
        <p:spPr>
          <a:xfrm>
            <a:off x="3964828" y="1477399"/>
            <a:ext cx="757006" cy="675169"/>
          </a:xfrm>
          <a:prstGeom prst="ellipse">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Oval 11">
            <a:extLst>
              <a:ext uri="{FF2B5EF4-FFF2-40B4-BE49-F238E27FC236}">
                <a16:creationId xmlns:a16="http://schemas.microsoft.com/office/drawing/2014/main" id="{95B42C03-13A0-4CEC-A732-2E4143503707}"/>
              </a:ext>
            </a:extLst>
          </p:cNvPr>
          <p:cNvSpPr/>
          <p:nvPr/>
        </p:nvSpPr>
        <p:spPr>
          <a:xfrm>
            <a:off x="5397740" y="1664738"/>
            <a:ext cx="629174" cy="561156"/>
          </a:xfrm>
          <a:prstGeom prst="ellipse">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9" name="Picture 18">
            <a:extLst>
              <a:ext uri="{FF2B5EF4-FFF2-40B4-BE49-F238E27FC236}">
                <a16:creationId xmlns:a16="http://schemas.microsoft.com/office/drawing/2014/main" id="{8583855C-A47A-4A20-9485-D639AA74502D}"/>
              </a:ext>
            </a:extLst>
          </p:cNvPr>
          <p:cNvPicPr>
            <a:picLocks noChangeAspect="1"/>
          </p:cNvPicPr>
          <p:nvPr/>
        </p:nvPicPr>
        <p:blipFill rotWithShape="1">
          <a:blip r:embed="rId3"/>
          <a:srcRect t="6579"/>
          <a:stretch/>
        </p:blipFill>
        <p:spPr>
          <a:xfrm>
            <a:off x="274076" y="3954343"/>
            <a:ext cx="8077550" cy="2268569"/>
          </a:xfrm>
          <a:prstGeom prst="rect">
            <a:avLst/>
          </a:prstGeom>
        </p:spPr>
      </p:pic>
      <p:sp>
        <p:nvSpPr>
          <p:cNvPr id="20" name="Oval 19">
            <a:extLst>
              <a:ext uri="{FF2B5EF4-FFF2-40B4-BE49-F238E27FC236}">
                <a16:creationId xmlns:a16="http://schemas.microsoft.com/office/drawing/2014/main" id="{01EDFA9F-4E37-4899-AD85-DA5AC2565BC2}"/>
              </a:ext>
            </a:extLst>
          </p:cNvPr>
          <p:cNvSpPr/>
          <p:nvPr/>
        </p:nvSpPr>
        <p:spPr>
          <a:xfrm>
            <a:off x="3964828" y="4019263"/>
            <a:ext cx="757006" cy="675169"/>
          </a:xfrm>
          <a:prstGeom prst="ellipse">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Oval 20">
            <a:extLst>
              <a:ext uri="{FF2B5EF4-FFF2-40B4-BE49-F238E27FC236}">
                <a16:creationId xmlns:a16="http://schemas.microsoft.com/office/drawing/2014/main" id="{77397744-0CA7-4B3A-8AE7-B48BE9A4A649}"/>
              </a:ext>
            </a:extLst>
          </p:cNvPr>
          <p:cNvSpPr/>
          <p:nvPr/>
        </p:nvSpPr>
        <p:spPr>
          <a:xfrm>
            <a:off x="5397740" y="4206602"/>
            <a:ext cx="629174" cy="561156"/>
          </a:xfrm>
          <a:prstGeom prst="ellipse">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565275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49067-6467-42EB-9479-2CDAC75C1058}"/>
              </a:ext>
            </a:extLst>
          </p:cNvPr>
          <p:cNvSpPr>
            <a:spLocks noGrp="1"/>
          </p:cNvSpPr>
          <p:nvPr>
            <p:ph type="title"/>
          </p:nvPr>
        </p:nvSpPr>
        <p:spPr/>
        <p:txBody>
          <a:bodyPr>
            <a:normAutofit/>
          </a:bodyPr>
          <a:lstStyle/>
          <a:p>
            <a:r>
              <a:rPr lang="en-US" sz="3200" dirty="0"/>
              <a:t>Velocity profile and SoC comparison</a:t>
            </a:r>
            <a:endParaRPr lang="it-IT" sz="3200" dirty="0"/>
          </a:p>
        </p:txBody>
      </p:sp>
      <p:sp>
        <p:nvSpPr>
          <p:cNvPr id="5" name="TextBox 4">
            <a:extLst>
              <a:ext uri="{FF2B5EF4-FFF2-40B4-BE49-F238E27FC236}">
                <a16:creationId xmlns:a16="http://schemas.microsoft.com/office/drawing/2014/main" id="{D287080F-FAC8-4E01-9513-4685A00AE176}"/>
              </a:ext>
            </a:extLst>
          </p:cNvPr>
          <p:cNvSpPr txBox="1"/>
          <p:nvPr/>
        </p:nvSpPr>
        <p:spPr>
          <a:xfrm>
            <a:off x="9268271" y="1478422"/>
            <a:ext cx="2898091" cy="3970318"/>
          </a:xfrm>
          <a:prstGeom prst="rect">
            <a:avLst/>
          </a:prstGeom>
          <a:noFill/>
        </p:spPr>
        <p:txBody>
          <a:bodyPr wrap="square" rtlCol="0">
            <a:spAutoFit/>
          </a:bodyPr>
          <a:lstStyle/>
          <a:p>
            <a:r>
              <a:rPr lang="en-US" dirty="0"/>
              <a:t>26.4kWh option allows better longitudinal performance, and available battery energy range is spanned almost completely, allowing driver to ask battery boost for longer times.</a:t>
            </a:r>
          </a:p>
          <a:p>
            <a:endParaRPr lang="en-US" dirty="0"/>
          </a:p>
          <a:p>
            <a:r>
              <a:rPr lang="en-US" dirty="0"/>
              <a:t>A rough indication on </a:t>
            </a:r>
            <a:r>
              <a:rPr lang="en-US" dirty="0" err="1"/>
              <a:t>laptime</a:t>
            </a:r>
            <a:r>
              <a:rPr lang="en-US" dirty="0"/>
              <a:t> sensitivity suggests an improvement of around 0.2% for each 1kWh increase in capacity </a:t>
            </a:r>
            <a:endParaRPr lang="it-IT" dirty="0"/>
          </a:p>
        </p:txBody>
      </p:sp>
      <p:pic>
        <p:nvPicPr>
          <p:cNvPr id="4" name="Picture 3">
            <a:extLst>
              <a:ext uri="{FF2B5EF4-FFF2-40B4-BE49-F238E27FC236}">
                <a16:creationId xmlns:a16="http://schemas.microsoft.com/office/drawing/2014/main" id="{808DE7BA-F7A7-4BC4-9E0E-2A9962188BC3}"/>
              </a:ext>
            </a:extLst>
          </p:cNvPr>
          <p:cNvPicPr>
            <a:picLocks noChangeAspect="1"/>
          </p:cNvPicPr>
          <p:nvPr/>
        </p:nvPicPr>
        <p:blipFill rotWithShape="1">
          <a:blip r:embed="rId2"/>
          <a:srcRect l="9408" t="3956" r="8224" b="4985"/>
          <a:stretch/>
        </p:blipFill>
        <p:spPr>
          <a:xfrm>
            <a:off x="128336" y="1200497"/>
            <a:ext cx="9139935" cy="4526168"/>
          </a:xfrm>
          <a:prstGeom prst="rect">
            <a:avLst/>
          </a:prstGeom>
        </p:spPr>
      </p:pic>
    </p:spTree>
    <p:extLst>
      <p:ext uri="{BB962C8B-B14F-4D97-AF65-F5344CB8AC3E}">
        <p14:creationId xmlns:p14="http://schemas.microsoft.com/office/powerpoint/2010/main" val="2128870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D2E0C-A11B-40AF-8ED8-41B5DA0AAEDA}"/>
              </a:ext>
            </a:extLst>
          </p:cNvPr>
          <p:cNvSpPr>
            <a:spLocks noGrp="1"/>
          </p:cNvSpPr>
          <p:nvPr>
            <p:ph type="title"/>
          </p:nvPr>
        </p:nvSpPr>
        <p:spPr/>
        <p:txBody>
          <a:bodyPr>
            <a:normAutofit/>
          </a:bodyPr>
          <a:lstStyle/>
          <a:p>
            <a:r>
              <a:rPr lang="en-US" sz="3200" dirty="0"/>
              <a:t>Motors working conditions</a:t>
            </a:r>
            <a:endParaRPr lang="it-IT" sz="3200" dirty="0"/>
          </a:p>
        </p:txBody>
      </p:sp>
      <p:sp>
        <p:nvSpPr>
          <p:cNvPr id="7" name="TextBox 6">
            <a:extLst>
              <a:ext uri="{FF2B5EF4-FFF2-40B4-BE49-F238E27FC236}">
                <a16:creationId xmlns:a16="http://schemas.microsoft.com/office/drawing/2014/main" id="{2343FC0A-FD3E-45E6-88E9-A6622B0F7625}"/>
              </a:ext>
            </a:extLst>
          </p:cNvPr>
          <p:cNvSpPr txBox="1"/>
          <p:nvPr/>
        </p:nvSpPr>
        <p:spPr>
          <a:xfrm>
            <a:off x="8924192" y="2354769"/>
            <a:ext cx="3127131" cy="2878224"/>
          </a:xfrm>
          <a:prstGeom prst="rect">
            <a:avLst/>
          </a:prstGeom>
          <a:noFill/>
        </p:spPr>
        <p:txBody>
          <a:bodyPr wrap="square" rtlCol="0">
            <a:spAutoFit/>
          </a:bodyPr>
          <a:lstStyle/>
          <a:p>
            <a:r>
              <a:rPr lang="en-US" sz="1600" dirty="0"/>
              <a:t>26.4kWh option makes available to the driver higher levels of torque especially in high-speed sections.</a:t>
            </a:r>
          </a:p>
          <a:p>
            <a:endParaRPr lang="en-US" sz="1600" dirty="0"/>
          </a:p>
          <a:p>
            <a:r>
              <a:rPr lang="en-US" sz="1600" dirty="0"/>
              <a:t>In everyone of the possible options investigated motors work in very safe region:</a:t>
            </a:r>
          </a:p>
          <a:p>
            <a:pPr marL="285750" indent="-285750">
              <a:buFont typeface="Arial" panose="020B0604020202020204" pitchFamily="34" charset="0"/>
              <a:buChar char="•"/>
            </a:pPr>
            <a:r>
              <a:rPr lang="en-US" sz="1600" dirty="0"/>
              <a:t>average torque levels below continuous torque limit;</a:t>
            </a:r>
          </a:p>
          <a:p>
            <a:pPr marL="285750" indent="-285750">
              <a:lnSpc>
                <a:spcPct val="150000"/>
              </a:lnSpc>
              <a:buFont typeface="Arial" panose="020B0604020202020204" pitchFamily="34" charset="0"/>
              <a:buChar char="•"/>
            </a:pPr>
            <a:r>
              <a:rPr lang="en-US" sz="1600" dirty="0"/>
              <a:t>peak torque limit never hit.</a:t>
            </a:r>
            <a:endParaRPr lang="it-IT" sz="1600" dirty="0"/>
          </a:p>
        </p:txBody>
      </p:sp>
      <p:pic>
        <p:nvPicPr>
          <p:cNvPr id="4" name="Picture 3">
            <a:extLst>
              <a:ext uri="{FF2B5EF4-FFF2-40B4-BE49-F238E27FC236}">
                <a16:creationId xmlns:a16="http://schemas.microsoft.com/office/drawing/2014/main" id="{37C80568-E61F-4254-8176-F4E3498ACE57}"/>
              </a:ext>
            </a:extLst>
          </p:cNvPr>
          <p:cNvPicPr>
            <a:picLocks noChangeAspect="1"/>
          </p:cNvPicPr>
          <p:nvPr/>
        </p:nvPicPr>
        <p:blipFill rotWithShape="1">
          <a:blip r:embed="rId2"/>
          <a:srcRect l="9079" t="4046" r="8421" b="5049"/>
          <a:stretch/>
        </p:blipFill>
        <p:spPr>
          <a:xfrm>
            <a:off x="140677" y="1573487"/>
            <a:ext cx="8783515" cy="4440788"/>
          </a:xfrm>
          <a:prstGeom prst="rect">
            <a:avLst/>
          </a:prstGeom>
        </p:spPr>
      </p:pic>
    </p:spTree>
    <p:extLst>
      <p:ext uri="{BB962C8B-B14F-4D97-AF65-F5344CB8AC3E}">
        <p14:creationId xmlns:p14="http://schemas.microsoft.com/office/powerpoint/2010/main" val="2665487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512DC-6BDA-4E7A-B194-1F0E210B2E28}"/>
              </a:ext>
            </a:extLst>
          </p:cNvPr>
          <p:cNvSpPr>
            <a:spLocks noGrp="1"/>
          </p:cNvSpPr>
          <p:nvPr>
            <p:ph type="title"/>
          </p:nvPr>
        </p:nvSpPr>
        <p:spPr/>
        <p:txBody>
          <a:bodyPr>
            <a:normAutofit/>
          </a:bodyPr>
          <a:lstStyle/>
          <a:p>
            <a:r>
              <a:rPr lang="it-IT" sz="3200" dirty="0"/>
              <a:t>Electric power summary</a:t>
            </a:r>
          </a:p>
        </p:txBody>
      </p:sp>
      <p:pic>
        <p:nvPicPr>
          <p:cNvPr id="8" name="Picture 7">
            <a:extLst>
              <a:ext uri="{FF2B5EF4-FFF2-40B4-BE49-F238E27FC236}">
                <a16:creationId xmlns:a16="http://schemas.microsoft.com/office/drawing/2014/main" id="{5F7C0656-A80C-4A6A-BFC8-0DED365D27AD}"/>
              </a:ext>
            </a:extLst>
          </p:cNvPr>
          <p:cNvPicPr>
            <a:picLocks noChangeAspect="1"/>
          </p:cNvPicPr>
          <p:nvPr/>
        </p:nvPicPr>
        <p:blipFill rotWithShape="1">
          <a:blip r:embed="rId2"/>
          <a:srcRect l="9210" t="4255" r="7763" b="4383"/>
          <a:stretch/>
        </p:blipFill>
        <p:spPr>
          <a:xfrm>
            <a:off x="409074" y="1202179"/>
            <a:ext cx="8734927" cy="4941947"/>
          </a:xfrm>
          <a:prstGeom prst="rect">
            <a:avLst/>
          </a:prstGeom>
        </p:spPr>
      </p:pic>
      <p:sp>
        <p:nvSpPr>
          <p:cNvPr id="9" name="TextBox 8">
            <a:extLst>
              <a:ext uri="{FF2B5EF4-FFF2-40B4-BE49-F238E27FC236}">
                <a16:creationId xmlns:a16="http://schemas.microsoft.com/office/drawing/2014/main" id="{FAE0D1FF-926E-436A-8D2A-F4BCE7334248}"/>
              </a:ext>
            </a:extLst>
          </p:cNvPr>
          <p:cNvSpPr txBox="1"/>
          <p:nvPr/>
        </p:nvSpPr>
        <p:spPr>
          <a:xfrm>
            <a:off x="9144001" y="2489200"/>
            <a:ext cx="2950027" cy="1815882"/>
          </a:xfrm>
          <a:prstGeom prst="rect">
            <a:avLst/>
          </a:prstGeom>
          <a:noFill/>
        </p:spPr>
        <p:txBody>
          <a:bodyPr wrap="square" rtlCol="0">
            <a:spAutoFit/>
          </a:bodyPr>
          <a:lstStyle/>
          <a:p>
            <a:r>
              <a:rPr lang="it-IT" sz="1600" dirty="0"/>
              <a:t>Total Energy Consumed during 2020 Baja1000 6h datalog replay was 453 kWh, for a total distance of 150km.</a:t>
            </a:r>
          </a:p>
          <a:p>
            <a:endParaRPr lang="it-IT" sz="1600" dirty="0"/>
          </a:p>
          <a:p>
            <a:r>
              <a:rPr lang="it-IT" sz="1600" dirty="0"/>
              <a:t>Average consumption of 3.0 kWh/km</a:t>
            </a:r>
          </a:p>
        </p:txBody>
      </p:sp>
    </p:spTree>
    <p:extLst>
      <p:ext uri="{BB962C8B-B14F-4D97-AF65-F5344CB8AC3E}">
        <p14:creationId xmlns:p14="http://schemas.microsoft.com/office/powerpoint/2010/main" val="1622617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06C2B-6D52-4DA1-AAA0-16EB3C099702}"/>
              </a:ext>
            </a:extLst>
          </p:cNvPr>
          <p:cNvSpPr>
            <a:spLocks noGrp="1"/>
          </p:cNvSpPr>
          <p:nvPr>
            <p:ph type="title"/>
          </p:nvPr>
        </p:nvSpPr>
        <p:spPr/>
        <p:txBody>
          <a:bodyPr/>
          <a:lstStyle/>
          <a:p>
            <a:r>
              <a:rPr lang="en-GB" dirty="0"/>
              <a:t>Summary</a:t>
            </a:r>
          </a:p>
        </p:txBody>
      </p:sp>
      <p:sp>
        <p:nvSpPr>
          <p:cNvPr id="3" name="TextBox 2">
            <a:extLst>
              <a:ext uri="{FF2B5EF4-FFF2-40B4-BE49-F238E27FC236}">
                <a16:creationId xmlns:a16="http://schemas.microsoft.com/office/drawing/2014/main" id="{2B2577A3-BA71-4C50-B8DF-2103C3D26A84}"/>
              </a:ext>
            </a:extLst>
          </p:cNvPr>
          <p:cNvSpPr txBox="1"/>
          <p:nvPr/>
        </p:nvSpPr>
        <p:spPr>
          <a:xfrm>
            <a:off x="304801" y="1320800"/>
            <a:ext cx="11620500" cy="2862322"/>
          </a:xfrm>
          <a:prstGeom prst="rect">
            <a:avLst/>
          </a:prstGeom>
          <a:noFill/>
        </p:spPr>
        <p:txBody>
          <a:bodyPr wrap="square" rtlCol="0">
            <a:spAutoFit/>
          </a:bodyPr>
          <a:lstStyle/>
          <a:p>
            <a:r>
              <a:rPr lang="en-GB" u="sng" dirty="0"/>
              <a:t>Battery design targets</a:t>
            </a:r>
          </a:p>
          <a:p>
            <a:endParaRPr lang="en-GB" u="sng" dirty="0"/>
          </a:p>
          <a:p>
            <a:r>
              <a:rPr lang="en-GB" dirty="0"/>
              <a:t>Battery peak charge power target 250kW</a:t>
            </a:r>
          </a:p>
          <a:p>
            <a:endParaRPr lang="en-GB" dirty="0"/>
          </a:p>
          <a:p>
            <a:r>
              <a:rPr lang="en-GB" dirty="0"/>
              <a:t>Battery capacity target &gt;18kWh, preferably 26kWh (priority will be given to charge power constraint on the cell model selection, considerations on the battery mass/volume will also be taken into account).</a:t>
            </a:r>
          </a:p>
          <a:p>
            <a:endParaRPr lang="en-GB" dirty="0"/>
          </a:p>
          <a:p>
            <a:r>
              <a:rPr lang="en-GB" dirty="0"/>
              <a:t>Expected discharge power peak from simulation ~250kW (total combined power of 500kW).</a:t>
            </a:r>
          </a:p>
          <a:p>
            <a:endParaRPr lang="en-GB" dirty="0"/>
          </a:p>
          <a:p>
            <a:endParaRPr lang="en-GB" dirty="0"/>
          </a:p>
        </p:txBody>
      </p:sp>
    </p:spTree>
    <p:extLst>
      <p:ext uri="{BB962C8B-B14F-4D97-AF65-F5344CB8AC3E}">
        <p14:creationId xmlns:p14="http://schemas.microsoft.com/office/powerpoint/2010/main" val="983119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ADF873-7D5D-474E-897D-2C770FA3D906}"/>
              </a:ext>
            </a:extLst>
          </p:cNvPr>
          <p:cNvSpPr>
            <a:spLocks noGrp="1"/>
          </p:cNvSpPr>
          <p:nvPr>
            <p:ph type="body" idx="1"/>
          </p:nvPr>
        </p:nvSpPr>
        <p:spPr/>
        <p:txBody>
          <a:bodyPr/>
          <a:lstStyle/>
          <a:p>
            <a:r>
              <a:rPr lang="en-US" dirty="0"/>
              <a:t>Boot FCEV</a:t>
            </a:r>
            <a:endParaRPr lang="it-IT" dirty="0"/>
          </a:p>
        </p:txBody>
      </p:sp>
      <p:sp>
        <p:nvSpPr>
          <p:cNvPr id="3" name="Text Placeholder 2">
            <a:extLst>
              <a:ext uri="{FF2B5EF4-FFF2-40B4-BE49-F238E27FC236}">
                <a16:creationId xmlns:a16="http://schemas.microsoft.com/office/drawing/2014/main" id="{B4838876-0AF1-436A-8013-82D006FAC7A8}"/>
              </a:ext>
            </a:extLst>
          </p:cNvPr>
          <p:cNvSpPr>
            <a:spLocks noGrp="1"/>
          </p:cNvSpPr>
          <p:nvPr>
            <p:ph type="body" sz="quarter" idx="11"/>
          </p:nvPr>
        </p:nvSpPr>
        <p:spPr/>
        <p:txBody>
          <a:bodyPr/>
          <a:lstStyle/>
          <a:p>
            <a:r>
              <a:rPr lang="en-US" dirty="0"/>
              <a:t>Battery capacity study</a:t>
            </a:r>
            <a:endParaRPr lang="it-IT" dirty="0"/>
          </a:p>
        </p:txBody>
      </p:sp>
    </p:spTree>
    <p:extLst>
      <p:ext uri="{BB962C8B-B14F-4D97-AF65-F5344CB8AC3E}">
        <p14:creationId xmlns:p14="http://schemas.microsoft.com/office/powerpoint/2010/main" val="1108254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F16CB-15CC-49D7-9746-5F80BB609D3F}"/>
              </a:ext>
            </a:extLst>
          </p:cNvPr>
          <p:cNvSpPr>
            <a:spLocks noGrp="1"/>
          </p:cNvSpPr>
          <p:nvPr>
            <p:ph type="title"/>
          </p:nvPr>
        </p:nvSpPr>
        <p:spPr/>
        <p:txBody>
          <a:bodyPr>
            <a:normAutofit/>
          </a:bodyPr>
          <a:lstStyle/>
          <a:p>
            <a:r>
              <a:rPr lang="en-GB" sz="3200" dirty="0"/>
              <a:t>Battery capacity (CW43 starting point)</a:t>
            </a:r>
          </a:p>
        </p:txBody>
      </p:sp>
      <p:sp>
        <p:nvSpPr>
          <p:cNvPr id="3" name="TextBox 2">
            <a:extLst>
              <a:ext uri="{FF2B5EF4-FFF2-40B4-BE49-F238E27FC236}">
                <a16:creationId xmlns:a16="http://schemas.microsoft.com/office/drawing/2014/main" id="{4921F8F1-5B6F-45D9-AE7E-627C75BB64A3}"/>
              </a:ext>
            </a:extLst>
          </p:cNvPr>
          <p:cNvSpPr txBox="1"/>
          <p:nvPr/>
        </p:nvSpPr>
        <p:spPr>
          <a:xfrm>
            <a:off x="264044" y="1271814"/>
            <a:ext cx="11702012" cy="4524315"/>
          </a:xfrm>
          <a:prstGeom prst="rect">
            <a:avLst/>
          </a:prstGeom>
          <a:noFill/>
        </p:spPr>
        <p:txBody>
          <a:bodyPr wrap="square" rtlCol="0">
            <a:spAutoFit/>
          </a:bodyPr>
          <a:lstStyle/>
          <a:p>
            <a:r>
              <a:rPr lang="en-GB" sz="1600" dirty="0"/>
              <a:t>Main constrain:</a:t>
            </a:r>
          </a:p>
          <a:p>
            <a:pPr marL="285750" indent="-285750">
              <a:buFontTx/>
              <a:buChar char="-"/>
            </a:pPr>
            <a:r>
              <a:rPr lang="en-GB" sz="1600" dirty="0"/>
              <a:t>Sustain 250kW charge rate, in case of quick accelerator pedal release, while the fuel cells are at maximum power.</a:t>
            </a:r>
          </a:p>
          <a:p>
            <a:endParaRPr lang="en-GB" sz="1600" dirty="0"/>
          </a:p>
          <a:p>
            <a:r>
              <a:rPr lang="en-GB" sz="1600" dirty="0"/>
              <a:t>Assuming a charging rate of 10C, the suggested capacity is around 25kWh.</a:t>
            </a:r>
          </a:p>
          <a:p>
            <a:endParaRPr lang="en-GB" sz="1600" dirty="0"/>
          </a:p>
          <a:p>
            <a:r>
              <a:rPr lang="en-GB" sz="1600" dirty="0"/>
              <a:t>To validate the performance of the vehicle, simulations will be run with 22kWh and 26kWh, which are the closest capacities achievable with already available modules design.</a:t>
            </a:r>
          </a:p>
          <a:p>
            <a:endParaRPr lang="en-GB" sz="1600" dirty="0"/>
          </a:p>
          <a:p>
            <a:r>
              <a:rPr lang="en-GB" sz="1600" dirty="0"/>
              <a:t>Higher capacity will allow slightly better performance of the vehicle, since instantaneous peak power is given by FC power production + available battery power.</a:t>
            </a:r>
          </a:p>
          <a:p>
            <a:endParaRPr lang="en-GB" sz="1600" dirty="0"/>
          </a:p>
          <a:p>
            <a:r>
              <a:rPr lang="en-GB" sz="1600" dirty="0"/>
              <a:t>The fuel cell management strategy plays a big role for the battery SOC/current profile:</a:t>
            </a:r>
          </a:p>
          <a:p>
            <a:r>
              <a:rPr lang="en-GB" sz="1600" dirty="0"/>
              <a:t>	The fuel cell can be controlled to “maintain” the battery SOC to a good level (40/80%), in fast transients the battery 	contribution can be more than 50% of the vehicle power.</a:t>
            </a:r>
          </a:p>
          <a:p>
            <a:endParaRPr lang="en-GB" sz="1600" dirty="0"/>
          </a:p>
          <a:p>
            <a:r>
              <a:rPr lang="en-GB" sz="1600" dirty="0"/>
              <a:t>Different control options will be simulated this week, assuming the 6h log terrain can be represented by the rolling resistance data extracted from the “BootLap4” data log.</a:t>
            </a:r>
          </a:p>
          <a:p>
            <a:endParaRPr lang="en-GB" sz="1600" dirty="0"/>
          </a:p>
        </p:txBody>
      </p:sp>
    </p:spTree>
    <p:extLst>
      <p:ext uri="{BB962C8B-B14F-4D97-AF65-F5344CB8AC3E}">
        <p14:creationId xmlns:p14="http://schemas.microsoft.com/office/powerpoint/2010/main" val="4125163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904A83-0147-4F2D-AEE5-C07FBFCC0F20}"/>
              </a:ext>
            </a:extLst>
          </p:cNvPr>
          <p:cNvSpPr>
            <a:spLocks noGrp="1"/>
          </p:cNvSpPr>
          <p:nvPr>
            <p:ph type="title"/>
          </p:nvPr>
        </p:nvSpPr>
        <p:spPr/>
        <p:txBody>
          <a:bodyPr>
            <a:normAutofit/>
          </a:bodyPr>
          <a:lstStyle/>
          <a:p>
            <a:r>
              <a:rPr lang="en-GB" sz="3200" dirty="0"/>
              <a:t>Drag torque = f(speed, power) step1</a:t>
            </a:r>
          </a:p>
        </p:txBody>
      </p:sp>
      <p:sp>
        <p:nvSpPr>
          <p:cNvPr id="19" name="TextBox 18">
            <a:extLst>
              <a:ext uri="{FF2B5EF4-FFF2-40B4-BE49-F238E27FC236}">
                <a16:creationId xmlns:a16="http://schemas.microsoft.com/office/drawing/2014/main" id="{AC7A2FB5-8758-4A0C-8A95-949678FCA2C9}"/>
              </a:ext>
            </a:extLst>
          </p:cNvPr>
          <p:cNvSpPr txBox="1"/>
          <p:nvPr/>
        </p:nvSpPr>
        <p:spPr>
          <a:xfrm>
            <a:off x="215174" y="1251372"/>
            <a:ext cx="4236045" cy="3046988"/>
          </a:xfrm>
          <a:prstGeom prst="rect">
            <a:avLst/>
          </a:prstGeom>
          <a:noFill/>
        </p:spPr>
        <p:txBody>
          <a:bodyPr wrap="square" rtlCol="0">
            <a:spAutoFit/>
          </a:bodyPr>
          <a:lstStyle/>
          <a:p>
            <a:r>
              <a:rPr lang="en-GB" sz="1200" dirty="0"/>
              <a:t>From data analysis of last test “BootLap4”, drag torque has been modelled as dependent of speed and applied torque, assumptions were made for all un-available parameters:</a:t>
            </a:r>
          </a:p>
          <a:p>
            <a:endParaRPr lang="en-GB" sz="1200" dirty="0"/>
          </a:p>
          <a:p>
            <a:pPr marL="285750" indent="-285750">
              <a:buFont typeface="Arial" panose="020B0604020202020204" pitchFamily="34" charset="0"/>
              <a:buChar char="•"/>
            </a:pPr>
            <a:r>
              <a:rPr lang="en-GB" sz="1200" dirty="0"/>
              <a:t>Torque dependence is covering the losses due to wheel slip, without having to model the phenomenon with un-reliable parameters.</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t>For zero torque applied, data with engine power between 25-100kW have been fitted.</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t>For maximum torque applied, data with engine power &gt;250kW have been fitted.</a:t>
            </a:r>
          </a:p>
          <a:p>
            <a:pPr marL="285750" indent="-285750">
              <a:buFont typeface="Arial" panose="020B0604020202020204" pitchFamily="34" charset="0"/>
              <a:buChar char="•"/>
            </a:pPr>
            <a:endParaRPr lang="en-GB" sz="1200" dirty="0"/>
          </a:p>
          <a:p>
            <a:r>
              <a:rPr lang="en-GB" sz="1200" dirty="0"/>
              <a:t>Everything has been then scaled with the weight of the vehicle, to get to the following figures:</a:t>
            </a:r>
          </a:p>
        </p:txBody>
      </p:sp>
      <p:graphicFrame>
        <p:nvGraphicFramePr>
          <p:cNvPr id="3" name="Table 4">
            <a:extLst>
              <a:ext uri="{FF2B5EF4-FFF2-40B4-BE49-F238E27FC236}">
                <a16:creationId xmlns:a16="http://schemas.microsoft.com/office/drawing/2014/main" id="{B48A47BF-6247-401C-B79B-0E6FE9FA959E}"/>
              </a:ext>
            </a:extLst>
          </p:cNvPr>
          <p:cNvGraphicFramePr>
            <a:graphicFrameLocks noGrp="1"/>
          </p:cNvGraphicFramePr>
          <p:nvPr/>
        </p:nvGraphicFramePr>
        <p:xfrm>
          <a:off x="237450" y="4360480"/>
          <a:ext cx="3569154" cy="1728885"/>
        </p:xfrm>
        <a:graphic>
          <a:graphicData uri="http://schemas.openxmlformats.org/drawingml/2006/table">
            <a:tbl>
              <a:tblPr firstRow="1" bandRow="1">
                <a:tableStyleId>{5C22544A-7EE6-4342-B048-85BDC9FD1C3A}</a:tableStyleId>
              </a:tblPr>
              <a:tblGrid>
                <a:gridCol w="1156426">
                  <a:extLst>
                    <a:ext uri="{9D8B030D-6E8A-4147-A177-3AD203B41FA5}">
                      <a16:colId xmlns:a16="http://schemas.microsoft.com/office/drawing/2014/main" val="2029835077"/>
                    </a:ext>
                  </a:extLst>
                </a:gridCol>
                <a:gridCol w="1012371">
                  <a:extLst>
                    <a:ext uri="{9D8B030D-6E8A-4147-A177-3AD203B41FA5}">
                      <a16:colId xmlns:a16="http://schemas.microsoft.com/office/drawing/2014/main" val="167282116"/>
                    </a:ext>
                  </a:extLst>
                </a:gridCol>
                <a:gridCol w="1400357">
                  <a:extLst>
                    <a:ext uri="{9D8B030D-6E8A-4147-A177-3AD203B41FA5}">
                      <a16:colId xmlns:a16="http://schemas.microsoft.com/office/drawing/2014/main" val="2852246523"/>
                    </a:ext>
                  </a:extLst>
                </a:gridCol>
              </a:tblGrid>
              <a:tr h="265845">
                <a:tc>
                  <a:txBody>
                    <a:bodyPr/>
                    <a:lstStyle/>
                    <a:p>
                      <a:pPr algn="ctr"/>
                      <a:r>
                        <a:rPr lang="en-GB" sz="1000" dirty="0"/>
                        <a:t>Losses [% GW]</a:t>
                      </a:r>
                    </a:p>
                  </a:txBody>
                  <a:tcPr>
                    <a:solidFill>
                      <a:schemeClr val="tx2"/>
                    </a:solidFill>
                  </a:tcPr>
                </a:tc>
                <a:tc gridSpan="2">
                  <a:txBody>
                    <a:bodyPr/>
                    <a:lstStyle/>
                    <a:p>
                      <a:pPr algn="ctr"/>
                      <a:r>
                        <a:rPr lang="en-GB" sz="1000" b="1" dirty="0">
                          <a:solidFill>
                            <a:schemeClr val="bg1"/>
                          </a:solidFill>
                        </a:rPr>
                        <a:t>Torque T/</a:t>
                      </a:r>
                      <a:r>
                        <a:rPr lang="en-GB" sz="1000" b="1" dirty="0" err="1">
                          <a:solidFill>
                            <a:schemeClr val="bg1"/>
                          </a:solidFill>
                        </a:rPr>
                        <a:t>Tmax</a:t>
                      </a:r>
                      <a:endParaRPr lang="en-GB" sz="1000" b="1" dirty="0">
                        <a:solidFill>
                          <a:schemeClr val="bg1"/>
                        </a:solidFill>
                      </a:endParaRPr>
                    </a:p>
                  </a:txBody>
                  <a:tcPr>
                    <a:solidFill>
                      <a:srgbClr val="00B0F0"/>
                    </a:solidFill>
                  </a:tcPr>
                </a:tc>
                <a:tc hMerge="1">
                  <a:txBody>
                    <a:bodyPr/>
                    <a:lstStyle/>
                    <a:p>
                      <a:pPr algn="ctr"/>
                      <a:endParaRPr lang="en-GB" sz="1000" dirty="0">
                        <a:solidFill>
                          <a:schemeClr val="bg1"/>
                        </a:solidFill>
                      </a:endParaRPr>
                    </a:p>
                  </a:txBody>
                  <a:tcPr>
                    <a:solidFill>
                      <a:srgbClr val="00B0F0"/>
                    </a:solidFill>
                  </a:tcPr>
                </a:tc>
                <a:extLst>
                  <a:ext uri="{0D108BD9-81ED-4DB2-BD59-A6C34878D82A}">
                    <a16:rowId xmlns:a16="http://schemas.microsoft.com/office/drawing/2014/main" val="3696032188"/>
                  </a:ext>
                </a:extLst>
              </a:tr>
              <a:tr h="2329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1" dirty="0">
                          <a:solidFill>
                            <a:schemeClr val="bg1"/>
                          </a:solidFill>
                        </a:rPr>
                        <a:t>Speed [m/s]</a:t>
                      </a:r>
                    </a:p>
                  </a:txBody>
                  <a:tcPr>
                    <a:solidFill>
                      <a:srgbClr val="0070C0"/>
                    </a:solidFill>
                  </a:tcPr>
                </a:tc>
                <a:tc>
                  <a:txBody>
                    <a:bodyPr/>
                    <a:lstStyle/>
                    <a:p>
                      <a:pPr algn="ctr"/>
                      <a:r>
                        <a:rPr lang="en-GB" sz="1000" b="1" dirty="0">
                          <a:solidFill>
                            <a:schemeClr val="bg1"/>
                          </a:solidFill>
                        </a:rPr>
                        <a:t>0</a:t>
                      </a:r>
                    </a:p>
                  </a:txBody>
                  <a:tcPr>
                    <a:solidFill>
                      <a:srgbClr val="00B0F0"/>
                    </a:solidFill>
                  </a:tcPr>
                </a:tc>
                <a:tc>
                  <a:txBody>
                    <a:bodyPr/>
                    <a:lstStyle/>
                    <a:p>
                      <a:pPr algn="ctr"/>
                      <a:r>
                        <a:rPr lang="en-GB" sz="1000" b="1" dirty="0">
                          <a:solidFill>
                            <a:schemeClr val="bg1"/>
                          </a:solidFill>
                        </a:rPr>
                        <a:t>100%</a:t>
                      </a:r>
                    </a:p>
                  </a:txBody>
                  <a:tcPr>
                    <a:solidFill>
                      <a:srgbClr val="00B0F0"/>
                    </a:solidFill>
                  </a:tcPr>
                </a:tc>
                <a:extLst>
                  <a:ext uri="{0D108BD9-81ED-4DB2-BD59-A6C34878D82A}">
                    <a16:rowId xmlns:a16="http://schemas.microsoft.com/office/drawing/2014/main" val="442936103"/>
                  </a:ext>
                </a:extLst>
              </a:tr>
              <a:tr h="232960">
                <a:tc>
                  <a:txBody>
                    <a:bodyPr/>
                    <a:lstStyle/>
                    <a:p>
                      <a:pPr algn="ctr"/>
                      <a:r>
                        <a:rPr lang="en-GB" sz="1000" b="1" dirty="0">
                          <a:solidFill>
                            <a:schemeClr val="bg1"/>
                          </a:solidFill>
                        </a:rPr>
                        <a:t>0</a:t>
                      </a:r>
                    </a:p>
                  </a:txBody>
                  <a:tcPr>
                    <a:solidFill>
                      <a:srgbClr val="0070C0"/>
                    </a:solidFill>
                  </a:tcPr>
                </a:tc>
                <a:tc>
                  <a:txBody>
                    <a:bodyPr/>
                    <a:lstStyle/>
                    <a:p>
                      <a:pPr algn="ctr"/>
                      <a:r>
                        <a:rPr lang="en-GB" sz="1000" dirty="0"/>
                        <a:t>23%</a:t>
                      </a:r>
                    </a:p>
                  </a:txBody>
                  <a:tcPr/>
                </a:tc>
                <a:tc>
                  <a:txBody>
                    <a:bodyPr/>
                    <a:lstStyle/>
                    <a:p>
                      <a:pPr algn="ctr"/>
                      <a:r>
                        <a:rPr lang="en-GB" sz="1000" dirty="0"/>
                        <a:t>68%</a:t>
                      </a:r>
                    </a:p>
                  </a:txBody>
                  <a:tcPr/>
                </a:tc>
                <a:extLst>
                  <a:ext uri="{0D108BD9-81ED-4DB2-BD59-A6C34878D82A}">
                    <a16:rowId xmlns:a16="http://schemas.microsoft.com/office/drawing/2014/main" val="1969842975"/>
                  </a:ext>
                </a:extLst>
              </a:tr>
              <a:tr h="232960">
                <a:tc>
                  <a:txBody>
                    <a:bodyPr/>
                    <a:lstStyle/>
                    <a:p>
                      <a:pPr algn="ctr"/>
                      <a:r>
                        <a:rPr lang="en-GB" sz="1000" b="1" dirty="0">
                          <a:solidFill>
                            <a:schemeClr val="bg1"/>
                          </a:solidFill>
                        </a:rPr>
                        <a:t>5</a:t>
                      </a:r>
                    </a:p>
                  </a:txBody>
                  <a:tcPr>
                    <a:solidFill>
                      <a:srgbClr val="0070C0"/>
                    </a:solidFill>
                  </a:tcPr>
                </a:tc>
                <a:tc>
                  <a:txBody>
                    <a:bodyPr/>
                    <a:lstStyle/>
                    <a:p>
                      <a:pPr algn="ctr"/>
                      <a:r>
                        <a:rPr lang="en-GB" sz="1000" dirty="0"/>
                        <a:t>23%</a:t>
                      </a:r>
                    </a:p>
                  </a:txBody>
                  <a:tcPr/>
                </a:tc>
                <a:tc>
                  <a:txBody>
                    <a:bodyPr/>
                    <a:lstStyle/>
                    <a:p>
                      <a:pPr algn="ctr"/>
                      <a:r>
                        <a:rPr lang="en-GB" sz="1000" dirty="0"/>
                        <a:t>68%</a:t>
                      </a:r>
                    </a:p>
                  </a:txBody>
                  <a:tcPr/>
                </a:tc>
                <a:extLst>
                  <a:ext uri="{0D108BD9-81ED-4DB2-BD59-A6C34878D82A}">
                    <a16:rowId xmlns:a16="http://schemas.microsoft.com/office/drawing/2014/main" val="129241581"/>
                  </a:ext>
                </a:extLst>
              </a:tr>
              <a:tr h="232960">
                <a:tc>
                  <a:txBody>
                    <a:bodyPr/>
                    <a:lstStyle/>
                    <a:p>
                      <a:pPr algn="ctr"/>
                      <a:r>
                        <a:rPr lang="en-GB" sz="1000" b="1" dirty="0">
                          <a:solidFill>
                            <a:schemeClr val="bg1"/>
                          </a:solidFill>
                        </a:rPr>
                        <a:t>15</a:t>
                      </a:r>
                    </a:p>
                  </a:txBody>
                  <a:tcPr>
                    <a:solidFill>
                      <a:srgbClr val="0070C0"/>
                    </a:solidFill>
                  </a:tcPr>
                </a:tc>
                <a:tc>
                  <a:txBody>
                    <a:bodyPr/>
                    <a:lstStyle/>
                    <a:p>
                      <a:pPr algn="ctr"/>
                      <a:r>
                        <a:rPr lang="en-GB" sz="1000" dirty="0"/>
                        <a:t>18%</a:t>
                      </a:r>
                    </a:p>
                  </a:txBody>
                  <a:tcPr/>
                </a:tc>
                <a:tc>
                  <a:txBody>
                    <a:bodyPr/>
                    <a:lstStyle/>
                    <a:p>
                      <a:pPr algn="ctr"/>
                      <a:r>
                        <a:rPr lang="en-GB" sz="1000" dirty="0"/>
                        <a:t>30%</a:t>
                      </a:r>
                    </a:p>
                  </a:txBody>
                  <a:tcPr/>
                </a:tc>
                <a:extLst>
                  <a:ext uri="{0D108BD9-81ED-4DB2-BD59-A6C34878D82A}">
                    <a16:rowId xmlns:a16="http://schemas.microsoft.com/office/drawing/2014/main" val="1754527676"/>
                  </a:ext>
                </a:extLst>
              </a:tr>
              <a:tr h="232960">
                <a:tc>
                  <a:txBody>
                    <a:bodyPr/>
                    <a:lstStyle/>
                    <a:p>
                      <a:pPr algn="ctr"/>
                      <a:r>
                        <a:rPr lang="en-GB" sz="1000" b="1" dirty="0">
                          <a:solidFill>
                            <a:schemeClr val="bg1"/>
                          </a:solidFill>
                        </a:rPr>
                        <a:t>20</a:t>
                      </a:r>
                    </a:p>
                  </a:txBody>
                  <a:tcPr>
                    <a:solidFill>
                      <a:srgbClr val="0070C0"/>
                    </a:solidFill>
                  </a:tcPr>
                </a:tc>
                <a:tc>
                  <a:txBody>
                    <a:bodyPr/>
                    <a:lstStyle/>
                    <a:p>
                      <a:pPr algn="ctr"/>
                      <a:r>
                        <a:rPr lang="en-GB" sz="1000" dirty="0"/>
                        <a:t>15%</a:t>
                      </a:r>
                    </a:p>
                  </a:txBody>
                  <a:tcPr/>
                </a:tc>
                <a:tc>
                  <a:txBody>
                    <a:bodyPr/>
                    <a:lstStyle/>
                    <a:p>
                      <a:pPr algn="ctr"/>
                      <a:r>
                        <a:rPr lang="en-GB" sz="1000" dirty="0"/>
                        <a:t>30%</a:t>
                      </a:r>
                    </a:p>
                  </a:txBody>
                  <a:tcPr/>
                </a:tc>
                <a:extLst>
                  <a:ext uri="{0D108BD9-81ED-4DB2-BD59-A6C34878D82A}">
                    <a16:rowId xmlns:a16="http://schemas.microsoft.com/office/drawing/2014/main" val="1314204846"/>
                  </a:ext>
                </a:extLst>
              </a:tr>
              <a:tr h="232960">
                <a:tc>
                  <a:txBody>
                    <a:bodyPr/>
                    <a:lstStyle/>
                    <a:p>
                      <a:pPr algn="ctr"/>
                      <a:r>
                        <a:rPr lang="en-GB" sz="1000" b="1" dirty="0">
                          <a:solidFill>
                            <a:schemeClr val="bg1"/>
                          </a:solidFill>
                        </a:rPr>
                        <a:t>45</a:t>
                      </a:r>
                    </a:p>
                  </a:txBody>
                  <a:tcPr>
                    <a:solidFill>
                      <a:srgbClr val="0070C0"/>
                    </a:solidFill>
                  </a:tcPr>
                </a:tc>
                <a:tc>
                  <a:txBody>
                    <a:bodyPr/>
                    <a:lstStyle/>
                    <a:p>
                      <a:pPr algn="ctr"/>
                      <a:r>
                        <a:rPr lang="en-GB" sz="1000" dirty="0"/>
                        <a:t>15%</a:t>
                      </a:r>
                    </a:p>
                  </a:txBody>
                  <a:tcPr/>
                </a:tc>
                <a:tc>
                  <a:txBody>
                    <a:bodyPr/>
                    <a:lstStyle/>
                    <a:p>
                      <a:pPr algn="ctr"/>
                      <a:r>
                        <a:rPr lang="en-GB" sz="1000" dirty="0"/>
                        <a:t>30%</a:t>
                      </a:r>
                    </a:p>
                  </a:txBody>
                  <a:tcPr/>
                </a:tc>
                <a:extLst>
                  <a:ext uri="{0D108BD9-81ED-4DB2-BD59-A6C34878D82A}">
                    <a16:rowId xmlns:a16="http://schemas.microsoft.com/office/drawing/2014/main" val="391198685"/>
                  </a:ext>
                </a:extLst>
              </a:tr>
            </a:tbl>
          </a:graphicData>
        </a:graphic>
      </p:graphicFrame>
      <p:grpSp>
        <p:nvGrpSpPr>
          <p:cNvPr id="22" name="Group 21">
            <a:extLst>
              <a:ext uri="{FF2B5EF4-FFF2-40B4-BE49-F238E27FC236}">
                <a16:creationId xmlns:a16="http://schemas.microsoft.com/office/drawing/2014/main" id="{1BF4E534-0FD1-4316-9BC3-D97F19159607}"/>
              </a:ext>
            </a:extLst>
          </p:cNvPr>
          <p:cNvGrpSpPr/>
          <p:nvPr/>
        </p:nvGrpSpPr>
        <p:grpSpPr>
          <a:xfrm>
            <a:off x="4258752" y="3190242"/>
            <a:ext cx="5969009" cy="3046988"/>
            <a:chOff x="4008846" y="3359866"/>
            <a:chExt cx="6834867" cy="3488980"/>
          </a:xfrm>
        </p:grpSpPr>
        <p:grpSp>
          <p:nvGrpSpPr>
            <p:cNvPr id="17" name="Group 16">
              <a:extLst>
                <a:ext uri="{FF2B5EF4-FFF2-40B4-BE49-F238E27FC236}">
                  <a16:creationId xmlns:a16="http://schemas.microsoft.com/office/drawing/2014/main" id="{7794D7C4-FB39-4AF0-A1DD-F7816474B927}"/>
                </a:ext>
              </a:extLst>
            </p:cNvPr>
            <p:cNvGrpSpPr/>
            <p:nvPr/>
          </p:nvGrpSpPr>
          <p:grpSpPr>
            <a:xfrm>
              <a:off x="4008846" y="3359866"/>
              <a:ext cx="6834867" cy="3488980"/>
              <a:chOff x="4065636" y="1740348"/>
              <a:chExt cx="7831088" cy="3997519"/>
            </a:xfrm>
          </p:grpSpPr>
          <p:grpSp>
            <p:nvGrpSpPr>
              <p:cNvPr id="18" name="Group 17">
                <a:extLst>
                  <a:ext uri="{FF2B5EF4-FFF2-40B4-BE49-F238E27FC236}">
                    <a16:creationId xmlns:a16="http://schemas.microsoft.com/office/drawing/2014/main" id="{0812C9B5-3565-4E93-903E-9CA8B5D7B71D}"/>
                  </a:ext>
                </a:extLst>
              </p:cNvPr>
              <p:cNvGrpSpPr/>
              <p:nvPr/>
            </p:nvGrpSpPr>
            <p:grpSpPr>
              <a:xfrm>
                <a:off x="4065636" y="1740348"/>
                <a:ext cx="7831088" cy="3997519"/>
                <a:chOff x="2076994" y="1220439"/>
                <a:chExt cx="9915525" cy="5061557"/>
              </a:xfrm>
            </p:grpSpPr>
            <p:pic>
              <p:nvPicPr>
                <p:cNvPr id="1026" name="Picture 2">
                  <a:extLst>
                    <a:ext uri="{FF2B5EF4-FFF2-40B4-BE49-F238E27FC236}">
                      <a16:creationId xmlns:a16="http://schemas.microsoft.com/office/drawing/2014/main" id="{BB202365-3424-4AAE-97CD-4672D28F9A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076994" y="1220439"/>
                  <a:ext cx="9915525" cy="5061557"/>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3C62FBE8-035F-4C69-8246-E4C5C6FF81DF}"/>
                    </a:ext>
                  </a:extLst>
                </p:cNvPr>
                <p:cNvCxnSpPr/>
                <p:nvPr/>
              </p:nvCxnSpPr>
              <p:spPr>
                <a:xfrm>
                  <a:off x="2516778" y="5277395"/>
                  <a:ext cx="931817" cy="0"/>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8" name="Straight Connector 7">
                  <a:extLst>
                    <a:ext uri="{FF2B5EF4-FFF2-40B4-BE49-F238E27FC236}">
                      <a16:creationId xmlns:a16="http://schemas.microsoft.com/office/drawing/2014/main" id="{308798A8-1CDB-4579-AA8B-41BFC4D3C3A8}"/>
                    </a:ext>
                  </a:extLst>
                </p:cNvPr>
                <p:cNvCxnSpPr>
                  <a:cxnSpLocks/>
                </p:cNvCxnSpPr>
                <p:nvPr/>
              </p:nvCxnSpPr>
              <p:spPr>
                <a:xfrm>
                  <a:off x="3448595" y="5277396"/>
                  <a:ext cx="2769326" cy="217713"/>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12" name="Straight Connector 11">
                  <a:extLst>
                    <a:ext uri="{FF2B5EF4-FFF2-40B4-BE49-F238E27FC236}">
                      <a16:creationId xmlns:a16="http://schemas.microsoft.com/office/drawing/2014/main" id="{5705CB19-EB35-4DB0-9AA5-3BF4BE981C1E}"/>
                    </a:ext>
                  </a:extLst>
                </p:cNvPr>
                <p:cNvCxnSpPr>
                  <a:cxnSpLocks/>
                </p:cNvCxnSpPr>
                <p:nvPr/>
              </p:nvCxnSpPr>
              <p:spPr>
                <a:xfrm flipV="1">
                  <a:off x="6217921" y="5495109"/>
                  <a:ext cx="4667794" cy="1"/>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10" name="Straight Connector 9">
                  <a:extLst>
                    <a:ext uri="{FF2B5EF4-FFF2-40B4-BE49-F238E27FC236}">
                      <a16:creationId xmlns:a16="http://schemas.microsoft.com/office/drawing/2014/main" id="{A4DEFD8D-D8E6-4EA3-B858-00AEF49A3B4A}"/>
                    </a:ext>
                  </a:extLst>
                </p:cNvPr>
                <p:cNvCxnSpPr/>
                <p:nvPr/>
              </p:nvCxnSpPr>
              <p:spPr>
                <a:xfrm>
                  <a:off x="2516778" y="3909992"/>
                  <a:ext cx="931817" cy="0"/>
                </a:xfrm>
                <a:prstGeom prst="line">
                  <a:avLst/>
                </a:prstGeom>
                <a:ln w="28575">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11" name="Straight Connector 10">
                  <a:extLst>
                    <a:ext uri="{FF2B5EF4-FFF2-40B4-BE49-F238E27FC236}">
                      <a16:creationId xmlns:a16="http://schemas.microsoft.com/office/drawing/2014/main" id="{31063946-E464-40FF-8AD3-12624D924B5E}"/>
                    </a:ext>
                  </a:extLst>
                </p:cNvPr>
                <p:cNvCxnSpPr>
                  <a:cxnSpLocks/>
                </p:cNvCxnSpPr>
                <p:nvPr/>
              </p:nvCxnSpPr>
              <p:spPr>
                <a:xfrm>
                  <a:off x="3448595" y="3909992"/>
                  <a:ext cx="1865870" cy="1185419"/>
                </a:xfrm>
                <a:prstGeom prst="line">
                  <a:avLst/>
                </a:prstGeom>
                <a:ln w="28575">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14" name="Straight Connector 13">
                  <a:extLst>
                    <a:ext uri="{FF2B5EF4-FFF2-40B4-BE49-F238E27FC236}">
                      <a16:creationId xmlns:a16="http://schemas.microsoft.com/office/drawing/2014/main" id="{43AF151A-0B97-4301-8F4D-FE99A4696287}"/>
                    </a:ext>
                  </a:extLst>
                </p:cNvPr>
                <p:cNvCxnSpPr>
                  <a:cxnSpLocks/>
                </p:cNvCxnSpPr>
                <p:nvPr/>
              </p:nvCxnSpPr>
              <p:spPr>
                <a:xfrm flipV="1">
                  <a:off x="5278199" y="5067624"/>
                  <a:ext cx="5607516" cy="27786"/>
                </a:xfrm>
                <a:prstGeom prst="line">
                  <a:avLst/>
                </a:prstGeom>
                <a:ln w="28575">
                  <a:solidFill>
                    <a:srgbClr val="FF0000"/>
                  </a:solidFill>
                </a:ln>
              </p:spPr>
              <p:style>
                <a:lnRef idx="1">
                  <a:schemeClr val="accent6"/>
                </a:lnRef>
                <a:fillRef idx="0">
                  <a:schemeClr val="accent6"/>
                </a:fillRef>
                <a:effectRef idx="0">
                  <a:schemeClr val="accent6"/>
                </a:effectRef>
                <a:fontRef idx="minor">
                  <a:schemeClr val="tx1"/>
                </a:fontRef>
              </p:style>
            </p:cxnSp>
          </p:grpSp>
          <p:cxnSp>
            <p:nvCxnSpPr>
              <p:cNvPr id="9" name="Straight Connector 8">
                <a:extLst>
                  <a:ext uri="{FF2B5EF4-FFF2-40B4-BE49-F238E27FC236}">
                    <a16:creationId xmlns:a16="http://schemas.microsoft.com/office/drawing/2014/main" id="{5BAD88AA-02A5-4444-AE4E-8D5655338ABE}"/>
                  </a:ext>
                </a:extLst>
              </p:cNvPr>
              <p:cNvCxnSpPr>
                <a:cxnSpLocks/>
              </p:cNvCxnSpPr>
              <p:nvPr/>
            </p:nvCxnSpPr>
            <p:spPr>
              <a:xfrm>
                <a:off x="5148900" y="3864504"/>
                <a:ext cx="0" cy="1624055"/>
              </a:xfrm>
              <a:prstGeom prst="line">
                <a:avLst/>
              </a:prstGeom>
              <a:ln w="19050">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B10B323-F35E-4D44-9872-3860810DD9D1}"/>
                  </a:ext>
                </a:extLst>
              </p:cNvPr>
              <p:cNvCxnSpPr>
                <a:cxnSpLocks/>
              </p:cNvCxnSpPr>
              <p:nvPr/>
            </p:nvCxnSpPr>
            <p:spPr>
              <a:xfrm>
                <a:off x="6622528" y="4778780"/>
                <a:ext cx="0" cy="709780"/>
              </a:xfrm>
              <a:prstGeom prst="line">
                <a:avLst/>
              </a:prstGeom>
              <a:ln w="19050">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30DD848-6E53-443D-8E18-5DB9972045AF}"/>
                  </a:ext>
                </a:extLst>
              </p:cNvPr>
              <p:cNvCxnSpPr>
                <a:cxnSpLocks/>
              </p:cNvCxnSpPr>
              <p:nvPr/>
            </p:nvCxnSpPr>
            <p:spPr>
              <a:xfrm>
                <a:off x="7372730" y="5116399"/>
                <a:ext cx="0" cy="372161"/>
              </a:xfrm>
              <a:prstGeom prst="line">
                <a:avLst/>
              </a:prstGeom>
              <a:ln w="19050">
                <a:solidFill>
                  <a:srgbClr val="00B0F0"/>
                </a:solidFill>
                <a:prstDash val="dash"/>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13D02D3F-3610-4177-950E-3D156128E2A4}"/>
                </a:ext>
              </a:extLst>
            </p:cNvPr>
            <p:cNvSpPr txBox="1"/>
            <p:nvPr/>
          </p:nvSpPr>
          <p:spPr>
            <a:xfrm>
              <a:off x="7183822" y="5151475"/>
              <a:ext cx="3194855" cy="317180"/>
            </a:xfrm>
            <a:prstGeom prst="rect">
              <a:avLst/>
            </a:prstGeom>
            <a:noFill/>
          </p:spPr>
          <p:txBody>
            <a:bodyPr wrap="none" rtlCol="0">
              <a:spAutoFit/>
            </a:bodyPr>
            <a:lstStyle/>
            <a:p>
              <a:r>
                <a:rPr lang="en-GB" sz="1200" dirty="0">
                  <a:solidFill>
                    <a:schemeClr val="bg1"/>
                  </a:solidFill>
                </a:rPr>
                <a:t>Torque losses, engine power &gt;250kW </a:t>
              </a:r>
            </a:p>
          </p:txBody>
        </p:sp>
      </p:grpSp>
      <p:grpSp>
        <p:nvGrpSpPr>
          <p:cNvPr id="24" name="Group 23">
            <a:extLst>
              <a:ext uri="{FF2B5EF4-FFF2-40B4-BE49-F238E27FC236}">
                <a16:creationId xmlns:a16="http://schemas.microsoft.com/office/drawing/2014/main" id="{18C88CE5-8D5E-4E62-A29D-6BC580937900}"/>
              </a:ext>
            </a:extLst>
          </p:cNvPr>
          <p:cNvGrpSpPr/>
          <p:nvPr/>
        </p:nvGrpSpPr>
        <p:grpSpPr>
          <a:xfrm>
            <a:off x="6296955" y="1335078"/>
            <a:ext cx="5770552" cy="2963353"/>
            <a:chOff x="4029224" y="3359866"/>
            <a:chExt cx="6794110" cy="3488980"/>
          </a:xfrm>
        </p:grpSpPr>
        <p:grpSp>
          <p:nvGrpSpPr>
            <p:cNvPr id="25" name="Group 24">
              <a:extLst>
                <a:ext uri="{FF2B5EF4-FFF2-40B4-BE49-F238E27FC236}">
                  <a16:creationId xmlns:a16="http://schemas.microsoft.com/office/drawing/2014/main" id="{B45973E6-EDE9-41E0-9256-F4E2FB6A75D6}"/>
                </a:ext>
              </a:extLst>
            </p:cNvPr>
            <p:cNvGrpSpPr/>
            <p:nvPr/>
          </p:nvGrpSpPr>
          <p:grpSpPr>
            <a:xfrm>
              <a:off x="4029224" y="3359866"/>
              <a:ext cx="6794110" cy="3488980"/>
              <a:chOff x="4088984" y="1740348"/>
              <a:chExt cx="7784391" cy="3997519"/>
            </a:xfrm>
          </p:grpSpPr>
          <p:grpSp>
            <p:nvGrpSpPr>
              <p:cNvPr id="27" name="Group 26">
                <a:extLst>
                  <a:ext uri="{FF2B5EF4-FFF2-40B4-BE49-F238E27FC236}">
                    <a16:creationId xmlns:a16="http://schemas.microsoft.com/office/drawing/2014/main" id="{7E980E3C-3981-425B-B30F-FB5F02A4374F}"/>
                  </a:ext>
                </a:extLst>
              </p:cNvPr>
              <p:cNvGrpSpPr/>
              <p:nvPr/>
            </p:nvGrpSpPr>
            <p:grpSpPr>
              <a:xfrm>
                <a:off x="4088984" y="1740348"/>
                <a:ext cx="7784391" cy="3997519"/>
                <a:chOff x="2106557" y="1220439"/>
                <a:chExt cx="9856399" cy="5061557"/>
              </a:xfrm>
            </p:grpSpPr>
            <p:pic>
              <p:nvPicPr>
                <p:cNvPr id="31" name="Picture 2">
                  <a:extLst>
                    <a:ext uri="{FF2B5EF4-FFF2-40B4-BE49-F238E27FC236}">
                      <a16:creationId xmlns:a16="http://schemas.microsoft.com/office/drawing/2014/main" id="{F9F7A05A-221A-4E40-9DBD-68E6859C7F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2106557" y="1220439"/>
                  <a:ext cx="9856399" cy="5061557"/>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Straight Connector 31">
                  <a:extLst>
                    <a:ext uri="{FF2B5EF4-FFF2-40B4-BE49-F238E27FC236}">
                      <a16:creationId xmlns:a16="http://schemas.microsoft.com/office/drawing/2014/main" id="{A633F952-CCBC-47AE-8996-B8C9DD8B6749}"/>
                    </a:ext>
                  </a:extLst>
                </p:cNvPr>
                <p:cNvCxnSpPr/>
                <p:nvPr/>
              </p:nvCxnSpPr>
              <p:spPr>
                <a:xfrm>
                  <a:off x="2516778" y="5277395"/>
                  <a:ext cx="931817" cy="0"/>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33" name="Straight Connector 32">
                  <a:extLst>
                    <a:ext uri="{FF2B5EF4-FFF2-40B4-BE49-F238E27FC236}">
                      <a16:creationId xmlns:a16="http://schemas.microsoft.com/office/drawing/2014/main" id="{65788A99-EAC0-4F62-BA08-1F28E5E62AE1}"/>
                    </a:ext>
                  </a:extLst>
                </p:cNvPr>
                <p:cNvCxnSpPr>
                  <a:cxnSpLocks/>
                </p:cNvCxnSpPr>
                <p:nvPr/>
              </p:nvCxnSpPr>
              <p:spPr>
                <a:xfrm>
                  <a:off x="3448595" y="5277396"/>
                  <a:ext cx="2769326" cy="217713"/>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34" name="Straight Connector 33">
                  <a:extLst>
                    <a:ext uri="{FF2B5EF4-FFF2-40B4-BE49-F238E27FC236}">
                      <a16:creationId xmlns:a16="http://schemas.microsoft.com/office/drawing/2014/main" id="{137EF7C5-173F-4E44-8C78-83B066FFE0FF}"/>
                    </a:ext>
                  </a:extLst>
                </p:cNvPr>
                <p:cNvCxnSpPr>
                  <a:cxnSpLocks/>
                </p:cNvCxnSpPr>
                <p:nvPr/>
              </p:nvCxnSpPr>
              <p:spPr>
                <a:xfrm flipV="1">
                  <a:off x="6217921" y="5495109"/>
                  <a:ext cx="4667794" cy="1"/>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35" name="Straight Connector 34">
                  <a:extLst>
                    <a:ext uri="{FF2B5EF4-FFF2-40B4-BE49-F238E27FC236}">
                      <a16:creationId xmlns:a16="http://schemas.microsoft.com/office/drawing/2014/main" id="{142B8B1C-29C6-4391-B5E0-49036F9407F5}"/>
                    </a:ext>
                  </a:extLst>
                </p:cNvPr>
                <p:cNvCxnSpPr/>
                <p:nvPr/>
              </p:nvCxnSpPr>
              <p:spPr>
                <a:xfrm>
                  <a:off x="2516778" y="3902029"/>
                  <a:ext cx="931817" cy="0"/>
                </a:xfrm>
                <a:prstGeom prst="line">
                  <a:avLst/>
                </a:prstGeom>
                <a:ln w="28575">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36" name="Straight Connector 35">
                  <a:extLst>
                    <a:ext uri="{FF2B5EF4-FFF2-40B4-BE49-F238E27FC236}">
                      <a16:creationId xmlns:a16="http://schemas.microsoft.com/office/drawing/2014/main" id="{58E3D316-FCB6-4AA1-BB09-F0D35392B734}"/>
                    </a:ext>
                  </a:extLst>
                </p:cNvPr>
                <p:cNvCxnSpPr>
                  <a:cxnSpLocks/>
                </p:cNvCxnSpPr>
                <p:nvPr/>
              </p:nvCxnSpPr>
              <p:spPr>
                <a:xfrm>
                  <a:off x="3448595" y="3902029"/>
                  <a:ext cx="1865870" cy="1193383"/>
                </a:xfrm>
                <a:prstGeom prst="line">
                  <a:avLst/>
                </a:prstGeom>
                <a:ln w="28575">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37" name="Straight Connector 36">
                  <a:extLst>
                    <a:ext uri="{FF2B5EF4-FFF2-40B4-BE49-F238E27FC236}">
                      <a16:creationId xmlns:a16="http://schemas.microsoft.com/office/drawing/2014/main" id="{3419694E-6FD6-4C39-9EFF-F99BF6AB1BD3}"/>
                    </a:ext>
                  </a:extLst>
                </p:cNvPr>
                <p:cNvCxnSpPr>
                  <a:cxnSpLocks/>
                </p:cNvCxnSpPr>
                <p:nvPr/>
              </p:nvCxnSpPr>
              <p:spPr>
                <a:xfrm flipV="1">
                  <a:off x="5278199" y="5067624"/>
                  <a:ext cx="5607516" cy="27786"/>
                </a:xfrm>
                <a:prstGeom prst="line">
                  <a:avLst/>
                </a:prstGeom>
                <a:ln w="28575">
                  <a:solidFill>
                    <a:srgbClr val="FF0000"/>
                  </a:solidFill>
                </a:ln>
              </p:spPr>
              <p:style>
                <a:lnRef idx="1">
                  <a:schemeClr val="accent6"/>
                </a:lnRef>
                <a:fillRef idx="0">
                  <a:schemeClr val="accent6"/>
                </a:fillRef>
                <a:effectRef idx="0">
                  <a:schemeClr val="accent6"/>
                </a:effectRef>
                <a:fontRef idx="minor">
                  <a:schemeClr val="tx1"/>
                </a:fontRef>
              </p:style>
            </p:cxnSp>
          </p:grpSp>
          <p:cxnSp>
            <p:nvCxnSpPr>
              <p:cNvPr id="28" name="Straight Connector 27">
                <a:extLst>
                  <a:ext uri="{FF2B5EF4-FFF2-40B4-BE49-F238E27FC236}">
                    <a16:creationId xmlns:a16="http://schemas.microsoft.com/office/drawing/2014/main" id="{DD12B26E-DAFA-4917-A6F3-B88A72C31203}"/>
                  </a:ext>
                </a:extLst>
              </p:cNvPr>
              <p:cNvCxnSpPr>
                <a:cxnSpLocks/>
              </p:cNvCxnSpPr>
              <p:nvPr/>
            </p:nvCxnSpPr>
            <p:spPr>
              <a:xfrm>
                <a:off x="5148899" y="3858215"/>
                <a:ext cx="0" cy="1630346"/>
              </a:xfrm>
              <a:prstGeom prst="line">
                <a:avLst/>
              </a:prstGeom>
              <a:ln w="19050">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482BCB1-8A2F-4EDE-9B33-4D7FC35CF82E}"/>
                  </a:ext>
                </a:extLst>
              </p:cNvPr>
              <p:cNvCxnSpPr>
                <a:cxnSpLocks/>
              </p:cNvCxnSpPr>
              <p:nvPr/>
            </p:nvCxnSpPr>
            <p:spPr>
              <a:xfrm>
                <a:off x="6622528" y="4778780"/>
                <a:ext cx="0" cy="709780"/>
              </a:xfrm>
              <a:prstGeom prst="line">
                <a:avLst/>
              </a:prstGeom>
              <a:ln w="19050">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86C9B54-E616-464D-8640-6731BB5BC691}"/>
                  </a:ext>
                </a:extLst>
              </p:cNvPr>
              <p:cNvCxnSpPr>
                <a:cxnSpLocks/>
              </p:cNvCxnSpPr>
              <p:nvPr/>
            </p:nvCxnSpPr>
            <p:spPr>
              <a:xfrm>
                <a:off x="7372730" y="5116399"/>
                <a:ext cx="0" cy="372161"/>
              </a:xfrm>
              <a:prstGeom prst="line">
                <a:avLst/>
              </a:prstGeom>
              <a:ln w="19050">
                <a:solidFill>
                  <a:srgbClr val="00B0F0"/>
                </a:solidFill>
                <a:prstDash val="dash"/>
              </a:ln>
            </p:spPr>
            <p:style>
              <a:lnRef idx="1">
                <a:schemeClr val="accent1"/>
              </a:lnRef>
              <a:fillRef idx="0">
                <a:schemeClr val="accent1"/>
              </a:fillRef>
              <a:effectRef idx="0">
                <a:schemeClr val="accent1"/>
              </a:effectRef>
              <a:fontRef idx="minor">
                <a:schemeClr val="tx1"/>
              </a:fontRef>
            </p:style>
          </p:cxnSp>
        </p:grpSp>
        <p:sp>
          <p:nvSpPr>
            <p:cNvPr id="26" name="TextBox 25">
              <a:extLst>
                <a:ext uri="{FF2B5EF4-FFF2-40B4-BE49-F238E27FC236}">
                  <a16:creationId xmlns:a16="http://schemas.microsoft.com/office/drawing/2014/main" id="{17692959-89ED-48AD-9354-902C398FD05B}"/>
                </a:ext>
              </a:extLst>
            </p:cNvPr>
            <p:cNvSpPr txBox="1"/>
            <p:nvPr/>
          </p:nvSpPr>
          <p:spPr>
            <a:xfrm>
              <a:off x="6215467" y="4460974"/>
              <a:ext cx="3285024" cy="326132"/>
            </a:xfrm>
            <a:prstGeom prst="rect">
              <a:avLst/>
            </a:prstGeom>
            <a:noFill/>
          </p:spPr>
          <p:txBody>
            <a:bodyPr wrap="none" rtlCol="0">
              <a:spAutoFit/>
            </a:bodyPr>
            <a:lstStyle/>
            <a:p>
              <a:r>
                <a:rPr lang="en-GB" sz="1200" dirty="0">
                  <a:solidFill>
                    <a:schemeClr val="bg1"/>
                  </a:solidFill>
                </a:rPr>
                <a:t>Torque losses, engine power &lt;100kW </a:t>
              </a:r>
            </a:p>
          </p:txBody>
        </p:sp>
      </p:grpSp>
    </p:spTree>
    <p:extLst>
      <p:ext uri="{BB962C8B-B14F-4D97-AF65-F5344CB8AC3E}">
        <p14:creationId xmlns:p14="http://schemas.microsoft.com/office/powerpoint/2010/main" val="4132435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78632-0294-42DD-83F4-D0D8F5F26582}"/>
              </a:ext>
            </a:extLst>
          </p:cNvPr>
          <p:cNvSpPr>
            <a:spLocks noGrp="1"/>
          </p:cNvSpPr>
          <p:nvPr>
            <p:ph type="title"/>
          </p:nvPr>
        </p:nvSpPr>
        <p:spPr/>
        <p:txBody>
          <a:bodyPr>
            <a:normAutofit/>
          </a:bodyPr>
          <a:lstStyle/>
          <a:p>
            <a:r>
              <a:rPr lang="it-IT" sz="3200" dirty="0"/>
              <a:t>Rolling resistance modeling </a:t>
            </a:r>
          </a:p>
        </p:txBody>
      </p:sp>
      <p:pic>
        <p:nvPicPr>
          <p:cNvPr id="4" name="Picture 3">
            <a:extLst>
              <a:ext uri="{FF2B5EF4-FFF2-40B4-BE49-F238E27FC236}">
                <a16:creationId xmlns:a16="http://schemas.microsoft.com/office/drawing/2014/main" id="{0044D717-11D3-4514-8500-4CD39030A0E2}"/>
              </a:ext>
            </a:extLst>
          </p:cNvPr>
          <p:cNvPicPr>
            <a:picLocks noChangeAspect="1"/>
          </p:cNvPicPr>
          <p:nvPr/>
        </p:nvPicPr>
        <p:blipFill>
          <a:blip r:embed="rId2"/>
          <a:stretch>
            <a:fillRect/>
          </a:stretch>
        </p:blipFill>
        <p:spPr>
          <a:xfrm>
            <a:off x="172915" y="1088016"/>
            <a:ext cx="7285101" cy="2630731"/>
          </a:xfrm>
          <a:prstGeom prst="rect">
            <a:avLst/>
          </a:prstGeom>
        </p:spPr>
      </p:pic>
      <p:sp>
        <p:nvSpPr>
          <p:cNvPr id="5" name="TextBox 4">
            <a:extLst>
              <a:ext uri="{FF2B5EF4-FFF2-40B4-BE49-F238E27FC236}">
                <a16:creationId xmlns:a16="http://schemas.microsoft.com/office/drawing/2014/main" id="{0828A7C2-0936-4D4E-BAC5-06A3C9406CB5}"/>
              </a:ext>
            </a:extLst>
          </p:cNvPr>
          <p:cNvSpPr txBox="1"/>
          <p:nvPr/>
        </p:nvSpPr>
        <p:spPr>
          <a:xfrm>
            <a:off x="7458016" y="1164202"/>
            <a:ext cx="3894993" cy="2554545"/>
          </a:xfrm>
          <a:prstGeom prst="rect">
            <a:avLst/>
          </a:prstGeom>
          <a:noFill/>
        </p:spPr>
        <p:txBody>
          <a:bodyPr wrap="square" rtlCol="0">
            <a:spAutoFit/>
          </a:bodyPr>
          <a:lstStyle/>
          <a:p>
            <a:r>
              <a:rPr lang="it-IT" sz="1600" dirty="0"/>
              <a:t>Rolling resistance modeling was driven by ICE Boot datalogs analysis:</a:t>
            </a:r>
          </a:p>
          <a:p>
            <a:pPr marL="285750" indent="-285750">
              <a:buFont typeface="Arial" panose="020B0604020202020204" pitchFamily="34" charset="0"/>
              <a:buChar char="•"/>
            </a:pPr>
            <a:r>
              <a:rPr lang="it-IT" sz="1600" dirty="0"/>
              <a:t>MMax (Maximum Torque values) were estrapolated from scatter plot below</a:t>
            </a:r>
          </a:p>
          <a:p>
            <a:pPr marL="285750" indent="-285750">
              <a:buFont typeface="Arial" panose="020B0604020202020204" pitchFamily="34" charset="0"/>
              <a:buChar char="•"/>
            </a:pPr>
            <a:r>
              <a:rPr lang="it-IT" sz="1600" dirty="0"/>
              <a:t>Ratio between Axle Torques of the model and Mmax, together with speed, contributes in defining rolling resistance forces as a portion of car static load</a:t>
            </a:r>
          </a:p>
        </p:txBody>
      </p:sp>
      <p:grpSp>
        <p:nvGrpSpPr>
          <p:cNvPr id="29" name="Group 28">
            <a:extLst>
              <a:ext uri="{FF2B5EF4-FFF2-40B4-BE49-F238E27FC236}">
                <a16:creationId xmlns:a16="http://schemas.microsoft.com/office/drawing/2014/main" id="{3913DA9B-950D-4E9E-AB04-4DB25A43AC4F}"/>
              </a:ext>
            </a:extLst>
          </p:cNvPr>
          <p:cNvGrpSpPr/>
          <p:nvPr/>
        </p:nvGrpSpPr>
        <p:grpSpPr>
          <a:xfrm>
            <a:off x="350889" y="3775883"/>
            <a:ext cx="6202311" cy="2542056"/>
            <a:chOff x="350889" y="3775883"/>
            <a:chExt cx="6202311" cy="2542056"/>
          </a:xfrm>
        </p:grpSpPr>
        <p:sp>
          <p:nvSpPr>
            <p:cNvPr id="28" name="Rectangle 27">
              <a:extLst>
                <a:ext uri="{FF2B5EF4-FFF2-40B4-BE49-F238E27FC236}">
                  <a16:creationId xmlns:a16="http://schemas.microsoft.com/office/drawing/2014/main" id="{43A3F978-2E9C-44BE-87D9-8F628ECEA7AE}"/>
                </a:ext>
              </a:extLst>
            </p:cNvPr>
            <p:cNvSpPr/>
            <p:nvPr/>
          </p:nvSpPr>
          <p:spPr>
            <a:xfrm>
              <a:off x="350889" y="3775883"/>
              <a:ext cx="6202311" cy="252300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5" name="Picture 14">
              <a:extLst>
                <a:ext uri="{FF2B5EF4-FFF2-40B4-BE49-F238E27FC236}">
                  <a16:creationId xmlns:a16="http://schemas.microsoft.com/office/drawing/2014/main" id="{F8E60F7C-B8C6-4386-A982-5E691D01869C}"/>
                </a:ext>
              </a:extLst>
            </p:cNvPr>
            <p:cNvPicPr>
              <a:picLocks noChangeAspect="1"/>
            </p:cNvPicPr>
            <p:nvPr/>
          </p:nvPicPr>
          <p:blipFill>
            <a:blip r:embed="rId3"/>
            <a:stretch>
              <a:fillRect/>
            </a:stretch>
          </p:blipFill>
          <p:spPr>
            <a:xfrm>
              <a:off x="3522415" y="3814245"/>
              <a:ext cx="2913764" cy="2338043"/>
            </a:xfrm>
            <a:prstGeom prst="rect">
              <a:avLst/>
            </a:prstGeom>
          </p:spPr>
        </p:pic>
        <p:grpSp>
          <p:nvGrpSpPr>
            <p:cNvPr id="21" name="Group 20">
              <a:extLst>
                <a:ext uri="{FF2B5EF4-FFF2-40B4-BE49-F238E27FC236}">
                  <a16:creationId xmlns:a16="http://schemas.microsoft.com/office/drawing/2014/main" id="{AF7EBFA5-1C5D-4112-9E8F-8B5BBCBAD3C5}"/>
                </a:ext>
              </a:extLst>
            </p:cNvPr>
            <p:cNvGrpSpPr/>
            <p:nvPr/>
          </p:nvGrpSpPr>
          <p:grpSpPr>
            <a:xfrm>
              <a:off x="421851" y="4000715"/>
              <a:ext cx="2890138" cy="2317224"/>
              <a:chOff x="421851" y="3975950"/>
              <a:chExt cx="2890138" cy="2317224"/>
            </a:xfrm>
          </p:grpSpPr>
          <p:pic>
            <p:nvPicPr>
              <p:cNvPr id="9" name="Picture 8">
                <a:extLst>
                  <a:ext uri="{FF2B5EF4-FFF2-40B4-BE49-F238E27FC236}">
                    <a16:creationId xmlns:a16="http://schemas.microsoft.com/office/drawing/2014/main" id="{F8860D26-AD62-4A6E-99D7-5C13B23E15BB}"/>
                  </a:ext>
                </a:extLst>
              </p:cNvPr>
              <p:cNvPicPr>
                <a:picLocks noChangeAspect="1"/>
              </p:cNvPicPr>
              <p:nvPr/>
            </p:nvPicPr>
            <p:blipFill rotWithShape="1">
              <a:blip r:embed="rId4"/>
              <a:srcRect l="8406" t="4890" r="7033" b="4946"/>
              <a:stretch/>
            </p:blipFill>
            <p:spPr>
              <a:xfrm>
                <a:off x="621542" y="3975950"/>
                <a:ext cx="2690447" cy="2151573"/>
              </a:xfrm>
              <a:prstGeom prst="rect">
                <a:avLst/>
              </a:prstGeom>
            </p:spPr>
          </p:pic>
          <p:sp>
            <p:nvSpPr>
              <p:cNvPr id="11" name="TextBox 10">
                <a:extLst>
                  <a:ext uri="{FF2B5EF4-FFF2-40B4-BE49-F238E27FC236}">
                    <a16:creationId xmlns:a16="http://schemas.microsoft.com/office/drawing/2014/main" id="{D216EB01-78BD-44D9-B8F5-9B4A31FAAF58}"/>
                  </a:ext>
                </a:extLst>
              </p:cNvPr>
              <p:cNvSpPr txBox="1"/>
              <p:nvPr/>
            </p:nvSpPr>
            <p:spPr>
              <a:xfrm>
                <a:off x="1569861" y="6077730"/>
                <a:ext cx="793807" cy="215444"/>
              </a:xfrm>
              <a:prstGeom prst="rect">
                <a:avLst/>
              </a:prstGeom>
              <a:noFill/>
            </p:spPr>
            <p:txBody>
              <a:bodyPr wrap="none" rtlCol="0">
                <a:spAutoFit/>
              </a:bodyPr>
              <a:lstStyle/>
              <a:p>
                <a:r>
                  <a:rPr lang="en-US" sz="800" dirty="0"/>
                  <a:t>Speed [km/h]</a:t>
                </a:r>
                <a:endParaRPr lang="it-IT" sz="800" dirty="0"/>
              </a:p>
            </p:txBody>
          </p:sp>
          <p:sp>
            <p:nvSpPr>
              <p:cNvPr id="12" name="TextBox 11">
                <a:extLst>
                  <a:ext uri="{FF2B5EF4-FFF2-40B4-BE49-F238E27FC236}">
                    <a16:creationId xmlns:a16="http://schemas.microsoft.com/office/drawing/2014/main" id="{84810D4D-7370-4F2C-91D6-F48852B40ADD}"/>
                  </a:ext>
                </a:extLst>
              </p:cNvPr>
              <p:cNvSpPr txBox="1"/>
              <p:nvPr/>
            </p:nvSpPr>
            <p:spPr>
              <a:xfrm rot="16200000">
                <a:off x="151104" y="4944014"/>
                <a:ext cx="756938" cy="215444"/>
              </a:xfrm>
              <a:prstGeom prst="rect">
                <a:avLst/>
              </a:prstGeom>
              <a:noFill/>
            </p:spPr>
            <p:txBody>
              <a:bodyPr wrap="none" rtlCol="0">
                <a:spAutoFit/>
              </a:bodyPr>
              <a:lstStyle/>
              <a:p>
                <a:r>
                  <a:rPr lang="en-US" sz="800" dirty="0"/>
                  <a:t>Torque [Nm]</a:t>
                </a:r>
                <a:endParaRPr lang="it-IT" sz="800" dirty="0"/>
              </a:p>
            </p:txBody>
          </p:sp>
        </p:grpSp>
      </p:grpSp>
      <p:sp>
        <p:nvSpPr>
          <p:cNvPr id="16" name="Arrow: Down 15">
            <a:extLst>
              <a:ext uri="{FF2B5EF4-FFF2-40B4-BE49-F238E27FC236}">
                <a16:creationId xmlns:a16="http://schemas.microsoft.com/office/drawing/2014/main" id="{53F8C1F3-B978-4391-9C80-DB76224D1654}"/>
              </a:ext>
            </a:extLst>
          </p:cNvPr>
          <p:cNvSpPr/>
          <p:nvPr/>
        </p:nvSpPr>
        <p:spPr>
          <a:xfrm rot="2283688">
            <a:off x="2847787" y="3646992"/>
            <a:ext cx="139054" cy="486248"/>
          </a:xfrm>
          <a:prstGeom prst="downArrow">
            <a:avLst>
              <a:gd name="adj1" fmla="val 50000"/>
              <a:gd name="adj2" fmla="val 103239"/>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Arrow: Down 16">
            <a:extLst>
              <a:ext uri="{FF2B5EF4-FFF2-40B4-BE49-F238E27FC236}">
                <a16:creationId xmlns:a16="http://schemas.microsoft.com/office/drawing/2014/main" id="{767376DC-E1AF-40F6-9B00-6C3120517F97}"/>
              </a:ext>
            </a:extLst>
          </p:cNvPr>
          <p:cNvSpPr/>
          <p:nvPr/>
        </p:nvSpPr>
        <p:spPr>
          <a:xfrm rot="5400000">
            <a:off x="3085785" y="4863158"/>
            <a:ext cx="298686" cy="432650"/>
          </a:xfrm>
          <a:prstGeom prst="downArrow">
            <a:avLst>
              <a:gd name="adj1" fmla="val 50000"/>
              <a:gd name="adj2" fmla="val 6242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27" name="Group 26">
            <a:extLst>
              <a:ext uri="{FF2B5EF4-FFF2-40B4-BE49-F238E27FC236}">
                <a16:creationId xmlns:a16="http://schemas.microsoft.com/office/drawing/2014/main" id="{BC547E4D-B6F9-4B18-B271-7A4EBB6D0E78}"/>
              </a:ext>
            </a:extLst>
          </p:cNvPr>
          <p:cNvGrpSpPr/>
          <p:nvPr/>
        </p:nvGrpSpPr>
        <p:grpSpPr>
          <a:xfrm>
            <a:off x="6836650" y="3794933"/>
            <a:ext cx="4875290" cy="2307562"/>
            <a:chOff x="6836650" y="3794933"/>
            <a:chExt cx="4875290" cy="2307562"/>
          </a:xfrm>
        </p:grpSpPr>
        <p:grpSp>
          <p:nvGrpSpPr>
            <p:cNvPr id="25" name="Group 24">
              <a:extLst>
                <a:ext uri="{FF2B5EF4-FFF2-40B4-BE49-F238E27FC236}">
                  <a16:creationId xmlns:a16="http://schemas.microsoft.com/office/drawing/2014/main" id="{2DC4F151-4F4E-4CEB-B123-A39FB4FFBABB}"/>
                </a:ext>
              </a:extLst>
            </p:cNvPr>
            <p:cNvGrpSpPr/>
            <p:nvPr/>
          </p:nvGrpSpPr>
          <p:grpSpPr>
            <a:xfrm>
              <a:off x="6968850" y="3940788"/>
              <a:ext cx="4647328" cy="1978704"/>
              <a:chOff x="6968850" y="3940788"/>
              <a:chExt cx="4647328" cy="1978704"/>
            </a:xfrm>
          </p:grpSpPr>
          <p:grpSp>
            <p:nvGrpSpPr>
              <p:cNvPr id="24" name="Group 23">
                <a:extLst>
                  <a:ext uri="{FF2B5EF4-FFF2-40B4-BE49-F238E27FC236}">
                    <a16:creationId xmlns:a16="http://schemas.microsoft.com/office/drawing/2014/main" id="{BAF3FA5C-FCB6-401B-8DD6-970D3F1F981E}"/>
                  </a:ext>
                </a:extLst>
              </p:cNvPr>
              <p:cNvGrpSpPr/>
              <p:nvPr/>
            </p:nvGrpSpPr>
            <p:grpSpPr>
              <a:xfrm>
                <a:off x="9146201" y="3940788"/>
                <a:ext cx="2469977" cy="1978704"/>
                <a:chOff x="9173197" y="3822816"/>
                <a:chExt cx="2469977" cy="1978704"/>
              </a:xfrm>
            </p:grpSpPr>
            <p:sp>
              <p:nvSpPr>
                <p:cNvPr id="20" name="TextBox 19">
                  <a:extLst>
                    <a:ext uri="{FF2B5EF4-FFF2-40B4-BE49-F238E27FC236}">
                      <a16:creationId xmlns:a16="http://schemas.microsoft.com/office/drawing/2014/main" id="{66DC66F2-3B1F-4F74-BEC7-39B82AB4E89D}"/>
                    </a:ext>
                  </a:extLst>
                </p:cNvPr>
                <p:cNvSpPr txBox="1"/>
                <p:nvPr/>
              </p:nvSpPr>
              <p:spPr>
                <a:xfrm>
                  <a:off x="10011281" y="5586076"/>
                  <a:ext cx="793807" cy="215444"/>
                </a:xfrm>
                <a:prstGeom prst="rect">
                  <a:avLst/>
                </a:prstGeom>
                <a:noFill/>
              </p:spPr>
              <p:txBody>
                <a:bodyPr wrap="none" rtlCol="0">
                  <a:spAutoFit/>
                </a:bodyPr>
                <a:lstStyle/>
                <a:p>
                  <a:r>
                    <a:rPr lang="en-US" sz="800" dirty="0"/>
                    <a:t>Speed [km/h]</a:t>
                  </a:r>
                  <a:endParaRPr lang="it-IT" sz="800" dirty="0"/>
                </a:p>
              </p:txBody>
            </p:sp>
            <p:pic>
              <p:nvPicPr>
                <p:cNvPr id="19" name="Picture 18">
                  <a:extLst>
                    <a:ext uri="{FF2B5EF4-FFF2-40B4-BE49-F238E27FC236}">
                      <a16:creationId xmlns:a16="http://schemas.microsoft.com/office/drawing/2014/main" id="{FCA0BB8C-5C99-4B7C-9478-F6DBAD17669E}"/>
                    </a:ext>
                  </a:extLst>
                </p:cNvPr>
                <p:cNvPicPr>
                  <a:picLocks noChangeAspect="1"/>
                </p:cNvPicPr>
                <p:nvPr/>
              </p:nvPicPr>
              <p:blipFill rotWithShape="1">
                <a:blip r:embed="rId5"/>
                <a:srcRect l="7457" t="10174" r="5989" b="5318"/>
                <a:stretch/>
              </p:blipFill>
              <p:spPr>
                <a:xfrm>
                  <a:off x="9173197" y="3822816"/>
                  <a:ext cx="2469977" cy="1808741"/>
                </a:xfrm>
                <a:prstGeom prst="rect">
                  <a:avLst/>
                </a:prstGeom>
              </p:spPr>
            </p:pic>
          </p:grpSp>
          <p:sp>
            <p:nvSpPr>
              <p:cNvPr id="23" name="TextBox 22">
                <a:extLst>
                  <a:ext uri="{FF2B5EF4-FFF2-40B4-BE49-F238E27FC236}">
                    <a16:creationId xmlns:a16="http://schemas.microsoft.com/office/drawing/2014/main" id="{7C23FE3F-386E-46C4-B7DD-C64D8F2A5F6C}"/>
                  </a:ext>
                </a:extLst>
              </p:cNvPr>
              <p:cNvSpPr txBox="1"/>
              <p:nvPr/>
            </p:nvSpPr>
            <p:spPr>
              <a:xfrm>
                <a:off x="6968850" y="3954421"/>
                <a:ext cx="2279479" cy="1938992"/>
              </a:xfrm>
              <a:prstGeom prst="rect">
                <a:avLst/>
              </a:prstGeom>
              <a:noFill/>
            </p:spPr>
            <p:txBody>
              <a:bodyPr wrap="square">
                <a:spAutoFit/>
              </a:bodyPr>
              <a:lstStyle/>
              <a:p>
                <a:r>
                  <a:rPr lang="it-IT" sz="1200" dirty="0"/>
                  <a:t>Curve at 1.4 estimates losses in full power conditions for the new vehicle (the coefficient corresponds to the ratio between static load of the new Hydrogen Boot and ICE version).</a:t>
                </a:r>
              </a:p>
              <a:p>
                <a:r>
                  <a:rPr lang="it-IT" sz="1200" dirty="0"/>
                  <a:t>Curve at 2 is to avoid rolling resistance signal clipping in case of M/MMax overshoot.</a:t>
                </a:r>
              </a:p>
            </p:txBody>
          </p:sp>
        </p:grpSp>
        <p:sp>
          <p:nvSpPr>
            <p:cNvPr id="26" name="Rectangle 25">
              <a:extLst>
                <a:ext uri="{FF2B5EF4-FFF2-40B4-BE49-F238E27FC236}">
                  <a16:creationId xmlns:a16="http://schemas.microsoft.com/office/drawing/2014/main" id="{B6B0E578-B7E0-4356-B471-D1A12F613CB2}"/>
                </a:ext>
              </a:extLst>
            </p:cNvPr>
            <p:cNvSpPr/>
            <p:nvPr/>
          </p:nvSpPr>
          <p:spPr>
            <a:xfrm>
              <a:off x="6836650" y="3794933"/>
              <a:ext cx="4875290" cy="2307562"/>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30" name="Arrow: Right 29">
            <a:extLst>
              <a:ext uri="{FF2B5EF4-FFF2-40B4-BE49-F238E27FC236}">
                <a16:creationId xmlns:a16="http://schemas.microsoft.com/office/drawing/2014/main" id="{A3008B6B-DE0F-4D68-A914-92D068ADCAE9}"/>
              </a:ext>
            </a:extLst>
          </p:cNvPr>
          <p:cNvSpPr/>
          <p:nvPr/>
        </p:nvSpPr>
        <p:spPr>
          <a:xfrm rot="1546877">
            <a:off x="4078151" y="3117899"/>
            <a:ext cx="3455701" cy="138188"/>
          </a:xfrm>
          <a:prstGeom prst="rightArrow">
            <a:avLst>
              <a:gd name="adj1" fmla="val 50000"/>
              <a:gd name="adj2" fmla="val 117641"/>
            </a:avLst>
          </a:prstGeom>
          <a:solidFill>
            <a:srgbClr val="00B0F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122341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571E4-7F95-45C1-A244-DCC0B25269C2}"/>
              </a:ext>
            </a:extLst>
          </p:cNvPr>
          <p:cNvSpPr>
            <a:spLocks noGrp="1"/>
          </p:cNvSpPr>
          <p:nvPr>
            <p:ph type="title"/>
          </p:nvPr>
        </p:nvSpPr>
        <p:spPr/>
        <p:txBody>
          <a:bodyPr>
            <a:normAutofit/>
          </a:bodyPr>
          <a:lstStyle/>
          <a:p>
            <a:r>
              <a:rPr lang="en-US" sz="3200" dirty="0"/>
              <a:t>Rolling Resistance Profile</a:t>
            </a:r>
            <a:endParaRPr lang="it-IT" sz="3200" dirty="0"/>
          </a:p>
        </p:txBody>
      </p:sp>
      <p:sp>
        <p:nvSpPr>
          <p:cNvPr id="9" name="TextBox 8">
            <a:extLst>
              <a:ext uri="{FF2B5EF4-FFF2-40B4-BE49-F238E27FC236}">
                <a16:creationId xmlns:a16="http://schemas.microsoft.com/office/drawing/2014/main" id="{F09A3BA3-68B1-493C-A972-459C3F0B3D90}"/>
              </a:ext>
            </a:extLst>
          </p:cNvPr>
          <p:cNvSpPr txBox="1"/>
          <p:nvPr/>
        </p:nvSpPr>
        <p:spPr>
          <a:xfrm>
            <a:off x="9548446" y="2442470"/>
            <a:ext cx="2198077" cy="2631490"/>
          </a:xfrm>
          <a:prstGeom prst="rect">
            <a:avLst/>
          </a:prstGeom>
          <a:noFill/>
        </p:spPr>
        <p:txBody>
          <a:bodyPr wrap="square" rtlCol="0">
            <a:spAutoFit/>
          </a:bodyPr>
          <a:lstStyle/>
          <a:p>
            <a:r>
              <a:rPr lang="it-IT" sz="1500" dirty="0"/>
              <a:t>Rolling resistance signal (2nd plot, orange trace) follows speed and ground longitudinal force profiles, without clipping at fixed values. </a:t>
            </a:r>
          </a:p>
          <a:p>
            <a:r>
              <a:rPr lang="it-IT" sz="1500" dirty="0"/>
              <a:t>Seems physically consistent and reasonably representative as an estimation.</a:t>
            </a:r>
          </a:p>
        </p:txBody>
      </p:sp>
      <p:pic>
        <p:nvPicPr>
          <p:cNvPr id="10" name="Picture 9">
            <a:extLst>
              <a:ext uri="{FF2B5EF4-FFF2-40B4-BE49-F238E27FC236}">
                <a16:creationId xmlns:a16="http://schemas.microsoft.com/office/drawing/2014/main" id="{81E6E51E-9543-4011-BDB4-6F3EEB1B5DE4}"/>
              </a:ext>
            </a:extLst>
          </p:cNvPr>
          <p:cNvPicPr>
            <a:picLocks noChangeAspect="1"/>
          </p:cNvPicPr>
          <p:nvPr/>
        </p:nvPicPr>
        <p:blipFill rotWithShape="1">
          <a:blip r:embed="rId2"/>
          <a:srcRect t="5716"/>
          <a:stretch/>
        </p:blipFill>
        <p:spPr>
          <a:xfrm>
            <a:off x="83604" y="1342032"/>
            <a:ext cx="9464842" cy="4832365"/>
          </a:xfrm>
          <a:prstGeom prst="rect">
            <a:avLst/>
          </a:prstGeom>
        </p:spPr>
      </p:pic>
    </p:spTree>
    <p:extLst>
      <p:ext uri="{BB962C8B-B14F-4D97-AF65-F5344CB8AC3E}">
        <p14:creationId xmlns:p14="http://schemas.microsoft.com/office/powerpoint/2010/main" val="3126854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382B33-4FEA-4E5A-8BDD-EEB41DE8C3BA}"/>
              </a:ext>
            </a:extLst>
          </p:cNvPr>
          <p:cNvSpPr>
            <a:spLocks noGrp="1"/>
          </p:cNvSpPr>
          <p:nvPr>
            <p:ph type="title"/>
          </p:nvPr>
        </p:nvSpPr>
        <p:spPr/>
        <p:txBody>
          <a:bodyPr>
            <a:normAutofit/>
          </a:bodyPr>
          <a:lstStyle/>
          <a:p>
            <a:r>
              <a:rPr lang="en-US" sz="3200" dirty="0"/>
              <a:t>FC – Battery interaction</a:t>
            </a:r>
            <a:endParaRPr lang="it-IT" sz="3200" dirty="0"/>
          </a:p>
        </p:txBody>
      </p:sp>
      <p:sp>
        <p:nvSpPr>
          <p:cNvPr id="4" name="TextBox 3">
            <a:extLst>
              <a:ext uri="{FF2B5EF4-FFF2-40B4-BE49-F238E27FC236}">
                <a16:creationId xmlns:a16="http://schemas.microsoft.com/office/drawing/2014/main" id="{D354A758-66FB-44A5-9F6A-EC82404A2A8F}"/>
              </a:ext>
            </a:extLst>
          </p:cNvPr>
          <p:cNvSpPr txBox="1"/>
          <p:nvPr/>
        </p:nvSpPr>
        <p:spPr>
          <a:xfrm>
            <a:off x="92278" y="1149292"/>
            <a:ext cx="7827849" cy="369332"/>
          </a:xfrm>
          <a:prstGeom prst="rect">
            <a:avLst/>
          </a:prstGeom>
          <a:noFill/>
        </p:spPr>
        <p:txBody>
          <a:bodyPr wrap="none" rtlCol="0">
            <a:spAutoFit/>
          </a:bodyPr>
          <a:lstStyle/>
          <a:p>
            <a:r>
              <a:rPr lang="en-US" dirty="0"/>
              <a:t>A simple logic was implemented to control battery recharge from Fuel Cells:</a:t>
            </a:r>
            <a:endParaRPr lang="it-IT" dirty="0"/>
          </a:p>
        </p:txBody>
      </p:sp>
      <p:pic>
        <p:nvPicPr>
          <p:cNvPr id="6" name="Picture 5">
            <a:extLst>
              <a:ext uri="{FF2B5EF4-FFF2-40B4-BE49-F238E27FC236}">
                <a16:creationId xmlns:a16="http://schemas.microsoft.com/office/drawing/2014/main" id="{A5DB175B-48D5-488F-9027-BE77186D5174}"/>
              </a:ext>
            </a:extLst>
          </p:cNvPr>
          <p:cNvPicPr>
            <a:picLocks noChangeAspect="1"/>
          </p:cNvPicPr>
          <p:nvPr/>
        </p:nvPicPr>
        <p:blipFill rotWithShape="1">
          <a:blip r:embed="rId2"/>
          <a:srcRect t="15275"/>
          <a:stretch/>
        </p:blipFill>
        <p:spPr>
          <a:xfrm>
            <a:off x="788565" y="1862147"/>
            <a:ext cx="8917497" cy="1508130"/>
          </a:xfrm>
          <a:prstGeom prst="rect">
            <a:avLst/>
          </a:prstGeom>
        </p:spPr>
      </p:pic>
      <p:pic>
        <p:nvPicPr>
          <p:cNvPr id="8" name="Picture 7">
            <a:extLst>
              <a:ext uri="{FF2B5EF4-FFF2-40B4-BE49-F238E27FC236}">
                <a16:creationId xmlns:a16="http://schemas.microsoft.com/office/drawing/2014/main" id="{A1E14331-BF08-474D-8259-28EEB7CF8CE2}"/>
              </a:ext>
            </a:extLst>
          </p:cNvPr>
          <p:cNvPicPr>
            <a:picLocks noChangeAspect="1"/>
          </p:cNvPicPr>
          <p:nvPr/>
        </p:nvPicPr>
        <p:blipFill>
          <a:blip r:embed="rId3"/>
          <a:stretch>
            <a:fillRect/>
          </a:stretch>
        </p:blipFill>
        <p:spPr>
          <a:xfrm>
            <a:off x="461395" y="3168942"/>
            <a:ext cx="3108427" cy="2323276"/>
          </a:xfrm>
          <a:prstGeom prst="rect">
            <a:avLst/>
          </a:prstGeom>
        </p:spPr>
      </p:pic>
      <p:sp>
        <p:nvSpPr>
          <p:cNvPr id="9" name="TextBox 8">
            <a:extLst>
              <a:ext uri="{FF2B5EF4-FFF2-40B4-BE49-F238E27FC236}">
                <a16:creationId xmlns:a16="http://schemas.microsoft.com/office/drawing/2014/main" id="{017DEDE6-03CF-4494-8915-EF697ECF1BC0}"/>
              </a:ext>
            </a:extLst>
          </p:cNvPr>
          <p:cNvSpPr txBox="1"/>
          <p:nvPr/>
        </p:nvSpPr>
        <p:spPr>
          <a:xfrm rot="16200000">
            <a:off x="-227896" y="4199774"/>
            <a:ext cx="1101584" cy="261610"/>
          </a:xfrm>
          <a:prstGeom prst="rect">
            <a:avLst/>
          </a:prstGeom>
          <a:noFill/>
        </p:spPr>
        <p:txBody>
          <a:bodyPr wrap="none" rtlCol="0">
            <a:spAutoFit/>
          </a:bodyPr>
          <a:lstStyle/>
          <a:p>
            <a:r>
              <a:rPr lang="en-US" sz="1100" dirty="0" err="1"/>
              <a:t>FC_Power</a:t>
            </a:r>
            <a:r>
              <a:rPr lang="en-US" sz="1100" dirty="0"/>
              <a:t> [W]</a:t>
            </a:r>
            <a:endParaRPr lang="it-IT" sz="1100" dirty="0"/>
          </a:p>
        </p:txBody>
      </p:sp>
      <p:sp>
        <p:nvSpPr>
          <p:cNvPr id="10" name="TextBox 9">
            <a:extLst>
              <a:ext uri="{FF2B5EF4-FFF2-40B4-BE49-F238E27FC236}">
                <a16:creationId xmlns:a16="http://schemas.microsoft.com/office/drawing/2014/main" id="{7125ACB6-FE2D-443D-9107-649618302275}"/>
              </a:ext>
            </a:extLst>
          </p:cNvPr>
          <p:cNvSpPr txBox="1"/>
          <p:nvPr/>
        </p:nvSpPr>
        <p:spPr>
          <a:xfrm>
            <a:off x="1491101" y="5492218"/>
            <a:ext cx="1063112" cy="261610"/>
          </a:xfrm>
          <a:prstGeom prst="rect">
            <a:avLst/>
          </a:prstGeom>
          <a:noFill/>
        </p:spPr>
        <p:txBody>
          <a:bodyPr wrap="none" rtlCol="0">
            <a:spAutoFit/>
          </a:bodyPr>
          <a:lstStyle/>
          <a:p>
            <a:r>
              <a:rPr lang="en-US" sz="1100" dirty="0" err="1"/>
              <a:t>BTR_SoC</a:t>
            </a:r>
            <a:r>
              <a:rPr lang="en-US" sz="1100" dirty="0"/>
              <a:t> [%]</a:t>
            </a:r>
            <a:endParaRPr lang="it-IT" sz="1100" dirty="0"/>
          </a:p>
        </p:txBody>
      </p:sp>
      <p:sp>
        <p:nvSpPr>
          <p:cNvPr id="11" name="TextBox 10">
            <a:extLst>
              <a:ext uri="{FF2B5EF4-FFF2-40B4-BE49-F238E27FC236}">
                <a16:creationId xmlns:a16="http://schemas.microsoft.com/office/drawing/2014/main" id="{48F7BA19-8312-45D5-B285-09A3154BB7DF}"/>
              </a:ext>
            </a:extLst>
          </p:cNvPr>
          <p:cNvSpPr txBox="1"/>
          <p:nvPr/>
        </p:nvSpPr>
        <p:spPr>
          <a:xfrm>
            <a:off x="4174442" y="3521280"/>
            <a:ext cx="7491369" cy="2554545"/>
          </a:xfrm>
          <a:prstGeom prst="rect">
            <a:avLst/>
          </a:prstGeom>
          <a:noFill/>
        </p:spPr>
        <p:txBody>
          <a:bodyPr wrap="square" rtlCol="0">
            <a:spAutoFit/>
          </a:bodyPr>
          <a:lstStyle/>
          <a:p>
            <a:r>
              <a:rPr lang="en-US" sz="1600" dirty="0"/>
              <a:t>Power request to Fuel Cells:</a:t>
            </a:r>
          </a:p>
          <a:p>
            <a:endParaRPr lang="en-US" sz="1600" dirty="0"/>
          </a:p>
          <a:p>
            <a:pPr marL="285750" indent="-285750">
              <a:buFont typeface="Arial" panose="020B0604020202020204" pitchFamily="34" charset="0"/>
              <a:buChar char="•"/>
            </a:pPr>
            <a:r>
              <a:rPr lang="en-US" sz="1600" dirty="0"/>
              <a:t>250kW (full power, beginning of life condition) </a:t>
            </a:r>
            <a:r>
              <a:rPr lang="en-US" sz="1600" b="1" dirty="0"/>
              <a:t>if</a:t>
            </a:r>
            <a:r>
              <a:rPr lang="en-US" sz="1600" dirty="0"/>
              <a:t> battery SoC&lt;60%</a:t>
            </a:r>
          </a:p>
          <a:p>
            <a:pPr marL="285750" indent="-285750">
              <a:buFont typeface="Arial" panose="020B0604020202020204" pitchFamily="34" charset="0"/>
              <a:buChar char="•"/>
            </a:pPr>
            <a:r>
              <a:rPr lang="en-US" sz="1600" dirty="0"/>
              <a:t>0 kW </a:t>
            </a:r>
            <a:r>
              <a:rPr lang="en-US" sz="1600" b="1" dirty="0"/>
              <a:t>if</a:t>
            </a:r>
            <a:r>
              <a:rPr lang="en-US" sz="1600" dirty="0"/>
              <a:t> battery SoC&gt;80%</a:t>
            </a:r>
          </a:p>
          <a:p>
            <a:endParaRPr lang="en-US" sz="1600" dirty="0"/>
          </a:p>
          <a:p>
            <a:r>
              <a:rPr lang="en-US" sz="1600" dirty="0"/>
              <a:t>In this way we reduce the power requested to fuel cells if energy in the battery is enough to provide high amounts of power to the transmission, and in parallel we avoid overcharge in case the car has to stop or simply starts to request lower amounts of power. (Clearly the shape of this interaction can be further changed as soon as new needs or data will suggest it) </a:t>
            </a:r>
            <a:endParaRPr lang="it-IT" sz="1600" dirty="0"/>
          </a:p>
        </p:txBody>
      </p:sp>
    </p:spTree>
    <p:extLst>
      <p:ext uri="{BB962C8B-B14F-4D97-AF65-F5344CB8AC3E}">
        <p14:creationId xmlns:p14="http://schemas.microsoft.com/office/powerpoint/2010/main" val="1110625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0554D9D-5495-48A4-A911-3AEAA21A74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250" y="2548745"/>
            <a:ext cx="8648700" cy="34766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5269A6A-FC44-4CE5-BAA1-803C6476B51A}"/>
              </a:ext>
            </a:extLst>
          </p:cNvPr>
          <p:cNvSpPr>
            <a:spLocks noGrp="1"/>
          </p:cNvSpPr>
          <p:nvPr>
            <p:ph type="title"/>
          </p:nvPr>
        </p:nvSpPr>
        <p:spPr/>
        <p:txBody>
          <a:bodyPr/>
          <a:lstStyle/>
          <a:p>
            <a:r>
              <a:rPr lang="en-GB" dirty="0"/>
              <a:t>Fuel cell model</a:t>
            </a:r>
          </a:p>
        </p:txBody>
      </p:sp>
      <p:sp>
        <p:nvSpPr>
          <p:cNvPr id="3" name="TextBox 2">
            <a:extLst>
              <a:ext uri="{FF2B5EF4-FFF2-40B4-BE49-F238E27FC236}">
                <a16:creationId xmlns:a16="http://schemas.microsoft.com/office/drawing/2014/main" id="{C667DB54-E0DD-4ED5-B279-2A4312CEC6BB}"/>
              </a:ext>
            </a:extLst>
          </p:cNvPr>
          <p:cNvSpPr txBox="1"/>
          <p:nvPr/>
        </p:nvSpPr>
        <p:spPr>
          <a:xfrm>
            <a:off x="6312666" y="1269402"/>
            <a:ext cx="5739788" cy="2800767"/>
          </a:xfrm>
          <a:prstGeom prst="rect">
            <a:avLst/>
          </a:prstGeom>
          <a:noFill/>
        </p:spPr>
        <p:txBody>
          <a:bodyPr wrap="square" rtlCol="0">
            <a:spAutoFit/>
          </a:bodyPr>
          <a:lstStyle/>
          <a:p>
            <a:r>
              <a:rPr lang="en-GB" sz="1600" dirty="0"/>
              <a:t>The fuel cells have been modelled with the following behaviour:</a:t>
            </a:r>
          </a:p>
          <a:p>
            <a:endParaRPr lang="en-GB" sz="1600" dirty="0"/>
          </a:p>
          <a:p>
            <a:r>
              <a:rPr lang="en-GB" sz="1600" dirty="0"/>
              <a:t>Electrical power output:</a:t>
            </a:r>
          </a:p>
          <a:p>
            <a:r>
              <a:rPr lang="en-GB" sz="1600" dirty="0"/>
              <a:t>	Min 19kW (20kW * 95% DCDC efficiency)</a:t>
            </a:r>
          </a:p>
          <a:p>
            <a:r>
              <a:rPr lang="en-GB" sz="1600" dirty="0"/>
              <a:t>	Max 237kW (250kW * 95% DCDC efficiency)</a:t>
            </a:r>
          </a:p>
          <a:p>
            <a:endParaRPr lang="en-GB" sz="1600" dirty="0"/>
          </a:p>
          <a:p>
            <a:r>
              <a:rPr lang="en-GB" sz="1600" dirty="0"/>
              <a:t>The change of power output is limited with the following rates:</a:t>
            </a:r>
          </a:p>
          <a:p>
            <a:r>
              <a:rPr lang="en-GB" sz="1600" dirty="0"/>
              <a:t>	Increasing rate 250kW/30s = 8.3 kW/s</a:t>
            </a:r>
          </a:p>
          <a:p>
            <a:r>
              <a:rPr lang="en-GB" sz="1600" dirty="0"/>
              <a:t>	Decreasing rate -250kW/10s = - 25 kW/s</a:t>
            </a:r>
          </a:p>
          <a:p>
            <a:endParaRPr lang="en-GB" sz="1600" dirty="0"/>
          </a:p>
        </p:txBody>
      </p:sp>
    </p:spTree>
    <p:extLst>
      <p:ext uri="{BB962C8B-B14F-4D97-AF65-F5344CB8AC3E}">
        <p14:creationId xmlns:p14="http://schemas.microsoft.com/office/powerpoint/2010/main" val="3779972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17567-78B6-44A6-826A-6E1E73397683}"/>
              </a:ext>
            </a:extLst>
          </p:cNvPr>
          <p:cNvSpPr>
            <a:spLocks noGrp="1"/>
          </p:cNvSpPr>
          <p:nvPr>
            <p:ph type="title"/>
          </p:nvPr>
        </p:nvSpPr>
        <p:spPr/>
        <p:txBody>
          <a:bodyPr>
            <a:normAutofit/>
          </a:bodyPr>
          <a:lstStyle/>
          <a:p>
            <a:r>
              <a:rPr lang="en-US" sz="3200" dirty="0"/>
              <a:t>Battery Power</a:t>
            </a:r>
            <a:endParaRPr lang="it-IT" sz="3200" dirty="0"/>
          </a:p>
        </p:txBody>
      </p:sp>
      <p:grpSp>
        <p:nvGrpSpPr>
          <p:cNvPr id="9" name="Group 8">
            <a:extLst>
              <a:ext uri="{FF2B5EF4-FFF2-40B4-BE49-F238E27FC236}">
                <a16:creationId xmlns:a16="http://schemas.microsoft.com/office/drawing/2014/main" id="{1BC3544F-AB43-4FB1-B0B2-EC64C6F6F9AC}"/>
              </a:ext>
            </a:extLst>
          </p:cNvPr>
          <p:cNvGrpSpPr/>
          <p:nvPr/>
        </p:nvGrpSpPr>
        <p:grpSpPr>
          <a:xfrm>
            <a:off x="158896" y="1182053"/>
            <a:ext cx="6310485" cy="3095233"/>
            <a:chOff x="1035196" y="1514267"/>
            <a:chExt cx="6310485" cy="3095233"/>
          </a:xfrm>
        </p:grpSpPr>
        <p:pic>
          <p:nvPicPr>
            <p:cNvPr id="4" name="Picture 3">
              <a:extLst>
                <a:ext uri="{FF2B5EF4-FFF2-40B4-BE49-F238E27FC236}">
                  <a16:creationId xmlns:a16="http://schemas.microsoft.com/office/drawing/2014/main" id="{6A68B02A-888F-4600-A8AF-7BCE70B392A2}"/>
                </a:ext>
              </a:extLst>
            </p:cNvPr>
            <p:cNvPicPr>
              <a:picLocks noChangeAspect="1"/>
            </p:cNvPicPr>
            <p:nvPr/>
          </p:nvPicPr>
          <p:blipFill>
            <a:blip r:embed="rId2"/>
            <a:stretch>
              <a:fillRect/>
            </a:stretch>
          </p:blipFill>
          <p:spPr>
            <a:xfrm>
              <a:off x="1035196" y="1514267"/>
              <a:ext cx="6310485" cy="3095233"/>
            </a:xfrm>
            <a:prstGeom prst="rect">
              <a:avLst/>
            </a:prstGeom>
          </p:spPr>
        </p:pic>
        <p:sp>
          <p:nvSpPr>
            <p:cNvPr id="7" name="Flowchart: Off-page Connector 6">
              <a:extLst>
                <a:ext uri="{FF2B5EF4-FFF2-40B4-BE49-F238E27FC236}">
                  <a16:creationId xmlns:a16="http://schemas.microsoft.com/office/drawing/2014/main" id="{134FB004-EC5D-4DB0-ABDC-B1EADC6C4F7A}"/>
                </a:ext>
              </a:extLst>
            </p:cNvPr>
            <p:cNvSpPr/>
            <p:nvPr/>
          </p:nvSpPr>
          <p:spPr>
            <a:xfrm rot="16200000">
              <a:off x="1538290" y="3685858"/>
              <a:ext cx="252237" cy="1258425"/>
            </a:xfrm>
            <a:prstGeom prst="flowChartOffpageConnector">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6" name="Picture 5">
              <a:extLst>
                <a:ext uri="{FF2B5EF4-FFF2-40B4-BE49-F238E27FC236}">
                  <a16:creationId xmlns:a16="http://schemas.microsoft.com/office/drawing/2014/main" id="{2C41AA70-1A21-4366-946E-ACDAB69F4178}"/>
                </a:ext>
              </a:extLst>
            </p:cNvPr>
            <p:cNvPicPr>
              <a:picLocks noChangeAspect="1"/>
            </p:cNvPicPr>
            <p:nvPr/>
          </p:nvPicPr>
          <p:blipFill rotWithShape="1">
            <a:blip r:embed="rId3"/>
            <a:srcRect t="17706" r="2283" b="15266"/>
            <a:stretch/>
          </p:blipFill>
          <p:spPr>
            <a:xfrm>
              <a:off x="1066942" y="4223606"/>
              <a:ext cx="957596" cy="195994"/>
            </a:xfrm>
            <a:prstGeom prst="rect">
              <a:avLst/>
            </a:prstGeom>
          </p:spPr>
        </p:pic>
      </p:grpSp>
      <p:pic>
        <p:nvPicPr>
          <p:cNvPr id="11" name="Picture 10">
            <a:extLst>
              <a:ext uri="{FF2B5EF4-FFF2-40B4-BE49-F238E27FC236}">
                <a16:creationId xmlns:a16="http://schemas.microsoft.com/office/drawing/2014/main" id="{66D77F9A-946F-4CF8-97BC-4C615C7E9104}"/>
              </a:ext>
            </a:extLst>
          </p:cNvPr>
          <p:cNvPicPr>
            <a:picLocks noChangeAspect="1"/>
          </p:cNvPicPr>
          <p:nvPr/>
        </p:nvPicPr>
        <p:blipFill>
          <a:blip r:embed="rId4"/>
          <a:stretch>
            <a:fillRect/>
          </a:stretch>
        </p:blipFill>
        <p:spPr>
          <a:xfrm>
            <a:off x="2049011" y="4185846"/>
            <a:ext cx="2530254" cy="1808797"/>
          </a:xfrm>
          <a:prstGeom prst="rect">
            <a:avLst/>
          </a:prstGeom>
        </p:spPr>
      </p:pic>
      <p:sp>
        <p:nvSpPr>
          <p:cNvPr id="12" name="TextBox 11">
            <a:extLst>
              <a:ext uri="{FF2B5EF4-FFF2-40B4-BE49-F238E27FC236}">
                <a16:creationId xmlns:a16="http://schemas.microsoft.com/office/drawing/2014/main" id="{C88C9865-4C6F-4238-8BE5-CF5AA8A19A12}"/>
              </a:ext>
            </a:extLst>
          </p:cNvPr>
          <p:cNvSpPr txBox="1"/>
          <p:nvPr/>
        </p:nvSpPr>
        <p:spPr>
          <a:xfrm>
            <a:off x="2782582" y="5994643"/>
            <a:ext cx="1063112" cy="261610"/>
          </a:xfrm>
          <a:prstGeom prst="rect">
            <a:avLst/>
          </a:prstGeom>
          <a:noFill/>
        </p:spPr>
        <p:txBody>
          <a:bodyPr wrap="none" rtlCol="0">
            <a:spAutoFit/>
          </a:bodyPr>
          <a:lstStyle/>
          <a:p>
            <a:r>
              <a:rPr lang="en-US" sz="1100" dirty="0" err="1"/>
              <a:t>BTR_SoC</a:t>
            </a:r>
            <a:r>
              <a:rPr lang="en-US" sz="1100" dirty="0"/>
              <a:t> [%]</a:t>
            </a:r>
            <a:endParaRPr lang="it-IT" sz="1100" dirty="0"/>
          </a:p>
        </p:txBody>
      </p:sp>
      <p:sp>
        <p:nvSpPr>
          <p:cNvPr id="13" name="TextBox 12">
            <a:extLst>
              <a:ext uri="{FF2B5EF4-FFF2-40B4-BE49-F238E27FC236}">
                <a16:creationId xmlns:a16="http://schemas.microsoft.com/office/drawing/2014/main" id="{E2DC1481-22C6-4C61-B316-33E7D818F045}"/>
              </a:ext>
            </a:extLst>
          </p:cNvPr>
          <p:cNvSpPr txBox="1"/>
          <p:nvPr/>
        </p:nvSpPr>
        <p:spPr>
          <a:xfrm rot="16200000">
            <a:off x="976768" y="4919617"/>
            <a:ext cx="1882889" cy="261610"/>
          </a:xfrm>
          <a:prstGeom prst="rect">
            <a:avLst/>
          </a:prstGeom>
          <a:noFill/>
        </p:spPr>
        <p:txBody>
          <a:bodyPr wrap="square" rtlCol="0">
            <a:spAutoFit/>
          </a:bodyPr>
          <a:lstStyle/>
          <a:p>
            <a:r>
              <a:rPr lang="en-US" sz="1100" dirty="0"/>
              <a:t>% of Max discharge Power</a:t>
            </a:r>
            <a:endParaRPr lang="it-IT" sz="1100" dirty="0"/>
          </a:p>
        </p:txBody>
      </p:sp>
      <p:sp>
        <p:nvSpPr>
          <p:cNvPr id="14" name="TextBox 13">
            <a:extLst>
              <a:ext uri="{FF2B5EF4-FFF2-40B4-BE49-F238E27FC236}">
                <a16:creationId xmlns:a16="http://schemas.microsoft.com/office/drawing/2014/main" id="{6CD602CF-D4CD-4398-BAAE-23F87A70A9EB}"/>
              </a:ext>
            </a:extLst>
          </p:cNvPr>
          <p:cNvSpPr txBox="1"/>
          <p:nvPr/>
        </p:nvSpPr>
        <p:spPr>
          <a:xfrm>
            <a:off x="6455264" y="2729669"/>
            <a:ext cx="5577840" cy="2031325"/>
          </a:xfrm>
          <a:prstGeom prst="rect">
            <a:avLst/>
          </a:prstGeom>
          <a:noFill/>
        </p:spPr>
        <p:txBody>
          <a:bodyPr wrap="square" rtlCol="0">
            <a:spAutoFit/>
          </a:bodyPr>
          <a:lstStyle/>
          <a:p>
            <a:r>
              <a:rPr lang="en-US" dirty="0"/>
              <a:t>Power deliverable from battery goes to 0 for SoC values below 20% to protect cells, since for max power requests discharge rates can reach up to 10C.</a:t>
            </a:r>
          </a:p>
          <a:p>
            <a:endParaRPr lang="en-US" dirty="0"/>
          </a:p>
          <a:p>
            <a:r>
              <a:rPr lang="en-US" dirty="0"/>
              <a:t>In this part discharge power of the battery is added to the one coming from fuel cells, composing the actual power fed to the DC lines.</a:t>
            </a:r>
            <a:endParaRPr lang="it-IT" dirty="0"/>
          </a:p>
        </p:txBody>
      </p:sp>
    </p:spTree>
    <p:extLst>
      <p:ext uri="{BB962C8B-B14F-4D97-AF65-F5344CB8AC3E}">
        <p14:creationId xmlns:p14="http://schemas.microsoft.com/office/powerpoint/2010/main" val="1969266739"/>
      </p:ext>
    </p:extLst>
  </p:cSld>
  <p:clrMapOvr>
    <a:masterClrMapping/>
  </p:clrMapOvr>
</p:sld>
</file>

<file path=ppt/theme/theme1.xml><?xml version="1.0" encoding="utf-8"?>
<a:theme xmlns:a="http://schemas.openxmlformats.org/drawingml/2006/main" name="1_TemaPODIUM">
  <a:themeElements>
    <a:clrScheme name="Podium">
      <a:dk1>
        <a:srgbClr val="000000"/>
      </a:dk1>
      <a:lt1>
        <a:srgbClr val="FFFFFF"/>
      </a:lt1>
      <a:dk2>
        <a:srgbClr val="44546A"/>
      </a:dk2>
      <a:lt2>
        <a:srgbClr val="E7E6E6"/>
      </a:lt2>
      <a:accent1>
        <a:srgbClr val="5C6D72"/>
      </a:accent1>
      <a:accent2>
        <a:srgbClr val="777775"/>
      </a:accent2>
      <a:accent3>
        <a:srgbClr val="CBCCCA"/>
      </a:accent3>
      <a:accent4>
        <a:srgbClr val="D9DCDC"/>
      </a:accent4>
      <a:accent5>
        <a:srgbClr val="5B9BD5"/>
      </a:accent5>
      <a:accent6>
        <a:srgbClr val="96E93A"/>
      </a:accent6>
      <a:hlink>
        <a:srgbClr val="F9B43D"/>
      </a:hlink>
      <a:folHlink>
        <a:srgbClr val="F2554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PODIUM" id="{5A6B6A8B-845C-954D-B299-2267699F95B6}" vid="{C9742EBA-3451-0E4A-BE75-15ED90D3EA75}"/>
    </a:ext>
  </a:extLst>
</a:theme>
</file>

<file path=ppt/theme/theme2.xml><?xml version="1.0" encoding="utf-8"?>
<a:theme xmlns:a="http://schemas.openxmlformats.org/drawingml/2006/main" name="2_TemaPODIUM">
  <a:themeElements>
    <a:clrScheme name="Podium">
      <a:dk1>
        <a:srgbClr val="000000"/>
      </a:dk1>
      <a:lt1>
        <a:srgbClr val="FFFFFF"/>
      </a:lt1>
      <a:dk2>
        <a:srgbClr val="44546A"/>
      </a:dk2>
      <a:lt2>
        <a:srgbClr val="E7E6E6"/>
      </a:lt2>
      <a:accent1>
        <a:srgbClr val="5C6D72"/>
      </a:accent1>
      <a:accent2>
        <a:srgbClr val="777775"/>
      </a:accent2>
      <a:accent3>
        <a:srgbClr val="CBCCCA"/>
      </a:accent3>
      <a:accent4>
        <a:srgbClr val="D9DCDC"/>
      </a:accent4>
      <a:accent5>
        <a:srgbClr val="5B9BD5"/>
      </a:accent5>
      <a:accent6>
        <a:srgbClr val="96E93A"/>
      </a:accent6>
      <a:hlink>
        <a:srgbClr val="F9B43D"/>
      </a:hlink>
      <a:folHlink>
        <a:srgbClr val="F2554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PODIUM" id="{5A6B6A8B-845C-954D-B299-2267699F95B6}" vid="{C9742EBA-3451-0E4A-BE75-15ED90D3EA7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ReadMe - Folder Manual</Template>
  <TotalTime>657</TotalTime>
  <Words>1100</Words>
  <Application>Microsoft Office PowerPoint</Application>
  <PresentationFormat>Widescreen</PresentationFormat>
  <Paragraphs>114</Paragraphs>
  <Slides>15</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Arial</vt:lpstr>
      <vt:lpstr>Arial Narrow</vt:lpstr>
      <vt:lpstr>Bebas Neue</vt:lpstr>
      <vt:lpstr>Calibri</vt:lpstr>
      <vt:lpstr>Gill Sans</vt:lpstr>
      <vt:lpstr>Helvetica Neue Light</vt:lpstr>
      <vt:lpstr>Lato Light</vt:lpstr>
      <vt:lpstr>Lato Regular</vt:lpstr>
      <vt:lpstr>1_TemaPODIUM</vt:lpstr>
      <vt:lpstr>2_TemaPODIUM</vt:lpstr>
      <vt:lpstr>PowerPoint Presentation</vt:lpstr>
      <vt:lpstr>PowerPoint Presentation</vt:lpstr>
      <vt:lpstr>Battery capacity (CW43 starting point)</vt:lpstr>
      <vt:lpstr>Drag torque = f(speed, power) step1</vt:lpstr>
      <vt:lpstr>Rolling resistance modeling </vt:lpstr>
      <vt:lpstr>Rolling Resistance Profile</vt:lpstr>
      <vt:lpstr>FC – Battery interaction</vt:lpstr>
      <vt:lpstr>Fuel cell model</vt:lpstr>
      <vt:lpstr>Battery Power</vt:lpstr>
      <vt:lpstr>Battery working condition (26kWh option)</vt:lpstr>
      <vt:lpstr>Actual velocity profile vs target velocity profile (Baja2020 logs)</vt:lpstr>
      <vt:lpstr>Velocity profile and SoC comparison</vt:lpstr>
      <vt:lpstr>Motors working conditions</vt:lpstr>
      <vt:lpstr>Electric power summary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Matteo Paganini</dc:creator>
  <cp:lastModifiedBy>Stefano Rapisarda</cp:lastModifiedBy>
  <cp:revision>16</cp:revision>
  <dcterms:created xsi:type="dcterms:W3CDTF">2021-10-27T15:39:21Z</dcterms:created>
  <dcterms:modified xsi:type="dcterms:W3CDTF">2021-11-05T08:28:59Z</dcterms:modified>
</cp:coreProperties>
</file>