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  <p:sldMasterId id="2147483757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3" r:id="rId4"/>
    <p:sldId id="264" r:id="rId5"/>
    <p:sldId id="265" r:id="rId6"/>
    <p:sldId id="271" r:id="rId7"/>
    <p:sldId id="272" r:id="rId8"/>
    <p:sldId id="273" r:id="rId9"/>
    <p:sldId id="268" r:id="rId10"/>
    <p:sldId id="269" r:id="rId11"/>
    <p:sldId id="270" r:id="rId12"/>
    <p:sldId id="266" r:id="rId13"/>
    <p:sldId id="267" r:id="rId14"/>
    <p:sldId id="274" r:id="rId15"/>
    <p:sldId id="262" r:id="rId16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4"/>
    <a:srgbClr val="5C6E72"/>
    <a:srgbClr val="3A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6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81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64B8055-6FAC-5B4F-B19C-4C308C0282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F8072A-40F4-4042-B2AF-62213D0AE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B198-748A-9649-B201-8DAAD06145B5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7F3A9-AFA2-1848-87EA-48FD2B23EB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8BE871-6AF3-DD4F-B1E6-4366478BC9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0233-02BA-5A4C-8335-498615E20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163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4506-09E9-D543-8021-A8BF389ECD62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E348-57F6-0C4A-9BDD-619072FF6A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322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9170D1-9E17-AF4E-B9CC-20CB441C4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2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87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4525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8568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9CF722DF-B34E-AA48-8745-6B39783B57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08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939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389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518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647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 userDrawn="1"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 userDrawn="1"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 userDrawn="1"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 userDrawn="1"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 userDrawn="1"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2596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2837579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8B782A-268F-F746-A924-A68B61F891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7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23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7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86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 userDrawn="1"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 userDrawn="1"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 userDrawn="1"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 userDrawn="1"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 userDrawn="1"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 userDrawn="1"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 userDrawn="1"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 userDrawn="1"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7417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0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1190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6"/>
            <a:ext cx="434072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907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5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13B02A-465A-1D44-9431-04C1C7D880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99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0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048101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013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lIns="183600" rIns="183600" numCol="3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17127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accent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484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333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2011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C0242C9-A629-0C4A-AA6C-4376DAEE64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BEC248-4EE6-914A-863F-33EC9AEAA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67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A6A10C-2DA7-B540-88F5-17593C5DF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6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 userDrawn="1"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 userDrawn="1"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 userDrawn="1"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 userDrawn="1"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 userDrawn="1"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 userDrawn="1"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 userDrawn="1"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 userDrawn="1"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 userDrawn="1"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 userDrawn="1"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 userDrawn="1"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 userDrawn="1"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 userDrawn="1"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 userDrawn="1"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 userDrawn="1"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 userDrawn="1"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 userDrawn="1"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 userDrawn="1"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 userDrawn="1"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 userDrawn="1"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 userDrawn="1"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 userDrawn="1"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 userDrawn="1"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 userDrawn="1"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 userDrawn="1"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 userDrawn="1"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 userDrawn="1"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 userDrawn="1"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 userDrawn="1"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 userDrawn="1"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 userDrawn="1"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 userDrawn="1"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 userDrawn="1"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 userDrawn="1"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 userDrawn="1"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 userDrawn="1"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 userDrawn="1"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 userDrawn="1"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 userDrawn="1"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 userDrawn="1"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 userDrawn="1"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 userDrawn="1"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 userDrawn="1"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 userDrawn="1"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 userDrawn="1"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 userDrawn="1"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 userDrawn="1"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 userDrawn="1"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 userDrawn="1"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 userDrawn="1"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 userDrawn="1"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 userDrawn="1"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 userDrawn="1"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 userDrawn="1"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 userDrawn="1"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 userDrawn="1"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 userDrawn="1"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 userDrawn="1"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 userDrawn="1"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 userDrawn="1"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 userDrawn="1"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 userDrawn="1"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 userDrawn="1"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 userDrawn="1"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 userDrawn="1"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 userDrawn="1"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373708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140771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 userDrawn="1"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 userDrawn="1"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 userDrawn="1"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 userDrawn="1"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 userDrawn="1"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 userDrawn="1"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 userDrawn="1"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 userDrawn="1"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 userDrawn="1"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 userDrawn="1"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 userDrawn="1"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 userDrawn="1"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 userDrawn="1"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 userDrawn="1"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 userDrawn="1"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 userDrawn="1"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 userDrawn="1"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 userDrawn="1"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 userDrawn="1"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 userDrawn="1"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 userDrawn="1"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 userDrawn="1"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 userDrawn="1"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 userDrawn="1"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 userDrawn="1"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 userDrawn="1"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 userDrawn="1"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 userDrawn="1"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 userDrawn="1"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 userDrawn="1"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 userDrawn="1"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 userDrawn="1"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 userDrawn="1"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 userDrawn="1"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 userDrawn="1"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 userDrawn="1"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 userDrawn="1"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 userDrawn="1"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 userDrawn="1"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 userDrawn="1"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 userDrawn="1"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 userDrawn="1"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 userDrawn="1"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 userDrawn="1"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 userDrawn="1"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 userDrawn="1"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 userDrawn="1"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 userDrawn="1"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 userDrawn="1"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 userDrawn="1"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 userDrawn="1"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 userDrawn="1"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 userDrawn="1"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 userDrawn="1"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 userDrawn="1"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 userDrawn="1"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 userDrawn="1"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 userDrawn="1"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 userDrawn="1"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 userDrawn="1"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 userDrawn="1"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 userDrawn="1"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 userDrawn="1"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 userDrawn="1"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 userDrawn="1"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 userDrawn="1"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80821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AD3D75-5D96-6643-9A20-0B8D2F40D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46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9F811D-BE2D-C34E-BEC3-B8573504B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875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6EFD01-6524-2C48-A6D4-E8688A6C4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11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5E1DE4-6355-AD4D-9944-8927593A3B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4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164386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 userDrawn="1"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80BAD3A3-0F6C-44B4-AF2F-C9AE7FA66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5469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133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78278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 userDrawn="1"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1569C73-BDFE-41C8-97D0-4277299073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32454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845539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3471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FFC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6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80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5051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9094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7E007E7B-F554-7C4C-BD43-9F889CF243E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2579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</a:t>
            </a:r>
            <a:r>
              <a:rPr lang="it-IT" dirty="0">
                <a:solidFill>
                  <a:schemeClr val="bg1"/>
                </a:solidFill>
              </a:rPr>
              <a:t>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43412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6207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77413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75294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 userDrawn="1"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 userDrawn="1"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 userDrawn="1"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 userDrawn="1"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 userDrawn="1"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51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63375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9492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87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422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49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6255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 userDrawn="1"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 userDrawn="1"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 userDrawn="1"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 userDrawn="1"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 userDrawn="1"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 userDrawn="1"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 userDrawn="1"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 userDrawn="1"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7559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3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8610495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8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5"/>
            <a:ext cx="4340729" cy="3280017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7759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0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 userDrawn="1"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2466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3649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5522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213270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213621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wrap="square" lIns="183600" rIns="183600" numCol="3" spcCol="547200">
            <a:norm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59840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7122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3937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272136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2178764-9265-6A45-927D-D825C37FA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734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01AADB-3962-6E4D-BD7F-53AA3BDB8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 userDrawn="1"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15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 userDrawn="1"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 userDrawn="1"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 userDrawn="1"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 userDrawn="1"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 userDrawn="1"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 userDrawn="1"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 userDrawn="1"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 userDrawn="1"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 userDrawn="1"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 userDrawn="1"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 userDrawn="1"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 userDrawn="1"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 userDrawn="1"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 userDrawn="1"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 userDrawn="1"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 userDrawn="1"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 userDrawn="1"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 userDrawn="1"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 userDrawn="1"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 userDrawn="1"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 userDrawn="1"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 userDrawn="1"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 userDrawn="1"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 userDrawn="1"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 userDrawn="1"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 userDrawn="1"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 userDrawn="1"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 userDrawn="1"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 userDrawn="1"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 userDrawn="1"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 userDrawn="1"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 userDrawn="1"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 userDrawn="1"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 userDrawn="1"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 userDrawn="1"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 userDrawn="1"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 userDrawn="1"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 userDrawn="1"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 userDrawn="1"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 userDrawn="1"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 userDrawn="1"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 userDrawn="1"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 userDrawn="1"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 userDrawn="1"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 userDrawn="1"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 userDrawn="1"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 userDrawn="1"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 userDrawn="1"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 userDrawn="1"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 userDrawn="1"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 userDrawn="1"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 userDrawn="1"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 userDrawn="1"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 userDrawn="1"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 userDrawn="1"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 userDrawn="1"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 userDrawn="1"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 userDrawn="1"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 userDrawn="1"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 userDrawn="1"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 userDrawn="1"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 userDrawn="1"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 userDrawn="1"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 userDrawn="1"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 userDrawn="1"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 userDrawn="1"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721311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 userDrawn="1"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 userDrawn="1"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 userDrawn="1"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 userDrawn="1"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 userDrawn="1"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 userDrawn="1"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 userDrawn="1"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 userDrawn="1"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 userDrawn="1"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 userDrawn="1"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 userDrawn="1"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 userDrawn="1"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 userDrawn="1"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 userDrawn="1"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 userDrawn="1"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 userDrawn="1"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 userDrawn="1"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 userDrawn="1"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 userDrawn="1"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 userDrawn="1"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 userDrawn="1"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 userDrawn="1"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 userDrawn="1"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 userDrawn="1"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 userDrawn="1"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 userDrawn="1"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 userDrawn="1"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 userDrawn="1"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 userDrawn="1"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 userDrawn="1"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 userDrawn="1"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 userDrawn="1"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 userDrawn="1"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 userDrawn="1"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 userDrawn="1"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 userDrawn="1"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 userDrawn="1"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 userDrawn="1"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 userDrawn="1"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 userDrawn="1"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 userDrawn="1"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 userDrawn="1"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 userDrawn="1"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 userDrawn="1"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 userDrawn="1"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 userDrawn="1"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 userDrawn="1"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 userDrawn="1"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 userDrawn="1"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 userDrawn="1"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 userDrawn="1"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 userDrawn="1"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 userDrawn="1"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 userDrawn="1"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 userDrawn="1"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 userDrawn="1"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 userDrawn="1"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 userDrawn="1"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 userDrawn="1"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 userDrawn="1"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 userDrawn="1"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 userDrawn="1"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 userDrawn="1"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 userDrawn="1"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 userDrawn="1"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 userDrawn="1"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1307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9075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slideLayout" Target="../slideLayouts/slideLayout80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 userDrawn="1"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 userDrawn="1"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PARAGRAFO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 userDrawn="1"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0159C1D-1400-5442-81C6-35F58E08AC0D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97" r:id="rId4"/>
    <p:sldLayoutId id="2147483799" r:id="rId5"/>
    <p:sldLayoutId id="2147483723" r:id="rId6"/>
    <p:sldLayoutId id="2147483800" r:id="rId7"/>
    <p:sldLayoutId id="2147483801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  <p:sldLayoutId id="2147483750" r:id="rId34"/>
    <p:sldLayoutId id="2147483751" r:id="rId35"/>
    <p:sldLayoutId id="2147483752" r:id="rId36"/>
    <p:sldLayoutId id="2147483753" r:id="rId37"/>
    <p:sldLayoutId id="2147483754" r:id="rId38"/>
    <p:sldLayoutId id="2147483755" r:id="rId39"/>
    <p:sldLayoutId id="2147483756" r:id="rId4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 userDrawn="1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 userDrawn="1"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 userDrawn="1"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 userDrawn="1"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6BFAC9A-A603-7146-A2B8-D6618A7A545E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96" r:id="rId2"/>
    <p:sldLayoutId id="2147483759" r:id="rId3"/>
    <p:sldLayoutId id="2147483760" r:id="rId4"/>
    <p:sldLayoutId id="2147483798" r:id="rId5"/>
    <p:sldLayoutId id="2147483761" r:id="rId6"/>
    <p:sldLayoutId id="2147483762" r:id="rId7"/>
    <p:sldLayoutId id="2147483802" r:id="rId8"/>
    <p:sldLayoutId id="214748380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71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65B9-FF71-4386-BC6A-F333698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Outing #3 </a:t>
            </a:r>
            <a:r>
              <a:rPr lang="en-GB" sz="2400" dirty="0" err="1"/>
              <a:t>Driver:RW</a:t>
            </a:r>
            <a:r>
              <a:rPr lang="en-GB" sz="2400" dirty="0"/>
              <a:t> Pressure rise from pit out, delta from target</a:t>
            </a:r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8A8E8-6F34-454B-8A81-0D0368B09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10</a:t>
            </a:fld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CF91BC-4559-4994-A174-AAA7C07A6DCD}"/>
              </a:ext>
            </a:extLst>
          </p:cNvPr>
          <p:cNvGrpSpPr/>
          <p:nvPr/>
        </p:nvGrpSpPr>
        <p:grpSpPr>
          <a:xfrm>
            <a:off x="11344222" y="1393794"/>
            <a:ext cx="692458" cy="1083076"/>
            <a:chOff x="11003871" y="1278385"/>
            <a:chExt cx="692458" cy="10830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1DCF71-C5DA-46EE-8BC3-E19E4D239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49" t="30311" r="27301" b="30544"/>
            <a:stretch/>
          </p:blipFill>
          <p:spPr>
            <a:xfrm>
              <a:off x="11003871" y="1615736"/>
              <a:ext cx="692458" cy="74572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5CF882-EECD-4489-8A8D-9A53F55C708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11350100" y="1278385"/>
              <a:ext cx="0" cy="1083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6A7EDF-B9F1-4E2F-BF64-060F2E3C6B7D}"/>
              </a:ext>
            </a:extLst>
          </p:cNvPr>
          <p:cNvSpPr txBox="1"/>
          <p:nvPr/>
        </p:nvSpPr>
        <p:spPr>
          <a:xfrm>
            <a:off x="2097678" y="6472873"/>
            <a:ext cx="193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Rise from Pit Out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87B85-42EA-4821-AE6D-686D2B431E13}"/>
              </a:ext>
            </a:extLst>
          </p:cNvPr>
          <p:cNvSpPr txBox="1"/>
          <p:nvPr/>
        </p:nvSpPr>
        <p:spPr>
          <a:xfrm>
            <a:off x="8102600" y="6440172"/>
            <a:ext cx="193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Delta from Target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A7F78-0B7D-4545-990A-F538ED98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0" y="1146222"/>
            <a:ext cx="10467975" cy="50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6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57A9-8239-47BA-A9DC-268FFF89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best lap comparison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0A37D-F774-459C-A036-A452103B7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F50E5-F76C-427F-8418-82ECB2018A1E}"/>
              </a:ext>
            </a:extLst>
          </p:cNvPr>
          <p:cNvSpPr txBox="1"/>
          <p:nvPr/>
        </p:nvSpPr>
        <p:spPr>
          <a:xfrm>
            <a:off x="3941686" y="6434696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Red : RD Blue: RW 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BC616-C0B3-48B7-8EC6-0323D6FB6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"/>
          <a:stretch/>
        </p:blipFill>
        <p:spPr>
          <a:xfrm>
            <a:off x="65073" y="1126747"/>
            <a:ext cx="12099953" cy="4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8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A6B5-0A4D-43E5-A30E-ED8449D5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RPM @upshift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0DF3B-1F6F-4FBC-8F44-FD150AD93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31D76-43B3-4EEB-8914-4D0A0C591AB4}"/>
              </a:ext>
            </a:extLst>
          </p:cNvPr>
          <p:cNvSpPr txBox="1"/>
          <p:nvPr/>
        </p:nvSpPr>
        <p:spPr>
          <a:xfrm>
            <a:off x="4627485" y="6440172"/>
            <a:ext cx="225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Red : RD Blue: RW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37411-97CE-40C3-9F81-4BB015E9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5" y="1114532"/>
            <a:ext cx="11050110" cy="51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1E86-6CBB-4A56-9103-6B996C54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Wheel Config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CEDA1-2F62-4C45-8054-EAFBE44C7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52C0B-F94B-4EAB-A9B7-C80B7231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91" y="1144462"/>
            <a:ext cx="10528917" cy="5143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F3F0D-124E-41ED-9342-9355BBCAD918}"/>
              </a:ext>
            </a:extLst>
          </p:cNvPr>
          <p:cNvSpPr txBox="1"/>
          <p:nvPr/>
        </p:nvSpPr>
        <p:spPr>
          <a:xfrm>
            <a:off x="2512380" y="6440172"/>
            <a:ext cx="428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Last RW Stint with #708 Steering Wheel</a:t>
            </a:r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1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6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Outing #1 </a:t>
            </a:r>
            <a:r>
              <a:rPr lang="en-GB" dirty="0" err="1"/>
              <a:t>Driver:RD</a:t>
            </a:r>
            <a:r>
              <a:rPr lang="en-GB" dirty="0"/>
              <a:t> Tyre pressure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AC9D-9A1C-4B71-9F4D-33C64B71D6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1145219"/>
            <a:ext cx="11878321" cy="5157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D18D2-6423-4CF6-9EF4-6A1CCBB0E4A8}"/>
              </a:ext>
            </a:extLst>
          </p:cNvPr>
          <p:cNvGrpSpPr/>
          <p:nvPr/>
        </p:nvGrpSpPr>
        <p:grpSpPr>
          <a:xfrm>
            <a:off x="10847829" y="1278385"/>
            <a:ext cx="692458" cy="1083076"/>
            <a:chOff x="11003871" y="1278385"/>
            <a:chExt cx="692458" cy="10830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9CBDC5-8A41-4502-ACCA-8C6F599D2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49" t="30311" r="27301" b="30544"/>
            <a:stretch/>
          </p:blipFill>
          <p:spPr>
            <a:xfrm>
              <a:off x="11003871" y="1615736"/>
              <a:ext cx="692458" cy="74572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B762A7-8020-4184-A2A6-1A92828545B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11350100" y="1278385"/>
              <a:ext cx="0" cy="1083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305BB2-1711-4062-AA49-9BD82954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3" y="1145219"/>
            <a:ext cx="10679776" cy="49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713-99C7-40B6-BBC8-5D0253C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Outing #1 </a:t>
            </a:r>
            <a:r>
              <a:rPr lang="en-GB" sz="2800" dirty="0" err="1"/>
              <a:t>Driver:RD</a:t>
            </a:r>
            <a:r>
              <a:rPr lang="en-GB" sz="2800" dirty="0"/>
              <a:t> Tyre surf and gas temp</a:t>
            </a:r>
            <a:endParaRPr lang="it-IT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6030-FA15-43D3-9F09-2C736D2EC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3</a:t>
            </a:fld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55712-FBEC-482C-B474-D6C3B988C487}"/>
              </a:ext>
            </a:extLst>
          </p:cNvPr>
          <p:cNvGrpSpPr/>
          <p:nvPr/>
        </p:nvGrpSpPr>
        <p:grpSpPr>
          <a:xfrm>
            <a:off x="11412219" y="1103625"/>
            <a:ext cx="692458" cy="1083076"/>
            <a:chOff x="11003871" y="1278385"/>
            <a:chExt cx="692458" cy="10830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E7FE1-E312-410E-8152-0311CC3A5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49" t="30311" r="27301" b="30544"/>
            <a:stretch/>
          </p:blipFill>
          <p:spPr>
            <a:xfrm>
              <a:off x="11003871" y="1615736"/>
              <a:ext cx="692458" cy="74572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157324-5DC5-44C2-AB97-FEE2C2BCEE9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11350100" y="1278385"/>
              <a:ext cx="0" cy="1083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D925C0-44BC-476B-A34B-CB8CCDA758F8}"/>
              </a:ext>
            </a:extLst>
          </p:cNvPr>
          <p:cNvSpPr txBox="1"/>
          <p:nvPr/>
        </p:nvSpPr>
        <p:spPr>
          <a:xfrm>
            <a:off x="5513036" y="6470949"/>
            <a:ext cx="347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+</a:t>
            </a:r>
            <a:r>
              <a:rPr lang="en-GB" sz="1400" dirty="0">
                <a:solidFill>
                  <a:schemeClr val="bg1"/>
                </a:solidFill>
              </a:rPr>
              <a:t>: gas temps </a:t>
            </a:r>
            <a:r>
              <a:rPr lang="en-GB" sz="1400" b="1" dirty="0">
                <a:solidFill>
                  <a:schemeClr val="bg1"/>
                </a:solidFill>
              </a:rPr>
              <a:t>line</a:t>
            </a:r>
            <a:r>
              <a:rPr lang="en-GB" sz="1400" dirty="0">
                <a:solidFill>
                  <a:schemeClr val="bg1"/>
                </a:solidFill>
              </a:rPr>
              <a:t>: surface temps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FC170-6C6B-4415-99DD-6AC3153E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" y="1103625"/>
            <a:ext cx="11327907" cy="52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65B9-FF71-4386-BC6A-F333698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Outing #1 </a:t>
            </a:r>
            <a:r>
              <a:rPr lang="en-GB" sz="2400" dirty="0" err="1"/>
              <a:t>Driver:RD</a:t>
            </a:r>
            <a:r>
              <a:rPr lang="en-GB" sz="2400" dirty="0"/>
              <a:t> Pressure rise from pit out, delta from target</a:t>
            </a:r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8A8E8-6F34-454B-8A81-0D0368B09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4</a:t>
            </a:fld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CF91BC-4559-4994-A174-AAA7C07A6DCD}"/>
              </a:ext>
            </a:extLst>
          </p:cNvPr>
          <p:cNvGrpSpPr/>
          <p:nvPr/>
        </p:nvGrpSpPr>
        <p:grpSpPr>
          <a:xfrm>
            <a:off x="11344222" y="1393794"/>
            <a:ext cx="692458" cy="1083076"/>
            <a:chOff x="11003871" y="1278385"/>
            <a:chExt cx="692458" cy="10830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1DCF71-C5DA-46EE-8BC3-E19E4D239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49" t="30311" r="27301" b="30544"/>
            <a:stretch/>
          </p:blipFill>
          <p:spPr>
            <a:xfrm>
              <a:off x="11003871" y="1615736"/>
              <a:ext cx="692458" cy="74572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5CF882-EECD-4489-8A8D-9A53F55C708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11350100" y="1278385"/>
              <a:ext cx="0" cy="1083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6A7EDF-B9F1-4E2F-BF64-060F2E3C6B7D}"/>
              </a:ext>
            </a:extLst>
          </p:cNvPr>
          <p:cNvSpPr txBox="1"/>
          <p:nvPr/>
        </p:nvSpPr>
        <p:spPr>
          <a:xfrm>
            <a:off x="2097678" y="6472873"/>
            <a:ext cx="193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Rise from Pit Out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87B85-42EA-4821-AE6D-686D2B431E13}"/>
              </a:ext>
            </a:extLst>
          </p:cNvPr>
          <p:cNvSpPr txBox="1"/>
          <p:nvPr/>
        </p:nvSpPr>
        <p:spPr>
          <a:xfrm>
            <a:off x="8102600" y="6440172"/>
            <a:ext cx="193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Delta from Target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68EAD-27B0-45C6-B2E8-A63BB7E53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393794"/>
            <a:ext cx="11306121" cy="45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Outing #2 </a:t>
            </a:r>
            <a:r>
              <a:rPr lang="en-GB" dirty="0" err="1"/>
              <a:t>Driver:RD</a:t>
            </a:r>
            <a:r>
              <a:rPr lang="en-GB" dirty="0"/>
              <a:t> Tyre pressure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AC9D-9A1C-4B71-9F4D-33C64B71D6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1145219"/>
            <a:ext cx="11878321" cy="5157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D18D2-6423-4CF6-9EF4-6A1CCBB0E4A8}"/>
              </a:ext>
            </a:extLst>
          </p:cNvPr>
          <p:cNvGrpSpPr/>
          <p:nvPr/>
        </p:nvGrpSpPr>
        <p:grpSpPr>
          <a:xfrm>
            <a:off x="10847829" y="1278385"/>
            <a:ext cx="692458" cy="1083076"/>
            <a:chOff x="11003871" y="1278385"/>
            <a:chExt cx="692458" cy="10830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9CBDC5-8A41-4502-ACCA-8C6F599D2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49" t="30311" r="27301" b="30544"/>
            <a:stretch/>
          </p:blipFill>
          <p:spPr>
            <a:xfrm>
              <a:off x="11003871" y="1615736"/>
              <a:ext cx="692458" cy="74572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B762A7-8020-4184-A2A6-1A92828545B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11350100" y="1278385"/>
              <a:ext cx="0" cy="1083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790A35-3480-426E-9A47-839EE11A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3" y="1145219"/>
            <a:ext cx="10488171" cy="48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713-99C7-40B6-BBC8-5D0253C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Outing #2 </a:t>
            </a:r>
            <a:r>
              <a:rPr lang="en-GB" sz="2800" dirty="0" err="1"/>
              <a:t>Driver:RD</a:t>
            </a:r>
            <a:r>
              <a:rPr lang="en-GB" sz="2800" dirty="0"/>
              <a:t> Tyre surf and gas temp</a:t>
            </a:r>
            <a:endParaRPr lang="it-IT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6030-FA15-43D3-9F09-2C736D2EC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6</a:t>
            </a:fld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55712-FBEC-482C-B474-D6C3B988C487}"/>
              </a:ext>
            </a:extLst>
          </p:cNvPr>
          <p:cNvGrpSpPr/>
          <p:nvPr/>
        </p:nvGrpSpPr>
        <p:grpSpPr>
          <a:xfrm>
            <a:off x="11412219" y="1103625"/>
            <a:ext cx="692458" cy="1083076"/>
            <a:chOff x="11003871" y="1278385"/>
            <a:chExt cx="692458" cy="10830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E7FE1-E312-410E-8152-0311CC3A5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49" t="30311" r="27301" b="30544"/>
            <a:stretch/>
          </p:blipFill>
          <p:spPr>
            <a:xfrm>
              <a:off x="11003871" y="1615736"/>
              <a:ext cx="692458" cy="74572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157324-5DC5-44C2-AB97-FEE2C2BCEE9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11350100" y="1278385"/>
              <a:ext cx="0" cy="1083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D925C0-44BC-476B-A34B-CB8CCDA758F8}"/>
              </a:ext>
            </a:extLst>
          </p:cNvPr>
          <p:cNvSpPr txBox="1"/>
          <p:nvPr/>
        </p:nvSpPr>
        <p:spPr>
          <a:xfrm>
            <a:off x="5513036" y="6470949"/>
            <a:ext cx="347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+</a:t>
            </a:r>
            <a:r>
              <a:rPr lang="en-GB" sz="1400" dirty="0">
                <a:solidFill>
                  <a:schemeClr val="bg1"/>
                </a:solidFill>
              </a:rPr>
              <a:t>: gas temps </a:t>
            </a:r>
            <a:r>
              <a:rPr lang="en-GB" sz="1400" b="1" dirty="0">
                <a:solidFill>
                  <a:schemeClr val="bg1"/>
                </a:solidFill>
              </a:rPr>
              <a:t>line</a:t>
            </a:r>
            <a:r>
              <a:rPr lang="en-GB" sz="1400" dirty="0">
                <a:solidFill>
                  <a:schemeClr val="bg1"/>
                </a:solidFill>
              </a:rPr>
              <a:t>: surface temps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936B7-D40F-403D-A61E-39B8A877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" y="1103625"/>
            <a:ext cx="11232554" cy="52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65B9-FF71-4386-BC6A-F333698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Outing #2 </a:t>
            </a:r>
            <a:r>
              <a:rPr lang="en-GB" sz="2400" dirty="0" err="1"/>
              <a:t>Driver:RD</a:t>
            </a:r>
            <a:r>
              <a:rPr lang="en-GB" sz="2400" dirty="0"/>
              <a:t> Pressure rise from pit out, delta from target</a:t>
            </a:r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8A8E8-6F34-454B-8A81-0D0368B09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7</a:t>
            </a:fld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CF91BC-4559-4994-A174-AAA7C07A6DCD}"/>
              </a:ext>
            </a:extLst>
          </p:cNvPr>
          <p:cNvGrpSpPr/>
          <p:nvPr/>
        </p:nvGrpSpPr>
        <p:grpSpPr>
          <a:xfrm>
            <a:off x="11344222" y="1393794"/>
            <a:ext cx="692458" cy="1083076"/>
            <a:chOff x="11003871" y="1278385"/>
            <a:chExt cx="692458" cy="10830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1DCF71-C5DA-46EE-8BC3-E19E4D239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49" t="30311" r="27301" b="30544"/>
            <a:stretch/>
          </p:blipFill>
          <p:spPr>
            <a:xfrm>
              <a:off x="11003871" y="1615736"/>
              <a:ext cx="692458" cy="74572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5CF882-EECD-4489-8A8D-9A53F55C708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11350100" y="1278385"/>
              <a:ext cx="0" cy="1083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6A7EDF-B9F1-4E2F-BF64-060F2E3C6B7D}"/>
              </a:ext>
            </a:extLst>
          </p:cNvPr>
          <p:cNvSpPr txBox="1"/>
          <p:nvPr/>
        </p:nvSpPr>
        <p:spPr>
          <a:xfrm>
            <a:off x="2097678" y="6472873"/>
            <a:ext cx="193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Rise from Pit Out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87B85-42EA-4821-AE6D-686D2B431E13}"/>
              </a:ext>
            </a:extLst>
          </p:cNvPr>
          <p:cNvSpPr txBox="1"/>
          <p:nvPr/>
        </p:nvSpPr>
        <p:spPr>
          <a:xfrm>
            <a:off x="8102600" y="6440172"/>
            <a:ext cx="193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Delta from Target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80534-3920-4027-AD97-B8CDD7FE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24" y="1184371"/>
            <a:ext cx="10477551" cy="50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Outing #3 </a:t>
            </a:r>
            <a:r>
              <a:rPr lang="en-GB" dirty="0" err="1"/>
              <a:t>Driver:RW</a:t>
            </a:r>
            <a:r>
              <a:rPr lang="en-GB" dirty="0"/>
              <a:t> Tyre pressure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AC9D-9A1C-4B71-9F4D-33C64B71D6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1145219"/>
            <a:ext cx="11878321" cy="5157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D18D2-6423-4CF6-9EF4-6A1CCBB0E4A8}"/>
              </a:ext>
            </a:extLst>
          </p:cNvPr>
          <p:cNvGrpSpPr/>
          <p:nvPr/>
        </p:nvGrpSpPr>
        <p:grpSpPr>
          <a:xfrm>
            <a:off x="10847829" y="1278385"/>
            <a:ext cx="692458" cy="1083076"/>
            <a:chOff x="11003871" y="1278385"/>
            <a:chExt cx="692458" cy="10830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9CBDC5-8A41-4502-ACCA-8C6F599D2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49" t="30311" r="27301" b="30544"/>
            <a:stretch/>
          </p:blipFill>
          <p:spPr>
            <a:xfrm>
              <a:off x="11003871" y="1615736"/>
              <a:ext cx="692458" cy="74572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B762A7-8020-4184-A2A6-1A92828545B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11350100" y="1278385"/>
              <a:ext cx="0" cy="1083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ED750D0-D6A4-4362-B8E0-BC37FF69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3" y="1134425"/>
            <a:ext cx="10687050" cy="51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9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713-99C7-40B6-BBC8-5D0253C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Outing #3 </a:t>
            </a:r>
            <a:r>
              <a:rPr lang="en-GB" sz="2800" dirty="0" err="1"/>
              <a:t>Driver:RW</a:t>
            </a:r>
            <a:r>
              <a:rPr lang="en-GB" sz="2800" dirty="0"/>
              <a:t> Tyre surf and gas temp</a:t>
            </a:r>
            <a:endParaRPr lang="it-IT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6030-FA15-43D3-9F09-2C736D2EC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9</a:t>
            </a:fld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55712-FBEC-482C-B474-D6C3B988C487}"/>
              </a:ext>
            </a:extLst>
          </p:cNvPr>
          <p:cNvGrpSpPr/>
          <p:nvPr/>
        </p:nvGrpSpPr>
        <p:grpSpPr>
          <a:xfrm>
            <a:off x="11412219" y="1103625"/>
            <a:ext cx="692458" cy="1083076"/>
            <a:chOff x="11003871" y="1278385"/>
            <a:chExt cx="692458" cy="10830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E7FE1-E312-410E-8152-0311CC3A5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49" t="30311" r="27301" b="30544"/>
            <a:stretch/>
          </p:blipFill>
          <p:spPr>
            <a:xfrm>
              <a:off x="11003871" y="1615736"/>
              <a:ext cx="692458" cy="74572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157324-5DC5-44C2-AB97-FEE2C2BCEE9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11350100" y="1278385"/>
              <a:ext cx="0" cy="1083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D925C0-44BC-476B-A34B-CB8CCDA758F8}"/>
              </a:ext>
            </a:extLst>
          </p:cNvPr>
          <p:cNvSpPr txBox="1"/>
          <p:nvPr/>
        </p:nvSpPr>
        <p:spPr>
          <a:xfrm>
            <a:off x="5513036" y="6470949"/>
            <a:ext cx="347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+</a:t>
            </a:r>
            <a:r>
              <a:rPr lang="en-GB" sz="1400" dirty="0">
                <a:solidFill>
                  <a:schemeClr val="bg1"/>
                </a:solidFill>
              </a:rPr>
              <a:t>: gas temps </a:t>
            </a:r>
            <a:r>
              <a:rPr lang="en-GB" sz="1400" b="1" dirty="0">
                <a:solidFill>
                  <a:schemeClr val="bg1"/>
                </a:solidFill>
              </a:rPr>
              <a:t>line</a:t>
            </a:r>
            <a:r>
              <a:rPr lang="en-GB" sz="1400" dirty="0">
                <a:solidFill>
                  <a:schemeClr val="bg1"/>
                </a:solidFill>
              </a:rPr>
              <a:t>: surface temps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9B405-63E6-440C-835D-A11DFED7B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" y="1103624"/>
            <a:ext cx="10937996" cy="52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683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ppt/theme/theme2.xml><?xml version="1.0" encoding="utf-8"?>
<a:theme xmlns:a="http://schemas.openxmlformats.org/drawingml/2006/main" name="2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TemaPODIUM</Template>
  <TotalTime>1186</TotalTime>
  <Words>183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Bebas Neue</vt:lpstr>
      <vt:lpstr>Calibri</vt:lpstr>
      <vt:lpstr>Gill Sans</vt:lpstr>
      <vt:lpstr>Helvetica Neue Light</vt:lpstr>
      <vt:lpstr>Lato Light</vt:lpstr>
      <vt:lpstr>Lato Regular</vt:lpstr>
      <vt:lpstr>1_TemaPODIUM</vt:lpstr>
      <vt:lpstr>2_TemaPODIUM</vt:lpstr>
      <vt:lpstr>PowerPoint Presentation</vt:lpstr>
      <vt:lpstr>Outing #1 Driver:RD Tyre pressure</vt:lpstr>
      <vt:lpstr>Outing #1 Driver:RD Tyre surf and gas temp</vt:lpstr>
      <vt:lpstr>Outing #1 Driver:RD Pressure rise from pit out, delta from target</vt:lpstr>
      <vt:lpstr>Outing #2 Driver:RD Tyre pressure</vt:lpstr>
      <vt:lpstr>Outing #2 Driver:RD Tyre surf and gas temp</vt:lpstr>
      <vt:lpstr>Outing #2 Driver:RD Pressure rise from pit out, delta from target</vt:lpstr>
      <vt:lpstr>Outing #3 Driver:RW Tyre pressure</vt:lpstr>
      <vt:lpstr>Outing #3 Driver:RW Tyre surf and gas temp</vt:lpstr>
      <vt:lpstr>Outing #3 Driver:RW Pressure rise from pit out, delta from target</vt:lpstr>
      <vt:lpstr>Driver best lap comparison</vt:lpstr>
      <vt:lpstr>RPM @upshift</vt:lpstr>
      <vt:lpstr>Steering Wheel Config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Podium</dc:title>
  <dc:subject/>
  <dc:creator>Fabio.Vitti</dc:creator>
  <cp:keywords/>
  <dc:description/>
  <cp:lastModifiedBy>Matteo Paganini</cp:lastModifiedBy>
  <cp:revision>100</cp:revision>
  <cp:lastPrinted>2021-07-16T15:49:19Z</cp:lastPrinted>
  <dcterms:created xsi:type="dcterms:W3CDTF">2018-04-03T13:12:41Z</dcterms:created>
  <dcterms:modified xsi:type="dcterms:W3CDTF">2021-07-16T15:51:57Z</dcterms:modified>
  <cp:category/>
</cp:coreProperties>
</file>