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797675" cy="9926638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C4C5B-DCC1-4F9E-96B5-F0CFB50BF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E61AE-88DA-4D56-AC91-1831EDAAD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7834D-6CCD-445C-A049-847DA6A7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2E4B-832F-4B83-868E-F23E471A5966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13B1C-51A0-4B55-B13F-A9D4839CE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990F4-76C1-4794-99D8-9B171C4F7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8891-C3F5-4244-B014-41CF9E6C1B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4167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6D12-E22C-4BE8-AE55-604F5CE07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AA78EC-32BC-4F21-B823-AEA832E03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B84D1-547E-48F8-BDC9-F389A73A3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2E4B-832F-4B83-868E-F23E471A5966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3190F-1F8E-4EFD-8450-AFB87BA0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9C723-1804-418E-A431-7EB71E4A5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8891-C3F5-4244-B014-41CF9E6C1B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400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6D892-B7A5-4F6A-ABA8-95EE64F3F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C2F4B-277B-43FE-BFA7-5577C398E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1A162-C4F7-4E35-B665-A5FAE036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2E4B-832F-4B83-868E-F23E471A5966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E0441-D1EC-4FEE-BC21-B7BE46164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3B520-FDA2-4F84-ACF7-472490DE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8891-C3F5-4244-B014-41CF9E6C1B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24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C7A9C-822A-4238-A9EC-2AE3B55A5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F601E-F10A-4E1B-BEBD-C3BB27703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8E022-4990-45D9-B333-128525BC4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2E4B-832F-4B83-868E-F23E471A5966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973C2-268B-4D8F-9EFA-C6258770D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C81FC-1203-417E-A8AC-2ED3A5642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8891-C3F5-4244-B014-41CF9E6C1B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175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75FA-600D-4C0F-B4BD-0FE7333B4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CA4E3-8C32-46F4-8E29-F22CAC557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91725-B812-455B-856D-D1058D5F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2E4B-832F-4B83-868E-F23E471A5966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C57D8-AE50-4AC5-AA65-5F1F9C5E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DC95C-51DE-4552-A540-9BC63888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8891-C3F5-4244-B014-41CF9E6C1B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011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84864-FDE0-4B3E-ABFF-98179A66D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7016E-C558-4746-A669-B2A68BA8B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8A6FC-BA21-4DFE-94DC-384A3D17B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FAEC5-C8C1-4BBB-B06B-406916D6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2E4B-832F-4B83-868E-F23E471A5966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AF1FD-A66E-4D8E-9C62-DEBC200D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DAAD5-5C9D-48BA-87EF-AEB50A16D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8891-C3F5-4244-B014-41CF9E6C1B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583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AE8B-4308-4815-BFDF-C7C511835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9D490-6D82-4436-AECE-D8093C6EA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31D57-1DB6-4834-8EAB-7940F0407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BA177-462C-4011-84F7-CB63CE8AA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469C67-39C7-4AE6-B7BB-4C3AB2D659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E7BCA5-B0AF-406B-8BE1-73D2E0EAF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2E4B-832F-4B83-868E-F23E471A5966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8EDDC9-A627-4CDA-BD20-D1B72601E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585A80-DC36-4B95-8D6C-4E4BAD36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8891-C3F5-4244-B014-41CF9E6C1B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14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4BE09-B9D7-4B8B-AED6-E8F0768B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F0185-C8CE-4596-9CB0-27390352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2E4B-832F-4B83-868E-F23E471A5966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5B28BD-0D47-44FC-B9E4-22A7515ED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43621-C18F-4177-AD18-F6081E467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8891-C3F5-4244-B014-41CF9E6C1B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736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C6D6DA-5A6F-4C92-883B-F1639AED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2E4B-832F-4B83-868E-F23E471A5966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8AC7D-F305-47F5-8DCF-D55770E9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DFFB4-222E-46CB-AE25-66E7A94E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8891-C3F5-4244-B014-41CF9E6C1B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406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EA9E-325C-488A-B743-1580D2A4A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16D2E-A7D6-4037-AB8A-FEE10398E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62D9A-12F6-4052-B462-040329790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62C7F-040C-404E-9113-80DEBFF1F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2E4B-832F-4B83-868E-F23E471A5966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BAEF9-CDD0-4397-A8E8-BE892062F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445F9-9C78-48BA-BC68-02F4BF5A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8891-C3F5-4244-B014-41CF9E6C1B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147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52E92-EB99-4E3D-B343-85EC7DD03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B8095-9B05-4371-AC3D-93528C7436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ABA15-8AE5-4B80-A02A-7AE3D0563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CEF73-3066-4583-9AD3-272CCDDF8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2E4B-832F-4B83-868E-F23E471A5966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961AE-51F0-4532-A860-05AD90059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6DFE2-43A0-4F6F-94D8-9EC32019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8891-C3F5-4244-B014-41CF9E6C1B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4673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EF0012-424F-46E5-ABBD-4C8688166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E2226-DACE-4A02-94EF-26FFA2760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D1B2D-4B91-4ED0-AEF7-55EE4610E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C2E4B-832F-4B83-868E-F23E471A5966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3D49C-76D4-42F6-9F07-647245668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B94BD-FE24-4A60-BCF1-0452317D1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A8891-C3F5-4244-B014-41CF9E6C1B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217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E80A2-389E-44E4-8B74-2519592779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73492-112C-4E5F-A441-F1E4DBA083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DAA785-5042-46B5-BA28-375421298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1122363"/>
            <a:ext cx="11569700" cy="56278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495BAA-6A4E-42B4-91EA-224D5FD27BF8}"/>
              </a:ext>
            </a:extLst>
          </p:cNvPr>
          <p:cNvSpPr txBox="1"/>
          <p:nvPr/>
        </p:nvSpPr>
        <p:spPr>
          <a:xfrm>
            <a:off x="1041400" y="107770"/>
            <a:ext cx="2309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Driver:</a:t>
            </a:r>
            <a:r>
              <a:rPr lang="en-US" sz="2400" dirty="0"/>
              <a:t> PD</a:t>
            </a:r>
            <a:br>
              <a:rPr lang="en-US" sz="2400" dirty="0"/>
            </a:br>
            <a:r>
              <a:rPr lang="en-US" sz="2400" b="1" dirty="0" err="1">
                <a:solidFill>
                  <a:srgbClr val="FF0000"/>
                </a:solidFill>
              </a:rPr>
              <a:t>Laptime</a:t>
            </a:r>
            <a:r>
              <a:rPr lang="en-US" sz="2400" b="1" dirty="0">
                <a:solidFill>
                  <a:srgbClr val="FF0000"/>
                </a:solidFill>
              </a:rPr>
              <a:t>:</a:t>
            </a:r>
            <a:r>
              <a:rPr lang="en-US" sz="2400" dirty="0"/>
              <a:t> 1:36.86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30400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A70AA8-DB43-4B9D-A0D2-F7350D8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05034" cy="4089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C10604-ABD9-41AD-B25E-2697FBD56E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62"/>
          <a:stretch/>
        </p:blipFill>
        <p:spPr>
          <a:xfrm>
            <a:off x="1026885" y="1208016"/>
            <a:ext cx="11098003" cy="558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82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Paganini</dc:creator>
  <cp:lastModifiedBy>Matteo Paganini</cp:lastModifiedBy>
  <cp:revision>2</cp:revision>
  <cp:lastPrinted>2021-07-17T09:02:27Z</cp:lastPrinted>
  <dcterms:created xsi:type="dcterms:W3CDTF">2021-07-16T12:08:54Z</dcterms:created>
  <dcterms:modified xsi:type="dcterms:W3CDTF">2021-07-17T09:03:32Z</dcterms:modified>
</cp:coreProperties>
</file>