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  <p:sldMasterId id="2147483757" r:id="rId2"/>
  </p:sldMasterIdLst>
  <p:notesMasterIdLst>
    <p:notesMasterId r:id="rId20"/>
  </p:notesMasterIdLst>
  <p:handoutMasterIdLst>
    <p:handoutMasterId r:id="rId21"/>
  </p:handoutMasterIdLst>
  <p:sldIdLst>
    <p:sldId id="257" r:id="rId3"/>
    <p:sldId id="269" r:id="rId4"/>
    <p:sldId id="265" r:id="rId5"/>
    <p:sldId id="274" r:id="rId6"/>
    <p:sldId id="279" r:id="rId7"/>
    <p:sldId id="275" r:id="rId8"/>
    <p:sldId id="267" r:id="rId9"/>
    <p:sldId id="266" r:id="rId10"/>
    <p:sldId id="263" r:id="rId11"/>
    <p:sldId id="276" r:id="rId12"/>
    <p:sldId id="277" r:id="rId13"/>
    <p:sldId id="270" r:id="rId14"/>
    <p:sldId id="280" r:id="rId15"/>
    <p:sldId id="278" r:id="rId16"/>
    <p:sldId id="272" r:id="rId17"/>
    <p:sldId id="273" r:id="rId18"/>
    <p:sldId id="262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4"/>
    <a:srgbClr val="5C6E72"/>
    <a:srgbClr val="3A4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1" autoAdjust="0"/>
    <p:restoredTop sz="94599"/>
  </p:normalViewPr>
  <p:slideViewPr>
    <p:cSldViewPr snapToGrid="0" snapToObjects="1">
      <p:cViewPr varScale="1">
        <p:scale>
          <a:sx n="108" d="100"/>
          <a:sy n="108" d="100"/>
        </p:scale>
        <p:origin x="780" y="4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3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864B8055-6FAC-5B4F-B19C-4C308C0282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EF8072A-40F4-4042-B2AF-62213D0AE4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1B198-748A-9649-B201-8DAAD06145B5}" type="datetimeFigureOut">
              <a:rPr lang="it-IT" smtClean="0"/>
              <a:t>24/07/2020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1B7F3A9-AFA2-1848-87EA-48FD2B23EB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28BE871-6AF3-DD4F-B1E6-4366478BC9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E0233-02BA-5A4C-8335-498615E20DC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21632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64506-09E9-D543-8021-A8BF389ECD62}" type="datetimeFigureOut">
              <a:rPr lang="it-IT" smtClean="0"/>
              <a:t>24/07/2020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9E348-57F6-0C4A-9BDD-619072FF6AC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93226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1624F62C-F3B5-7841-9464-430BAC442A9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69170D1-9E17-AF4E-B9CC-20CB441C4C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0452" y="1871560"/>
            <a:ext cx="5531095" cy="311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0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1052513"/>
            <a:ext cx="6096000" cy="3479801"/>
          </a:xfrm>
        </p:spPr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8" name="Segnaposto immagine 8">
            <a:extLst>
              <a:ext uri="{FF2B5EF4-FFF2-40B4-BE49-F238E27FC236}">
                <a16:creationId xmlns:a16="http://schemas.microsoft.com/office/drawing/2014/main" id="{A2D3A4D1-577D-C64E-A53A-451DEF1ECF2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6001" y="1052512"/>
            <a:ext cx="6096000" cy="3479801"/>
          </a:xfrm>
        </p:spPr>
        <p:txBody>
          <a:bodyPr/>
          <a:lstStyle/>
          <a:p>
            <a:endParaRPr lang="it-IT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D9A8800-3962-0A47-815C-80A0DFC119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3" y="4699536"/>
            <a:ext cx="5868987" cy="359817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C1F3B4C7-6EAE-FA40-B809-81CFE778C0A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5226575"/>
            <a:ext cx="5868987" cy="954107"/>
          </a:xfrm>
        </p:spPr>
        <p:txBody>
          <a:bodyPr lIns="183600" rIns="183600" numCol="1" spcCol="547200">
            <a:spAutoFit/>
          </a:bodyPr>
          <a:lstStyle>
            <a:lvl1pPr marL="0" indent="0" algn="just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.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8C1A504-8CA7-2442-9183-8F81903891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1" y="4699536"/>
            <a:ext cx="5868987" cy="359817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4" name="Segnaposto testo 6">
            <a:extLst>
              <a:ext uri="{FF2B5EF4-FFF2-40B4-BE49-F238E27FC236}">
                <a16:creationId xmlns:a16="http://schemas.microsoft.com/office/drawing/2014/main" id="{272E84C4-65ED-D342-B0CD-F5C051D210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1" y="5226575"/>
            <a:ext cx="5868987" cy="954107"/>
          </a:xfrm>
        </p:spPr>
        <p:txBody>
          <a:bodyPr lIns="183600" rIns="183600" numCol="1" spcCol="547200">
            <a:spAutoFit/>
          </a:bodyPr>
          <a:lstStyle>
            <a:lvl1pPr marL="0" indent="0" algn="just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728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D9A8800-3962-0A47-815C-80A0DFC119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3" y="3619814"/>
            <a:ext cx="3610800" cy="359817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C1F3B4C7-6EAE-FA40-B809-81CFE778C0A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4" y="4170445"/>
            <a:ext cx="3610800" cy="1995405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.</a:t>
            </a:r>
          </a:p>
        </p:txBody>
      </p:sp>
      <p:sp>
        <p:nvSpPr>
          <p:cNvPr id="15" name="Segnaposto immagine 8">
            <a:extLst>
              <a:ext uri="{FF2B5EF4-FFF2-40B4-BE49-F238E27FC236}">
                <a16:creationId xmlns:a16="http://schemas.microsoft.com/office/drawing/2014/main" id="{9B7F919A-D520-3C42-BDC2-03FC2B671A3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0" y="1052513"/>
            <a:ext cx="4064399" cy="23764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18" name="Segnaposto immagine 8">
            <a:extLst>
              <a:ext uri="{FF2B5EF4-FFF2-40B4-BE49-F238E27FC236}">
                <a16:creationId xmlns:a16="http://schemas.microsoft.com/office/drawing/2014/main" id="{B10C1D21-2C8E-D14A-84EA-D7020A38B5E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064399" y="1052513"/>
            <a:ext cx="4064399" cy="2376487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19" name="Segnaposto immagine 8">
            <a:extLst>
              <a:ext uri="{FF2B5EF4-FFF2-40B4-BE49-F238E27FC236}">
                <a16:creationId xmlns:a16="http://schemas.microsoft.com/office/drawing/2014/main" id="{01489657-9012-C04D-BAB7-5D37FD83E76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28200" y="1052513"/>
            <a:ext cx="4064399" cy="2376487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A7C5B07D-FC42-0540-A217-1821FFECE2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90600" y="3619814"/>
            <a:ext cx="3610800" cy="359817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25" name="Segnaposto testo 6">
            <a:extLst>
              <a:ext uri="{FF2B5EF4-FFF2-40B4-BE49-F238E27FC236}">
                <a16:creationId xmlns:a16="http://schemas.microsoft.com/office/drawing/2014/main" id="{E348BC8A-E523-A04E-B60E-D204ED9DE0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90601" y="4170445"/>
            <a:ext cx="3610800" cy="1995405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.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690F98F3-97DE-624A-BB9E-89935A74099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54187" y="3619814"/>
            <a:ext cx="3610800" cy="359817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27" name="Segnaposto testo 6">
            <a:extLst>
              <a:ext uri="{FF2B5EF4-FFF2-40B4-BE49-F238E27FC236}">
                <a16:creationId xmlns:a16="http://schemas.microsoft.com/office/drawing/2014/main" id="{246CCABC-2E5B-464D-98E8-F6F683A6D01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54188" y="4170445"/>
            <a:ext cx="3610800" cy="1995405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8874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8D021F-CF4C-DB46-9677-18937F85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57FAA6C-F30A-4C43-ABF9-7B39847BD8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27187AC-7745-6747-B93E-E996B28DA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3936893-68D0-274D-87EF-6CEB35AA91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27296" y="1233488"/>
            <a:ext cx="7812000" cy="3240000"/>
          </a:xfrm>
          <a:custGeom>
            <a:avLst/>
            <a:gdLst>
              <a:gd name="connsiteX0" fmla="*/ 0 w 15806056"/>
              <a:gd name="connsiteY0" fmla="*/ 0 h 13716000"/>
              <a:gd name="connsiteX1" fmla="*/ 9050443 w 15806056"/>
              <a:gd name="connsiteY1" fmla="*/ 0 h 13716000"/>
              <a:gd name="connsiteX2" fmla="*/ 15806056 w 15806056"/>
              <a:gd name="connsiteY2" fmla="*/ 13716000 h 13716000"/>
              <a:gd name="connsiteX3" fmla="*/ 0 w 15806056"/>
              <a:gd name="connsiteY3" fmla="*/ 13716000 h 13716000"/>
              <a:gd name="connsiteX0" fmla="*/ 0 w 9050443"/>
              <a:gd name="connsiteY0" fmla="*/ 0 h 13716000"/>
              <a:gd name="connsiteX1" fmla="*/ 9050443 w 9050443"/>
              <a:gd name="connsiteY1" fmla="*/ 0 h 13716000"/>
              <a:gd name="connsiteX2" fmla="*/ 7086639 w 9050443"/>
              <a:gd name="connsiteY2" fmla="*/ 13716000 h 13716000"/>
              <a:gd name="connsiteX3" fmla="*/ 0 w 9050443"/>
              <a:gd name="connsiteY3" fmla="*/ 13716000 h 13716000"/>
              <a:gd name="connsiteX4" fmla="*/ 0 w 9050443"/>
              <a:gd name="connsiteY4" fmla="*/ 0 h 13716000"/>
              <a:gd name="connsiteX0" fmla="*/ 0 w 9050443"/>
              <a:gd name="connsiteY0" fmla="*/ 0 h 13716000"/>
              <a:gd name="connsiteX1" fmla="*/ 9050443 w 9050443"/>
              <a:gd name="connsiteY1" fmla="*/ 0 h 13716000"/>
              <a:gd name="connsiteX2" fmla="*/ 6116056 w 9050443"/>
              <a:gd name="connsiteY2" fmla="*/ 13716000 h 13716000"/>
              <a:gd name="connsiteX3" fmla="*/ 0 w 9050443"/>
              <a:gd name="connsiteY3" fmla="*/ 13716000 h 13716000"/>
              <a:gd name="connsiteX4" fmla="*/ 0 w 9050443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50443" h="13716000">
                <a:moveTo>
                  <a:pt x="0" y="0"/>
                </a:moveTo>
                <a:lnTo>
                  <a:pt x="9050443" y="0"/>
                </a:lnTo>
                <a:lnTo>
                  <a:pt x="6116056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96B6D9F3-52E7-5040-960E-75EB17D6F8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85100" y="1445254"/>
            <a:ext cx="4052224" cy="1146175"/>
          </a:xfrm>
        </p:spPr>
        <p:txBody>
          <a:bodyPr>
            <a:normAutofit/>
          </a:bodyPr>
          <a:lstStyle>
            <a:lvl1pPr algn="just"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</a:p>
        </p:txBody>
      </p:sp>
      <p:sp>
        <p:nvSpPr>
          <p:cNvPr id="13" name="Segnaposto testo 9">
            <a:extLst>
              <a:ext uri="{FF2B5EF4-FFF2-40B4-BE49-F238E27FC236}">
                <a16:creationId xmlns:a16="http://schemas.microsoft.com/office/drawing/2014/main" id="{F0725FAE-DCDB-DC41-9D70-0B18296479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6775" y="4685684"/>
            <a:ext cx="4052224" cy="1146175"/>
          </a:xfrm>
        </p:spPr>
        <p:txBody>
          <a:bodyPr>
            <a:normAutofit/>
          </a:bodyPr>
          <a:lstStyle>
            <a:lvl1pPr algn="just"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9CF722DF-B34E-AA48-8745-6B39783B572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12083" y="2925849"/>
            <a:ext cx="7812000" cy="3240000"/>
          </a:xfrm>
          <a:custGeom>
            <a:avLst/>
            <a:gdLst>
              <a:gd name="connsiteX0" fmla="*/ 0 w 15806056"/>
              <a:gd name="connsiteY0" fmla="*/ 0 h 13716000"/>
              <a:gd name="connsiteX1" fmla="*/ 9050443 w 15806056"/>
              <a:gd name="connsiteY1" fmla="*/ 0 h 13716000"/>
              <a:gd name="connsiteX2" fmla="*/ 15806056 w 15806056"/>
              <a:gd name="connsiteY2" fmla="*/ 13716000 h 13716000"/>
              <a:gd name="connsiteX3" fmla="*/ 0 w 15806056"/>
              <a:gd name="connsiteY3" fmla="*/ 13716000 h 13716000"/>
              <a:gd name="connsiteX0" fmla="*/ 0 w 9050443"/>
              <a:gd name="connsiteY0" fmla="*/ 0 h 13716000"/>
              <a:gd name="connsiteX1" fmla="*/ 9050443 w 9050443"/>
              <a:gd name="connsiteY1" fmla="*/ 0 h 13716000"/>
              <a:gd name="connsiteX2" fmla="*/ 7086639 w 9050443"/>
              <a:gd name="connsiteY2" fmla="*/ 13716000 h 13716000"/>
              <a:gd name="connsiteX3" fmla="*/ 0 w 9050443"/>
              <a:gd name="connsiteY3" fmla="*/ 13716000 h 13716000"/>
              <a:gd name="connsiteX4" fmla="*/ 0 w 9050443"/>
              <a:gd name="connsiteY4" fmla="*/ 0 h 13716000"/>
              <a:gd name="connsiteX0" fmla="*/ 0 w 9050443"/>
              <a:gd name="connsiteY0" fmla="*/ 0 h 13716000"/>
              <a:gd name="connsiteX1" fmla="*/ 9050443 w 9050443"/>
              <a:gd name="connsiteY1" fmla="*/ 0 h 13716000"/>
              <a:gd name="connsiteX2" fmla="*/ 6116056 w 9050443"/>
              <a:gd name="connsiteY2" fmla="*/ 13716000 h 13716000"/>
              <a:gd name="connsiteX3" fmla="*/ 0 w 9050443"/>
              <a:gd name="connsiteY3" fmla="*/ 13716000 h 13716000"/>
              <a:gd name="connsiteX4" fmla="*/ 0 w 9050443"/>
              <a:gd name="connsiteY4" fmla="*/ 0 h 13716000"/>
              <a:gd name="connsiteX0" fmla="*/ 2769206 w 9050443"/>
              <a:gd name="connsiteY0" fmla="*/ 0 h 13716000"/>
              <a:gd name="connsiteX1" fmla="*/ 9050443 w 9050443"/>
              <a:gd name="connsiteY1" fmla="*/ 0 h 13716000"/>
              <a:gd name="connsiteX2" fmla="*/ 6116056 w 9050443"/>
              <a:gd name="connsiteY2" fmla="*/ 13716000 h 13716000"/>
              <a:gd name="connsiteX3" fmla="*/ 0 w 9050443"/>
              <a:gd name="connsiteY3" fmla="*/ 13716000 h 13716000"/>
              <a:gd name="connsiteX4" fmla="*/ 2769206 w 9050443"/>
              <a:gd name="connsiteY4" fmla="*/ 0 h 13716000"/>
              <a:gd name="connsiteX0" fmla="*/ 2769206 w 9089700"/>
              <a:gd name="connsiteY0" fmla="*/ 0 h 13716000"/>
              <a:gd name="connsiteX1" fmla="*/ 9050443 w 9089700"/>
              <a:gd name="connsiteY1" fmla="*/ 0 h 13716000"/>
              <a:gd name="connsiteX2" fmla="*/ 9089700 w 9089700"/>
              <a:gd name="connsiteY2" fmla="*/ 13716000 h 13716000"/>
              <a:gd name="connsiteX3" fmla="*/ 0 w 9089700"/>
              <a:gd name="connsiteY3" fmla="*/ 13716000 h 13716000"/>
              <a:gd name="connsiteX4" fmla="*/ 2769206 w 9089700"/>
              <a:gd name="connsiteY4" fmla="*/ 0 h 13716000"/>
              <a:gd name="connsiteX0" fmla="*/ 2769206 w 9050443"/>
              <a:gd name="connsiteY0" fmla="*/ 0 h 13716000"/>
              <a:gd name="connsiteX1" fmla="*/ 9050443 w 9050443"/>
              <a:gd name="connsiteY1" fmla="*/ 0 h 13716000"/>
              <a:gd name="connsiteX2" fmla="*/ 9033943 w 9050443"/>
              <a:gd name="connsiteY2" fmla="*/ 13716000 h 13716000"/>
              <a:gd name="connsiteX3" fmla="*/ 0 w 9050443"/>
              <a:gd name="connsiteY3" fmla="*/ 13716000 h 13716000"/>
              <a:gd name="connsiteX4" fmla="*/ 2769206 w 9050443"/>
              <a:gd name="connsiteY4" fmla="*/ 0 h 13716000"/>
              <a:gd name="connsiteX0" fmla="*/ 2849810 w 9050443"/>
              <a:gd name="connsiteY0" fmla="*/ 0 h 13716000"/>
              <a:gd name="connsiteX1" fmla="*/ 9050443 w 9050443"/>
              <a:gd name="connsiteY1" fmla="*/ 0 h 13716000"/>
              <a:gd name="connsiteX2" fmla="*/ 9033943 w 9050443"/>
              <a:gd name="connsiteY2" fmla="*/ 13716000 h 13716000"/>
              <a:gd name="connsiteX3" fmla="*/ 0 w 9050443"/>
              <a:gd name="connsiteY3" fmla="*/ 13716000 h 13716000"/>
              <a:gd name="connsiteX4" fmla="*/ 2849810 w 9050443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50443" h="13716000">
                <a:moveTo>
                  <a:pt x="2849810" y="0"/>
                </a:moveTo>
                <a:lnTo>
                  <a:pt x="9050443" y="0"/>
                </a:lnTo>
                <a:lnTo>
                  <a:pt x="9033943" y="13716000"/>
                </a:lnTo>
                <a:lnTo>
                  <a:pt x="0" y="13716000"/>
                </a:lnTo>
                <a:lnTo>
                  <a:pt x="2849810" y="0"/>
                </a:lnTo>
                <a:close/>
              </a:path>
            </a:pathLst>
          </a:custGeom>
        </p:spPr>
        <p:txBody>
          <a:bodyPr vert="horz" wrap="square"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6084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1052513"/>
            <a:ext cx="6095999" cy="3479801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TITOLO PARAGRAFO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6B62B11-A4FA-F04D-94B1-28F96B29E5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7013" y="4742481"/>
            <a:ext cx="11737975" cy="1423369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0CA6132-8850-8B4E-BB99-0715F9D2EAD4}"/>
              </a:ext>
            </a:extLst>
          </p:cNvPr>
          <p:cNvSpPr/>
          <p:nvPr userDrawn="1"/>
        </p:nvSpPr>
        <p:spPr>
          <a:xfrm>
            <a:off x="-27295" y="1052513"/>
            <a:ext cx="6123295" cy="3479801"/>
          </a:xfrm>
          <a:prstGeom prst="rect">
            <a:avLst/>
          </a:prstGeom>
          <a:solidFill>
            <a:srgbClr val="F5F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D267D6-328E-8C45-88C0-C48A12BA0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3" y="1243104"/>
            <a:ext cx="561285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F6A5188-0A9B-8544-8D33-F4CF37BE6D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1817325"/>
            <a:ext cx="5612853" cy="2306440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39398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995" y="1052512"/>
            <a:ext cx="6086006" cy="3489323"/>
          </a:xfrm>
        </p:spPr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TITOLO PARAGRAFO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6B62B11-A4FA-F04D-94B1-28F96B29E5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7013" y="4742481"/>
            <a:ext cx="11737975" cy="1423369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0CA6132-8850-8B4E-BB99-0715F9D2EAD4}"/>
              </a:ext>
            </a:extLst>
          </p:cNvPr>
          <p:cNvSpPr/>
          <p:nvPr userDrawn="1"/>
        </p:nvSpPr>
        <p:spPr>
          <a:xfrm>
            <a:off x="6096001" y="1052513"/>
            <a:ext cx="6123295" cy="3489324"/>
          </a:xfrm>
          <a:prstGeom prst="rect">
            <a:avLst/>
          </a:prstGeom>
          <a:solidFill>
            <a:srgbClr val="F5F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D267D6-328E-8C45-88C0-C48A12BA0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50309" y="1252627"/>
            <a:ext cx="561467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F6A5188-0A9B-8544-8D33-F4CF37BE6D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0309" y="1826848"/>
            <a:ext cx="5614679" cy="2306440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53893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1" y="1242782"/>
            <a:ext cx="5868988" cy="4923067"/>
          </a:xfrm>
        </p:spPr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TITOLO PARAGRAFO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D267D6-328E-8C45-88C0-C48A12BA0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3" y="1243104"/>
            <a:ext cx="561285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F6A5188-0A9B-8544-8D33-F4CF37BE6D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1817324"/>
            <a:ext cx="5612853" cy="4348525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55187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7013" y="1252627"/>
            <a:ext cx="5868988" cy="4913222"/>
          </a:xfrm>
        </p:spPr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TITOLO PARAGRAFO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D267D6-328E-8C45-88C0-C48A12BA0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50309" y="1252627"/>
            <a:ext cx="561467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F6A5188-0A9B-8544-8D33-F4CF37BE6D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0309" y="1826848"/>
            <a:ext cx="5614679" cy="4339002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16475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5923CE-4FE8-8A45-AA79-494AFC299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C89607C-6C7F-7543-B5CB-80ED7828B0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8333E2F-6071-4641-AD55-6D1EF638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6B78594-413F-604E-81E0-63D3C0AA10AA}"/>
              </a:ext>
            </a:extLst>
          </p:cNvPr>
          <p:cNvSpPr/>
          <p:nvPr userDrawn="1"/>
        </p:nvSpPr>
        <p:spPr>
          <a:xfrm flipV="1">
            <a:off x="227012" y="3708400"/>
            <a:ext cx="2043145" cy="2457449"/>
          </a:xfrm>
          <a:prstGeom prst="rect">
            <a:avLst/>
          </a:prstGeom>
          <a:solidFill>
            <a:srgbClr val="F5F5F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Segnaposto immagine 6">
            <a:extLst>
              <a:ext uri="{FF2B5EF4-FFF2-40B4-BE49-F238E27FC236}">
                <a16:creationId xmlns:a16="http://schemas.microsoft.com/office/drawing/2014/main" id="{4DC72CC5-2A3F-1144-8436-1507DA9B53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7046" y="1233488"/>
            <a:ext cx="2043112" cy="2474913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Segnaposto immagine 6">
            <a:extLst>
              <a:ext uri="{FF2B5EF4-FFF2-40B4-BE49-F238E27FC236}">
                <a16:creationId xmlns:a16="http://schemas.microsoft.com/office/drawing/2014/main" id="{3F302474-C7D3-D44D-ACAD-81AB50A93A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52581" y="1233488"/>
            <a:ext cx="2043112" cy="2474913"/>
          </a:xfrm>
        </p:spPr>
        <p:txBody>
          <a:bodyPr/>
          <a:lstStyle/>
          <a:p>
            <a:endParaRPr lang="it-IT"/>
          </a:p>
        </p:txBody>
      </p:sp>
      <p:sp>
        <p:nvSpPr>
          <p:cNvPr id="12" name="Segnaposto immagine 6">
            <a:extLst>
              <a:ext uri="{FF2B5EF4-FFF2-40B4-BE49-F238E27FC236}">
                <a16:creationId xmlns:a16="http://schemas.microsoft.com/office/drawing/2014/main" id="{A8F0E7CB-FC15-594A-9748-5859531042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78116" y="1233488"/>
            <a:ext cx="2043112" cy="2474913"/>
          </a:xfrm>
        </p:spPr>
        <p:txBody>
          <a:bodyPr/>
          <a:lstStyle/>
          <a:p>
            <a:endParaRPr lang="it-IT"/>
          </a:p>
        </p:txBody>
      </p:sp>
      <p:sp>
        <p:nvSpPr>
          <p:cNvPr id="14" name="Segnaposto immagine 6">
            <a:extLst>
              <a:ext uri="{FF2B5EF4-FFF2-40B4-BE49-F238E27FC236}">
                <a16:creationId xmlns:a16="http://schemas.microsoft.com/office/drawing/2014/main" id="{7524AE85-99A3-8E4D-A09E-6790A50683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3651" y="1233488"/>
            <a:ext cx="2043112" cy="2474913"/>
          </a:xfrm>
        </p:spPr>
        <p:txBody>
          <a:bodyPr/>
          <a:lstStyle/>
          <a:p>
            <a:endParaRPr lang="it-IT"/>
          </a:p>
        </p:txBody>
      </p:sp>
      <p:sp>
        <p:nvSpPr>
          <p:cNvPr id="16" name="Segnaposto immagine 6">
            <a:extLst>
              <a:ext uri="{FF2B5EF4-FFF2-40B4-BE49-F238E27FC236}">
                <a16:creationId xmlns:a16="http://schemas.microsoft.com/office/drawing/2014/main" id="{B9A8945F-6091-F044-9D62-26D6BA1F559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929187" y="1233488"/>
            <a:ext cx="2043112" cy="2474913"/>
          </a:xfrm>
        </p:spPr>
        <p:txBody>
          <a:bodyPr/>
          <a:lstStyle/>
          <a:p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73A2EF6-E6E6-A34A-A57B-C8F9781A2B2A}"/>
              </a:ext>
            </a:extLst>
          </p:cNvPr>
          <p:cNvSpPr/>
          <p:nvPr userDrawn="1"/>
        </p:nvSpPr>
        <p:spPr>
          <a:xfrm flipV="1">
            <a:off x="2650329" y="3708400"/>
            <a:ext cx="2043145" cy="2457449"/>
          </a:xfrm>
          <a:prstGeom prst="rect">
            <a:avLst/>
          </a:prstGeom>
          <a:solidFill>
            <a:srgbClr val="F5F5F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AEBDDAA1-45C8-9142-840C-3B4604F513E3}"/>
              </a:ext>
            </a:extLst>
          </p:cNvPr>
          <p:cNvSpPr/>
          <p:nvPr userDrawn="1"/>
        </p:nvSpPr>
        <p:spPr>
          <a:xfrm flipV="1">
            <a:off x="5073646" y="3708400"/>
            <a:ext cx="2043145" cy="2457449"/>
          </a:xfrm>
          <a:prstGeom prst="rect">
            <a:avLst/>
          </a:prstGeom>
          <a:solidFill>
            <a:srgbClr val="F5F5F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7D63E6CC-95D3-014A-9BC3-4D505348FF54}"/>
              </a:ext>
            </a:extLst>
          </p:cNvPr>
          <p:cNvSpPr/>
          <p:nvPr userDrawn="1"/>
        </p:nvSpPr>
        <p:spPr>
          <a:xfrm flipV="1">
            <a:off x="7496963" y="3708400"/>
            <a:ext cx="2043145" cy="2457449"/>
          </a:xfrm>
          <a:prstGeom prst="rect">
            <a:avLst/>
          </a:prstGeom>
          <a:solidFill>
            <a:srgbClr val="F5F5F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05DFE2E6-2F70-F943-B37D-A410A88305F0}"/>
              </a:ext>
            </a:extLst>
          </p:cNvPr>
          <p:cNvSpPr/>
          <p:nvPr userDrawn="1"/>
        </p:nvSpPr>
        <p:spPr>
          <a:xfrm flipV="1">
            <a:off x="9920281" y="3708400"/>
            <a:ext cx="2043145" cy="2457449"/>
          </a:xfrm>
          <a:prstGeom prst="rect">
            <a:avLst/>
          </a:prstGeom>
          <a:solidFill>
            <a:srgbClr val="F5F5F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Segnaposto testo 23">
            <a:extLst>
              <a:ext uri="{FF2B5EF4-FFF2-40B4-BE49-F238E27FC236}">
                <a16:creationId xmlns:a16="http://schemas.microsoft.com/office/drawing/2014/main" id="{243E50E8-B922-3D48-A194-E9CC23ADAC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84763" y="3811418"/>
            <a:ext cx="1778925" cy="259482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dirty="0"/>
              <a:t>NOME</a:t>
            </a:r>
          </a:p>
        </p:txBody>
      </p:sp>
      <p:sp>
        <p:nvSpPr>
          <p:cNvPr id="25" name="Segnaposto testo 23">
            <a:extLst>
              <a:ext uri="{FF2B5EF4-FFF2-40B4-BE49-F238E27FC236}">
                <a16:creationId xmlns:a16="http://schemas.microsoft.com/office/drawing/2014/main" id="{9A4CB266-1F52-E04F-AE02-52C4DF3B02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84763" y="4070900"/>
            <a:ext cx="1778925" cy="232756"/>
          </a:xfrm>
        </p:spPr>
        <p:txBody>
          <a:bodyPr>
            <a:noAutofit/>
          </a:bodyPr>
          <a:lstStyle>
            <a:lvl1pPr algn="ctr">
              <a:defRPr sz="12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26" name="Segnaposto testo 23">
            <a:extLst>
              <a:ext uri="{FF2B5EF4-FFF2-40B4-BE49-F238E27FC236}">
                <a16:creationId xmlns:a16="http://schemas.microsoft.com/office/drawing/2014/main" id="{60CA371C-B1B7-ED42-8EF8-45A9C1731D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84763" y="4330382"/>
            <a:ext cx="1778925" cy="1664882"/>
          </a:xfrm>
        </p:spPr>
        <p:txBody>
          <a:bodyPr>
            <a:noAutofit/>
          </a:bodyPr>
          <a:lstStyle>
            <a:lvl1pPr algn="just">
              <a:defRPr sz="10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</a:t>
            </a:r>
          </a:p>
        </p:txBody>
      </p:sp>
      <p:sp>
        <p:nvSpPr>
          <p:cNvPr id="29" name="Segnaposto testo 23">
            <a:extLst>
              <a:ext uri="{FF2B5EF4-FFF2-40B4-BE49-F238E27FC236}">
                <a16:creationId xmlns:a16="http://schemas.microsoft.com/office/drawing/2014/main" id="{18AAD6BE-F698-AD4A-A148-232493C250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763" y="3811418"/>
            <a:ext cx="1778925" cy="259482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dirty="0"/>
              <a:t>NOME</a:t>
            </a:r>
          </a:p>
        </p:txBody>
      </p:sp>
      <p:sp>
        <p:nvSpPr>
          <p:cNvPr id="30" name="Segnaposto testo 23">
            <a:extLst>
              <a:ext uri="{FF2B5EF4-FFF2-40B4-BE49-F238E27FC236}">
                <a16:creationId xmlns:a16="http://schemas.microsoft.com/office/drawing/2014/main" id="{BA4DB121-EB1F-5E4D-AAE7-353EC2D32F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0763" y="4070900"/>
            <a:ext cx="1778925" cy="232756"/>
          </a:xfrm>
        </p:spPr>
        <p:txBody>
          <a:bodyPr>
            <a:noAutofit/>
          </a:bodyPr>
          <a:lstStyle>
            <a:lvl1pPr algn="ctr">
              <a:defRPr sz="12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31" name="Segnaposto testo 23">
            <a:extLst>
              <a:ext uri="{FF2B5EF4-FFF2-40B4-BE49-F238E27FC236}">
                <a16:creationId xmlns:a16="http://schemas.microsoft.com/office/drawing/2014/main" id="{5FDC971B-9747-CA44-883D-32D95D8802C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0763" y="4330382"/>
            <a:ext cx="1778925" cy="1664882"/>
          </a:xfrm>
        </p:spPr>
        <p:txBody>
          <a:bodyPr>
            <a:noAutofit/>
          </a:bodyPr>
          <a:lstStyle>
            <a:lvl1pPr algn="just">
              <a:defRPr sz="10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</a:t>
            </a:r>
          </a:p>
        </p:txBody>
      </p:sp>
      <p:sp>
        <p:nvSpPr>
          <p:cNvPr id="32" name="Segnaposto testo 23">
            <a:extLst>
              <a:ext uri="{FF2B5EF4-FFF2-40B4-BE49-F238E27FC236}">
                <a16:creationId xmlns:a16="http://schemas.microsoft.com/office/drawing/2014/main" id="{68D5F937-3C3B-A848-9740-CE2C86FE1F8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206537" y="3811418"/>
            <a:ext cx="1778925" cy="259482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dirty="0"/>
              <a:t>NOME</a:t>
            </a:r>
          </a:p>
        </p:txBody>
      </p:sp>
      <p:sp>
        <p:nvSpPr>
          <p:cNvPr id="33" name="Segnaposto testo 23">
            <a:extLst>
              <a:ext uri="{FF2B5EF4-FFF2-40B4-BE49-F238E27FC236}">
                <a16:creationId xmlns:a16="http://schemas.microsoft.com/office/drawing/2014/main" id="{8DA60277-1A3F-3547-BEA0-92DBBFB3E2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206537" y="4070900"/>
            <a:ext cx="1778925" cy="232756"/>
          </a:xfrm>
        </p:spPr>
        <p:txBody>
          <a:bodyPr>
            <a:noAutofit/>
          </a:bodyPr>
          <a:lstStyle>
            <a:lvl1pPr algn="ctr">
              <a:defRPr sz="12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34" name="Segnaposto testo 23">
            <a:extLst>
              <a:ext uri="{FF2B5EF4-FFF2-40B4-BE49-F238E27FC236}">
                <a16:creationId xmlns:a16="http://schemas.microsoft.com/office/drawing/2014/main" id="{493B470A-CB8D-8145-BF2D-62AF0A1D457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206537" y="4330382"/>
            <a:ext cx="1778925" cy="1664882"/>
          </a:xfrm>
        </p:spPr>
        <p:txBody>
          <a:bodyPr>
            <a:noAutofit/>
          </a:bodyPr>
          <a:lstStyle>
            <a:lvl1pPr algn="just">
              <a:defRPr sz="10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</a:t>
            </a:r>
          </a:p>
        </p:txBody>
      </p:sp>
      <p:sp>
        <p:nvSpPr>
          <p:cNvPr id="35" name="Segnaposto testo 23">
            <a:extLst>
              <a:ext uri="{FF2B5EF4-FFF2-40B4-BE49-F238E27FC236}">
                <a16:creationId xmlns:a16="http://schemas.microsoft.com/office/drawing/2014/main" id="{63B1A76D-D678-614C-BCBF-72EC0570496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5738" y="3811418"/>
            <a:ext cx="1778925" cy="259482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dirty="0"/>
              <a:t>NOME</a:t>
            </a:r>
          </a:p>
        </p:txBody>
      </p:sp>
      <p:sp>
        <p:nvSpPr>
          <p:cNvPr id="36" name="Segnaposto testo 23">
            <a:extLst>
              <a:ext uri="{FF2B5EF4-FFF2-40B4-BE49-F238E27FC236}">
                <a16:creationId xmlns:a16="http://schemas.microsoft.com/office/drawing/2014/main" id="{EB422E25-A5AC-2345-B77B-3B3311D955B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25738" y="4070900"/>
            <a:ext cx="1778925" cy="232756"/>
          </a:xfrm>
        </p:spPr>
        <p:txBody>
          <a:bodyPr>
            <a:noAutofit/>
          </a:bodyPr>
          <a:lstStyle>
            <a:lvl1pPr algn="ctr">
              <a:defRPr sz="12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37" name="Segnaposto testo 23">
            <a:extLst>
              <a:ext uri="{FF2B5EF4-FFF2-40B4-BE49-F238E27FC236}">
                <a16:creationId xmlns:a16="http://schemas.microsoft.com/office/drawing/2014/main" id="{0D1F0B15-AD9F-D643-89BF-D914815E9F5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25738" y="4330382"/>
            <a:ext cx="1778925" cy="1664882"/>
          </a:xfrm>
        </p:spPr>
        <p:txBody>
          <a:bodyPr>
            <a:noAutofit/>
          </a:bodyPr>
          <a:lstStyle>
            <a:lvl1pPr algn="just">
              <a:defRPr sz="10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</a:t>
            </a:r>
          </a:p>
        </p:txBody>
      </p:sp>
      <p:sp>
        <p:nvSpPr>
          <p:cNvPr id="38" name="Segnaposto testo 23">
            <a:extLst>
              <a:ext uri="{FF2B5EF4-FFF2-40B4-BE49-F238E27FC236}">
                <a16:creationId xmlns:a16="http://schemas.microsoft.com/office/drawing/2014/main" id="{3A36F602-D524-F94A-82E8-896076C80C1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52138" y="3811418"/>
            <a:ext cx="1778925" cy="259482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dirty="0"/>
              <a:t>NOME</a:t>
            </a:r>
          </a:p>
        </p:txBody>
      </p:sp>
      <p:sp>
        <p:nvSpPr>
          <p:cNvPr id="39" name="Segnaposto testo 23">
            <a:extLst>
              <a:ext uri="{FF2B5EF4-FFF2-40B4-BE49-F238E27FC236}">
                <a16:creationId xmlns:a16="http://schemas.microsoft.com/office/drawing/2014/main" id="{C7827BAA-0445-2F4B-B8EE-A842D927FEC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052138" y="4070900"/>
            <a:ext cx="1778925" cy="232756"/>
          </a:xfrm>
        </p:spPr>
        <p:txBody>
          <a:bodyPr>
            <a:noAutofit/>
          </a:bodyPr>
          <a:lstStyle>
            <a:lvl1pPr algn="ctr">
              <a:defRPr sz="12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40" name="Segnaposto testo 23">
            <a:extLst>
              <a:ext uri="{FF2B5EF4-FFF2-40B4-BE49-F238E27FC236}">
                <a16:creationId xmlns:a16="http://schemas.microsoft.com/office/drawing/2014/main" id="{B4EBF7A4-84B8-1B4D-9223-BD7C6C7B47D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52138" y="4330382"/>
            <a:ext cx="1778925" cy="1664882"/>
          </a:xfrm>
        </p:spPr>
        <p:txBody>
          <a:bodyPr>
            <a:noAutofit/>
          </a:bodyPr>
          <a:lstStyle>
            <a:lvl1pPr algn="just">
              <a:defRPr sz="10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925962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magine tutto scher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53018020-C084-244D-8C58-4E8EF7CD68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it-IT" dirty="0" err="1"/>
          </a:p>
        </p:txBody>
      </p:sp>
    </p:spTree>
    <p:extLst>
      <p:ext uri="{BB962C8B-B14F-4D97-AF65-F5344CB8AC3E}">
        <p14:creationId xmlns:p14="http://schemas.microsoft.com/office/powerpoint/2010/main" val="28375796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AADD53-795A-344C-BFAC-153B74EA0C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62911" y="0"/>
            <a:ext cx="4025915" cy="68580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52A9B4C-FCF9-D74A-BF5F-6F50054D020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025915" cy="68580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8B1BA37C-00B2-F24F-8FCF-7277C7A2C4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83042" y="0"/>
            <a:ext cx="4025915" cy="34290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DDA13DC-E1C6-8E45-9077-CFE990F537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79869" y="3488436"/>
            <a:ext cx="4025915" cy="33695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51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u Ne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2BD49EE-165B-8F4E-8489-245033804012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08B782A-268F-F746-A924-A68B61F891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0452" y="1871560"/>
            <a:ext cx="5531095" cy="311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977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0921E-1591-E94C-AD72-D997E0CD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2CD637-24AE-6D44-B982-429F5AEDC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D793F1-5E39-0349-BC4E-39C1D5BB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5" name="Picture Placeholder 12">
            <a:extLst>
              <a:ext uri="{FF2B5EF4-FFF2-40B4-BE49-F238E27FC236}">
                <a16:creationId xmlns:a16="http://schemas.microsoft.com/office/drawing/2014/main" id="{1A9984F3-CB77-D94E-8B1C-BE98B73678F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27296" y="1052513"/>
            <a:ext cx="12219295" cy="5327417"/>
          </a:xfrm>
          <a:custGeom>
            <a:avLst/>
            <a:gdLst>
              <a:gd name="connsiteX0" fmla="*/ 0 w 15806056"/>
              <a:gd name="connsiteY0" fmla="*/ 0 h 13716000"/>
              <a:gd name="connsiteX1" fmla="*/ 9050443 w 15806056"/>
              <a:gd name="connsiteY1" fmla="*/ 0 h 13716000"/>
              <a:gd name="connsiteX2" fmla="*/ 15806056 w 15806056"/>
              <a:gd name="connsiteY2" fmla="*/ 13716000 h 13716000"/>
              <a:gd name="connsiteX3" fmla="*/ 0 w 1580605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06056" h="13716000">
                <a:moveTo>
                  <a:pt x="0" y="0"/>
                </a:moveTo>
                <a:lnTo>
                  <a:pt x="9050443" y="0"/>
                </a:lnTo>
                <a:lnTo>
                  <a:pt x="15806056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023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0921E-1591-E94C-AD72-D997E0CD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2CD637-24AE-6D44-B982-429F5AEDC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D793F1-5E39-0349-BC4E-39C1D5BB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CD36E931-9D23-8F43-87D2-333EDB2E168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052512"/>
            <a:ext cx="12192000" cy="5329237"/>
          </a:xfrm>
          <a:custGeom>
            <a:avLst/>
            <a:gdLst>
              <a:gd name="connsiteX0" fmla="*/ 6809359 w 15821476"/>
              <a:gd name="connsiteY0" fmla="*/ 0 h 13716000"/>
              <a:gd name="connsiteX1" fmla="*/ 15821476 w 15821476"/>
              <a:gd name="connsiteY1" fmla="*/ 0 h 13716000"/>
              <a:gd name="connsiteX2" fmla="*/ 15821476 w 15821476"/>
              <a:gd name="connsiteY2" fmla="*/ 13716000 h 13716000"/>
              <a:gd name="connsiteX3" fmla="*/ 0 w 1582147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21476" h="13716000">
                <a:moveTo>
                  <a:pt x="6809359" y="0"/>
                </a:moveTo>
                <a:lnTo>
                  <a:pt x="15821476" y="0"/>
                </a:lnTo>
                <a:lnTo>
                  <a:pt x="15821476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79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6E916F15-E393-2444-B406-1146088522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it-IT"/>
          </a:p>
        </p:txBody>
      </p:sp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FD67C49F-DCEC-254A-9E04-24A94BBDCC7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88615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F85C66-DC9F-FE4A-B635-A2F35AB1C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8700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E14D25D-3091-4245-8EC9-9932DCA6B3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4E82909-5F48-384A-A01D-52391A76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E09011FD-C360-7543-B2EA-847AECBAAD5D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27015" y="1233488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D2E2ECAF-FE91-7E41-B563-38DFF52714DE}"/>
              </a:ext>
            </a:extLst>
          </p:cNvPr>
          <p:cNvSpPr/>
          <p:nvPr userDrawn="1"/>
        </p:nvSpPr>
        <p:spPr>
          <a:xfrm>
            <a:off x="227013" y="3108635"/>
            <a:ext cx="2607735" cy="4825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100E37D-857C-FF49-AF24-D9374D36A608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62482" y="3241355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7C3C7644-426E-644B-81FC-9636E3753CB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269608" y="3165155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8" name="Picture Placeholder 2">
            <a:extLst>
              <a:ext uri="{FF2B5EF4-FFF2-40B4-BE49-F238E27FC236}">
                <a16:creationId xmlns:a16="http://schemas.microsoft.com/office/drawing/2014/main" id="{DE8688B9-5595-B745-A5BC-CBDA0E9FC868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3270428" y="1233488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B7068834-1D48-744C-9F45-5B16770AFC5D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6313841" y="1233488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3" name="Picture Placeholder 2">
            <a:extLst>
              <a:ext uri="{FF2B5EF4-FFF2-40B4-BE49-F238E27FC236}">
                <a16:creationId xmlns:a16="http://schemas.microsoft.com/office/drawing/2014/main" id="{7B22C631-0A5C-8547-84AA-7BD0BDA07062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9357254" y="1233488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4" name="Rectangle 22">
            <a:extLst>
              <a:ext uri="{FF2B5EF4-FFF2-40B4-BE49-F238E27FC236}">
                <a16:creationId xmlns:a16="http://schemas.microsoft.com/office/drawing/2014/main" id="{478B669D-A47E-A94A-8E53-4F95B9AE5CE0}"/>
              </a:ext>
            </a:extLst>
          </p:cNvPr>
          <p:cNvSpPr/>
          <p:nvPr userDrawn="1"/>
        </p:nvSpPr>
        <p:spPr>
          <a:xfrm>
            <a:off x="3270427" y="3108634"/>
            <a:ext cx="2607735" cy="4825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6896FDBC-4D70-B44C-BD97-4837CE7BDB88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3405896" y="3241354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BC12941F-272F-E542-AF59-501794224286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5313022" y="3165154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7" name="Rectangle 22">
            <a:extLst>
              <a:ext uri="{FF2B5EF4-FFF2-40B4-BE49-F238E27FC236}">
                <a16:creationId xmlns:a16="http://schemas.microsoft.com/office/drawing/2014/main" id="{CA5C0333-3E6C-CB4E-B739-693583366B04}"/>
              </a:ext>
            </a:extLst>
          </p:cNvPr>
          <p:cNvSpPr/>
          <p:nvPr userDrawn="1"/>
        </p:nvSpPr>
        <p:spPr>
          <a:xfrm>
            <a:off x="6313840" y="3109755"/>
            <a:ext cx="2607735" cy="4825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EE6C3D15-DFB6-4842-B168-6D30D6ACAC23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449309" y="3242475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3B6823A0-9053-E44F-98D6-2A8585C63FAD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56435" y="3166275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0" name="Rectangle 22">
            <a:extLst>
              <a:ext uri="{FF2B5EF4-FFF2-40B4-BE49-F238E27FC236}">
                <a16:creationId xmlns:a16="http://schemas.microsoft.com/office/drawing/2014/main" id="{389298EF-351A-564B-B6E3-AC6439C27032}"/>
              </a:ext>
            </a:extLst>
          </p:cNvPr>
          <p:cNvSpPr/>
          <p:nvPr userDrawn="1"/>
        </p:nvSpPr>
        <p:spPr>
          <a:xfrm>
            <a:off x="9357253" y="3108635"/>
            <a:ext cx="2607735" cy="4825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55BF7B55-6E85-1649-98A6-E18D863122D5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9492722" y="3241355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62" name="Text Placeholder 7">
            <a:extLst>
              <a:ext uri="{FF2B5EF4-FFF2-40B4-BE49-F238E27FC236}">
                <a16:creationId xmlns:a16="http://schemas.microsoft.com/office/drawing/2014/main" id="{A9911D0D-081F-A047-B921-A137A2DE69C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11399848" y="3165155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1" name="Picture Placeholder 2">
            <a:extLst>
              <a:ext uri="{FF2B5EF4-FFF2-40B4-BE49-F238E27FC236}">
                <a16:creationId xmlns:a16="http://schemas.microsoft.com/office/drawing/2014/main" id="{02A3DF61-FD9A-224F-A126-F36EE74BEE63}"/>
              </a:ext>
            </a:extLst>
          </p:cNvPr>
          <p:cNvSpPr>
            <a:spLocks noGrp="1"/>
          </p:cNvSpPr>
          <p:nvPr>
            <p:ph type="pic" sz="quarter" idx="77"/>
          </p:nvPr>
        </p:nvSpPr>
        <p:spPr>
          <a:xfrm>
            <a:off x="227013" y="3796017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2" name="Rectangle 22">
            <a:extLst>
              <a:ext uri="{FF2B5EF4-FFF2-40B4-BE49-F238E27FC236}">
                <a16:creationId xmlns:a16="http://schemas.microsoft.com/office/drawing/2014/main" id="{9F4BC0C6-7AA2-4A49-86EA-10372F99E07E}"/>
              </a:ext>
            </a:extLst>
          </p:cNvPr>
          <p:cNvSpPr/>
          <p:nvPr userDrawn="1"/>
        </p:nvSpPr>
        <p:spPr>
          <a:xfrm>
            <a:off x="227011" y="5671164"/>
            <a:ext cx="2607735" cy="4825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13" name="Text Placeholder 7">
            <a:extLst>
              <a:ext uri="{FF2B5EF4-FFF2-40B4-BE49-F238E27FC236}">
                <a16:creationId xmlns:a16="http://schemas.microsoft.com/office/drawing/2014/main" id="{704AF734-38B9-8B41-96B5-4359BF8ED570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362480" y="5803884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114" name="Text Placeholder 7">
            <a:extLst>
              <a:ext uri="{FF2B5EF4-FFF2-40B4-BE49-F238E27FC236}">
                <a16:creationId xmlns:a16="http://schemas.microsoft.com/office/drawing/2014/main" id="{C123C1FB-0810-BB49-9F96-FFEE23A4D804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2269606" y="5727684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5" name="Picture Placeholder 2">
            <a:extLst>
              <a:ext uri="{FF2B5EF4-FFF2-40B4-BE49-F238E27FC236}">
                <a16:creationId xmlns:a16="http://schemas.microsoft.com/office/drawing/2014/main" id="{AE865932-D3B9-AB49-884B-2AEC569A5789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3270426" y="3796017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6" name="Picture Placeholder 2">
            <a:extLst>
              <a:ext uri="{FF2B5EF4-FFF2-40B4-BE49-F238E27FC236}">
                <a16:creationId xmlns:a16="http://schemas.microsoft.com/office/drawing/2014/main" id="{6FC12E6D-573B-6742-895B-CC34DEED7A4E}"/>
              </a:ext>
            </a:extLst>
          </p:cNvPr>
          <p:cNvSpPr>
            <a:spLocks noGrp="1"/>
          </p:cNvSpPr>
          <p:nvPr>
            <p:ph type="pic" sz="quarter" idx="81"/>
          </p:nvPr>
        </p:nvSpPr>
        <p:spPr>
          <a:xfrm>
            <a:off x="6313839" y="3796017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7" name="Picture Placeholder 2">
            <a:extLst>
              <a:ext uri="{FF2B5EF4-FFF2-40B4-BE49-F238E27FC236}">
                <a16:creationId xmlns:a16="http://schemas.microsoft.com/office/drawing/2014/main" id="{DC37DB6B-AE4A-4442-BEF0-C0550A14BA3A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9357252" y="3796017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8" name="Rectangle 22">
            <a:extLst>
              <a:ext uri="{FF2B5EF4-FFF2-40B4-BE49-F238E27FC236}">
                <a16:creationId xmlns:a16="http://schemas.microsoft.com/office/drawing/2014/main" id="{866D6B73-2D6A-D646-9E9C-1F835D5B0E70}"/>
              </a:ext>
            </a:extLst>
          </p:cNvPr>
          <p:cNvSpPr/>
          <p:nvPr userDrawn="1"/>
        </p:nvSpPr>
        <p:spPr>
          <a:xfrm>
            <a:off x="3270425" y="5671163"/>
            <a:ext cx="2607735" cy="4825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19" name="Text Placeholder 7">
            <a:extLst>
              <a:ext uri="{FF2B5EF4-FFF2-40B4-BE49-F238E27FC236}">
                <a16:creationId xmlns:a16="http://schemas.microsoft.com/office/drawing/2014/main" id="{98BE5810-1053-1740-9BCF-46AE4D8A5874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3405894" y="580388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120" name="Text Placeholder 7">
            <a:extLst>
              <a:ext uri="{FF2B5EF4-FFF2-40B4-BE49-F238E27FC236}">
                <a16:creationId xmlns:a16="http://schemas.microsoft.com/office/drawing/2014/main" id="{AEFEE847-2484-004B-BDE8-E04DF5CBF37D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5313020" y="572768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1" name="Rectangle 22">
            <a:extLst>
              <a:ext uri="{FF2B5EF4-FFF2-40B4-BE49-F238E27FC236}">
                <a16:creationId xmlns:a16="http://schemas.microsoft.com/office/drawing/2014/main" id="{04DE4263-5E67-E047-B39B-6A6D416A4691}"/>
              </a:ext>
            </a:extLst>
          </p:cNvPr>
          <p:cNvSpPr/>
          <p:nvPr userDrawn="1"/>
        </p:nvSpPr>
        <p:spPr>
          <a:xfrm>
            <a:off x="6313838" y="5672284"/>
            <a:ext cx="2607735" cy="4825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22" name="Text Placeholder 7">
            <a:extLst>
              <a:ext uri="{FF2B5EF4-FFF2-40B4-BE49-F238E27FC236}">
                <a16:creationId xmlns:a16="http://schemas.microsoft.com/office/drawing/2014/main" id="{211A74F3-9E17-5B49-A13D-0551422AF5BD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6449307" y="5805004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123" name="Text Placeholder 7">
            <a:extLst>
              <a:ext uri="{FF2B5EF4-FFF2-40B4-BE49-F238E27FC236}">
                <a16:creationId xmlns:a16="http://schemas.microsoft.com/office/drawing/2014/main" id="{79E1F8D3-AA80-7642-A9D2-3E70F43C31A5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8356433" y="5728804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4" name="Rectangle 22">
            <a:extLst>
              <a:ext uri="{FF2B5EF4-FFF2-40B4-BE49-F238E27FC236}">
                <a16:creationId xmlns:a16="http://schemas.microsoft.com/office/drawing/2014/main" id="{E3E846C1-C5F4-4249-B4BF-C64CD282341D}"/>
              </a:ext>
            </a:extLst>
          </p:cNvPr>
          <p:cNvSpPr/>
          <p:nvPr userDrawn="1"/>
        </p:nvSpPr>
        <p:spPr>
          <a:xfrm>
            <a:off x="9357251" y="5671164"/>
            <a:ext cx="2607735" cy="4825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25" name="Text Placeholder 7">
            <a:extLst>
              <a:ext uri="{FF2B5EF4-FFF2-40B4-BE49-F238E27FC236}">
                <a16:creationId xmlns:a16="http://schemas.microsoft.com/office/drawing/2014/main" id="{21486E09-1B2A-BD4D-A3F3-8E68CFCCB81D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9492720" y="5803884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126" name="Text Placeholder 7">
            <a:extLst>
              <a:ext uri="{FF2B5EF4-FFF2-40B4-BE49-F238E27FC236}">
                <a16:creationId xmlns:a16="http://schemas.microsoft.com/office/drawing/2014/main" id="{BC66D60E-96E8-084A-A498-E8D2119506D3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11399846" y="5727684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27417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0921E-1591-E94C-AD72-D997E0CD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2CD637-24AE-6D44-B982-429F5AEDC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D793F1-5E39-0349-BC4E-39C1D5BB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498349D7-97F5-864B-B6C8-452C4547A57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1052512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720276D8-F1E9-CA4A-A649-EF248B2EFA7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438400" y="1052512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7">
            <a:extLst>
              <a:ext uri="{FF2B5EF4-FFF2-40B4-BE49-F238E27FC236}">
                <a16:creationId xmlns:a16="http://schemas.microsoft.com/office/drawing/2014/main" id="{7A099753-68E5-094A-B9EF-391623D56B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876800" y="1052512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90F3D25-B144-7543-8216-1E00F68097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5200" y="1052512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7">
            <a:extLst>
              <a:ext uri="{FF2B5EF4-FFF2-40B4-BE49-F238E27FC236}">
                <a16:creationId xmlns:a16="http://schemas.microsoft.com/office/drawing/2014/main" id="{BACC8D71-503F-9F4A-BE91-8FB695262FF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53600" y="1052512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422BC763-A52E-6441-A41A-C447211616B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3715930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7">
            <a:extLst>
              <a:ext uri="{FF2B5EF4-FFF2-40B4-BE49-F238E27FC236}">
                <a16:creationId xmlns:a16="http://schemas.microsoft.com/office/drawing/2014/main" id="{135AAE12-4C09-964A-AAB5-2C51DCAC41F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438400" y="3715930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B1D1211-E27B-ED42-B779-8F90DE18172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876800" y="3715930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46AFA911-D14C-394E-B441-3CF742A81D1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315200" y="3715930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D3B9E50E-4D98-B34A-A5A5-FAEB825C610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753600" y="3715930"/>
            <a:ext cx="2438400" cy="2664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103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0921E-1591-E94C-AD72-D997E0CD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2CD637-24AE-6D44-B982-429F5AEDC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D793F1-5E39-0349-BC4E-39C1D5BB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498349D7-97F5-864B-B6C8-452C4547A57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27013" y="1233488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720276D8-F1E9-CA4A-A649-EF248B2EFA7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665413" y="1233488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7">
            <a:extLst>
              <a:ext uri="{FF2B5EF4-FFF2-40B4-BE49-F238E27FC236}">
                <a16:creationId xmlns:a16="http://schemas.microsoft.com/office/drawing/2014/main" id="{7A099753-68E5-094A-B9EF-391623D56B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03813" y="1233488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90F3D25-B144-7543-8216-1E00F68097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42213" y="1233488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7">
            <a:extLst>
              <a:ext uri="{FF2B5EF4-FFF2-40B4-BE49-F238E27FC236}">
                <a16:creationId xmlns:a16="http://schemas.microsoft.com/office/drawing/2014/main" id="{BACC8D71-503F-9F4A-BE91-8FB695262FF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980613" y="1233488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422BC763-A52E-6441-A41A-C447211616B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27013" y="3128561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7">
            <a:extLst>
              <a:ext uri="{FF2B5EF4-FFF2-40B4-BE49-F238E27FC236}">
                <a16:creationId xmlns:a16="http://schemas.microsoft.com/office/drawing/2014/main" id="{135AAE12-4C09-964A-AAB5-2C51DCAC41F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65413" y="3128561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B1D1211-E27B-ED42-B779-8F90DE18172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103813" y="3128561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46AFA911-D14C-394E-B441-3CF742A81D1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542213" y="3128561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D3B9E50E-4D98-B34A-A5A5-FAEB825C610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980613" y="3128561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31BAD5E-10F0-8043-87C2-D319235247C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7013" y="5023634"/>
            <a:ext cx="11737975" cy="1142216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311900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D92B8D9B-9A4A-FA49-99FF-5FF3A74D040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7B2E9B41-7842-1D43-B1CE-116EFA3441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E61890D-E946-7340-8E01-4CE9D1A802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5884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90C57F8-675E-CF48-AEE5-E0ECF3B2BD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65884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F7E722A-9CE4-4C44-9E40-5507A2C98B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64709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56D5A15-6D3E-8744-BEA9-F5C5975FCC2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64709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633EFF1-8996-1D47-A07F-15983BB32F3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1768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C3CAE11-D3CD-C948-B53C-F00D83C0F43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31768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C666A69-5F15-4441-B36B-9212E9F828E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8826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9D13FC1F-71E3-6C4B-B932-874E1C73240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098826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B4307F29-F5AA-4646-8CAA-1C6B832AD99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032942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B3C047A1-13CA-B040-9754-2C03ED944FE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032942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549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TITOLO PARAGRAFO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0CA6132-8850-8B4E-BB99-0715F9D2EAD4}"/>
              </a:ext>
            </a:extLst>
          </p:cNvPr>
          <p:cNvSpPr/>
          <p:nvPr userDrawn="1"/>
        </p:nvSpPr>
        <p:spPr>
          <a:xfrm>
            <a:off x="-27294" y="1596554"/>
            <a:ext cx="4735482" cy="4239334"/>
          </a:xfrm>
          <a:prstGeom prst="rect">
            <a:avLst/>
          </a:prstGeom>
          <a:solidFill>
            <a:srgbClr val="F5F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D267D6-328E-8C45-88C0-C48A12BA0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3" y="1787145"/>
            <a:ext cx="434072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F6A5188-0A9B-8544-8D33-F4CF37BE6D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2361366"/>
            <a:ext cx="4340729" cy="2306440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</a:p>
        </p:txBody>
      </p:sp>
      <p:sp>
        <p:nvSpPr>
          <p:cNvPr id="12" name="Segnaposto contenuto multimediale 6">
            <a:extLst>
              <a:ext uri="{FF2B5EF4-FFF2-40B4-BE49-F238E27FC236}">
                <a16:creationId xmlns:a16="http://schemas.microsoft.com/office/drawing/2014/main" id="{5A739722-A02B-484D-82F5-CA1FC1978BB1}"/>
              </a:ext>
            </a:extLst>
          </p:cNvPr>
          <p:cNvSpPr>
            <a:spLocks noGrp="1"/>
          </p:cNvSpPr>
          <p:nvPr>
            <p:ph type="media" sz="quarter" idx="21"/>
          </p:nvPr>
        </p:nvSpPr>
        <p:spPr>
          <a:xfrm>
            <a:off x="4708525" y="1597025"/>
            <a:ext cx="7483475" cy="4238625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79074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7F1D4B-ED17-0343-A226-793BA094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A038C22-C8E5-5D4C-87E9-3DB6F6B32A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6C94E65-A843-3E47-99AD-CCA4990A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6" name="Segnaposto contenuto multimediale 5">
            <a:extLst>
              <a:ext uri="{FF2B5EF4-FFF2-40B4-BE49-F238E27FC236}">
                <a16:creationId xmlns:a16="http://schemas.microsoft.com/office/drawing/2014/main" id="{07CB1F8E-9938-EF42-A69D-461A83F823EC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227013" y="1233488"/>
            <a:ext cx="11737975" cy="4932362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558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multimediale 5">
            <a:extLst>
              <a:ext uri="{FF2B5EF4-FFF2-40B4-BE49-F238E27FC236}">
                <a16:creationId xmlns:a16="http://schemas.microsoft.com/office/drawing/2014/main" id="{5CFA6B55-CE9E-5B43-9EC0-FCDDC7E1A6BC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227013" y="225426"/>
            <a:ext cx="11737975" cy="6387646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47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OGO su Ne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3FA5864C-60B3-FF43-A0A5-1C54B8D606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A13B02A-465A-1D44-9431-04C1C7D880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51148" y="1635774"/>
            <a:ext cx="5982128" cy="345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998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multimediale 5">
            <a:extLst>
              <a:ext uri="{FF2B5EF4-FFF2-40B4-BE49-F238E27FC236}">
                <a16:creationId xmlns:a16="http://schemas.microsoft.com/office/drawing/2014/main" id="{5CFA6B55-CE9E-5B43-9EC0-FCDDC7E1A6BC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602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0CAC00-D139-6D4B-BEDE-AD1E27A6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9DA3DF8-4F33-474D-8308-720C72AAE2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57B2B9-C3AF-5F41-AB46-34A18C63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9603D7-55A3-584F-80E6-896EBB783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2" y="1243104"/>
            <a:ext cx="117379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632FA5A-5E63-534A-8607-60D41B57F34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1817325"/>
            <a:ext cx="11737975" cy="4348526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lnSpc>
                <a:spcPct val="100000"/>
              </a:lnSpc>
              <a:buNone/>
              <a:defRPr sz="1400" b="0" i="0"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luctus</a:t>
            </a:r>
            <a:r>
              <a:rPr lang="it-IT" dirty="0"/>
              <a:t> pulvinar, </a:t>
            </a:r>
            <a:r>
              <a:rPr lang="it-IT" dirty="0" err="1"/>
              <a:t>hendrerit</a:t>
            </a:r>
            <a:r>
              <a:rPr lang="it-IT" dirty="0"/>
              <a:t> id, </a:t>
            </a:r>
            <a:r>
              <a:rPr lang="it-IT" dirty="0" err="1"/>
              <a:t>lorem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odio et ante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ante.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orci </a:t>
            </a:r>
            <a:r>
              <a:rPr lang="it-IT" dirty="0" err="1"/>
              <a:t>eget</a:t>
            </a:r>
            <a:r>
              <a:rPr lang="it-IT" dirty="0"/>
              <a:t> eros </a:t>
            </a:r>
            <a:r>
              <a:rPr lang="it-IT" dirty="0" err="1"/>
              <a:t>faucibus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</a:t>
            </a:r>
            <a:r>
              <a:rPr lang="it-IT" dirty="0" err="1"/>
              <a:t>Duis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mauris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 </a:t>
            </a:r>
            <a:r>
              <a:rPr lang="it-IT" dirty="0" err="1"/>
              <a:t>sagittis</a:t>
            </a:r>
            <a:r>
              <a:rPr lang="it-IT" dirty="0"/>
              <a:t> magna.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,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, </a:t>
            </a:r>
            <a:r>
              <a:rPr lang="it-IT" dirty="0" err="1"/>
              <a:t>augue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cursus </a:t>
            </a:r>
            <a:r>
              <a:rPr lang="it-IT" dirty="0" err="1"/>
              <a:t>nunc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ante.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orci </a:t>
            </a:r>
            <a:r>
              <a:rPr lang="it-IT" dirty="0" err="1"/>
              <a:t>eget</a:t>
            </a:r>
            <a:r>
              <a:rPr lang="it-IT" dirty="0"/>
              <a:t> eros </a:t>
            </a:r>
            <a:r>
              <a:rPr lang="it-IT" dirty="0" err="1"/>
              <a:t>faucibus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</a:t>
            </a:r>
            <a:r>
              <a:rPr lang="it-IT" dirty="0" err="1"/>
              <a:t>Duis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mauris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 </a:t>
            </a:r>
            <a:r>
              <a:rPr lang="it-IT" dirty="0" err="1"/>
              <a:t>sagittis</a:t>
            </a:r>
            <a:r>
              <a:rPr lang="it-IT" dirty="0"/>
              <a:t> magna.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,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, </a:t>
            </a:r>
            <a:r>
              <a:rPr lang="it-IT" dirty="0" err="1"/>
              <a:t>augue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cursus </a:t>
            </a:r>
            <a:r>
              <a:rPr lang="it-IT" dirty="0" err="1"/>
              <a:t>nunc</a:t>
            </a:r>
            <a:r>
              <a:rPr lang="it-IT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0481012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0CAC00-D139-6D4B-BEDE-AD1E27A6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9DA3DF8-4F33-474D-8308-720C72AAE2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57B2B9-C3AF-5F41-AB46-34A18C63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9603D7-55A3-584F-80E6-896EBB783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2" y="1243104"/>
            <a:ext cx="117379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632FA5A-5E63-534A-8607-60D41B57F34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1817325"/>
            <a:ext cx="11737975" cy="4348526"/>
          </a:xfrm>
        </p:spPr>
        <p:txBody>
          <a:bodyPr lIns="183600" rIns="183600" numCol="2" spcCol="547200">
            <a:noAutofit/>
          </a:bodyPr>
          <a:lstStyle>
            <a:lvl1pPr marL="0" indent="0" algn="just">
              <a:buNone/>
              <a:defRPr sz="1400" b="0" i="0"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luctus</a:t>
            </a:r>
            <a:r>
              <a:rPr lang="it-IT" dirty="0"/>
              <a:t> pulvinar, </a:t>
            </a:r>
            <a:r>
              <a:rPr lang="it-IT" dirty="0" err="1"/>
              <a:t>hendrerit</a:t>
            </a:r>
            <a:r>
              <a:rPr lang="it-IT" dirty="0"/>
              <a:t> id, </a:t>
            </a:r>
            <a:r>
              <a:rPr lang="it-IT" dirty="0" err="1"/>
              <a:t>lorem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odio et ante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ante.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orci </a:t>
            </a:r>
            <a:r>
              <a:rPr lang="it-IT" dirty="0" err="1"/>
              <a:t>eget</a:t>
            </a:r>
            <a:r>
              <a:rPr lang="it-IT" dirty="0"/>
              <a:t> eros </a:t>
            </a:r>
            <a:r>
              <a:rPr lang="it-IT" dirty="0" err="1"/>
              <a:t>faucibus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</a:t>
            </a:r>
            <a:r>
              <a:rPr lang="it-IT" dirty="0" err="1"/>
              <a:t>Duis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mauris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 </a:t>
            </a:r>
            <a:r>
              <a:rPr lang="it-IT" dirty="0" err="1"/>
              <a:t>sagittis</a:t>
            </a:r>
            <a:r>
              <a:rPr lang="it-IT" dirty="0"/>
              <a:t> magna.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,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, </a:t>
            </a:r>
            <a:r>
              <a:rPr lang="it-IT" dirty="0" err="1"/>
              <a:t>augue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cursus </a:t>
            </a:r>
            <a:r>
              <a:rPr lang="it-IT" dirty="0" err="1"/>
              <a:t>nunc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mauris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cursus </a:t>
            </a:r>
            <a:r>
              <a:rPr lang="it-IT" dirty="0" err="1"/>
              <a:t>nunc</a:t>
            </a:r>
            <a:r>
              <a:rPr lang="it-IT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2013222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0CAC00-D139-6D4B-BEDE-AD1E27A6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9DA3DF8-4F33-474D-8308-720C72AAE2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57B2B9-C3AF-5F41-AB46-34A18C63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9603D7-55A3-584F-80E6-896EBB783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2" y="1243104"/>
            <a:ext cx="117379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632FA5A-5E63-534A-8607-60D41B57F34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1817325"/>
            <a:ext cx="11737975" cy="4348525"/>
          </a:xfrm>
        </p:spPr>
        <p:txBody>
          <a:bodyPr lIns="183600" rIns="183600" numCol="3" spcCol="547200">
            <a:normAutofit/>
          </a:bodyPr>
          <a:lstStyle>
            <a:lvl1pPr marL="0" indent="0" algn="just">
              <a:lnSpc>
                <a:spcPct val="100000"/>
              </a:lnSpc>
              <a:buNone/>
              <a:defRPr sz="1400" b="0" i="0"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luctus</a:t>
            </a:r>
            <a:r>
              <a:rPr lang="it-IT" dirty="0"/>
              <a:t> pulvinar, </a:t>
            </a:r>
            <a:r>
              <a:rPr lang="it-IT" dirty="0" err="1"/>
              <a:t>hendrerit</a:t>
            </a:r>
            <a:r>
              <a:rPr lang="it-IT" dirty="0"/>
              <a:t> id, </a:t>
            </a:r>
            <a:r>
              <a:rPr lang="it-IT" dirty="0" err="1"/>
              <a:t>lorem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odio et ante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ante.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orci </a:t>
            </a:r>
            <a:r>
              <a:rPr lang="it-IT" dirty="0" err="1"/>
              <a:t>eget</a:t>
            </a:r>
            <a:r>
              <a:rPr lang="it-IT" dirty="0"/>
              <a:t> eros </a:t>
            </a:r>
            <a:r>
              <a:rPr lang="it-IT" dirty="0" err="1"/>
              <a:t>faucibus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</a:t>
            </a:r>
            <a:r>
              <a:rPr lang="it-IT" dirty="0" err="1"/>
              <a:t>Duis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mauris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 </a:t>
            </a:r>
            <a:r>
              <a:rPr lang="it-IT" dirty="0" err="1"/>
              <a:t>sagittis</a:t>
            </a:r>
            <a:r>
              <a:rPr lang="it-IT" dirty="0"/>
              <a:t> magna.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,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,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 </a:t>
            </a:r>
            <a:r>
              <a:rPr lang="it-IT" dirty="0" err="1"/>
              <a:t>sagittis</a:t>
            </a:r>
            <a:r>
              <a:rPr lang="it-IT" dirty="0"/>
              <a:t> magna.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,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, </a:t>
            </a:r>
            <a:r>
              <a:rPr lang="it-IT" dirty="0" err="1"/>
              <a:t>augue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cursus </a:t>
            </a:r>
            <a:r>
              <a:rPr lang="it-IT" dirty="0" err="1"/>
              <a:t>nunc</a:t>
            </a:r>
            <a:r>
              <a:rPr lang="it-IT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5171278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 sepa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0CAC00-D139-6D4B-BEDE-AD1E27A6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9DA3DF8-4F33-474D-8308-720C72AAE2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57B2B9-C3AF-5F41-AB46-34A18C63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F7A7C39-CD21-CF46-986F-EC2922E3C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2177143"/>
            <a:ext cx="5868987" cy="3988707"/>
          </a:xfrm>
        </p:spPr>
        <p:txBody>
          <a:bodyPr lIns="183600" rIns="183600">
            <a:normAutofit/>
          </a:bodyPr>
          <a:lstStyle>
            <a:lvl1pPr marL="12700" indent="0" algn="just">
              <a:lnSpc>
                <a:spcPct val="100000"/>
              </a:lnSpc>
              <a:buNone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luctus</a:t>
            </a:r>
            <a:r>
              <a:rPr lang="it-IT" dirty="0"/>
              <a:t> pulvinar, </a:t>
            </a:r>
            <a:r>
              <a:rPr lang="it-IT" dirty="0" err="1"/>
              <a:t>hendrerit</a:t>
            </a:r>
            <a:r>
              <a:rPr lang="it-IT" dirty="0"/>
              <a:t> id, </a:t>
            </a:r>
            <a:r>
              <a:rPr lang="it-IT" dirty="0" err="1"/>
              <a:t>lorem</a:t>
            </a:r>
            <a:r>
              <a:rPr lang="it-IT" dirty="0"/>
              <a:t>. Cras </a:t>
            </a:r>
            <a:r>
              <a:rPr lang="it-IT" dirty="0" err="1"/>
              <a:t>ultricies</a:t>
            </a:r>
            <a:r>
              <a:rPr lang="it-IT" dirty="0"/>
              <a:t> mi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hendrerit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. </a:t>
            </a:r>
            <a:r>
              <a:rPr lang="it-IT" dirty="0" err="1"/>
              <a:t>Vestibulum</a:t>
            </a:r>
            <a:r>
              <a:rPr lang="it-IT" dirty="0"/>
              <a:t> ante </a:t>
            </a:r>
            <a:r>
              <a:rPr lang="it-IT" dirty="0" err="1"/>
              <a:t>ipsum</a:t>
            </a:r>
            <a:r>
              <a:rPr lang="it-IT" dirty="0"/>
              <a:t> primis in </a:t>
            </a:r>
            <a:r>
              <a:rPr lang="it-IT" dirty="0" err="1"/>
              <a:t>faucibus</a:t>
            </a:r>
            <a:r>
              <a:rPr lang="it-IT" dirty="0"/>
              <a:t> orci </a:t>
            </a:r>
            <a:r>
              <a:rPr lang="it-IT" dirty="0" err="1"/>
              <a:t>luctus</a:t>
            </a:r>
            <a:r>
              <a:rPr lang="it-IT" dirty="0"/>
              <a:t> et </a:t>
            </a:r>
            <a:r>
              <a:rPr lang="it-IT" dirty="0" err="1"/>
              <a:t>ultrices</a:t>
            </a:r>
            <a:r>
              <a:rPr lang="it-IT" dirty="0"/>
              <a:t> </a:t>
            </a:r>
            <a:r>
              <a:rPr lang="it-IT" dirty="0" err="1"/>
              <a:t>posuere</a:t>
            </a:r>
            <a:r>
              <a:rPr lang="it-IT" dirty="0"/>
              <a:t> </a:t>
            </a:r>
            <a:r>
              <a:rPr lang="it-IT" dirty="0" err="1"/>
              <a:t>cubilia</a:t>
            </a:r>
            <a:r>
              <a:rPr lang="it-IT" dirty="0"/>
              <a:t> </a:t>
            </a:r>
            <a:r>
              <a:rPr lang="it-IT" dirty="0" err="1"/>
              <a:t>Curae</a:t>
            </a:r>
            <a:r>
              <a:rPr lang="it-IT" dirty="0"/>
              <a:t>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9603D7-55A3-584F-80E6-896EBB783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2" y="1243104"/>
            <a:ext cx="117379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B948F05-F075-1946-8966-B0DA7D0F2EC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7011" y="1794844"/>
            <a:ext cx="11737975" cy="190376"/>
          </a:xfrm>
          <a:prstGeom prst="rect">
            <a:avLst/>
          </a:prstGeom>
        </p:spPr>
        <p:txBody>
          <a:bodyPr vert="horz" lIns="0" tIns="40504" rIns="0" bIns="40504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1">
                <a:solidFill>
                  <a:schemeClr val="accent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Sottotitolo</a:t>
            </a:r>
            <a:r>
              <a:rPr lang="es-ES_tradnl" dirty="0"/>
              <a:t> </a:t>
            </a:r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10" name="Segnaposto testo 5">
            <a:extLst>
              <a:ext uri="{FF2B5EF4-FFF2-40B4-BE49-F238E27FC236}">
                <a16:creationId xmlns:a16="http://schemas.microsoft.com/office/drawing/2014/main" id="{0C4F95D1-6E13-4842-8E45-6556662CB08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1" y="2177143"/>
            <a:ext cx="5868988" cy="3988707"/>
          </a:xfrm>
        </p:spPr>
        <p:txBody>
          <a:bodyPr lIns="183600" rIns="183600">
            <a:normAutofit/>
          </a:bodyPr>
          <a:lstStyle>
            <a:lvl1pPr marL="12700" indent="0" algn="just">
              <a:lnSpc>
                <a:spcPct val="100000"/>
              </a:lnSpc>
              <a:buNone/>
              <a:tabLst/>
              <a:defRPr sz="1400" b="0" i="0">
                <a:solidFill>
                  <a:schemeClr val="tx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luctus</a:t>
            </a:r>
            <a:r>
              <a:rPr lang="it-IT" dirty="0"/>
              <a:t> pulvinar, </a:t>
            </a:r>
            <a:r>
              <a:rPr lang="it-IT" dirty="0" err="1"/>
              <a:t>hendrerit</a:t>
            </a:r>
            <a:r>
              <a:rPr lang="it-IT" dirty="0"/>
              <a:t> id, </a:t>
            </a:r>
            <a:r>
              <a:rPr lang="it-IT" dirty="0" err="1"/>
              <a:t>lorem</a:t>
            </a:r>
            <a:r>
              <a:rPr lang="it-IT" dirty="0"/>
              <a:t>. Cras </a:t>
            </a:r>
            <a:r>
              <a:rPr lang="it-IT" dirty="0" err="1"/>
              <a:t>ultricies</a:t>
            </a:r>
            <a:r>
              <a:rPr lang="it-IT" dirty="0"/>
              <a:t> mi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hendrerit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. </a:t>
            </a:r>
            <a:r>
              <a:rPr lang="it-IT" dirty="0" err="1"/>
              <a:t>Vestibulum</a:t>
            </a:r>
            <a:r>
              <a:rPr lang="it-IT" dirty="0"/>
              <a:t> ante </a:t>
            </a:r>
            <a:r>
              <a:rPr lang="it-IT" dirty="0" err="1"/>
              <a:t>ipsum</a:t>
            </a:r>
            <a:r>
              <a:rPr lang="it-IT" dirty="0"/>
              <a:t> primis in </a:t>
            </a:r>
            <a:r>
              <a:rPr lang="it-IT" dirty="0" err="1"/>
              <a:t>faucibus</a:t>
            </a:r>
            <a:r>
              <a:rPr lang="it-IT" dirty="0"/>
              <a:t> orci </a:t>
            </a:r>
            <a:r>
              <a:rPr lang="it-IT" dirty="0" err="1"/>
              <a:t>luctus</a:t>
            </a:r>
            <a:r>
              <a:rPr lang="it-IT" dirty="0"/>
              <a:t> et </a:t>
            </a:r>
            <a:r>
              <a:rPr lang="it-IT" dirty="0" err="1"/>
              <a:t>ultrices</a:t>
            </a:r>
            <a:r>
              <a:rPr lang="it-IT" dirty="0"/>
              <a:t> </a:t>
            </a:r>
            <a:r>
              <a:rPr lang="it-IT" dirty="0" err="1"/>
              <a:t>posuere</a:t>
            </a:r>
            <a:r>
              <a:rPr lang="it-IT" dirty="0"/>
              <a:t> </a:t>
            </a:r>
            <a:r>
              <a:rPr lang="it-IT" dirty="0" err="1"/>
              <a:t>cubilia</a:t>
            </a:r>
            <a:r>
              <a:rPr lang="it-IT" dirty="0"/>
              <a:t> </a:t>
            </a:r>
            <a:r>
              <a:rPr lang="it-IT" dirty="0" err="1"/>
              <a:t>Curae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1484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6A5A2F-6992-584C-86AE-76127DD7B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3E758A1-9E96-A941-BC02-875A784291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C902CDB-6168-AD44-97CD-138A0688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6" name="Segnaposto grafico 5">
            <a:extLst>
              <a:ext uri="{FF2B5EF4-FFF2-40B4-BE49-F238E27FC236}">
                <a16:creationId xmlns:a16="http://schemas.microsoft.com/office/drawing/2014/main" id="{FAEBEA25-ED66-3D4B-94AA-1671DC626363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227013" y="1233488"/>
            <a:ext cx="11737975" cy="4932362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23337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4869EA-1A1C-0742-8245-1CC154C6E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3636C86-D7FB-9448-96C8-092F35A221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FFD71E5-0216-C84C-B599-3C5509C6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5" name="Chart Placeholder 25">
            <a:extLst>
              <a:ext uri="{FF2B5EF4-FFF2-40B4-BE49-F238E27FC236}">
                <a16:creationId xmlns:a16="http://schemas.microsoft.com/office/drawing/2014/main" id="{9500D113-0A8E-2D40-8A25-22B4651079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295899" y="1575621"/>
            <a:ext cx="5936655" cy="4281199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 dirty="0"/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2100EB8A-E2BE-6B4A-A9BF-F4184AE460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4574" y="1575622"/>
            <a:ext cx="3321877" cy="24815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JM" dirty="0"/>
              <a:t>LOREM IPSUM DOLOR</a:t>
            </a: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8EA25814-2D28-EA4F-8FA1-31AB7578ED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4574" y="1823775"/>
            <a:ext cx="4108638" cy="110000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b="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C94D3B82-4BAF-884D-ABCB-3085392248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4574" y="3047855"/>
            <a:ext cx="3321877" cy="24815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JM" dirty="0"/>
              <a:t>LOREM IPSUM DOLOR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1D2E6A64-EBD8-E042-AD3B-92FEE93D643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4574" y="3296008"/>
            <a:ext cx="4108638" cy="110000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b="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7A8FCF45-B89D-8B4C-BD93-E71B6457CD3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4574" y="4508664"/>
            <a:ext cx="3321877" cy="24815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JM" dirty="0"/>
              <a:t>LOREM IPSUM DOLOR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6485BFD4-F391-EC4B-9CBA-EA1BE92AFE0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4574" y="4756817"/>
            <a:ext cx="4108638" cy="110000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b="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5420114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2C0242C9-A629-0C4A-AA6C-4376DAEE649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0BEC248-4EE6-914A-863F-33EC9AEAAC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28763" y="2771661"/>
            <a:ext cx="2334474" cy="131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679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AB308ADF-3E63-1A45-A55C-C2563A1FD6B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7A6A10C-2DA7-B540-88F5-17593C5DFC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28763" y="2771661"/>
            <a:ext cx="2334474" cy="131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566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Layout personalizza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525">
            <a:extLst>
              <a:ext uri="{FF2B5EF4-FFF2-40B4-BE49-F238E27FC236}">
                <a16:creationId xmlns:a16="http://schemas.microsoft.com/office/drawing/2014/main" id="{73CCC572-6027-3844-866A-3D40DAF8323F}"/>
              </a:ext>
            </a:extLst>
          </p:cNvPr>
          <p:cNvSpPr/>
          <p:nvPr userDrawn="1"/>
        </p:nvSpPr>
        <p:spPr>
          <a:xfrm>
            <a:off x="510109" y="489066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" name="Shape 2526">
            <a:extLst>
              <a:ext uri="{FF2B5EF4-FFF2-40B4-BE49-F238E27FC236}">
                <a16:creationId xmlns:a16="http://schemas.microsoft.com/office/drawing/2014/main" id="{549EEF38-E887-F245-809B-E708704D757C}"/>
              </a:ext>
            </a:extLst>
          </p:cNvPr>
          <p:cNvSpPr/>
          <p:nvPr userDrawn="1"/>
        </p:nvSpPr>
        <p:spPr>
          <a:xfrm>
            <a:off x="1576631" y="489066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4236" y="16752"/>
                </a:moveTo>
                <a:cubicBezTo>
                  <a:pt x="14001" y="16887"/>
                  <a:pt x="13921" y="17188"/>
                  <a:pt x="14057" y="17422"/>
                </a:cubicBezTo>
                <a:cubicBezTo>
                  <a:pt x="14192" y="17658"/>
                  <a:pt x="14493" y="17738"/>
                  <a:pt x="14727" y="17602"/>
                </a:cubicBezTo>
                <a:cubicBezTo>
                  <a:pt x="14962" y="17467"/>
                  <a:pt x="15042" y="17167"/>
                  <a:pt x="14907" y="16932"/>
                </a:cubicBezTo>
                <a:cubicBezTo>
                  <a:pt x="14771" y="16697"/>
                  <a:pt x="14472" y="16617"/>
                  <a:pt x="14236" y="16752"/>
                </a:cubicBezTo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5218" y="10309"/>
                </a:moveTo>
                <a:lnTo>
                  <a:pt x="12694" y="10309"/>
                </a:lnTo>
                <a:cubicBezTo>
                  <a:pt x="12515" y="9624"/>
                  <a:pt x="11978" y="9084"/>
                  <a:pt x="11291" y="8906"/>
                </a:cubicBezTo>
                <a:lnTo>
                  <a:pt x="11291" y="3436"/>
                </a:lnTo>
                <a:cubicBezTo>
                  <a:pt x="11291" y="3166"/>
                  <a:pt x="11071" y="2945"/>
                  <a:pt x="10800" y="2945"/>
                </a:cubicBezTo>
                <a:cubicBezTo>
                  <a:pt x="10529" y="2945"/>
                  <a:pt x="10309" y="3166"/>
                  <a:pt x="10309" y="3436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5218" y="11291"/>
                </a:lnTo>
                <a:cubicBezTo>
                  <a:pt x="15489" y="11291"/>
                  <a:pt x="15709" y="11072"/>
                  <a:pt x="15709" y="10800"/>
                </a:cubicBezTo>
                <a:cubicBezTo>
                  <a:pt x="15709" y="10529"/>
                  <a:pt x="15489" y="10309"/>
                  <a:pt x="15218" y="10309"/>
                </a:cubicBezTo>
                <a:moveTo>
                  <a:pt x="16932" y="6693"/>
                </a:moveTo>
                <a:cubicBezTo>
                  <a:pt x="16697" y="6829"/>
                  <a:pt x="16616" y="7129"/>
                  <a:pt x="16752" y="7364"/>
                </a:cubicBezTo>
                <a:cubicBezTo>
                  <a:pt x="16887" y="7599"/>
                  <a:pt x="17188" y="7679"/>
                  <a:pt x="17422" y="7543"/>
                </a:cubicBezTo>
                <a:cubicBezTo>
                  <a:pt x="17657" y="7408"/>
                  <a:pt x="17737" y="7108"/>
                  <a:pt x="17602" y="6873"/>
                </a:cubicBezTo>
                <a:cubicBezTo>
                  <a:pt x="17467" y="6638"/>
                  <a:pt x="17166" y="6557"/>
                  <a:pt x="16932" y="6693"/>
                </a:cubicBezTo>
                <a:moveTo>
                  <a:pt x="10800" y="17673"/>
                </a:moveTo>
                <a:cubicBezTo>
                  <a:pt x="10529" y="17673"/>
                  <a:pt x="10309" y="17893"/>
                  <a:pt x="10309" y="18164"/>
                </a:cubicBezTo>
                <a:cubicBezTo>
                  <a:pt x="10309" y="18435"/>
                  <a:pt x="10529" y="18655"/>
                  <a:pt x="10800" y="18655"/>
                </a:cubicBezTo>
                <a:cubicBezTo>
                  <a:pt x="11071" y="18655"/>
                  <a:pt x="11291" y="18435"/>
                  <a:pt x="11291" y="18164"/>
                </a:cubicBezTo>
                <a:cubicBezTo>
                  <a:pt x="11291" y="17893"/>
                  <a:pt x="11071" y="17673"/>
                  <a:pt x="10800" y="17673"/>
                </a:cubicBezTo>
                <a:moveTo>
                  <a:pt x="17422" y="14057"/>
                </a:moveTo>
                <a:cubicBezTo>
                  <a:pt x="17188" y="13921"/>
                  <a:pt x="16887" y="14001"/>
                  <a:pt x="16752" y="14236"/>
                </a:cubicBezTo>
                <a:cubicBezTo>
                  <a:pt x="16616" y="14472"/>
                  <a:pt x="16697" y="14772"/>
                  <a:pt x="16932" y="14907"/>
                </a:cubicBezTo>
                <a:cubicBezTo>
                  <a:pt x="17166" y="15043"/>
                  <a:pt x="17467" y="14962"/>
                  <a:pt x="17602" y="14727"/>
                </a:cubicBezTo>
                <a:cubicBezTo>
                  <a:pt x="17737" y="14492"/>
                  <a:pt x="17657" y="14192"/>
                  <a:pt x="17422" y="14057"/>
                </a:cubicBezTo>
                <a:moveTo>
                  <a:pt x="4668" y="6693"/>
                </a:moveTo>
                <a:cubicBezTo>
                  <a:pt x="4433" y="6557"/>
                  <a:pt x="4133" y="6638"/>
                  <a:pt x="3998" y="6873"/>
                </a:cubicBezTo>
                <a:cubicBezTo>
                  <a:pt x="3863" y="7108"/>
                  <a:pt x="3942" y="7408"/>
                  <a:pt x="4178" y="7543"/>
                </a:cubicBezTo>
                <a:cubicBezTo>
                  <a:pt x="4412" y="7679"/>
                  <a:pt x="4713" y="7599"/>
                  <a:pt x="4848" y="7364"/>
                </a:cubicBezTo>
                <a:cubicBezTo>
                  <a:pt x="4984" y="7129"/>
                  <a:pt x="4903" y="6829"/>
                  <a:pt x="4668" y="6693"/>
                </a:cubicBezTo>
                <a:moveTo>
                  <a:pt x="14236" y="4848"/>
                </a:moveTo>
                <a:cubicBezTo>
                  <a:pt x="14472" y="4984"/>
                  <a:pt x="14771" y="4903"/>
                  <a:pt x="14907" y="4669"/>
                </a:cubicBezTo>
                <a:cubicBezTo>
                  <a:pt x="15042" y="4434"/>
                  <a:pt x="14962" y="4134"/>
                  <a:pt x="14727" y="3998"/>
                </a:cubicBezTo>
                <a:cubicBezTo>
                  <a:pt x="14493" y="3863"/>
                  <a:pt x="14192" y="3943"/>
                  <a:pt x="14057" y="4178"/>
                </a:cubicBezTo>
                <a:cubicBezTo>
                  <a:pt x="13921" y="4412"/>
                  <a:pt x="14001" y="4713"/>
                  <a:pt x="14236" y="4848"/>
                </a:cubicBezTo>
                <a:moveTo>
                  <a:pt x="3436" y="10309"/>
                </a:moveTo>
                <a:cubicBezTo>
                  <a:pt x="3166" y="10309"/>
                  <a:pt x="2945" y="10529"/>
                  <a:pt x="2945" y="10800"/>
                </a:cubicBezTo>
                <a:cubicBezTo>
                  <a:pt x="2945" y="11072"/>
                  <a:pt x="3166" y="11291"/>
                  <a:pt x="3436" y="11291"/>
                </a:cubicBezTo>
                <a:cubicBezTo>
                  <a:pt x="3707" y="11291"/>
                  <a:pt x="3927" y="11072"/>
                  <a:pt x="3927" y="10800"/>
                </a:cubicBezTo>
                <a:cubicBezTo>
                  <a:pt x="3927" y="10529"/>
                  <a:pt x="3707" y="10309"/>
                  <a:pt x="3436" y="10309"/>
                </a:cubicBezTo>
                <a:moveTo>
                  <a:pt x="6873" y="3998"/>
                </a:moveTo>
                <a:cubicBezTo>
                  <a:pt x="6638" y="4134"/>
                  <a:pt x="6558" y="4434"/>
                  <a:pt x="6693" y="4669"/>
                </a:cubicBezTo>
                <a:cubicBezTo>
                  <a:pt x="6829" y="4903"/>
                  <a:pt x="7129" y="4984"/>
                  <a:pt x="7364" y="4848"/>
                </a:cubicBezTo>
                <a:cubicBezTo>
                  <a:pt x="7599" y="4713"/>
                  <a:pt x="7679" y="4412"/>
                  <a:pt x="7543" y="4178"/>
                </a:cubicBezTo>
                <a:cubicBezTo>
                  <a:pt x="7408" y="3943"/>
                  <a:pt x="7108" y="3863"/>
                  <a:pt x="6873" y="3998"/>
                </a:cubicBezTo>
                <a:moveTo>
                  <a:pt x="4178" y="14057"/>
                </a:moveTo>
                <a:cubicBezTo>
                  <a:pt x="3942" y="14192"/>
                  <a:pt x="3863" y="14492"/>
                  <a:pt x="3998" y="14727"/>
                </a:cubicBezTo>
                <a:cubicBezTo>
                  <a:pt x="4133" y="14962"/>
                  <a:pt x="4433" y="15043"/>
                  <a:pt x="4668" y="14907"/>
                </a:cubicBezTo>
                <a:cubicBezTo>
                  <a:pt x="4903" y="14772"/>
                  <a:pt x="4984" y="14472"/>
                  <a:pt x="4848" y="14236"/>
                </a:cubicBezTo>
                <a:cubicBezTo>
                  <a:pt x="4713" y="14001"/>
                  <a:pt x="4412" y="13921"/>
                  <a:pt x="4178" y="14057"/>
                </a:cubicBezTo>
                <a:moveTo>
                  <a:pt x="7364" y="16752"/>
                </a:moveTo>
                <a:cubicBezTo>
                  <a:pt x="7129" y="16617"/>
                  <a:pt x="6829" y="16697"/>
                  <a:pt x="6693" y="16932"/>
                </a:cubicBezTo>
                <a:cubicBezTo>
                  <a:pt x="6558" y="17167"/>
                  <a:pt x="6638" y="17467"/>
                  <a:pt x="6873" y="17602"/>
                </a:cubicBezTo>
                <a:cubicBezTo>
                  <a:pt x="7108" y="17738"/>
                  <a:pt x="7408" y="17658"/>
                  <a:pt x="7543" y="17422"/>
                </a:cubicBezTo>
                <a:cubicBezTo>
                  <a:pt x="7679" y="17188"/>
                  <a:pt x="7599" y="16887"/>
                  <a:pt x="7364" y="16752"/>
                </a:cubicBezTo>
                <a:moveTo>
                  <a:pt x="18164" y="10309"/>
                </a:moveTo>
                <a:cubicBezTo>
                  <a:pt x="17893" y="10309"/>
                  <a:pt x="17673" y="10529"/>
                  <a:pt x="17673" y="10800"/>
                </a:cubicBezTo>
                <a:cubicBezTo>
                  <a:pt x="17673" y="11072"/>
                  <a:pt x="17893" y="11291"/>
                  <a:pt x="18164" y="11291"/>
                </a:cubicBezTo>
                <a:cubicBezTo>
                  <a:pt x="18434" y="11291"/>
                  <a:pt x="18655" y="11072"/>
                  <a:pt x="18655" y="10800"/>
                </a:cubicBezTo>
                <a:cubicBezTo>
                  <a:pt x="18655" y="10529"/>
                  <a:pt x="18434" y="10309"/>
                  <a:pt x="18164" y="103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" name="Shape 2527">
            <a:extLst>
              <a:ext uri="{FF2B5EF4-FFF2-40B4-BE49-F238E27FC236}">
                <a16:creationId xmlns:a16="http://schemas.microsoft.com/office/drawing/2014/main" id="{F8CB60E7-ADF0-6340-B398-D307A94CFDBF}"/>
              </a:ext>
            </a:extLst>
          </p:cNvPr>
          <p:cNvSpPr/>
          <p:nvPr userDrawn="1"/>
        </p:nvSpPr>
        <p:spPr>
          <a:xfrm>
            <a:off x="2643153" y="489066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4236" y="10309"/>
                </a:moveTo>
                <a:lnTo>
                  <a:pt x="12694" y="10309"/>
                </a:lnTo>
                <a:cubicBezTo>
                  <a:pt x="12516" y="9622"/>
                  <a:pt x="11979" y="9084"/>
                  <a:pt x="11291" y="8906"/>
                </a:cubicBez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4236" y="11291"/>
                </a:lnTo>
                <a:cubicBezTo>
                  <a:pt x="14507" y="11291"/>
                  <a:pt x="14727" y="11072"/>
                  <a:pt x="14727" y="10800"/>
                </a:cubicBezTo>
                <a:cubicBezTo>
                  <a:pt x="14727" y="10529"/>
                  <a:pt x="14507" y="10309"/>
                  <a:pt x="14236" y="103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8655"/>
                </a:moveTo>
                <a:cubicBezTo>
                  <a:pt x="6462" y="18655"/>
                  <a:pt x="2945" y="15138"/>
                  <a:pt x="2945" y="10800"/>
                </a:cubicBezTo>
                <a:cubicBezTo>
                  <a:pt x="2945" y="6462"/>
                  <a:pt x="6462" y="2945"/>
                  <a:pt x="10800" y="2945"/>
                </a:cubicBezTo>
                <a:cubicBezTo>
                  <a:pt x="15138" y="2945"/>
                  <a:pt x="18655" y="6462"/>
                  <a:pt x="18655" y="10800"/>
                </a:cubicBezTo>
                <a:cubicBezTo>
                  <a:pt x="18655" y="15138"/>
                  <a:pt x="15138" y="18655"/>
                  <a:pt x="10800" y="18655"/>
                </a:cubicBezTo>
                <a:moveTo>
                  <a:pt x="10800" y="1964"/>
                </a:moveTo>
                <a:cubicBezTo>
                  <a:pt x="5920" y="1964"/>
                  <a:pt x="1964" y="5920"/>
                  <a:pt x="1964" y="10800"/>
                </a:cubicBezTo>
                <a:cubicBezTo>
                  <a:pt x="1964" y="15680"/>
                  <a:pt x="5920" y="19636"/>
                  <a:pt x="10800" y="19636"/>
                </a:cubicBezTo>
                <a:cubicBezTo>
                  <a:pt x="15680" y="19636"/>
                  <a:pt x="19636" y="15680"/>
                  <a:pt x="19636" y="10800"/>
                </a:cubicBezTo>
                <a:cubicBezTo>
                  <a:pt x="19636" y="5920"/>
                  <a:pt x="15680" y="1964"/>
                  <a:pt x="10800" y="19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" name="Shape 2528">
            <a:extLst>
              <a:ext uri="{FF2B5EF4-FFF2-40B4-BE49-F238E27FC236}">
                <a16:creationId xmlns:a16="http://schemas.microsoft.com/office/drawing/2014/main" id="{39AEB8F5-6847-D147-AD5D-9E466F4F5AAD}"/>
              </a:ext>
            </a:extLst>
          </p:cNvPr>
          <p:cNvSpPr/>
          <p:nvPr userDrawn="1"/>
        </p:nvSpPr>
        <p:spPr>
          <a:xfrm>
            <a:off x="3713953" y="489066"/>
            <a:ext cx="214556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8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8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4050" y="5891"/>
                </a:move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4050" y="8836"/>
                </a:lnTo>
                <a:cubicBezTo>
                  <a:pt x="4050" y="8836"/>
                  <a:pt x="4050" y="5891"/>
                  <a:pt x="4050" y="5891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  <a:moveTo>
                  <a:pt x="11475" y="15573"/>
                </a:moveTo>
                <a:lnTo>
                  <a:pt x="11475" y="16200"/>
                </a:lnTo>
                <a:cubicBezTo>
                  <a:pt x="11475" y="16472"/>
                  <a:pt x="11172" y="16691"/>
                  <a:pt x="10800" y="16691"/>
                </a:cubicBezTo>
                <a:cubicBezTo>
                  <a:pt x="10428" y="16691"/>
                  <a:pt x="10125" y="16472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6"/>
                  <a:pt x="10055" y="13745"/>
                  <a:pt x="10800" y="13745"/>
                </a:cubicBezTo>
                <a:cubicBezTo>
                  <a:pt x="11545" y="13745"/>
                  <a:pt x="12150" y="14186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7"/>
                  <a:pt x="8798" y="16034"/>
                </a:cubicBezTo>
                <a:cubicBezTo>
                  <a:pt x="8789" y="16089"/>
                  <a:pt x="8775" y="16144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4"/>
                  <a:pt x="12810" y="16089"/>
                  <a:pt x="12802" y="16034"/>
                </a:cubicBezTo>
                <a:cubicBezTo>
                  <a:pt x="13231" y="15686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" name="Shape 2529">
            <a:extLst>
              <a:ext uri="{FF2B5EF4-FFF2-40B4-BE49-F238E27FC236}">
                <a16:creationId xmlns:a16="http://schemas.microsoft.com/office/drawing/2014/main" id="{4A8C7921-8FF1-E641-B8C4-1CEEF619FA1D}"/>
              </a:ext>
            </a:extLst>
          </p:cNvPr>
          <p:cNvSpPr/>
          <p:nvPr userDrawn="1"/>
        </p:nvSpPr>
        <p:spPr>
          <a:xfrm>
            <a:off x="4780475" y="489066"/>
            <a:ext cx="214556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75" y="15573"/>
                </a:moveTo>
                <a:lnTo>
                  <a:pt x="11475" y="16200"/>
                </a:lnTo>
                <a:cubicBezTo>
                  <a:pt x="11475" y="16471"/>
                  <a:pt x="11172" y="16691"/>
                  <a:pt x="10800" y="16691"/>
                </a:cubicBezTo>
                <a:cubicBezTo>
                  <a:pt x="10428" y="16691"/>
                  <a:pt x="10125" y="16471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5"/>
                  <a:pt x="10055" y="13745"/>
                  <a:pt x="10800" y="13745"/>
                </a:cubicBezTo>
                <a:cubicBezTo>
                  <a:pt x="11545" y="13745"/>
                  <a:pt x="12150" y="14185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6"/>
                  <a:pt x="8798" y="16034"/>
                </a:cubicBezTo>
                <a:cubicBezTo>
                  <a:pt x="8789" y="16089"/>
                  <a:pt x="8775" y="16143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3"/>
                  <a:pt x="12810" y="16089"/>
                  <a:pt x="12802" y="16034"/>
                </a:cubicBezTo>
                <a:cubicBezTo>
                  <a:pt x="13231" y="15687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9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cubicBezTo>
                  <a:pt x="2700" y="6162"/>
                  <a:pt x="3003" y="6382"/>
                  <a:pt x="3375" y="6382"/>
                </a:cubicBezTo>
                <a:cubicBezTo>
                  <a:pt x="3747" y="6382"/>
                  <a:pt x="4050" y="6162"/>
                  <a:pt x="4050" y="5891"/>
                </a:cubicBez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" name="Shape 2530">
            <a:extLst>
              <a:ext uri="{FF2B5EF4-FFF2-40B4-BE49-F238E27FC236}">
                <a16:creationId xmlns:a16="http://schemas.microsoft.com/office/drawing/2014/main" id="{246F63E5-44BD-8E45-B6E4-DA552103E6C3}"/>
              </a:ext>
            </a:extLst>
          </p:cNvPr>
          <p:cNvSpPr/>
          <p:nvPr userDrawn="1"/>
        </p:nvSpPr>
        <p:spPr>
          <a:xfrm>
            <a:off x="5845571" y="489074"/>
            <a:ext cx="241375" cy="29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6000" y="20617"/>
                </a:lnTo>
                <a:lnTo>
                  <a:pt x="6000" y="982"/>
                </a:lnTo>
                <a:lnTo>
                  <a:pt x="13200" y="982"/>
                </a:lnTo>
                <a:lnTo>
                  <a:pt x="13200" y="6872"/>
                </a:lnTo>
                <a:lnTo>
                  <a:pt x="15600" y="4909"/>
                </a:lnTo>
                <a:lnTo>
                  <a:pt x="18000" y="6872"/>
                </a:lnTo>
                <a:lnTo>
                  <a:pt x="180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4800" y="20617"/>
                </a:move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4800" y="982"/>
                </a:lnTo>
                <a:cubicBezTo>
                  <a:pt x="4800" y="982"/>
                  <a:pt x="4800" y="20617"/>
                  <a:pt x="4800" y="20617"/>
                </a:cubicBezTo>
                <a:close/>
                <a:moveTo>
                  <a:pt x="14400" y="982"/>
                </a:moveTo>
                <a:lnTo>
                  <a:pt x="16800" y="982"/>
                </a:lnTo>
                <a:lnTo>
                  <a:pt x="16800" y="4418"/>
                </a:lnTo>
                <a:lnTo>
                  <a:pt x="15600" y="3436"/>
                </a:lnTo>
                <a:lnTo>
                  <a:pt x="14400" y="4418"/>
                </a:lnTo>
                <a:cubicBezTo>
                  <a:pt x="14400" y="4418"/>
                  <a:pt x="14400" y="982"/>
                  <a:pt x="14400" y="982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" name="Shape 2531">
            <a:extLst>
              <a:ext uri="{FF2B5EF4-FFF2-40B4-BE49-F238E27FC236}">
                <a16:creationId xmlns:a16="http://schemas.microsoft.com/office/drawing/2014/main" id="{517302BB-FFDD-654A-94FE-291B2927A0C0}"/>
              </a:ext>
            </a:extLst>
          </p:cNvPr>
          <p:cNvSpPr/>
          <p:nvPr userDrawn="1"/>
        </p:nvSpPr>
        <p:spPr>
          <a:xfrm>
            <a:off x="6912093" y="489067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7200" y="20618"/>
                </a:lnTo>
                <a:lnTo>
                  <a:pt x="72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6000" y="20618"/>
                </a:moveTo>
                <a:lnTo>
                  <a:pt x="3600" y="20618"/>
                </a:lnTo>
                <a:cubicBezTo>
                  <a:pt x="2937" y="20618"/>
                  <a:pt x="2400" y="20179"/>
                  <a:pt x="2400" y="19636"/>
                </a:cubicBezTo>
                <a:lnTo>
                  <a:pt x="2400" y="18655"/>
                </a:lnTo>
                <a:lnTo>
                  <a:pt x="3000" y="18655"/>
                </a:lnTo>
                <a:cubicBezTo>
                  <a:pt x="3332" y="18655"/>
                  <a:pt x="3600" y="18435"/>
                  <a:pt x="3600" y="18164"/>
                </a:cubicBezTo>
                <a:cubicBezTo>
                  <a:pt x="3600" y="17893"/>
                  <a:pt x="3332" y="17673"/>
                  <a:pt x="3000" y="17673"/>
                </a:cubicBezTo>
                <a:lnTo>
                  <a:pt x="2400" y="17673"/>
                </a:lnTo>
                <a:lnTo>
                  <a:pt x="2400" y="15709"/>
                </a:lnTo>
                <a:lnTo>
                  <a:pt x="3000" y="15709"/>
                </a:lnTo>
                <a:cubicBezTo>
                  <a:pt x="3332" y="15709"/>
                  <a:pt x="3600" y="15490"/>
                  <a:pt x="3600" y="15218"/>
                </a:cubicBezTo>
                <a:cubicBezTo>
                  <a:pt x="3600" y="14947"/>
                  <a:pt x="3332" y="14727"/>
                  <a:pt x="3000" y="14727"/>
                </a:cubicBezTo>
                <a:lnTo>
                  <a:pt x="2400" y="14727"/>
                </a:lnTo>
                <a:lnTo>
                  <a:pt x="2400" y="12764"/>
                </a:lnTo>
                <a:lnTo>
                  <a:pt x="3000" y="12764"/>
                </a:lnTo>
                <a:cubicBezTo>
                  <a:pt x="3332" y="12764"/>
                  <a:pt x="3600" y="12544"/>
                  <a:pt x="3600" y="12273"/>
                </a:cubicBezTo>
                <a:cubicBezTo>
                  <a:pt x="3600" y="12002"/>
                  <a:pt x="3332" y="11782"/>
                  <a:pt x="3000" y="11782"/>
                </a:cubicBezTo>
                <a:lnTo>
                  <a:pt x="2400" y="11782"/>
                </a:lnTo>
                <a:lnTo>
                  <a:pt x="2400" y="9818"/>
                </a:lnTo>
                <a:lnTo>
                  <a:pt x="3000" y="9818"/>
                </a:lnTo>
                <a:cubicBezTo>
                  <a:pt x="3332" y="9818"/>
                  <a:pt x="3600" y="9599"/>
                  <a:pt x="3600" y="9327"/>
                </a:cubicBezTo>
                <a:cubicBezTo>
                  <a:pt x="3600" y="9056"/>
                  <a:pt x="3332" y="8836"/>
                  <a:pt x="3000" y="8836"/>
                </a:cubicBezTo>
                <a:lnTo>
                  <a:pt x="2400" y="8836"/>
                </a:lnTo>
                <a:lnTo>
                  <a:pt x="2400" y="6873"/>
                </a:lnTo>
                <a:lnTo>
                  <a:pt x="3000" y="6873"/>
                </a:lnTo>
                <a:cubicBezTo>
                  <a:pt x="3332" y="6873"/>
                  <a:pt x="3600" y="6653"/>
                  <a:pt x="3600" y="6382"/>
                </a:cubicBezTo>
                <a:cubicBezTo>
                  <a:pt x="3600" y="6111"/>
                  <a:pt x="3332" y="5891"/>
                  <a:pt x="3000" y="5891"/>
                </a:cubicBezTo>
                <a:lnTo>
                  <a:pt x="2400" y="5891"/>
                </a:lnTo>
                <a:lnTo>
                  <a:pt x="2400" y="3927"/>
                </a:lnTo>
                <a:lnTo>
                  <a:pt x="3000" y="3927"/>
                </a:lnTo>
                <a:cubicBezTo>
                  <a:pt x="3332" y="3927"/>
                  <a:pt x="3600" y="3708"/>
                  <a:pt x="3600" y="3436"/>
                </a:cubicBezTo>
                <a:cubicBezTo>
                  <a:pt x="3600" y="3166"/>
                  <a:pt x="3332" y="2945"/>
                  <a:pt x="3000" y="2945"/>
                </a:cubicBezTo>
                <a:lnTo>
                  <a:pt x="2400" y="2945"/>
                </a:lnTo>
                <a:lnTo>
                  <a:pt x="2400" y="1964"/>
                </a:lnTo>
                <a:cubicBezTo>
                  <a:pt x="2400" y="1422"/>
                  <a:pt x="2937" y="982"/>
                  <a:pt x="3600" y="982"/>
                </a:cubicBezTo>
                <a:lnTo>
                  <a:pt x="6000" y="982"/>
                </a:lnTo>
                <a:cubicBezTo>
                  <a:pt x="6000" y="982"/>
                  <a:pt x="6000" y="20618"/>
                  <a:pt x="6000" y="20618"/>
                </a:cubicBezTo>
                <a:close/>
                <a:moveTo>
                  <a:pt x="19200" y="0"/>
                </a:moveTo>
                <a:lnTo>
                  <a:pt x="3600" y="0"/>
                </a:lnTo>
                <a:cubicBezTo>
                  <a:pt x="2275" y="0"/>
                  <a:pt x="1200" y="879"/>
                  <a:pt x="1200" y="1964"/>
                </a:cubicBezTo>
                <a:lnTo>
                  <a:pt x="1200" y="2945"/>
                </a:lnTo>
                <a:lnTo>
                  <a:pt x="600" y="2945"/>
                </a:lnTo>
                <a:cubicBezTo>
                  <a:pt x="268" y="2945"/>
                  <a:pt x="0" y="3166"/>
                  <a:pt x="0" y="3436"/>
                </a:cubicBezTo>
                <a:cubicBezTo>
                  <a:pt x="0" y="3708"/>
                  <a:pt x="268" y="3927"/>
                  <a:pt x="600" y="3927"/>
                </a:cubicBezTo>
                <a:lnTo>
                  <a:pt x="1200" y="3927"/>
                </a:lnTo>
                <a:lnTo>
                  <a:pt x="1200" y="5891"/>
                </a:lnTo>
                <a:lnTo>
                  <a:pt x="600" y="5891"/>
                </a:lnTo>
                <a:cubicBezTo>
                  <a:pt x="268" y="5891"/>
                  <a:pt x="0" y="6111"/>
                  <a:pt x="0" y="6382"/>
                </a:cubicBezTo>
                <a:cubicBezTo>
                  <a:pt x="0" y="6653"/>
                  <a:pt x="268" y="6873"/>
                  <a:pt x="600" y="6873"/>
                </a:cubicBezTo>
                <a:lnTo>
                  <a:pt x="1200" y="6873"/>
                </a:lnTo>
                <a:lnTo>
                  <a:pt x="1200" y="8836"/>
                </a:lnTo>
                <a:lnTo>
                  <a:pt x="600" y="8836"/>
                </a:lnTo>
                <a:cubicBezTo>
                  <a:pt x="268" y="8836"/>
                  <a:pt x="0" y="9056"/>
                  <a:pt x="0" y="9327"/>
                </a:cubicBezTo>
                <a:cubicBezTo>
                  <a:pt x="0" y="9599"/>
                  <a:pt x="268" y="9818"/>
                  <a:pt x="600" y="9818"/>
                </a:cubicBezTo>
                <a:lnTo>
                  <a:pt x="1200" y="9818"/>
                </a:lnTo>
                <a:lnTo>
                  <a:pt x="1200" y="11782"/>
                </a:lnTo>
                <a:lnTo>
                  <a:pt x="600" y="11782"/>
                </a:lnTo>
                <a:cubicBezTo>
                  <a:pt x="268" y="11782"/>
                  <a:pt x="0" y="12002"/>
                  <a:pt x="0" y="12273"/>
                </a:cubicBezTo>
                <a:cubicBezTo>
                  <a:pt x="0" y="12544"/>
                  <a:pt x="268" y="12764"/>
                  <a:pt x="600" y="12764"/>
                </a:cubicBezTo>
                <a:lnTo>
                  <a:pt x="1200" y="12764"/>
                </a:lnTo>
                <a:lnTo>
                  <a:pt x="1200" y="14727"/>
                </a:lnTo>
                <a:lnTo>
                  <a:pt x="600" y="14727"/>
                </a:lnTo>
                <a:cubicBezTo>
                  <a:pt x="268" y="14727"/>
                  <a:pt x="0" y="14947"/>
                  <a:pt x="0" y="15218"/>
                </a:cubicBezTo>
                <a:cubicBezTo>
                  <a:pt x="0" y="15490"/>
                  <a:pt x="268" y="15709"/>
                  <a:pt x="600" y="15709"/>
                </a:cubicBezTo>
                <a:lnTo>
                  <a:pt x="1200" y="15709"/>
                </a:lnTo>
                <a:lnTo>
                  <a:pt x="1200" y="17673"/>
                </a:lnTo>
                <a:lnTo>
                  <a:pt x="600" y="17673"/>
                </a:lnTo>
                <a:cubicBezTo>
                  <a:pt x="268" y="17673"/>
                  <a:pt x="0" y="17893"/>
                  <a:pt x="0" y="18164"/>
                </a:cubicBezTo>
                <a:cubicBezTo>
                  <a:pt x="0" y="18435"/>
                  <a:pt x="268" y="18655"/>
                  <a:pt x="600" y="18655"/>
                </a:cubicBezTo>
                <a:lnTo>
                  <a:pt x="1200" y="18655"/>
                </a:lnTo>
                <a:lnTo>
                  <a:pt x="1200" y="19636"/>
                </a:lnTo>
                <a:cubicBezTo>
                  <a:pt x="1200" y="20721"/>
                  <a:pt x="2275" y="21600"/>
                  <a:pt x="36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" name="Shape 2532">
            <a:extLst>
              <a:ext uri="{FF2B5EF4-FFF2-40B4-BE49-F238E27FC236}">
                <a16:creationId xmlns:a16="http://schemas.microsoft.com/office/drawing/2014/main" id="{AF0B4E75-623B-E04D-A9E3-7DEA52EDDE5A}"/>
              </a:ext>
            </a:extLst>
          </p:cNvPr>
          <p:cNvSpPr/>
          <p:nvPr userDrawn="1"/>
        </p:nvSpPr>
        <p:spPr>
          <a:xfrm>
            <a:off x="7978615" y="489067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" name="Shape 2533">
            <a:extLst>
              <a:ext uri="{FF2B5EF4-FFF2-40B4-BE49-F238E27FC236}">
                <a16:creationId xmlns:a16="http://schemas.microsoft.com/office/drawing/2014/main" id="{4567CC9E-46AC-0043-BE96-51229743199C}"/>
              </a:ext>
            </a:extLst>
          </p:cNvPr>
          <p:cNvSpPr/>
          <p:nvPr userDrawn="1"/>
        </p:nvSpPr>
        <p:spPr>
          <a:xfrm>
            <a:off x="9045138" y="489067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7"/>
                </a:lnTo>
                <a:lnTo>
                  <a:pt x="13929" y="8836"/>
                </a:lnTo>
                <a:cubicBezTo>
                  <a:pt x="13929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9"/>
                  <a:pt x="13862" y="20618"/>
                  <a:pt x="13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6873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1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9" y="3927"/>
                </a:lnTo>
                <a:cubicBezTo>
                  <a:pt x="19929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8" y="3927"/>
                  <a:pt x="6600" y="3927"/>
                </a:cubicBezTo>
                <a:cubicBezTo>
                  <a:pt x="6932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8" y="15709"/>
                  <a:pt x="16800" y="15929"/>
                  <a:pt x="16800" y="16200"/>
                </a:cubicBezTo>
                <a:cubicBezTo>
                  <a:pt x="16800" y="16472"/>
                  <a:pt x="17068" y="16691"/>
                  <a:pt x="17400" y="16691"/>
                </a:cubicBezTo>
                <a:lnTo>
                  <a:pt x="19200" y="16691"/>
                </a:lnTo>
                <a:cubicBezTo>
                  <a:pt x="20525" y="16691"/>
                  <a:pt x="21600" y="15812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  <a:moveTo>
                  <a:pt x="3600" y="12273"/>
                </a:moveTo>
                <a:cubicBezTo>
                  <a:pt x="3600" y="12544"/>
                  <a:pt x="3868" y="12764"/>
                  <a:pt x="4200" y="12764"/>
                </a:cubicBezTo>
                <a:lnTo>
                  <a:pt x="11400" y="12764"/>
                </a:lnTo>
                <a:cubicBezTo>
                  <a:pt x="11732" y="12764"/>
                  <a:pt x="12000" y="12544"/>
                  <a:pt x="12000" y="12273"/>
                </a:cubicBezTo>
                <a:cubicBezTo>
                  <a:pt x="12000" y="12002"/>
                  <a:pt x="11732" y="11782"/>
                  <a:pt x="11400" y="11782"/>
                </a:cubicBezTo>
                <a:lnTo>
                  <a:pt x="4200" y="11782"/>
                </a:lnTo>
                <a:cubicBezTo>
                  <a:pt x="3868" y="11782"/>
                  <a:pt x="3600" y="12002"/>
                  <a:pt x="3600" y="12273"/>
                </a:cubicBezTo>
                <a:moveTo>
                  <a:pt x="4200" y="9818"/>
                </a:moveTo>
                <a:lnTo>
                  <a:pt x="6600" y="9818"/>
                </a:lnTo>
                <a:cubicBezTo>
                  <a:pt x="6932" y="9818"/>
                  <a:pt x="7200" y="9599"/>
                  <a:pt x="7200" y="9327"/>
                </a:cubicBezTo>
                <a:cubicBezTo>
                  <a:pt x="7200" y="9056"/>
                  <a:pt x="6932" y="8836"/>
                  <a:pt x="66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9000" y="17673"/>
                </a:moveTo>
                <a:lnTo>
                  <a:pt x="4200" y="17673"/>
                </a:lnTo>
                <a:cubicBezTo>
                  <a:pt x="3868" y="17673"/>
                  <a:pt x="3600" y="17893"/>
                  <a:pt x="3600" y="18164"/>
                </a:cubicBezTo>
                <a:cubicBezTo>
                  <a:pt x="3600" y="18435"/>
                  <a:pt x="3868" y="18655"/>
                  <a:pt x="4200" y="18655"/>
                </a:cubicBezTo>
                <a:lnTo>
                  <a:pt x="9000" y="18655"/>
                </a:lnTo>
                <a:cubicBezTo>
                  <a:pt x="9332" y="18655"/>
                  <a:pt x="9600" y="18435"/>
                  <a:pt x="9600" y="18164"/>
                </a:cubicBezTo>
                <a:cubicBezTo>
                  <a:pt x="9600" y="17893"/>
                  <a:pt x="9332" y="17673"/>
                  <a:pt x="9000" y="17673"/>
                </a:cubicBezTo>
                <a:moveTo>
                  <a:pt x="11400" y="14727"/>
                </a:moveTo>
                <a:lnTo>
                  <a:pt x="4200" y="14727"/>
                </a:lnTo>
                <a:cubicBezTo>
                  <a:pt x="3868" y="14727"/>
                  <a:pt x="3600" y="14947"/>
                  <a:pt x="3600" y="15218"/>
                </a:cubicBezTo>
                <a:cubicBezTo>
                  <a:pt x="3600" y="15490"/>
                  <a:pt x="3868" y="15709"/>
                  <a:pt x="4200" y="15709"/>
                </a:cubicBezTo>
                <a:lnTo>
                  <a:pt x="11400" y="15709"/>
                </a:lnTo>
                <a:cubicBezTo>
                  <a:pt x="11732" y="15709"/>
                  <a:pt x="12000" y="15490"/>
                  <a:pt x="12000" y="15218"/>
                </a:cubicBezTo>
                <a:cubicBezTo>
                  <a:pt x="12000" y="14947"/>
                  <a:pt x="11732" y="14727"/>
                  <a:pt x="11400" y="147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4" name="Shape 2534">
            <a:extLst>
              <a:ext uri="{FF2B5EF4-FFF2-40B4-BE49-F238E27FC236}">
                <a16:creationId xmlns:a16="http://schemas.microsoft.com/office/drawing/2014/main" id="{E813689B-E03C-1F47-99AC-FDB571E162B4}"/>
              </a:ext>
            </a:extLst>
          </p:cNvPr>
          <p:cNvSpPr/>
          <p:nvPr userDrawn="1"/>
        </p:nvSpPr>
        <p:spPr>
          <a:xfrm>
            <a:off x="10111660" y="489074"/>
            <a:ext cx="241375" cy="29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5" name="Shape 2535">
            <a:extLst>
              <a:ext uri="{FF2B5EF4-FFF2-40B4-BE49-F238E27FC236}">
                <a16:creationId xmlns:a16="http://schemas.microsoft.com/office/drawing/2014/main" id="{4AD93F9F-E981-DB4C-9739-4E9893214F44}"/>
              </a:ext>
            </a:extLst>
          </p:cNvPr>
          <p:cNvSpPr/>
          <p:nvPr userDrawn="1"/>
        </p:nvSpPr>
        <p:spPr>
          <a:xfrm>
            <a:off x="512960" y="1555597"/>
            <a:ext cx="241375" cy="29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6"/>
                </a:lnTo>
                <a:lnTo>
                  <a:pt x="13928" y="8836"/>
                </a:lnTo>
                <a:cubicBezTo>
                  <a:pt x="13928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8"/>
                  <a:pt x="13862" y="20617"/>
                  <a:pt x="13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6872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2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0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8" y="3927"/>
                </a:lnTo>
                <a:cubicBezTo>
                  <a:pt x="19928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9" y="3927"/>
                  <a:pt x="6600" y="3927"/>
                </a:cubicBezTo>
                <a:cubicBezTo>
                  <a:pt x="6931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9" y="15709"/>
                  <a:pt x="16800" y="15929"/>
                  <a:pt x="16800" y="16199"/>
                </a:cubicBezTo>
                <a:cubicBezTo>
                  <a:pt x="16800" y="16471"/>
                  <a:pt x="17069" y="16690"/>
                  <a:pt x="17400" y="16690"/>
                </a:cubicBezTo>
                <a:lnTo>
                  <a:pt x="19200" y="16690"/>
                </a:lnTo>
                <a:cubicBezTo>
                  <a:pt x="20525" y="16690"/>
                  <a:pt x="21600" y="15811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6" name="Shape 2536">
            <a:extLst>
              <a:ext uri="{FF2B5EF4-FFF2-40B4-BE49-F238E27FC236}">
                <a16:creationId xmlns:a16="http://schemas.microsoft.com/office/drawing/2014/main" id="{ABFA369A-24C2-9C45-81B8-105788C0EDB4}"/>
              </a:ext>
            </a:extLst>
          </p:cNvPr>
          <p:cNvSpPr/>
          <p:nvPr userDrawn="1"/>
        </p:nvSpPr>
        <p:spPr>
          <a:xfrm>
            <a:off x="1576631" y="1555588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8" y="11782"/>
                </a:moveTo>
                <a:lnTo>
                  <a:pt x="14236" y="11782"/>
                </a:lnTo>
                <a:cubicBezTo>
                  <a:pt x="14507" y="11782"/>
                  <a:pt x="14727" y="11562"/>
                  <a:pt x="14727" y="11291"/>
                </a:cubicBezTo>
                <a:cubicBezTo>
                  <a:pt x="14727" y="11020"/>
                  <a:pt x="14507" y="10800"/>
                  <a:pt x="14236" y="10800"/>
                </a:cubicBezTo>
                <a:lnTo>
                  <a:pt x="4418" y="10800"/>
                </a:lnTo>
                <a:cubicBezTo>
                  <a:pt x="4147" y="10800"/>
                  <a:pt x="3927" y="11020"/>
                  <a:pt x="3927" y="11291"/>
                </a:cubicBezTo>
                <a:cubicBezTo>
                  <a:pt x="3927" y="11562"/>
                  <a:pt x="4147" y="11782"/>
                  <a:pt x="4418" y="11782"/>
                </a:cubicBezTo>
                <a:moveTo>
                  <a:pt x="20618" y="20618"/>
                </a:moveTo>
                <a:lnTo>
                  <a:pt x="5891" y="20618"/>
                </a:lnTo>
                <a:lnTo>
                  <a:pt x="5891" y="16200"/>
                </a:lnTo>
                <a:cubicBezTo>
                  <a:pt x="5891" y="15929"/>
                  <a:pt x="5671" y="15709"/>
                  <a:pt x="5400" y="15709"/>
                </a:cubicBezTo>
                <a:lnTo>
                  <a:pt x="982" y="157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0618"/>
                  <a:pt x="20618" y="20618"/>
                </a:cubicBezTo>
                <a:close/>
                <a:moveTo>
                  <a:pt x="4909" y="20127"/>
                </a:moveTo>
                <a:lnTo>
                  <a:pt x="1473" y="16691"/>
                </a:lnTo>
                <a:lnTo>
                  <a:pt x="4909" y="16691"/>
                </a:lnTo>
                <a:cubicBezTo>
                  <a:pt x="4909" y="16691"/>
                  <a:pt x="4909" y="20127"/>
                  <a:pt x="4909" y="20127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lnTo>
                  <a:pt x="4909" y="21600"/>
                </a:lnTo>
                <a:lnTo>
                  <a:pt x="20618" y="21600"/>
                </a:lnTo>
                <a:cubicBezTo>
                  <a:pt x="21160" y="21600"/>
                  <a:pt x="21600" y="21161"/>
                  <a:pt x="21600" y="20618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418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4418" y="7855"/>
                </a:lnTo>
                <a:cubicBezTo>
                  <a:pt x="4147" y="7855"/>
                  <a:pt x="3927" y="8075"/>
                  <a:pt x="3927" y="8345"/>
                </a:cubicBezTo>
                <a:cubicBezTo>
                  <a:pt x="3927" y="8617"/>
                  <a:pt x="4147" y="8836"/>
                  <a:pt x="4418" y="8836"/>
                </a:cubicBezTo>
                <a:moveTo>
                  <a:pt x="4418" y="5891"/>
                </a:moveTo>
                <a:lnTo>
                  <a:pt x="10309" y="5891"/>
                </a:lnTo>
                <a:cubicBezTo>
                  <a:pt x="10580" y="5891"/>
                  <a:pt x="10800" y="5672"/>
                  <a:pt x="10800" y="5400"/>
                </a:cubicBezTo>
                <a:cubicBezTo>
                  <a:pt x="10800" y="5129"/>
                  <a:pt x="10580" y="4909"/>
                  <a:pt x="10309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cubicBezTo>
                  <a:pt x="3927" y="5672"/>
                  <a:pt x="4147" y="5891"/>
                  <a:pt x="4418" y="58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7" name="Shape 2537">
            <a:extLst>
              <a:ext uri="{FF2B5EF4-FFF2-40B4-BE49-F238E27FC236}">
                <a16:creationId xmlns:a16="http://schemas.microsoft.com/office/drawing/2014/main" id="{ED821BCD-C1BE-234E-A624-0A6B38129CFE}"/>
              </a:ext>
            </a:extLst>
          </p:cNvPr>
          <p:cNvSpPr/>
          <p:nvPr userDrawn="1"/>
        </p:nvSpPr>
        <p:spPr>
          <a:xfrm>
            <a:off x="2646005" y="1555589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3745"/>
                </a:moveTo>
                <a:lnTo>
                  <a:pt x="3600" y="13745"/>
                </a:lnTo>
                <a:cubicBezTo>
                  <a:pt x="3269" y="13745"/>
                  <a:pt x="3000" y="13966"/>
                  <a:pt x="3000" y="14236"/>
                </a:cubicBezTo>
                <a:cubicBezTo>
                  <a:pt x="3000" y="14508"/>
                  <a:pt x="3269" y="14727"/>
                  <a:pt x="3600" y="14727"/>
                </a:cubicBezTo>
                <a:lnTo>
                  <a:pt x="14400" y="14727"/>
                </a:lnTo>
                <a:cubicBezTo>
                  <a:pt x="14731" y="14727"/>
                  <a:pt x="15000" y="14508"/>
                  <a:pt x="15000" y="14236"/>
                </a:cubicBezTo>
                <a:cubicBezTo>
                  <a:pt x="15000" y="13966"/>
                  <a:pt x="14731" y="13745"/>
                  <a:pt x="14400" y="13745"/>
                </a:cubicBezTo>
                <a:moveTo>
                  <a:pt x="3000" y="11291"/>
                </a:moveTo>
                <a:cubicBezTo>
                  <a:pt x="3000" y="11562"/>
                  <a:pt x="3269" y="11782"/>
                  <a:pt x="3600" y="11782"/>
                </a:cubicBezTo>
                <a:lnTo>
                  <a:pt x="18000" y="11782"/>
                </a:lnTo>
                <a:cubicBezTo>
                  <a:pt x="18331" y="11782"/>
                  <a:pt x="18600" y="11562"/>
                  <a:pt x="18600" y="11291"/>
                </a:cubicBezTo>
                <a:cubicBezTo>
                  <a:pt x="18600" y="11020"/>
                  <a:pt x="18331" y="10800"/>
                  <a:pt x="18000" y="10800"/>
                </a:cubicBezTo>
                <a:lnTo>
                  <a:pt x="3600" y="10800"/>
                </a:lnTo>
                <a:cubicBezTo>
                  <a:pt x="3269" y="10800"/>
                  <a:pt x="3000" y="11020"/>
                  <a:pt x="3000" y="11291"/>
                </a:cubicBezTo>
                <a:moveTo>
                  <a:pt x="20400" y="20618"/>
                </a:moveTo>
                <a:lnTo>
                  <a:pt x="6600" y="20618"/>
                </a:lnTo>
                <a:lnTo>
                  <a:pt x="1200" y="16200"/>
                </a:lnTo>
                <a:lnTo>
                  <a:pt x="1200" y="2945"/>
                </a:lnTo>
                <a:lnTo>
                  <a:pt x="4200" y="2945"/>
                </a:lnTo>
                <a:lnTo>
                  <a:pt x="4200" y="4418"/>
                </a:lnTo>
                <a:cubicBezTo>
                  <a:pt x="4200" y="4690"/>
                  <a:pt x="4469" y="4909"/>
                  <a:pt x="4800" y="4909"/>
                </a:cubicBezTo>
                <a:cubicBezTo>
                  <a:pt x="5131" y="4909"/>
                  <a:pt x="5400" y="4690"/>
                  <a:pt x="5400" y="4418"/>
                </a:cubicBezTo>
                <a:lnTo>
                  <a:pt x="5400" y="2945"/>
                </a:lnTo>
                <a:lnTo>
                  <a:pt x="6600" y="2945"/>
                </a:lnTo>
                <a:lnTo>
                  <a:pt x="6600" y="4418"/>
                </a:lnTo>
                <a:cubicBezTo>
                  <a:pt x="6600" y="4690"/>
                  <a:pt x="6869" y="4909"/>
                  <a:pt x="7200" y="4909"/>
                </a:cubicBezTo>
                <a:cubicBezTo>
                  <a:pt x="7531" y="4909"/>
                  <a:pt x="7800" y="4690"/>
                  <a:pt x="7800" y="4418"/>
                </a:cubicBezTo>
                <a:lnTo>
                  <a:pt x="7800" y="2945"/>
                </a:lnTo>
                <a:lnTo>
                  <a:pt x="9000" y="2945"/>
                </a:lnTo>
                <a:lnTo>
                  <a:pt x="9000" y="4418"/>
                </a:lnTo>
                <a:cubicBezTo>
                  <a:pt x="9000" y="4690"/>
                  <a:pt x="9269" y="4909"/>
                  <a:pt x="9600" y="4909"/>
                </a:cubicBezTo>
                <a:cubicBezTo>
                  <a:pt x="9931" y="4909"/>
                  <a:pt x="10200" y="4690"/>
                  <a:pt x="10200" y="4418"/>
                </a:cubicBezTo>
                <a:lnTo>
                  <a:pt x="10200" y="2945"/>
                </a:lnTo>
                <a:lnTo>
                  <a:pt x="11400" y="2945"/>
                </a:lnTo>
                <a:lnTo>
                  <a:pt x="11400" y="4418"/>
                </a:lnTo>
                <a:cubicBezTo>
                  <a:pt x="11400" y="4690"/>
                  <a:pt x="11669" y="4909"/>
                  <a:pt x="12000" y="4909"/>
                </a:cubicBezTo>
                <a:cubicBezTo>
                  <a:pt x="12331" y="4909"/>
                  <a:pt x="12600" y="4690"/>
                  <a:pt x="12600" y="4418"/>
                </a:cubicBezTo>
                <a:lnTo>
                  <a:pt x="12600" y="2945"/>
                </a:lnTo>
                <a:lnTo>
                  <a:pt x="13800" y="2945"/>
                </a:lnTo>
                <a:lnTo>
                  <a:pt x="13800" y="4418"/>
                </a:lnTo>
                <a:cubicBezTo>
                  <a:pt x="13800" y="4690"/>
                  <a:pt x="14069" y="4909"/>
                  <a:pt x="14400" y="4909"/>
                </a:cubicBezTo>
                <a:cubicBezTo>
                  <a:pt x="14731" y="4909"/>
                  <a:pt x="15000" y="4690"/>
                  <a:pt x="15000" y="4418"/>
                </a:cubicBezTo>
                <a:lnTo>
                  <a:pt x="15000" y="2945"/>
                </a:lnTo>
                <a:lnTo>
                  <a:pt x="16200" y="2945"/>
                </a:lnTo>
                <a:lnTo>
                  <a:pt x="16200" y="4418"/>
                </a:lnTo>
                <a:cubicBezTo>
                  <a:pt x="16200" y="4690"/>
                  <a:pt x="16469" y="4909"/>
                  <a:pt x="16800" y="4909"/>
                </a:cubicBezTo>
                <a:cubicBezTo>
                  <a:pt x="17131" y="4909"/>
                  <a:pt x="17400" y="4690"/>
                  <a:pt x="17400" y="4418"/>
                </a:cubicBezTo>
                <a:lnTo>
                  <a:pt x="17400" y="2945"/>
                </a:lnTo>
                <a:lnTo>
                  <a:pt x="20400" y="2945"/>
                </a:lnTo>
                <a:cubicBezTo>
                  <a:pt x="20400" y="2945"/>
                  <a:pt x="20400" y="20618"/>
                  <a:pt x="20400" y="20618"/>
                </a:cubicBezTo>
                <a:close/>
                <a:moveTo>
                  <a:pt x="1200" y="20618"/>
                </a:moveTo>
                <a:lnTo>
                  <a:pt x="1200" y="17673"/>
                </a:lnTo>
                <a:lnTo>
                  <a:pt x="4800" y="20618"/>
                </a:lnTo>
                <a:cubicBezTo>
                  <a:pt x="4800" y="20618"/>
                  <a:pt x="1200" y="20618"/>
                  <a:pt x="1200" y="20618"/>
                </a:cubicBezTo>
                <a:close/>
                <a:moveTo>
                  <a:pt x="20400" y="1964"/>
                </a:moveTo>
                <a:lnTo>
                  <a:pt x="17400" y="1964"/>
                </a:lnTo>
                <a:lnTo>
                  <a:pt x="17400" y="491"/>
                </a:lnTo>
                <a:cubicBezTo>
                  <a:pt x="17400" y="220"/>
                  <a:pt x="17131" y="0"/>
                  <a:pt x="16800" y="0"/>
                </a:cubicBezTo>
                <a:cubicBezTo>
                  <a:pt x="16469" y="0"/>
                  <a:pt x="16200" y="220"/>
                  <a:pt x="16200" y="491"/>
                </a:cubicBezTo>
                <a:lnTo>
                  <a:pt x="16200" y="1964"/>
                </a:lnTo>
                <a:lnTo>
                  <a:pt x="15000" y="1964"/>
                </a:lnTo>
                <a:lnTo>
                  <a:pt x="15000" y="491"/>
                </a:lnTo>
                <a:cubicBezTo>
                  <a:pt x="15000" y="220"/>
                  <a:pt x="14731" y="0"/>
                  <a:pt x="14400" y="0"/>
                </a:cubicBezTo>
                <a:cubicBezTo>
                  <a:pt x="14069" y="0"/>
                  <a:pt x="13800" y="220"/>
                  <a:pt x="13800" y="491"/>
                </a:cubicBezTo>
                <a:lnTo>
                  <a:pt x="13800" y="1964"/>
                </a:lnTo>
                <a:lnTo>
                  <a:pt x="12600" y="1964"/>
                </a:lnTo>
                <a:lnTo>
                  <a:pt x="12600" y="491"/>
                </a:lnTo>
                <a:cubicBezTo>
                  <a:pt x="12600" y="220"/>
                  <a:pt x="12331" y="0"/>
                  <a:pt x="12000" y="0"/>
                </a:cubicBezTo>
                <a:cubicBezTo>
                  <a:pt x="11669" y="0"/>
                  <a:pt x="11400" y="220"/>
                  <a:pt x="11400" y="491"/>
                </a:cubicBezTo>
                <a:lnTo>
                  <a:pt x="11400" y="1964"/>
                </a:lnTo>
                <a:lnTo>
                  <a:pt x="10200" y="1964"/>
                </a:lnTo>
                <a:lnTo>
                  <a:pt x="10200" y="491"/>
                </a:lnTo>
                <a:cubicBezTo>
                  <a:pt x="10200" y="220"/>
                  <a:pt x="9931" y="0"/>
                  <a:pt x="9600" y="0"/>
                </a:cubicBezTo>
                <a:cubicBezTo>
                  <a:pt x="9269" y="0"/>
                  <a:pt x="9000" y="220"/>
                  <a:pt x="9000" y="491"/>
                </a:cubicBezTo>
                <a:lnTo>
                  <a:pt x="9000" y="1964"/>
                </a:lnTo>
                <a:lnTo>
                  <a:pt x="7800" y="1964"/>
                </a:lnTo>
                <a:lnTo>
                  <a:pt x="7800" y="491"/>
                </a:lnTo>
                <a:cubicBezTo>
                  <a:pt x="7800" y="220"/>
                  <a:pt x="7531" y="0"/>
                  <a:pt x="7200" y="0"/>
                </a:cubicBezTo>
                <a:cubicBezTo>
                  <a:pt x="6869" y="0"/>
                  <a:pt x="6600" y="220"/>
                  <a:pt x="6600" y="491"/>
                </a:cubicBezTo>
                <a:lnTo>
                  <a:pt x="6600" y="1964"/>
                </a:lnTo>
                <a:lnTo>
                  <a:pt x="5400" y="1964"/>
                </a:lnTo>
                <a:lnTo>
                  <a:pt x="5400" y="491"/>
                </a:lnTo>
                <a:cubicBezTo>
                  <a:pt x="5400" y="220"/>
                  <a:pt x="5131" y="0"/>
                  <a:pt x="4800" y="0"/>
                </a:cubicBezTo>
                <a:cubicBezTo>
                  <a:pt x="4469" y="0"/>
                  <a:pt x="4200" y="220"/>
                  <a:pt x="4200" y="491"/>
                </a:cubicBezTo>
                <a:lnTo>
                  <a:pt x="4200" y="1964"/>
                </a:lnTo>
                <a:lnTo>
                  <a:pt x="1200" y="1964"/>
                </a:lnTo>
                <a:cubicBezTo>
                  <a:pt x="538" y="1964"/>
                  <a:pt x="0" y="2404"/>
                  <a:pt x="0" y="2945"/>
                </a:cubicBezTo>
                <a:lnTo>
                  <a:pt x="0" y="20618"/>
                </a:lnTo>
                <a:cubicBezTo>
                  <a:pt x="0" y="21161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1"/>
                  <a:pt x="21600" y="20618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3600" y="8836"/>
                </a:moveTo>
                <a:lnTo>
                  <a:pt x="10800" y="8836"/>
                </a:lnTo>
                <a:cubicBezTo>
                  <a:pt x="11131" y="8836"/>
                  <a:pt x="11400" y="8617"/>
                  <a:pt x="11400" y="8345"/>
                </a:cubicBezTo>
                <a:cubicBezTo>
                  <a:pt x="11400" y="8075"/>
                  <a:pt x="11131" y="7855"/>
                  <a:pt x="10800" y="7855"/>
                </a:cubicBezTo>
                <a:lnTo>
                  <a:pt x="3600" y="7855"/>
                </a:lnTo>
                <a:cubicBezTo>
                  <a:pt x="3269" y="7855"/>
                  <a:pt x="3000" y="8075"/>
                  <a:pt x="3000" y="8345"/>
                </a:cubicBezTo>
                <a:cubicBezTo>
                  <a:pt x="3000" y="8617"/>
                  <a:pt x="3269" y="8836"/>
                  <a:pt x="3600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8" name="Shape 2538">
            <a:extLst>
              <a:ext uri="{FF2B5EF4-FFF2-40B4-BE49-F238E27FC236}">
                <a16:creationId xmlns:a16="http://schemas.microsoft.com/office/drawing/2014/main" id="{43E02ACF-D2D3-4C43-904F-2CF46BC21BA3}"/>
              </a:ext>
            </a:extLst>
          </p:cNvPr>
          <p:cNvSpPr/>
          <p:nvPr userDrawn="1"/>
        </p:nvSpPr>
        <p:spPr>
          <a:xfrm>
            <a:off x="3712527" y="1555589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5891"/>
                </a:moveTo>
                <a:lnTo>
                  <a:pt x="1200" y="5891"/>
                </a:lnTo>
                <a:lnTo>
                  <a:pt x="1200" y="3927"/>
                </a:lnTo>
                <a:lnTo>
                  <a:pt x="6000" y="3927"/>
                </a:lnTo>
                <a:cubicBezTo>
                  <a:pt x="6000" y="4469"/>
                  <a:pt x="6538" y="4909"/>
                  <a:pt x="7200" y="4909"/>
                </a:cubicBezTo>
                <a:lnTo>
                  <a:pt x="14400" y="4909"/>
                </a:lnTo>
                <a:cubicBezTo>
                  <a:pt x="15062" y="4909"/>
                  <a:pt x="15600" y="4469"/>
                  <a:pt x="15600" y="3927"/>
                </a:cubicBezTo>
                <a:lnTo>
                  <a:pt x="20400" y="3927"/>
                </a:lnTo>
                <a:cubicBezTo>
                  <a:pt x="20400" y="3927"/>
                  <a:pt x="20400" y="5891"/>
                  <a:pt x="20400" y="58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6873"/>
                </a:lnTo>
                <a:lnTo>
                  <a:pt x="20400" y="6873"/>
                </a:lnTo>
                <a:cubicBezTo>
                  <a:pt x="20400" y="6873"/>
                  <a:pt x="20400" y="20618"/>
                  <a:pt x="20400" y="20618"/>
                </a:cubicBezTo>
                <a:close/>
                <a:moveTo>
                  <a:pt x="7200" y="1964"/>
                </a:moveTo>
                <a:lnTo>
                  <a:pt x="14400" y="1964"/>
                </a:lnTo>
                <a:lnTo>
                  <a:pt x="14400" y="3927"/>
                </a:lnTo>
                <a:lnTo>
                  <a:pt x="7200" y="3927"/>
                </a:lnTo>
                <a:cubicBezTo>
                  <a:pt x="7200" y="3927"/>
                  <a:pt x="7200" y="1964"/>
                  <a:pt x="7200" y="1964"/>
                </a:cubicBezTo>
                <a:close/>
                <a:moveTo>
                  <a:pt x="20400" y="2945"/>
                </a:moveTo>
                <a:lnTo>
                  <a:pt x="15600" y="2945"/>
                </a:lnTo>
                <a:lnTo>
                  <a:pt x="15600" y="1964"/>
                </a:lnTo>
                <a:cubicBezTo>
                  <a:pt x="15600" y="1422"/>
                  <a:pt x="15062" y="982"/>
                  <a:pt x="14400" y="982"/>
                </a:cubicBezTo>
                <a:lnTo>
                  <a:pt x="12000" y="982"/>
                </a:lnTo>
                <a:cubicBezTo>
                  <a:pt x="12000" y="440"/>
                  <a:pt x="11462" y="0"/>
                  <a:pt x="10800" y="0"/>
                </a:cubicBezTo>
                <a:cubicBezTo>
                  <a:pt x="10138" y="0"/>
                  <a:pt x="9600" y="440"/>
                  <a:pt x="9600" y="982"/>
                </a:cubicBezTo>
                <a:lnTo>
                  <a:pt x="7200" y="982"/>
                </a:lnTo>
                <a:cubicBezTo>
                  <a:pt x="6538" y="982"/>
                  <a:pt x="6000" y="1422"/>
                  <a:pt x="6000" y="1964"/>
                </a:cubicBezTo>
                <a:lnTo>
                  <a:pt x="6000" y="2945"/>
                </a:lnTo>
                <a:lnTo>
                  <a:pt x="1200" y="2945"/>
                </a:lnTo>
                <a:cubicBezTo>
                  <a:pt x="538" y="2945"/>
                  <a:pt x="0" y="3386"/>
                  <a:pt x="0" y="3927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3927"/>
                </a:lnTo>
                <a:cubicBezTo>
                  <a:pt x="21600" y="3386"/>
                  <a:pt x="21062" y="2945"/>
                  <a:pt x="20400" y="2945"/>
                </a:cubicBezTo>
                <a:moveTo>
                  <a:pt x="4200" y="16691"/>
                </a:moveTo>
                <a:lnTo>
                  <a:pt x="15000" y="16691"/>
                </a:lnTo>
                <a:cubicBezTo>
                  <a:pt x="15331" y="16691"/>
                  <a:pt x="15600" y="16472"/>
                  <a:pt x="15600" y="16200"/>
                </a:cubicBezTo>
                <a:cubicBezTo>
                  <a:pt x="15600" y="15929"/>
                  <a:pt x="15331" y="15709"/>
                  <a:pt x="15000" y="15709"/>
                </a:cubicBez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moveTo>
                  <a:pt x="4200" y="13745"/>
                </a:moveTo>
                <a:lnTo>
                  <a:pt x="17400" y="13745"/>
                </a:lnTo>
                <a:cubicBezTo>
                  <a:pt x="17731" y="13745"/>
                  <a:pt x="18000" y="13526"/>
                  <a:pt x="18000" y="13255"/>
                </a:cubicBezTo>
                <a:cubicBezTo>
                  <a:pt x="18000" y="12984"/>
                  <a:pt x="17731" y="12764"/>
                  <a:pt x="17400" y="12764"/>
                </a:cubicBezTo>
                <a:lnTo>
                  <a:pt x="4200" y="12764"/>
                </a:lnTo>
                <a:cubicBezTo>
                  <a:pt x="3869" y="12764"/>
                  <a:pt x="3600" y="12984"/>
                  <a:pt x="3600" y="13255"/>
                </a:cubicBezTo>
                <a:cubicBezTo>
                  <a:pt x="3600" y="13526"/>
                  <a:pt x="3869" y="13745"/>
                  <a:pt x="4200" y="13745"/>
                </a:cubicBezTo>
                <a:moveTo>
                  <a:pt x="4200" y="10800"/>
                </a:moveTo>
                <a:lnTo>
                  <a:pt x="11400" y="10800"/>
                </a:lnTo>
                <a:cubicBezTo>
                  <a:pt x="11731" y="10800"/>
                  <a:pt x="12000" y="10581"/>
                  <a:pt x="12000" y="10309"/>
                </a:cubicBezTo>
                <a:cubicBezTo>
                  <a:pt x="12000" y="10038"/>
                  <a:pt x="11731" y="9818"/>
                  <a:pt x="11400" y="9818"/>
                </a:cubicBezTo>
                <a:lnTo>
                  <a:pt x="4200" y="9818"/>
                </a:lnTo>
                <a:cubicBezTo>
                  <a:pt x="3869" y="9818"/>
                  <a:pt x="3600" y="10038"/>
                  <a:pt x="3600" y="10309"/>
                </a:cubicBezTo>
                <a:cubicBezTo>
                  <a:pt x="3600" y="10581"/>
                  <a:pt x="3869" y="10800"/>
                  <a:pt x="4200" y="10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9" name="Shape 2539">
            <a:extLst>
              <a:ext uri="{FF2B5EF4-FFF2-40B4-BE49-F238E27FC236}">
                <a16:creationId xmlns:a16="http://schemas.microsoft.com/office/drawing/2014/main" id="{CDFDC6E8-5387-C14D-AD16-0A0DFD9F983A}"/>
              </a:ext>
            </a:extLst>
          </p:cNvPr>
          <p:cNvSpPr/>
          <p:nvPr userDrawn="1"/>
        </p:nvSpPr>
        <p:spPr>
          <a:xfrm>
            <a:off x="4776197" y="1560580"/>
            <a:ext cx="295014" cy="201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0" name="Shape 2540">
            <a:extLst>
              <a:ext uri="{FF2B5EF4-FFF2-40B4-BE49-F238E27FC236}">
                <a16:creationId xmlns:a16="http://schemas.microsoft.com/office/drawing/2014/main" id="{47F9BDCF-F788-6248-AFCE-168D9C820DAF}"/>
              </a:ext>
            </a:extLst>
          </p:cNvPr>
          <p:cNvSpPr/>
          <p:nvPr userDrawn="1"/>
        </p:nvSpPr>
        <p:spPr>
          <a:xfrm>
            <a:off x="5842720" y="1555588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1" name="Shape 2541">
            <a:extLst>
              <a:ext uri="{FF2B5EF4-FFF2-40B4-BE49-F238E27FC236}">
                <a16:creationId xmlns:a16="http://schemas.microsoft.com/office/drawing/2014/main" id="{449ED65D-6295-8D41-A654-EAF87D3F1057}"/>
              </a:ext>
            </a:extLst>
          </p:cNvPr>
          <p:cNvSpPr/>
          <p:nvPr userDrawn="1"/>
        </p:nvSpPr>
        <p:spPr>
          <a:xfrm>
            <a:off x="6912093" y="1558440"/>
            <a:ext cx="241375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8" y="10800"/>
                </a:moveTo>
                <a:lnTo>
                  <a:pt x="21424" y="1024"/>
                </a:lnTo>
                <a:cubicBezTo>
                  <a:pt x="21533" y="916"/>
                  <a:pt x="21600" y="766"/>
                  <a:pt x="21600" y="600"/>
                </a:cubicBezTo>
                <a:cubicBezTo>
                  <a:pt x="21600" y="269"/>
                  <a:pt x="21332" y="0"/>
                  <a:pt x="21000" y="0"/>
                </a:cubicBezTo>
                <a:cubicBezTo>
                  <a:pt x="20835" y="0"/>
                  <a:pt x="20685" y="67"/>
                  <a:pt x="20576" y="176"/>
                </a:cubicBezTo>
                <a:lnTo>
                  <a:pt x="10800" y="9952"/>
                </a:lnTo>
                <a:lnTo>
                  <a:pt x="1024" y="176"/>
                </a:lnTo>
                <a:cubicBezTo>
                  <a:pt x="916" y="67"/>
                  <a:pt x="766" y="0"/>
                  <a:pt x="600" y="0"/>
                </a:cubicBezTo>
                <a:cubicBezTo>
                  <a:pt x="268" y="0"/>
                  <a:pt x="0" y="269"/>
                  <a:pt x="0" y="600"/>
                </a:cubicBezTo>
                <a:cubicBezTo>
                  <a:pt x="0" y="766"/>
                  <a:pt x="67" y="916"/>
                  <a:pt x="176" y="1025"/>
                </a:cubicBezTo>
                <a:lnTo>
                  <a:pt x="9952" y="10800"/>
                </a:lnTo>
                <a:lnTo>
                  <a:pt x="176" y="20576"/>
                </a:lnTo>
                <a:cubicBezTo>
                  <a:pt x="67" y="20684"/>
                  <a:pt x="0" y="20834"/>
                  <a:pt x="0" y="21000"/>
                </a:cubicBezTo>
                <a:cubicBezTo>
                  <a:pt x="0" y="21332"/>
                  <a:pt x="268" y="21600"/>
                  <a:pt x="600" y="21600"/>
                </a:cubicBezTo>
                <a:cubicBezTo>
                  <a:pt x="766" y="21600"/>
                  <a:pt x="916" y="21533"/>
                  <a:pt x="1024" y="21424"/>
                </a:cubicBezTo>
                <a:lnTo>
                  <a:pt x="10800" y="11648"/>
                </a:lnTo>
                <a:lnTo>
                  <a:pt x="20576" y="21424"/>
                </a:lnTo>
                <a:cubicBezTo>
                  <a:pt x="20685" y="21533"/>
                  <a:pt x="20835" y="21600"/>
                  <a:pt x="21000" y="21600"/>
                </a:cubicBezTo>
                <a:cubicBezTo>
                  <a:pt x="21332" y="21600"/>
                  <a:pt x="21600" y="21332"/>
                  <a:pt x="21600" y="21000"/>
                </a:cubicBezTo>
                <a:cubicBezTo>
                  <a:pt x="21600" y="20834"/>
                  <a:pt x="21533" y="20684"/>
                  <a:pt x="21424" y="20576"/>
                </a:cubicBezTo>
                <a:cubicBezTo>
                  <a:pt x="21424" y="20576"/>
                  <a:pt x="11648" y="10800"/>
                  <a:pt x="11648" y="108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2" name="Shape 2542">
            <a:extLst>
              <a:ext uri="{FF2B5EF4-FFF2-40B4-BE49-F238E27FC236}">
                <a16:creationId xmlns:a16="http://schemas.microsoft.com/office/drawing/2014/main" id="{A59295B9-56E2-554F-AC74-40B2DAFBF4C8}"/>
              </a:ext>
            </a:extLst>
          </p:cNvPr>
          <p:cNvSpPr/>
          <p:nvPr userDrawn="1"/>
        </p:nvSpPr>
        <p:spPr>
          <a:xfrm>
            <a:off x="7975764" y="1555588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10309"/>
                </a:moveTo>
                <a:lnTo>
                  <a:pt x="4909" y="10309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10309"/>
                  <a:pt x="16691" y="10309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1291"/>
                </a:lnTo>
                <a:lnTo>
                  <a:pt x="16691" y="11291"/>
                </a:lnTo>
                <a:cubicBezTo>
                  <a:pt x="16691" y="11291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3" name="Shape 2543">
            <a:extLst>
              <a:ext uri="{FF2B5EF4-FFF2-40B4-BE49-F238E27FC236}">
                <a16:creationId xmlns:a16="http://schemas.microsoft.com/office/drawing/2014/main" id="{A2B49C10-D4EF-DD43-AE38-FAA01DD4C65F}"/>
              </a:ext>
            </a:extLst>
          </p:cNvPr>
          <p:cNvSpPr/>
          <p:nvPr userDrawn="1"/>
        </p:nvSpPr>
        <p:spPr>
          <a:xfrm>
            <a:off x="9042286" y="1555588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8655"/>
                </a:moveTo>
                <a:lnTo>
                  <a:pt x="14727" y="18655"/>
                </a:lnTo>
                <a:lnTo>
                  <a:pt x="14727" y="19636"/>
                </a:lnTo>
                <a:lnTo>
                  <a:pt x="15709" y="19636"/>
                </a:lnTo>
                <a:cubicBezTo>
                  <a:pt x="15709" y="19636"/>
                  <a:pt x="15709" y="18655"/>
                  <a:pt x="15709" y="18655"/>
                </a:cubicBezTo>
                <a:close/>
                <a:moveTo>
                  <a:pt x="15709" y="14727"/>
                </a:moveTo>
                <a:lnTo>
                  <a:pt x="14727" y="14727"/>
                </a:lnTo>
                <a:lnTo>
                  <a:pt x="14727" y="15709"/>
                </a:lnTo>
                <a:lnTo>
                  <a:pt x="15709" y="15709"/>
                </a:lnTo>
                <a:cubicBezTo>
                  <a:pt x="15709" y="15709"/>
                  <a:pt x="15709" y="14727"/>
                  <a:pt x="15709" y="14727"/>
                </a:cubicBezTo>
                <a:close/>
                <a:moveTo>
                  <a:pt x="14727" y="10800"/>
                </a:moveTo>
                <a:lnTo>
                  <a:pt x="15709" y="10800"/>
                </a:lnTo>
                <a:lnTo>
                  <a:pt x="15709" y="9818"/>
                </a:lnTo>
                <a:lnTo>
                  <a:pt x="14727" y="9818"/>
                </a:lnTo>
                <a:cubicBezTo>
                  <a:pt x="14727" y="9818"/>
                  <a:pt x="14727" y="10800"/>
                  <a:pt x="14727" y="10800"/>
                </a:cubicBezTo>
                <a:close/>
                <a:moveTo>
                  <a:pt x="15709" y="16691"/>
                </a:moveTo>
                <a:lnTo>
                  <a:pt x="14727" y="16691"/>
                </a:lnTo>
                <a:lnTo>
                  <a:pt x="14727" y="17673"/>
                </a:lnTo>
                <a:lnTo>
                  <a:pt x="15709" y="17673"/>
                </a:lnTo>
                <a:cubicBezTo>
                  <a:pt x="15709" y="17673"/>
                  <a:pt x="15709" y="16691"/>
                  <a:pt x="15709" y="16691"/>
                </a:cubicBezTo>
                <a:close/>
                <a:moveTo>
                  <a:pt x="14727" y="8836"/>
                </a:moveTo>
                <a:lnTo>
                  <a:pt x="15709" y="8836"/>
                </a:lnTo>
                <a:lnTo>
                  <a:pt x="15709" y="7855"/>
                </a:lnTo>
                <a:lnTo>
                  <a:pt x="14727" y="7855"/>
                </a:lnTo>
                <a:cubicBezTo>
                  <a:pt x="14727" y="7855"/>
                  <a:pt x="14727" y="8836"/>
                  <a:pt x="14727" y="8836"/>
                </a:cubicBezTo>
                <a:close/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1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7" y="6873"/>
                </a:moveTo>
                <a:lnTo>
                  <a:pt x="15709" y="6873"/>
                </a:lnTo>
                <a:lnTo>
                  <a:pt x="15709" y="5891"/>
                </a:lnTo>
                <a:lnTo>
                  <a:pt x="14727" y="5891"/>
                </a:lnTo>
                <a:cubicBezTo>
                  <a:pt x="14727" y="5891"/>
                  <a:pt x="14727" y="6873"/>
                  <a:pt x="14727" y="6873"/>
                </a:cubicBezTo>
                <a:close/>
                <a:moveTo>
                  <a:pt x="16691" y="12273"/>
                </a:moveTo>
                <a:lnTo>
                  <a:pt x="13745" y="12273"/>
                </a:lnTo>
                <a:lnTo>
                  <a:pt x="13745" y="4909"/>
                </a:ln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2273"/>
                  <a:pt x="16691" y="12273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3745" y="20618"/>
                </a:lnTo>
                <a:lnTo>
                  <a:pt x="13745" y="13255"/>
                </a:lnTo>
                <a:lnTo>
                  <a:pt x="16691" y="13255"/>
                </a:lnTo>
                <a:cubicBezTo>
                  <a:pt x="16691" y="13255"/>
                  <a:pt x="16691" y="19636"/>
                  <a:pt x="16691" y="19636"/>
                </a:cubicBezTo>
                <a:close/>
                <a:moveTo>
                  <a:pt x="12764" y="12273"/>
                </a:moveTo>
                <a:lnTo>
                  <a:pt x="4909" y="12273"/>
                </a:lnTo>
                <a:lnTo>
                  <a:pt x="4909" y="4909"/>
                </a:lnTo>
                <a:lnTo>
                  <a:pt x="12764" y="4909"/>
                </a:lnTo>
                <a:cubicBezTo>
                  <a:pt x="12764" y="4909"/>
                  <a:pt x="12764" y="12273"/>
                  <a:pt x="12764" y="12273"/>
                </a:cubicBezTo>
                <a:close/>
                <a:moveTo>
                  <a:pt x="12764" y="20618"/>
                </a:moveTo>
                <a:lnTo>
                  <a:pt x="4909" y="20618"/>
                </a:lnTo>
                <a:lnTo>
                  <a:pt x="4909" y="13255"/>
                </a:lnTo>
                <a:lnTo>
                  <a:pt x="12764" y="13255"/>
                </a:lnTo>
                <a:cubicBezTo>
                  <a:pt x="12764" y="13255"/>
                  <a:pt x="12764" y="20618"/>
                  <a:pt x="12764" y="20618"/>
                </a:cubicBezTo>
                <a:close/>
                <a:moveTo>
                  <a:pt x="3927" y="12273"/>
                </a:moveTo>
                <a:lnTo>
                  <a:pt x="982" y="12273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3927" y="4909"/>
                </a:lnTo>
                <a:cubicBezTo>
                  <a:pt x="3927" y="4909"/>
                  <a:pt x="3927" y="12273"/>
                  <a:pt x="3927" y="12273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255"/>
                </a:lnTo>
                <a:lnTo>
                  <a:pt x="3927" y="13255"/>
                </a:lnTo>
                <a:cubicBezTo>
                  <a:pt x="3927" y="13255"/>
                  <a:pt x="3927" y="20618"/>
                  <a:pt x="3927" y="20618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1964" y="10800"/>
                </a:moveTo>
                <a:lnTo>
                  <a:pt x="2945" y="10800"/>
                </a:lnTo>
                <a:lnTo>
                  <a:pt x="2945" y="9818"/>
                </a:lnTo>
                <a:lnTo>
                  <a:pt x="1964" y="9818"/>
                </a:lnTo>
                <a:cubicBezTo>
                  <a:pt x="1964" y="9818"/>
                  <a:pt x="1964" y="10800"/>
                  <a:pt x="1964" y="10800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4" name="Shape 2544">
            <a:extLst>
              <a:ext uri="{FF2B5EF4-FFF2-40B4-BE49-F238E27FC236}">
                <a16:creationId xmlns:a16="http://schemas.microsoft.com/office/drawing/2014/main" id="{DFE27F94-E369-CF40-BCBB-FAA3D961A51E}"/>
              </a:ext>
            </a:extLst>
          </p:cNvPr>
          <p:cNvSpPr/>
          <p:nvPr userDrawn="1"/>
        </p:nvSpPr>
        <p:spPr>
          <a:xfrm>
            <a:off x="10108808" y="1555588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36" y="8255"/>
                </a:moveTo>
                <a:lnTo>
                  <a:pt x="12837" y="10800"/>
                </a:lnTo>
                <a:lnTo>
                  <a:pt x="8836" y="13345"/>
                </a:lnTo>
                <a:cubicBezTo>
                  <a:pt x="8836" y="13345"/>
                  <a:pt x="8836" y="8255"/>
                  <a:pt x="8836" y="8255"/>
                </a:cubicBezTo>
                <a:close/>
                <a:moveTo>
                  <a:pt x="8345" y="14727"/>
                </a:moveTo>
                <a:cubicBezTo>
                  <a:pt x="8461" y="14727"/>
                  <a:pt x="8564" y="14681"/>
                  <a:pt x="8647" y="14614"/>
                </a:cubicBezTo>
                <a:lnTo>
                  <a:pt x="8652" y="14620"/>
                </a:lnTo>
                <a:lnTo>
                  <a:pt x="14052" y="11184"/>
                </a:lnTo>
                <a:lnTo>
                  <a:pt x="14047" y="11178"/>
                </a:lnTo>
                <a:cubicBezTo>
                  <a:pt x="14160" y="11088"/>
                  <a:pt x="14236" y="10955"/>
                  <a:pt x="14236" y="10800"/>
                </a:cubicBezTo>
                <a:cubicBezTo>
                  <a:pt x="14236" y="10645"/>
                  <a:pt x="14160" y="10512"/>
                  <a:pt x="14047" y="10422"/>
                </a:cubicBezTo>
                <a:lnTo>
                  <a:pt x="14052" y="10417"/>
                </a:lnTo>
                <a:lnTo>
                  <a:pt x="8652" y="6980"/>
                </a:lnTo>
                <a:lnTo>
                  <a:pt x="8647" y="6986"/>
                </a:lnTo>
                <a:cubicBezTo>
                  <a:pt x="8564" y="6919"/>
                  <a:pt x="8461" y="6873"/>
                  <a:pt x="8345" y="6873"/>
                </a:cubicBezTo>
                <a:cubicBezTo>
                  <a:pt x="8074" y="6873"/>
                  <a:pt x="7855" y="7093"/>
                  <a:pt x="7855" y="7364"/>
                </a:cubicBezTo>
                <a:lnTo>
                  <a:pt x="7855" y="14236"/>
                </a:lnTo>
                <a:cubicBezTo>
                  <a:pt x="7855" y="14507"/>
                  <a:pt x="8074" y="14727"/>
                  <a:pt x="8345" y="14727"/>
                </a:cubicBezTo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" name="Shape 2545">
            <a:extLst>
              <a:ext uri="{FF2B5EF4-FFF2-40B4-BE49-F238E27FC236}">
                <a16:creationId xmlns:a16="http://schemas.microsoft.com/office/drawing/2014/main" id="{70FC64A1-DBE2-BA41-8B51-420C84853854}"/>
              </a:ext>
            </a:extLst>
          </p:cNvPr>
          <p:cNvSpPr/>
          <p:nvPr userDrawn="1"/>
        </p:nvSpPr>
        <p:spPr>
          <a:xfrm>
            <a:off x="510109" y="2622110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" name="Shape 2546">
            <a:extLst>
              <a:ext uri="{FF2B5EF4-FFF2-40B4-BE49-F238E27FC236}">
                <a16:creationId xmlns:a16="http://schemas.microsoft.com/office/drawing/2014/main" id="{8DC94443-79EE-AA43-B902-6CE0A6FCF231}"/>
              </a:ext>
            </a:extLst>
          </p:cNvPr>
          <p:cNvSpPr/>
          <p:nvPr userDrawn="1"/>
        </p:nvSpPr>
        <p:spPr>
          <a:xfrm>
            <a:off x="1576631" y="2624962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7" name="Shape 2547">
            <a:extLst>
              <a:ext uri="{FF2B5EF4-FFF2-40B4-BE49-F238E27FC236}">
                <a16:creationId xmlns:a16="http://schemas.microsoft.com/office/drawing/2014/main" id="{2CEDFFF5-1200-C949-BDB0-96D10DBE10B7}"/>
              </a:ext>
            </a:extLst>
          </p:cNvPr>
          <p:cNvSpPr/>
          <p:nvPr userDrawn="1"/>
        </p:nvSpPr>
        <p:spPr>
          <a:xfrm>
            <a:off x="2643153" y="2622110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8" name="Shape 2548">
            <a:extLst>
              <a:ext uri="{FF2B5EF4-FFF2-40B4-BE49-F238E27FC236}">
                <a16:creationId xmlns:a16="http://schemas.microsoft.com/office/drawing/2014/main" id="{F5C67027-DADB-4249-AA95-CBACF59F2880}"/>
              </a:ext>
            </a:extLst>
          </p:cNvPr>
          <p:cNvSpPr/>
          <p:nvPr userDrawn="1"/>
        </p:nvSpPr>
        <p:spPr>
          <a:xfrm>
            <a:off x="3709675" y="2634231"/>
            <a:ext cx="295014" cy="67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7280"/>
                </a:moveTo>
                <a:cubicBezTo>
                  <a:pt x="18332" y="17280"/>
                  <a:pt x="17673" y="14380"/>
                  <a:pt x="17673" y="10800"/>
                </a:cubicBezTo>
                <a:cubicBezTo>
                  <a:pt x="17673" y="7224"/>
                  <a:pt x="18332" y="4320"/>
                  <a:pt x="19145" y="4320"/>
                </a:cubicBezTo>
                <a:cubicBezTo>
                  <a:pt x="19959" y="4320"/>
                  <a:pt x="20618" y="7224"/>
                  <a:pt x="20618" y="10800"/>
                </a:cubicBezTo>
                <a:cubicBezTo>
                  <a:pt x="20618" y="14380"/>
                  <a:pt x="19959" y="17280"/>
                  <a:pt x="19145" y="17280"/>
                </a:cubicBezTo>
                <a:moveTo>
                  <a:pt x="19145" y="0"/>
                </a:moveTo>
                <a:cubicBezTo>
                  <a:pt x="17790" y="0"/>
                  <a:pt x="16691" y="4837"/>
                  <a:pt x="16691" y="10800"/>
                </a:cubicBezTo>
                <a:cubicBezTo>
                  <a:pt x="16691" y="16766"/>
                  <a:pt x="17790" y="21600"/>
                  <a:pt x="19145" y="21600"/>
                </a:cubicBezTo>
                <a:cubicBezTo>
                  <a:pt x="20501" y="21600"/>
                  <a:pt x="21600" y="16766"/>
                  <a:pt x="21600" y="10800"/>
                </a:cubicBezTo>
                <a:cubicBezTo>
                  <a:pt x="21600" y="4837"/>
                  <a:pt x="20501" y="0"/>
                  <a:pt x="19145" y="0"/>
                </a:cubicBezTo>
                <a:moveTo>
                  <a:pt x="10800" y="17280"/>
                </a:moveTo>
                <a:cubicBezTo>
                  <a:pt x="9986" y="17280"/>
                  <a:pt x="9327" y="14380"/>
                  <a:pt x="9327" y="10800"/>
                </a:cubicBezTo>
                <a:cubicBezTo>
                  <a:pt x="9327" y="7224"/>
                  <a:pt x="9986" y="4320"/>
                  <a:pt x="10800" y="4320"/>
                </a:cubicBezTo>
                <a:cubicBezTo>
                  <a:pt x="11614" y="4320"/>
                  <a:pt x="12273" y="7224"/>
                  <a:pt x="12273" y="10800"/>
                </a:cubicBezTo>
                <a:cubicBezTo>
                  <a:pt x="12273" y="14380"/>
                  <a:pt x="11614" y="17280"/>
                  <a:pt x="10800" y="17280"/>
                </a:cubicBezTo>
                <a:moveTo>
                  <a:pt x="10800" y="0"/>
                </a:moveTo>
                <a:cubicBezTo>
                  <a:pt x="9444" y="0"/>
                  <a:pt x="8345" y="4837"/>
                  <a:pt x="8345" y="10800"/>
                </a:cubicBezTo>
                <a:cubicBezTo>
                  <a:pt x="8345" y="16766"/>
                  <a:pt x="9444" y="21600"/>
                  <a:pt x="10800" y="21600"/>
                </a:cubicBezTo>
                <a:cubicBezTo>
                  <a:pt x="12156" y="21600"/>
                  <a:pt x="13255" y="16766"/>
                  <a:pt x="13255" y="10800"/>
                </a:cubicBezTo>
                <a:cubicBezTo>
                  <a:pt x="13255" y="4837"/>
                  <a:pt x="12156" y="0"/>
                  <a:pt x="10800" y="0"/>
                </a:cubicBezTo>
                <a:moveTo>
                  <a:pt x="2455" y="17280"/>
                </a:moveTo>
                <a:cubicBezTo>
                  <a:pt x="1641" y="17280"/>
                  <a:pt x="982" y="14380"/>
                  <a:pt x="982" y="10800"/>
                </a:cubicBezTo>
                <a:cubicBezTo>
                  <a:pt x="982" y="7224"/>
                  <a:pt x="1641" y="4320"/>
                  <a:pt x="2455" y="4320"/>
                </a:cubicBezTo>
                <a:cubicBezTo>
                  <a:pt x="3268" y="4320"/>
                  <a:pt x="3927" y="7224"/>
                  <a:pt x="3927" y="10800"/>
                </a:cubicBezTo>
                <a:cubicBezTo>
                  <a:pt x="3927" y="14380"/>
                  <a:pt x="3268" y="17280"/>
                  <a:pt x="2455" y="17280"/>
                </a:cubicBezTo>
                <a:moveTo>
                  <a:pt x="2455" y="0"/>
                </a:moveTo>
                <a:cubicBezTo>
                  <a:pt x="1099" y="0"/>
                  <a:pt x="0" y="4837"/>
                  <a:pt x="0" y="10800"/>
                </a:cubicBezTo>
                <a:cubicBezTo>
                  <a:pt x="0" y="16766"/>
                  <a:pt x="1099" y="21600"/>
                  <a:pt x="2455" y="21600"/>
                </a:cubicBezTo>
                <a:cubicBezTo>
                  <a:pt x="3811" y="21600"/>
                  <a:pt x="4909" y="16766"/>
                  <a:pt x="4909" y="10800"/>
                </a:cubicBezTo>
                <a:cubicBezTo>
                  <a:pt x="4909" y="4837"/>
                  <a:pt x="3811" y="0"/>
                  <a:pt x="2455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9" name="Shape 2549">
            <a:extLst>
              <a:ext uri="{FF2B5EF4-FFF2-40B4-BE49-F238E27FC236}">
                <a16:creationId xmlns:a16="http://schemas.microsoft.com/office/drawing/2014/main" id="{9F77ADA9-839A-A54F-8294-0DD37F804119}"/>
              </a:ext>
            </a:extLst>
          </p:cNvPr>
          <p:cNvSpPr/>
          <p:nvPr userDrawn="1"/>
        </p:nvSpPr>
        <p:spPr>
          <a:xfrm>
            <a:off x="4776197" y="2622110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1291"/>
                </a:moveTo>
                <a:cubicBezTo>
                  <a:pt x="10529" y="11291"/>
                  <a:pt x="10309" y="11072"/>
                  <a:pt x="10309" y="10800"/>
                </a:cubicBezTo>
                <a:cubicBezTo>
                  <a:pt x="10309" y="10529"/>
                  <a:pt x="10529" y="10309"/>
                  <a:pt x="10800" y="10309"/>
                </a:cubicBezTo>
                <a:cubicBezTo>
                  <a:pt x="11071" y="10309"/>
                  <a:pt x="11291" y="10529"/>
                  <a:pt x="11291" y="10800"/>
                </a:cubicBezTo>
                <a:cubicBezTo>
                  <a:pt x="11291" y="11072"/>
                  <a:pt x="11071" y="11291"/>
                  <a:pt x="10800" y="11291"/>
                </a:cubicBezTo>
                <a:moveTo>
                  <a:pt x="10800" y="9327"/>
                </a:moveTo>
                <a:cubicBezTo>
                  <a:pt x="9986" y="9327"/>
                  <a:pt x="9327" y="9987"/>
                  <a:pt x="9327" y="10800"/>
                </a:cubicBezTo>
                <a:cubicBezTo>
                  <a:pt x="9327" y="11614"/>
                  <a:pt x="9986" y="12273"/>
                  <a:pt x="10800" y="12273"/>
                </a:cubicBezTo>
                <a:cubicBezTo>
                  <a:pt x="11614" y="12273"/>
                  <a:pt x="12273" y="11614"/>
                  <a:pt x="12273" y="10800"/>
                </a:cubicBezTo>
                <a:cubicBezTo>
                  <a:pt x="12273" y="9987"/>
                  <a:pt x="11614" y="9327"/>
                  <a:pt x="10800" y="9327"/>
                </a:cubicBezTo>
                <a:moveTo>
                  <a:pt x="5400" y="11291"/>
                </a:moveTo>
                <a:cubicBezTo>
                  <a:pt x="5129" y="11291"/>
                  <a:pt x="4909" y="11072"/>
                  <a:pt x="4909" y="10800"/>
                </a:cubicBezTo>
                <a:cubicBezTo>
                  <a:pt x="4909" y="10529"/>
                  <a:pt x="5129" y="10309"/>
                  <a:pt x="5400" y="10309"/>
                </a:cubicBezTo>
                <a:cubicBezTo>
                  <a:pt x="5671" y="10309"/>
                  <a:pt x="5891" y="10529"/>
                  <a:pt x="5891" y="10800"/>
                </a:cubicBezTo>
                <a:cubicBezTo>
                  <a:pt x="5891" y="11072"/>
                  <a:pt x="5671" y="11291"/>
                  <a:pt x="5400" y="11291"/>
                </a:cubicBezTo>
                <a:moveTo>
                  <a:pt x="5400" y="9327"/>
                </a:moveTo>
                <a:cubicBezTo>
                  <a:pt x="4586" y="9327"/>
                  <a:pt x="3927" y="9987"/>
                  <a:pt x="3927" y="10800"/>
                </a:cubicBezTo>
                <a:cubicBezTo>
                  <a:pt x="3927" y="11614"/>
                  <a:pt x="4586" y="12273"/>
                  <a:pt x="5400" y="12273"/>
                </a:cubicBezTo>
                <a:cubicBezTo>
                  <a:pt x="6214" y="12273"/>
                  <a:pt x="6873" y="11614"/>
                  <a:pt x="6873" y="10800"/>
                </a:cubicBezTo>
                <a:cubicBezTo>
                  <a:pt x="6873" y="9987"/>
                  <a:pt x="6214" y="9327"/>
                  <a:pt x="5400" y="9327"/>
                </a:cubicBezTo>
                <a:moveTo>
                  <a:pt x="16200" y="11291"/>
                </a:moveTo>
                <a:cubicBezTo>
                  <a:pt x="15929" y="11291"/>
                  <a:pt x="15709" y="11072"/>
                  <a:pt x="15709" y="10800"/>
                </a:cubicBezTo>
                <a:cubicBezTo>
                  <a:pt x="15709" y="10529"/>
                  <a:pt x="15929" y="10309"/>
                  <a:pt x="16200" y="10309"/>
                </a:cubicBezTo>
                <a:cubicBezTo>
                  <a:pt x="16471" y="10309"/>
                  <a:pt x="16691" y="10529"/>
                  <a:pt x="16691" y="10800"/>
                </a:cubicBezTo>
                <a:cubicBezTo>
                  <a:pt x="16691" y="11072"/>
                  <a:pt x="16471" y="11291"/>
                  <a:pt x="16200" y="11291"/>
                </a:cubicBezTo>
                <a:moveTo>
                  <a:pt x="16200" y="9327"/>
                </a:moveTo>
                <a:cubicBezTo>
                  <a:pt x="15386" y="9327"/>
                  <a:pt x="14727" y="9987"/>
                  <a:pt x="14727" y="10800"/>
                </a:cubicBezTo>
                <a:cubicBezTo>
                  <a:pt x="14727" y="11614"/>
                  <a:pt x="15386" y="12273"/>
                  <a:pt x="16200" y="12273"/>
                </a:cubicBezTo>
                <a:cubicBezTo>
                  <a:pt x="17014" y="12273"/>
                  <a:pt x="17673" y="11614"/>
                  <a:pt x="17673" y="10800"/>
                </a:cubicBezTo>
                <a:cubicBezTo>
                  <a:pt x="17673" y="9987"/>
                  <a:pt x="17014" y="9327"/>
                  <a:pt x="16200" y="93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0" name="Shape 2550">
            <a:extLst>
              <a:ext uri="{FF2B5EF4-FFF2-40B4-BE49-F238E27FC236}">
                <a16:creationId xmlns:a16="http://schemas.microsoft.com/office/drawing/2014/main" id="{3E0AA1B4-08E8-234C-9343-3A54741FE277}"/>
              </a:ext>
            </a:extLst>
          </p:cNvPr>
          <p:cNvSpPr/>
          <p:nvPr userDrawn="1"/>
        </p:nvSpPr>
        <p:spPr>
          <a:xfrm>
            <a:off x="5842720" y="2622110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1" name="Shape 2551">
            <a:extLst>
              <a:ext uri="{FF2B5EF4-FFF2-40B4-BE49-F238E27FC236}">
                <a16:creationId xmlns:a16="http://schemas.microsoft.com/office/drawing/2014/main" id="{1DDD1985-31DE-FB42-BF66-16C058B6C7CD}"/>
              </a:ext>
            </a:extLst>
          </p:cNvPr>
          <p:cNvSpPr/>
          <p:nvPr userDrawn="1"/>
        </p:nvSpPr>
        <p:spPr>
          <a:xfrm>
            <a:off x="6909242" y="2622110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2" name="Shape 2552">
            <a:extLst>
              <a:ext uri="{FF2B5EF4-FFF2-40B4-BE49-F238E27FC236}">
                <a16:creationId xmlns:a16="http://schemas.microsoft.com/office/drawing/2014/main" id="{D9E58ACD-51F5-E149-93D1-3C5DAC18341F}"/>
              </a:ext>
            </a:extLst>
          </p:cNvPr>
          <p:cNvSpPr/>
          <p:nvPr userDrawn="1"/>
        </p:nvSpPr>
        <p:spPr>
          <a:xfrm>
            <a:off x="7975764" y="2623536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3" name="Shape 2553">
            <a:extLst>
              <a:ext uri="{FF2B5EF4-FFF2-40B4-BE49-F238E27FC236}">
                <a16:creationId xmlns:a16="http://schemas.microsoft.com/office/drawing/2014/main" id="{6DC14127-9EC4-5D42-83F7-9B97A143A500}"/>
              </a:ext>
            </a:extLst>
          </p:cNvPr>
          <p:cNvSpPr/>
          <p:nvPr userDrawn="1"/>
        </p:nvSpPr>
        <p:spPr>
          <a:xfrm>
            <a:off x="9042286" y="2623536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8100"/>
                </a:moveTo>
                <a:cubicBezTo>
                  <a:pt x="14896" y="8100"/>
                  <a:pt x="14236" y="8826"/>
                  <a:pt x="14236" y="9720"/>
                </a:cubicBezTo>
                <a:cubicBezTo>
                  <a:pt x="14236" y="10615"/>
                  <a:pt x="14896" y="11340"/>
                  <a:pt x="15709" y="11340"/>
                </a:cubicBezTo>
                <a:cubicBezTo>
                  <a:pt x="16522" y="11340"/>
                  <a:pt x="17182" y="10615"/>
                  <a:pt x="17182" y="9720"/>
                </a:cubicBezTo>
                <a:cubicBezTo>
                  <a:pt x="17182" y="8826"/>
                  <a:pt x="16522" y="8100"/>
                  <a:pt x="15709" y="8100"/>
                </a:cubicBezTo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  <a:moveTo>
                  <a:pt x="10800" y="8100"/>
                </a:moveTo>
                <a:cubicBezTo>
                  <a:pt x="9987" y="8100"/>
                  <a:pt x="9327" y="8826"/>
                  <a:pt x="9327" y="9720"/>
                </a:cubicBezTo>
                <a:cubicBezTo>
                  <a:pt x="9327" y="10615"/>
                  <a:pt x="9987" y="11340"/>
                  <a:pt x="10800" y="11340"/>
                </a:cubicBezTo>
                <a:cubicBezTo>
                  <a:pt x="11613" y="11340"/>
                  <a:pt x="12273" y="10615"/>
                  <a:pt x="12273" y="9720"/>
                </a:cubicBezTo>
                <a:cubicBezTo>
                  <a:pt x="12273" y="8826"/>
                  <a:pt x="11613" y="8100"/>
                  <a:pt x="10800" y="8100"/>
                </a:cubicBezTo>
                <a:moveTo>
                  <a:pt x="5891" y="8100"/>
                </a:moveTo>
                <a:cubicBezTo>
                  <a:pt x="5078" y="8100"/>
                  <a:pt x="4418" y="8826"/>
                  <a:pt x="4418" y="9720"/>
                </a:cubicBezTo>
                <a:cubicBezTo>
                  <a:pt x="4418" y="10615"/>
                  <a:pt x="5078" y="11340"/>
                  <a:pt x="5891" y="11340"/>
                </a:cubicBezTo>
                <a:cubicBezTo>
                  <a:pt x="6704" y="11340"/>
                  <a:pt x="7364" y="10615"/>
                  <a:pt x="7364" y="9720"/>
                </a:cubicBezTo>
                <a:cubicBezTo>
                  <a:pt x="7364" y="8826"/>
                  <a:pt x="6704" y="8100"/>
                  <a:pt x="5891" y="81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4" name="Shape 2554">
            <a:extLst>
              <a:ext uri="{FF2B5EF4-FFF2-40B4-BE49-F238E27FC236}">
                <a16:creationId xmlns:a16="http://schemas.microsoft.com/office/drawing/2014/main" id="{CC086C72-4963-FF46-BCA0-40415935DA5E}"/>
              </a:ext>
            </a:extLst>
          </p:cNvPr>
          <p:cNvSpPr/>
          <p:nvPr userDrawn="1"/>
        </p:nvSpPr>
        <p:spPr>
          <a:xfrm>
            <a:off x="10108808" y="2623536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5" name="Shape 2555">
            <a:extLst>
              <a:ext uri="{FF2B5EF4-FFF2-40B4-BE49-F238E27FC236}">
                <a16:creationId xmlns:a16="http://schemas.microsoft.com/office/drawing/2014/main" id="{34CE2472-0D0C-6344-B702-30AFBF5EBE28}"/>
              </a:ext>
            </a:extLst>
          </p:cNvPr>
          <p:cNvSpPr/>
          <p:nvPr userDrawn="1"/>
        </p:nvSpPr>
        <p:spPr>
          <a:xfrm>
            <a:off x="510109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35"/>
                  <a:pt x="19650" y="15637"/>
                  <a:pt x="18073" y="1737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8266"/>
                  <a:pt x="1950" y="5963"/>
                  <a:pt x="3527" y="4221"/>
                </a:cubicBezTo>
                <a:lnTo>
                  <a:pt x="17379" y="18073"/>
                </a:lnTo>
                <a:cubicBezTo>
                  <a:pt x="15637" y="19650"/>
                  <a:pt x="13334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6" name="Shape 2556">
            <a:extLst>
              <a:ext uri="{FF2B5EF4-FFF2-40B4-BE49-F238E27FC236}">
                <a16:creationId xmlns:a16="http://schemas.microsoft.com/office/drawing/2014/main" id="{2D7F0F2A-B53B-7846-9627-B5D0EF9D1688}"/>
              </a:ext>
            </a:extLst>
          </p:cNvPr>
          <p:cNvSpPr/>
          <p:nvPr userDrawn="1"/>
        </p:nvSpPr>
        <p:spPr>
          <a:xfrm>
            <a:off x="1576631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874" y="5396"/>
                </a:moveTo>
                <a:cubicBezTo>
                  <a:pt x="11493" y="5396"/>
                  <a:pt x="11166" y="5519"/>
                  <a:pt x="10894" y="5766"/>
                </a:cubicBezTo>
                <a:cubicBezTo>
                  <a:pt x="10621" y="6013"/>
                  <a:pt x="10484" y="6310"/>
                  <a:pt x="10484" y="6658"/>
                </a:cubicBezTo>
                <a:cubicBezTo>
                  <a:pt x="10484" y="7005"/>
                  <a:pt x="10621" y="7301"/>
                  <a:pt x="10894" y="7545"/>
                </a:cubicBezTo>
                <a:cubicBezTo>
                  <a:pt x="11166" y="7790"/>
                  <a:pt x="11493" y="7912"/>
                  <a:pt x="11874" y="7912"/>
                </a:cubicBezTo>
                <a:cubicBezTo>
                  <a:pt x="12255" y="7912"/>
                  <a:pt x="12581" y="7790"/>
                  <a:pt x="12852" y="7545"/>
                </a:cubicBezTo>
                <a:cubicBezTo>
                  <a:pt x="13122" y="7301"/>
                  <a:pt x="13257" y="7005"/>
                  <a:pt x="13257" y="6658"/>
                </a:cubicBezTo>
                <a:cubicBezTo>
                  <a:pt x="13257" y="6310"/>
                  <a:pt x="13122" y="6013"/>
                  <a:pt x="12852" y="5766"/>
                </a:cubicBezTo>
                <a:cubicBezTo>
                  <a:pt x="12581" y="5519"/>
                  <a:pt x="12255" y="5396"/>
                  <a:pt x="11874" y="5396"/>
                </a:cubicBezTo>
                <a:moveTo>
                  <a:pt x="12242" y="15228"/>
                </a:moveTo>
                <a:cubicBezTo>
                  <a:pt x="11942" y="15228"/>
                  <a:pt x="11730" y="15180"/>
                  <a:pt x="11608" y="15083"/>
                </a:cubicBezTo>
                <a:cubicBezTo>
                  <a:pt x="11486" y="14987"/>
                  <a:pt x="11425" y="14807"/>
                  <a:pt x="11425" y="14542"/>
                </a:cubicBezTo>
                <a:cubicBezTo>
                  <a:pt x="11425" y="14436"/>
                  <a:pt x="11444" y="14281"/>
                  <a:pt x="11482" y="14076"/>
                </a:cubicBezTo>
                <a:cubicBezTo>
                  <a:pt x="11519" y="13870"/>
                  <a:pt x="11562" y="13687"/>
                  <a:pt x="11609" y="13527"/>
                </a:cubicBezTo>
                <a:lnTo>
                  <a:pt x="12189" y="11532"/>
                </a:lnTo>
                <a:cubicBezTo>
                  <a:pt x="12246" y="11349"/>
                  <a:pt x="12284" y="11148"/>
                  <a:pt x="12306" y="10929"/>
                </a:cubicBezTo>
                <a:cubicBezTo>
                  <a:pt x="12327" y="10709"/>
                  <a:pt x="12337" y="10557"/>
                  <a:pt x="12337" y="10469"/>
                </a:cubicBezTo>
                <a:cubicBezTo>
                  <a:pt x="12337" y="10049"/>
                  <a:pt x="12185" y="9707"/>
                  <a:pt x="11882" y="9444"/>
                </a:cubicBezTo>
                <a:cubicBezTo>
                  <a:pt x="11578" y="9182"/>
                  <a:pt x="11146" y="9050"/>
                  <a:pt x="10586" y="9050"/>
                </a:cubicBezTo>
                <a:cubicBezTo>
                  <a:pt x="10275" y="9050"/>
                  <a:pt x="9945" y="9104"/>
                  <a:pt x="9597" y="9211"/>
                </a:cubicBezTo>
                <a:cubicBezTo>
                  <a:pt x="9248" y="9319"/>
                  <a:pt x="8884" y="9448"/>
                  <a:pt x="8502" y="9599"/>
                </a:cubicBezTo>
                <a:lnTo>
                  <a:pt x="8347" y="10216"/>
                </a:lnTo>
                <a:cubicBezTo>
                  <a:pt x="8460" y="10175"/>
                  <a:pt x="8595" y="10131"/>
                  <a:pt x="8753" y="10085"/>
                </a:cubicBezTo>
                <a:cubicBezTo>
                  <a:pt x="8911" y="10040"/>
                  <a:pt x="9066" y="10017"/>
                  <a:pt x="9217" y="10017"/>
                </a:cubicBezTo>
                <a:cubicBezTo>
                  <a:pt x="9524" y="10017"/>
                  <a:pt x="9731" y="10068"/>
                  <a:pt x="9839" y="10168"/>
                </a:cubicBezTo>
                <a:cubicBezTo>
                  <a:pt x="9948" y="10269"/>
                  <a:pt x="10002" y="10447"/>
                  <a:pt x="10002" y="10703"/>
                </a:cubicBezTo>
                <a:cubicBezTo>
                  <a:pt x="10002" y="10844"/>
                  <a:pt x="9985" y="11001"/>
                  <a:pt x="9949" y="11172"/>
                </a:cubicBezTo>
                <a:cubicBezTo>
                  <a:pt x="9914" y="11343"/>
                  <a:pt x="9870" y="11526"/>
                  <a:pt x="9818" y="11717"/>
                </a:cubicBezTo>
                <a:lnTo>
                  <a:pt x="9235" y="13719"/>
                </a:lnTo>
                <a:cubicBezTo>
                  <a:pt x="9184" y="13929"/>
                  <a:pt x="9146" y="14118"/>
                  <a:pt x="9123" y="14285"/>
                </a:cubicBezTo>
                <a:cubicBezTo>
                  <a:pt x="9100" y="14451"/>
                  <a:pt x="9088" y="14615"/>
                  <a:pt x="9088" y="14775"/>
                </a:cubicBezTo>
                <a:cubicBezTo>
                  <a:pt x="9088" y="15186"/>
                  <a:pt x="9244" y="15526"/>
                  <a:pt x="9556" y="15793"/>
                </a:cubicBezTo>
                <a:cubicBezTo>
                  <a:pt x="9869" y="16060"/>
                  <a:pt x="10308" y="16194"/>
                  <a:pt x="10872" y="16194"/>
                </a:cubicBezTo>
                <a:cubicBezTo>
                  <a:pt x="11239" y="16194"/>
                  <a:pt x="11561" y="16147"/>
                  <a:pt x="11839" y="16053"/>
                </a:cubicBezTo>
                <a:cubicBezTo>
                  <a:pt x="12117" y="15960"/>
                  <a:pt x="12488" y="15824"/>
                  <a:pt x="12954" y="15645"/>
                </a:cubicBezTo>
                <a:lnTo>
                  <a:pt x="13109" y="15028"/>
                </a:lnTo>
                <a:cubicBezTo>
                  <a:pt x="13029" y="15065"/>
                  <a:pt x="12900" y="15107"/>
                  <a:pt x="12721" y="15155"/>
                </a:cubicBezTo>
                <a:cubicBezTo>
                  <a:pt x="12543" y="15204"/>
                  <a:pt x="12383" y="15228"/>
                  <a:pt x="12242" y="1522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7" name="Shape 2557">
            <a:extLst>
              <a:ext uri="{FF2B5EF4-FFF2-40B4-BE49-F238E27FC236}">
                <a16:creationId xmlns:a16="http://schemas.microsoft.com/office/drawing/2014/main" id="{E41990EE-FAC4-A941-A34A-EF9F2D9C6C52}"/>
              </a:ext>
            </a:extLst>
          </p:cNvPr>
          <p:cNvSpPr/>
          <p:nvPr userDrawn="1"/>
        </p:nvSpPr>
        <p:spPr>
          <a:xfrm>
            <a:off x="2643153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1" y="6559"/>
                </a:moveTo>
                <a:cubicBezTo>
                  <a:pt x="12727" y="6341"/>
                  <a:pt x="12420" y="6172"/>
                  <a:pt x="12078" y="6058"/>
                </a:cubicBezTo>
                <a:cubicBezTo>
                  <a:pt x="11737" y="5946"/>
                  <a:pt x="11367" y="5889"/>
                  <a:pt x="10978" y="5889"/>
                </a:cubicBezTo>
                <a:cubicBezTo>
                  <a:pt x="10477" y="5889"/>
                  <a:pt x="10025" y="5967"/>
                  <a:pt x="9633" y="6120"/>
                </a:cubicBezTo>
                <a:cubicBezTo>
                  <a:pt x="9239" y="6275"/>
                  <a:pt x="8900" y="6494"/>
                  <a:pt x="8623" y="6771"/>
                </a:cubicBezTo>
                <a:cubicBezTo>
                  <a:pt x="8346" y="7049"/>
                  <a:pt x="8133" y="7392"/>
                  <a:pt x="7992" y="7788"/>
                </a:cubicBezTo>
                <a:cubicBezTo>
                  <a:pt x="7853" y="8180"/>
                  <a:pt x="7782" y="8620"/>
                  <a:pt x="7782" y="9096"/>
                </a:cubicBezTo>
                <a:lnTo>
                  <a:pt x="7782" y="9217"/>
                </a:lnTo>
                <a:lnTo>
                  <a:pt x="8880" y="9217"/>
                </a:lnTo>
                <a:lnTo>
                  <a:pt x="8877" y="9093"/>
                </a:lnTo>
                <a:cubicBezTo>
                  <a:pt x="8868" y="8767"/>
                  <a:pt x="8908" y="8461"/>
                  <a:pt x="8993" y="8187"/>
                </a:cubicBezTo>
                <a:cubicBezTo>
                  <a:pt x="9079" y="7914"/>
                  <a:pt x="9207" y="7675"/>
                  <a:pt x="9377" y="7473"/>
                </a:cubicBezTo>
                <a:cubicBezTo>
                  <a:pt x="9545" y="7274"/>
                  <a:pt x="9762" y="7115"/>
                  <a:pt x="10024" y="7000"/>
                </a:cubicBezTo>
                <a:cubicBezTo>
                  <a:pt x="10287" y="6884"/>
                  <a:pt x="10594" y="6827"/>
                  <a:pt x="10937" y="6827"/>
                </a:cubicBezTo>
                <a:cubicBezTo>
                  <a:pt x="11182" y="6827"/>
                  <a:pt x="11418" y="6868"/>
                  <a:pt x="11639" y="6950"/>
                </a:cubicBezTo>
                <a:cubicBezTo>
                  <a:pt x="11858" y="7032"/>
                  <a:pt x="12053" y="7146"/>
                  <a:pt x="12218" y="7289"/>
                </a:cubicBezTo>
                <a:cubicBezTo>
                  <a:pt x="12381" y="7431"/>
                  <a:pt x="12512" y="7605"/>
                  <a:pt x="12609" y="7808"/>
                </a:cubicBezTo>
                <a:cubicBezTo>
                  <a:pt x="12704" y="8011"/>
                  <a:pt x="12752" y="8236"/>
                  <a:pt x="12752" y="8478"/>
                </a:cubicBezTo>
                <a:cubicBezTo>
                  <a:pt x="12752" y="8797"/>
                  <a:pt x="12674" y="9089"/>
                  <a:pt x="12519" y="9350"/>
                </a:cubicBezTo>
                <a:cubicBezTo>
                  <a:pt x="12359" y="9618"/>
                  <a:pt x="12154" y="9865"/>
                  <a:pt x="11913" y="10082"/>
                </a:cubicBezTo>
                <a:cubicBezTo>
                  <a:pt x="11624" y="10337"/>
                  <a:pt x="11374" y="10568"/>
                  <a:pt x="11170" y="10771"/>
                </a:cubicBezTo>
                <a:cubicBezTo>
                  <a:pt x="10959" y="10979"/>
                  <a:pt x="10789" y="11200"/>
                  <a:pt x="10662" y="11428"/>
                </a:cubicBezTo>
                <a:cubicBezTo>
                  <a:pt x="10534" y="11657"/>
                  <a:pt x="10441" y="11916"/>
                  <a:pt x="10385" y="12199"/>
                </a:cubicBezTo>
                <a:cubicBezTo>
                  <a:pt x="10329" y="12478"/>
                  <a:pt x="10305" y="12827"/>
                  <a:pt x="10315" y="13237"/>
                </a:cubicBezTo>
                <a:lnTo>
                  <a:pt x="10318" y="13355"/>
                </a:lnTo>
                <a:lnTo>
                  <a:pt x="11407" y="13355"/>
                </a:lnTo>
                <a:lnTo>
                  <a:pt x="11410" y="13237"/>
                </a:lnTo>
                <a:cubicBezTo>
                  <a:pt x="11418" y="12838"/>
                  <a:pt x="11436" y="12531"/>
                  <a:pt x="11463" y="12322"/>
                </a:cubicBezTo>
                <a:cubicBezTo>
                  <a:pt x="11488" y="12125"/>
                  <a:pt x="11538" y="11956"/>
                  <a:pt x="11611" y="11821"/>
                </a:cubicBezTo>
                <a:cubicBezTo>
                  <a:pt x="11687" y="11684"/>
                  <a:pt x="11803" y="11541"/>
                  <a:pt x="11959" y="11399"/>
                </a:cubicBezTo>
                <a:cubicBezTo>
                  <a:pt x="12127" y="11245"/>
                  <a:pt x="12351" y="11031"/>
                  <a:pt x="12630" y="10762"/>
                </a:cubicBezTo>
                <a:cubicBezTo>
                  <a:pt x="12979" y="10441"/>
                  <a:pt x="13270" y="10102"/>
                  <a:pt x="13495" y="9753"/>
                </a:cubicBezTo>
                <a:cubicBezTo>
                  <a:pt x="13729" y="9393"/>
                  <a:pt x="13847" y="8952"/>
                  <a:pt x="13847" y="8439"/>
                </a:cubicBezTo>
                <a:cubicBezTo>
                  <a:pt x="13847" y="8038"/>
                  <a:pt x="13770" y="7675"/>
                  <a:pt x="13618" y="7362"/>
                </a:cubicBezTo>
                <a:cubicBezTo>
                  <a:pt x="13467" y="7050"/>
                  <a:pt x="13256" y="6780"/>
                  <a:pt x="12991" y="6559"/>
                </a:cubicBezTo>
                <a:moveTo>
                  <a:pt x="10179" y="15706"/>
                </a:moveTo>
                <a:lnTo>
                  <a:pt x="11558" y="15706"/>
                </a:lnTo>
                <a:lnTo>
                  <a:pt x="11558" y="14072"/>
                </a:lnTo>
                <a:lnTo>
                  <a:pt x="10179" y="14072"/>
                </a:lnTo>
                <a:cubicBezTo>
                  <a:pt x="10179" y="14072"/>
                  <a:pt x="10179" y="15706"/>
                  <a:pt x="10179" y="15706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8" name="Shape 2558">
            <a:extLst>
              <a:ext uri="{FF2B5EF4-FFF2-40B4-BE49-F238E27FC236}">
                <a16:creationId xmlns:a16="http://schemas.microsoft.com/office/drawing/2014/main" id="{72F1B32C-1F7B-A44F-8E07-B0EF6D28E489}"/>
              </a:ext>
            </a:extLst>
          </p:cNvPr>
          <p:cNvSpPr/>
          <p:nvPr userDrawn="1"/>
        </p:nvSpPr>
        <p:spPr>
          <a:xfrm>
            <a:off x="3709675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782" y="5891"/>
                </a:moveTo>
                <a:lnTo>
                  <a:pt x="9818" y="5891"/>
                </a:lnTo>
                <a:cubicBezTo>
                  <a:pt x="9547" y="5891"/>
                  <a:pt x="9327" y="6111"/>
                  <a:pt x="9327" y="6382"/>
                </a:cubicBezTo>
                <a:cubicBezTo>
                  <a:pt x="9327" y="6394"/>
                  <a:pt x="9334" y="6405"/>
                  <a:pt x="9334" y="6417"/>
                </a:cubicBezTo>
                <a:lnTo>
                  <a:pt x="9328" y="6417"/>
                </a:lnTo>
                <a:lnTo>
                  <a:pt x="9819" y="12308"/>
                </a:lnTo>
                <a:lnTo>
                  <a:pt x="9825" y="12307"/>
                </a:lnTo>
                <a:cubicBezTo>
                  <a:pt x="9844" y="12562"/>
                  <a:pt x="10050" y="12764"/>
                  <a:pt x="10309" y="12764"/>
                </a:cubicBezTo>
                <a:lnTo>
                  <a:pt x="11291" y="12764"/>
                </a:lnTo>
                <a:cubicBezTo>
                  <a:pt x="11550" y="12764"/>
                  <a:pt x="11756" y="12562"/>
                  <a:pt x="11775" y="12307"/>
                </a:cubicBezTo>
                <a:lnTo>
                  <a:pt x="11781" y="12308"/>
                </a:lnTo>
                <a:lnTo>
                  <a:pt x="12272" y="6417"/>
                </a:lnTo>
                <a:lnTo>
                  <a:pt x="12266" y="6417"/>
                </a:lnTo>
                <a:cubicBezTo>
                  <a:pt x="12267" y="6405"/>
                  <a:pt x="12273" y="6394"/>
                  <a:pt x="12273" y="6382"/>
                </a:cubicBezTo>
                <a:cubicBezTo>
                  <a:pt x="12273" y="6111"/>
                  <a:pt x="12053" y="5891"/>
                  <a:pt x="11782" y="5891"/>
                </a:cubicBezTo>
                <a:moveTo>
                  <a:pt x="10800" y="13745"/>
                </a:moveTo>
                <a:cubicBezTo>
                  <a:pt x="10258" y="13745"/>
                  <a:pt x="9818" y="14186"/>
                  <a:pt x="9818" y="14727"/>
                </a:cubicBezTo>
                <a:cubicBezTo>
                  <a:pt x="9818" y="15269"/>
                  <a:pt x="10258" y="15709"/>
                  <a:pt x="10800" y="15709"/>
                </a:cubicBezTo>
                <a:cubicBezTo>
                  <a:pt x="11342" y="15709"/>
                  <a:pt x="11782" y="15269"/>
                  <a:pt x="11782" y="14727"/>
                </a:cubicBezTo>
                <a:cubicBezTo>
                  <a:pt x="11782" y="14186"/>
                  <a:pt x="11342" y="13745"/>
                  <a:pt x="10800" y="137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9" name="Shape 2559">
            <a:extLst>
              <a:ext uri="{FF2B5EF4-FFF2-40B4-BE49-F238E27FC236}">
                <a16:creationId xmlns:a16="http://schemas.microsoft.com/office/drawing/2014/main" id="{2EE03F12-26F9-6A4D-8306-C310A0CF3F94}"/>
              </a:ext>
            </a:extLst>
          </p:cNvPr>
          <p:cNvSpPr/>
          <p:nvPr userDrawn="1"/>
        </p:nvSpPr>
        <p:spPr>
          <a:xfrm>
            <a:off x="4776197" y="3691484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0"/>
                  <a:pt x="982" y="16800"/>
                </a:cubicBezTo>
                <a:lnTo>
                  <a:pt x="2455" y="16800"/>
                </a:lnTo>
                <a:cubicBezTo>
                  <a:pt x="2725" y="16800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20618" y="20400"/>
                </a:move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0" name="Shape 2560">
            <a:extLst>
              <a:ext uri="{FF2B5EF4-FFF2-40B4-BE49-F238E27FC236}">
                <a16:creationId xmlns:a16="http://schemas.microsoft.com/office/drawing/2014/main" id="{0769478C-F476-7846-9697-BB476D235B79}"/>
              </a:ext>
            </a:extLst>
          </p:cNvPr>
          <p:cNvSpPr/>
          <p:nvPr userDrawn="1"/>
        </p:nvSpPr>
        <p:spPr>
          <a:xfrm>
            <a:off x="5842720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3745"/>
                </a:moveTo>
                <a:cubicBezTo>
                  <a:pt x="2726" y="13745"/>
                  <a:pt x="2945" y="13526"/>
                  <a:pt x="2945" y="13255"/>
                </a:cubicBezTo>
                <a:cubicBezTo>
                  <a:pt x="2945" y="12984"/>
                  <a:pt x="2726" y="12764"/>
                  <a:pt x="2455" y="12764"/>
                </a:cubicBezTo>
                <a:lnTo>
                  <a:pt x="982" y="12764"/>
                </a:lnTo>
                <a:lnTo>
                  <a:pt x="982" y="982"/>
                </a:lnTo>
                <a:lnTo>
                  <a:pt x="16691" y="982"/>
                </a:lnTo>
                <a:lnTo>
                  <a:pt x="16691" y="2455"/>
                </a:lnTo>
                <a:cubicBezTo>
                  <a:pt x="16691" y="2726"/>
                  <a:pt x="16910" y="2945"/>
                  <a:pt x="17182" y="2945"/>
                </a:cubicBezTo>
                <a:cubicBezTo>
                  <a:pt x="17453" y="2945"/>
                  <a:pt x="17673" y="2726"/>
                  <a:pt x="17673" y="2455"/>
                </a:cubicBez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cubicBezTo>
                  <a:pt x="0" y="17233"/>
                  <a:pt x="440" y="17673"/>
                  <a:pt x="982" y="17673"/>
                </a:cubicBezTo>
                <a:lnTo>
                  <a:pt x="2455" y="17673"/>
                </a:lnTo>
                <a:cubicBezTo>
                  <a:pt x="2726" y="17673"/>
                  <a:pt x="2945" y="17453"/>
                  <a:pt x="2945" y="17182"/>
                </a:cubicBezTo>
                <a:cubicBezTo>
                  <a:pt x="2945" y="16911"/>
                  <a:pt x="2726" y="16691"/>
                  <a:pt x="2455" y="16691"/>
                </a:cubicBezTo>
                <a:lnTo>
                  <a:pt x="982" y="16691"/>
                </a:lnTo>
                <a:lnTo>
                  <a:pt x="982" y="13745"/>
                </a:lnTo>
                <a:cubicBezTo>
                  <a:pt x="982" y="13745"/>
                  <a:pt x="2455" y="13745"/>
                  <a:pt x="2455" y="13745"/>
                </a:cubicBezTo>
                <a:close/>
                <a:moveTo>
                  <a:pt x="20618" y="16691"/>
                </a:moveTo>
                <a:lnTo>
                  <a:pt x="4909" y="16691"/>
                </a:lnTo>
                <a:lnTo>
                  <a:pt x="4909" y="4909"/>
                </a:lnTo>
                <a:lnTo>
                  <a:pt x="20618" y="4909"/>
                </a:lnTo>
                <a:cubicBezTo>
                  <a:pt x="20618" y="4909"/>
                  <a:pt x="20618" y="16691"/>
                  <a:pt x="20618" y="16691"/>
                </a:cubicBezTo>
                <a:close/>
                <a:moveTo>
                  <a:pt x="20618" y="20618"/>
                </a:moveTo>
                <a:lnTo>
                  <a:pt x="4909" y="20618"/>
                </a:lnTo>
                <a:lnTo>
                  <a:pt x="4909" y="17673"/>
                </a:lnTo>
                <a:lnTo>
                  <a:pt x="20618" y="17673"/>
                </a:lnTo>
                <a:cubicBezTo>
                  <a:pt x="20618" y="17673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4909" y="3927"/>
                </a:lnTo>
                <a:cubicBezTo>
                  <a:pt x="4367" y="3927"/>
                  <a:pt x="3927" y="4367"/>
                  <a:pt x="3927" y="4909"/>
                </a:cubicBezTo>
                <a:lnTo>
                  <a:pt x="3927" y="20618"/>
                </a:lnTo>
                <a:cubicBezTo>
                  <a:pt x="3927" y="21160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1" name="Shape 2561">
            <a:extLst>
              <a:ext uri="{FF2B5EF4-FFF2-40B4-BE49-F238E27FC236}">
                <a16:creationId xmlns:a16="http://schemas.microsoft.com/office/drawing/2014/main" id="{7D184E0B-7859-6046-8F0F-038DF090B4BE}"/>
              </a:ext>
            </a:extLst>
          </p:cNvPr>
          <p:cNvSpPr/>
          <p:nvPr userDrawn="1"/>
        </p:nvSpPr>
        <p:spPr>
          <a:xfrm>
            <a:off x="6909242" y="3691484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3600"/>
                </a:moveTo>
                <a:lnTo>
                  <a:pt x="19145" y="3600"/>
                </a:lnTo>
                <a:cubicBezTo>
                  <a:pt x="19417" y="3600"/>
                  <a:pt x="19636" y="3332"/>
                  <a:pt x="19636" y="3000"/>
                </a:cubicBezTo>
                <a:cubicBezTo>
                  <a:pt x="19636" y="2669"/>
                  <a:pt x="19417" y="2400"/>
                  <a:pt x="19145" y="2400"/>
                </a:cubicBezTo>
                <a:lnTo>
                  <a:pt x="2455" y="2400"/>
                </a:lnTo>
                <a:cubicBezTo>
                  <a:pt x="2183" y="2400"/>
                  <a:pt x="1964" y="2669"/>
                  <a:pt x="1964" y="3000"/>
                </a:cubicBezTo>
                <a:cubicBezTo>
                  <a:pt x="1964" y="3332"/>
                  <a:pt x="2183" y="3600"/>
                  <a:pt x="2455" y="3600"/>
                </a:cubicBezTo>
                <a:moveTo>
                  <a:pt x="20618" y="20400"/>
                </a:moveTo>
                <a:lnTo>
                  <a:pt x="982" y="20400"/>
                </a:lnTo>
                <a:lnTo>
                  <a:pt x="982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4418" y="1200"/>
                </a:moveTo>
                <a:lnTo>
                  <a:pt x="17182" y="1200"/>
                </a:lnTo>
                <a:cubicBezTo>
                  <a:pt x="17453" y="1200"/>
                  <a:pt x="17673" y="932"/>
                  <a:pt x="17673" y="600"/>
                </a:cubicBezTo>
                <a:cubicBezTo>
                  <a:pt x="17673" y="269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269"/>
                  <a:pt x="3927" y="600"/>
                </a:cubicBezTo>
                <a:cubicBezTo>
                  <a:pt x="3927" y="932"/>
                  <a:pt x="4147" y="1200"/>
                  <a:pt x="4418" y="1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2" name="Shape 2562">
            <a:extLst>
              <a:ext uri="{FF2B5EF4-FFF2-40B4-BE49-F238E27FC236}">
                <a16:creationId xmlns:a16="http://schemas.microsoft.com/office/drawing/2014/main" id="{F4CC31B5-E886-7D47-994B-6D552EF77DE9}"/>
              </a:ext>
            </a:extLst>
          </p:cNvPr>
          <p:cNvSpPr/>
          <p:nvPr userDrawn="1"/>
        </p:nvSpPr>
        <p:spPr>
          <a:xfrm>
            <a:off x="7975764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1" y="20619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294" y="17673"/>
                </a:moveTo>
                <a:lnTo>
                  <a:pt x="8376" y="10732"/>
                </a:lnTo>
                <a:lnTo>
                  <a:pt x="10838" y="14425"/>
                </a:lnTo>
                <a:cubicBezTo>
                  <a:pt x="10862" y="14484"/>
                  <a:pt x="10898" y="14536"/>
                  <a:pt x="10942" y="14581"/>
                </a:cubicBezTo>
                <a:lnTo>
                  <a:pt x="10944" y="14583"/>
                </a:lnTo>
                <a:cubicBezTo>
                  <a:pt x="11033" y="14673"/>
                  <a:pt x="11155" y="14727"/>
                  <a:pt x="11291" y="14727"/>
                </a:cubicBezTo>
                <a:cubicBezTo>
                  <a:pt x="11427" y="14727"/>
                  <a:pt x="11549" y="14673"/>
                  <a:pt x="11638" y="14583"/>
                </a:cubicBezTo>
                <a:lnTo>
                  <a:pt x="13686" y="12536"/>
                </a:lnTo>
                <a:lnTo>
                  <a:pt x="17242" y="17673"/>
                </a:lnTo>
                <a:cubicBezTo>
                  <a:pt x="17242" y="17673"/>
                  <a:pt x="4294" y="17673"/>
                  <a:pt x="4294" y="17673"/>
                </a:cubicBezTo>
                <a:close/>
                <a:moveTo>
                  <a:pt x="18620" y="17982"/>
                </a:moveTo>
                <a:lnTo>
                  <a:pt x="18617" y="17978"/>
                </a:lnTo>
                <a:cubicBezTo>
                  <a:pt x="18590" y="17913"/>
                  <a:pt x="18551" y="17858"/>
                  <a:pt x="18501" y="17810"/>
                </a:cubicBezTo>
                <a:lnTo>
                  <a:pt x="14201" y="11600"/>
                </a:lnTo>
                <a:lnTo>
                  <a:pt x="14200" y="11601"/>
                </a:lnTo>
                <a:cubicBezTo>
                  <a:pt x="14127" y="11420"/>
                  <a:pt x="13952" y="11291"/>
                  <a:pt x="13745" y="11291"/>
                </a:cubicBezTo>
                <a:cubicBezTo>
                  <a:pt x="13610" y="11291"/>
                  <a:pt x="13488" y="11346"/>
                  <a:pt x="13398" y="11435"/>
                </a:cubicBezTo>
                <a:lnTo>
                  <a:pt x="11360" y="13473"/>
                </a:lnTo>
                <a:lnTo>
                  <a:pt x="8798" y="9630"/>
                </a:lnTo>
                <a:cubicBezTo>
                  <a:pt x="8724" y="9453"/>
                  <a:pt x="8550" y="9327"/>
                  <a:pt x="8345" y="9327"/>
                </a:cubicBezTo>
                <a:cubicBezTo>
                  <a:pt x="8175" y="9327"/>
                  <a:pt x="8033" y="9420"/>
                  <a:pt x="7945" y="9551"/>
                </a:cubicBezTo>
                <a:lnTo>
                  <a:pt x="7937" y="9546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8164" y="18655"/>
                </a:lnTo>
                <a:cubicBezTo>
                  <a:pt x="18435" y="18655"/>
                  <a:pt x="18655" y="18435"/>
                  <a:pt x="18655" y="18164"/>
                </a:cubicBezTo>
                <a:cubicBezTo>
                  <a:pt x="18655" y="18099"/>
                  <a:pt x="18640" y="18039"/>
                  <a:pt x="18618" y="17983"/>
                </a:cubicBezTo>
                <a:cubicBezTo>
                  <a:pt x="18618" y="17983"/>
                  <a:pt x="18620" y="17982"/>
                  <a:pt x="18620" y="17982"/>
                </a:cubicBezTo>
                <a:close/>
                <a:moveTo>
                  <a:pt x="5400" y="3927"/>
                </a:moveTo>
                <a:cubicBezTo>
                  <a:pt x="6213" y="3927"/>
                  <a:pt x="6873" y="4587"/>
                  <a:pt x="6873" y="5400"/>
                </a:cubicBezTo>
                <a:cubicBezTo>
                  <a:pt x="6873" y="6214"/>
                  <a:pt x="6213" y="6873"/>
                  <a:pt x="5400" y="6873"/>
                </a:cubicBezTo>
                <a:cubicBezTo>
                  <a:pt x="4587" y="6873"/>
                  <a:pt x="3927" y="6214"/>
                  <a:pt x="3927" y="5400"/>
                </a:cubicBezTo>
                <a:cubicBezTo>
                  <a:pt x="3927" y="4587"/>
                  <a:pt x="4587" y="3927"/>
                  <a:pt x="5400" y="3927"/>
                </a:cubicBezTo>
                <a:moveTo>
                  <a:pt x="5400" y="7855"/>
                </a:moveTo>
                <a:cubicBezTo>
                  <a:pt x="6756" y="7855"/>
                  <a:pt x="7855" y="6756"/>
                  <a:pt x="7855" y="5400"/>
                </a:cubicBezTo>
                <a:cubicBezTo>
                  <a:pt x="7855" y="4045"/>
                  <a:pt x="6756" y="2945"/>
                  <a:pt x="5400" y="2945"/>
                </a:cubicBezTo>
                <a:cubicBezTo>
                  <a:pt x="4044" y="2945"/>
                  <a:pt x="2945" y="4045"/>
                  <a:pt x="2945" y="5400"/>
                </a:cubicBezTo>
                <a:cubicBezTo>
                  <a:pt x="2945" y="6756"/>
                  <a:pt x="4044" y="7855"/>
                  <a:pt x="5400" y="78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3" name="Shape 2563">
            <a:extLst>
              <a:ext uri="{FF2B5EF4-FFF2-40B4-BE49-F238E27FC236}">
                <a16:creationId xmlns:a16="http://schemas.microsoft.com/office/drawing/2014/main" id="{7FDE315A-0FD2-B245-B88C-8B54025C5B70}"/>
              </a:ext>
            </a:extLst>
          </p:cNvPr>
          <p:cNvSpPr/>
          <p:nvPr userDrawn="1"/>
        </p:nvSpPr>
        <p:spPr>
          <a:xfrm>
            <a:off x="9042286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354" y="17673"/>
                </a:moveTo>
                <a:lnTo>
                  <a:pt x="7369" y="13149"/>
                </a:lnTo>
                <a:lnTo>
                  <a:pt x="8875" y="15407"/>
                </a:lnTo>
                <a:cubicBezTo>
                  <a:pt x="8949" y="15584"/>
                  <a:pt x="9123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1198" y="14042"/>
                </a:lnTo>
                <a:lnTo>
                  <a:pt x="13376" y="17673"/>
                </a:lnTo>
                <a:cubicBezTo>
                  <a:pt x="13376" y="17673"/>
                  <a:pt x="4354" y="17673"/>
                  <a:pt x="4354" y="17673"/>
                </a:cubicBezTo>
                <a:close/>
                <a:moveTo>
                  <a:pt x="14692" y="17982"/>
                </a:moveTo>
                <a:lnTo>
                  <a:pt x="14690" y="17977"/>
                </a:lnTo>
                <a:cubicBezTo>
                  <a:pt x="14685" y="17967"/>
                  <a:pt x="14677" y="17959"/>
                  <a:pt x="14673" y="17949"/>
                </a:cubicBezTo>
                <a:lnTo>
                  <a:pt x="11747" y="13073"/>
                </a:lnTo>
                <a:lnTo>
                  <a:pt x="11745" y="13073"/>
                </a:lnTo>
                <a:cubicBezTo>
                  <a:pt x="11673" y="12892"/>
                  <a:pt x="11498" y="12764"/>
                  <a:pt x="11291" y="12764"/>
                </a:cubicBezTo>
                <a:cubicBezTo>
                  <a:pt x="11155" y="12764"/>
                  <a:pt x="11033" y="12819"/>
                  <a:pt x="10944" y="12908"/>
                </a:cubicBezTo>
                <a:lnTo>
                  <a:pt x="9397" y="14454"/>
                </a:lnTo>
                <a:lnTo>
                  <a:pt x="7816" y="12084"/>
                </a:lnTo>
                <a:cubicBezTo>
                  <a:pt x="7742" y="11907"/>
                  <a:pt x="7568" y="11782"/>
                  <a:pt x="7364" y="11782"/>
                </a:cubicBezTo>
                <a:cubicBezTo>
                  <a:pt x="7193" y="11782"/>
                  <a:pt x="7051" y="11874"/>
                  <a:pt x="6963" y="12006"/>
                </a:cubicBezTo>
                <a:lnTo>
                  <a:pt x="6955" y="12000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8099"/>
                  <a:pt x="14713" y="18039"/>
                  <a:pt x="14691" y="17983"/>
                </a:cubicBezTo>
                <a:cubicBezTo>
                  <a:pt x="14691" y="17983"/>
                  <a:pt x="14692" y="17982"/>
                  <a:pt x="14692" y="17982"/>
                </a:cubicBezTo>
                <a:close/>
                <a:moveTo>
                  <a:pt x="4909" y="7855"/>
                </a:moveTo>
                <a:cubicBezTo>
                  <a:pt x="5451" y="7855"/>
                  <a:pt x="5891" y="8295"/>
                  <a:pt x="5891" y="8836"/>
                </a:cubicBezTo>
                <a:cubicBezTo>
                  <a:pt x="5891" y="9379"/>
                  <a:pt x="5451" y="9818"/>
                  <a:pt x="4909" y="9818"/>
                </a:cubicBezTo>
                <a:cubicBezTo>
                  <a:pt x="4367" y="9818"/>
                  <a:pt x="3927" y="9379"/>
                  <a:pt x="3927" y="8836"/>
                </a:cubicBezTo>
                <a:cubicBezTo>
                  <a:pt x="3927" y="8295"/>
                  <a:pt x="4367" y="7855"/>
                  <a:pt x="4909" y="7855"/>
                </a:cubicBezTo>
                <a:moveTo>
                  <a:pt x="4909" y="10800"/>
                </a:moveTo>
                <a:cubicBezTo>
                  <a:pt x="5994" y="10800"/>
                  <a:pt x="6873" y="9921"/>
                  <a:pt x="6873" y="8836"/>
                </a:cubicBezTo>
                <a:cubicBezTo>
                  <a:pt x="6873" y="7752"/>
                  <a:pt x="5994" y="6873"/>
                  <a:pt x="4909" y="6873"/>
                </a:cubicBezTo>
                <a:cubicBezTo>
                  <a:pt x="3825" y="6873"/>
                  <a:pt x="2945" y="7752"/>
                  <a:pt x="2945" y="8836"/>
                </a:cubicBezTo>
                <a:cubicBezTo>
                  <a:pt x="2945" y="9921"/>
                  <a:pt x="3825" y="10800"/>
                  <a:pt x="4909" y="10800"/>
                </a:cubicBezTo>
                <a:moveTo>
                  <a:pt x="16691" y="19636"/>
                </a:moveTo>
                <a:cubicBezTo>
                  <a:pt x="16691" y="20179"/>
                  <a:pt x="16251" y="20619"/>
                  <a:pt x="15709" y="20619"/>
                </a:cubicBezTo>
                <a:lnTo>
                  <a:pt x="1964" y="20619"/>
                </a:lnTo>
                <a:cubicBezTo>
                  <a:pt x="1422" y="20619"/>
                  <a:pt x="982" y="20179"/>
                  <a:pt x="982" y="19636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4" name="Shape 2564">
            <a:extLst>
              <a:ext uri="{FF2B5EF4-FFF2-40B4-BE49-F238E27FC236}">
                <a16:creationId xmlns:a16="http://schemas.microsoft.com/office/drawing/2014/main" id="{C8A138F5-8F35-DA46-9AE2-9903760BA272}"/>
              </a:ext>
            </a:extLst>
          </p:cNvPr>
          <p:cNvSpPr/>
          <p:nvPr userDrawn="1"/>
        </p:nvSpPr>
        <p:spPr>
          <a:xfrm>
            <a:off x="10108808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10800"/>
                </a:moveTo>
                <a:lnTo>
                  <a:pt x="11782" y="10800"/>
                </a:lnTo>
                <a:lnTo>
                  <a:pt x="11782" y="12764"/>
                </a:lnTo>
                <a:lnTo>
                  <a:pt x="9818" y="12764"/>
                </a:lnTo>
                <a:cubicBezTo>
                  <a:pt x="9818" y="12764"/>
                  <a:pt x="9818" y="10800"/>
                  <a:pt x="9818" y="10800"/>
                </a:cubicBezTo>
                <a:close/>
                <a:moveTo>
                  <a:pt x="9327" y="13745"/>
                </a:moveTo>
                <a:lnTo>
                  <a:pt x="12273" y="13745"/>
                </a:lnTo>
                <a:cubicBezTo>
                  <a:pt x="12544" y="13745"/>
                  <a:pt x="12764" y="13526"/>
                  <a:pt x="12764" y="13255"/>
                </a:cubicBezTo>
                <a:lnTo>
                  <a:pt x="12764" y="10309"/>
                </a:lnTo>
                <a:cubicBezTo>
                  <a:pt x="12764" y="10038"/>
                  <a:pt x="12544" y="9818"/>
                  <a:pt x="12273" y="9818"/>
                </a:cubicBezTo>
                <a:lnTo>
                  <a:pt x="9327" y="9818"/>
                </a:lnTo>
                <a:cubicBezTo>
                  <a:pt x="9056" y="9818"/>
                  <a:pt x="8836" y="10038"/>
                  <a:pt x="8836" y="10309"/>
                </a:cubicBezTo>
                <a:lnTo>
                  <a:pt x="8836" y="13255"/>
                </a:lnTo>
                <a:cubicBezTo>
                  <a:pt x="8836" y="13526"/>
                  <a:pt x="9056" y="13745"/>
                  <a:pt x="9327" y="13745"/>
                </a:cubicBezTo>
                <a:moveTo>
                  <a:pt x="14727" y="15709"/>
                </a:moveTo>
                <a:lnTo>
                  <a:pt x="16691" y="15709"/>
                </a:lnTo>
                <a:lnTo>
                  <a:pt x="16691" y="17673"/>
                </a:lnTo>
                <a:lnTo>
                  <a:pt x="14727" y="17673"/>
                </a:lnTo>
                <a:cubicBezTo>
                  <a:pt x="14727" y="17673"/>
                  <a:pt x="14727" y="15709"/>
                  <a:pt x="14727" y="15709"/>
                </a:cubicBezTo>
                <a:close/>
                <a:moveTo>
                  <a:pt x="14236" y="18655"/>
                </a:moveTo>
                <a:lnTo>
                  <a:pt x="17182" y="18655"/>
                </a:lnTo>
                <a:cubicBezTo>
                  <a:pt x="17453" y="18655"/>
                  <a:pt x="17673" y="18435"/>
                  <a:pt x="17673" y="18164"/>
                </a:cubicBezTo>
                <a:lnTo>
                  <a:pt x="17673" y="15218"/>
                </a:lnTo>
                <a:cubicBezTo>
                  <a:pt x="17673" y="14947"/>
                  <a:pt x="17453" y="14727"/>
                  <a:pt x="17182" y="14727"/>
                </a:cubicBezTo>
                <a:lnTo>
                  <a:pt x="14236" y="14727"/>
                </a:lnTo>
                <a:cubicBezTo>
                  <a:pt x="13965" y="14727"/>
                  <a:pt x="13745" y="14947"/>
                  <a:pt x="13745" y="15218"/>
                </a:cubicBezTo>
                <a:lnTo>
                  <a:pt x="13745" y="18164"/>
                </a:lnTo>
                <a:cubicBezTo>
                  <a:pt x="13745" y="18435"/>
                  <a:pt x="13965" y="18655"/>
                  <a:pt x="14236" y="18655"/>
                </a:cubicBezTo>
                <a:moveTo>
                  <a:pt x="9818" y="5891"/>
                </a:moveTo>
                <a:lnTo>
                  <a:pt x="11782" y="5891"/>
                </a:lnTo>
                <a:lnTo>
                  <a:pt x="11782" y="7855"/>
                </a:lnTo>
                <a:lnTo>
                  <a:pt x="9818" y="7855"/>
                </a:lnTo>
                <a:cubicBezTo>
                  <a:pt x="9818" y="7855"/>
                  <a:pt x="9818" y="5891"/>
                  <a:pt x="9818" y="5891"/>
                </a:cubicBezTo>
                <a:close/>
                <a:moveTo>
                  <a:pt x="9327" y="8836"/>
                </a:moveTo>
                <a:lnTo>
                  <a:pt x="12273" y="8836"/>
                </a:lnTo>
                <a:cubicBezTo>
                  <a:pt x="12544" y="8836"/>
                  <a:pt x="12764" y="8617"/>
                  <a:pt x="12764" y="8345"/>
                </a:cubicBezTo>
                <a:lnTo>
                  <a:pt x="12764" y="5400"/>
                </a:lnTo>
                <a:cubicBezTo>
                  <a:pt x="12764" y="5129"/>
                  <a:pt x="12544" y="4909"/>
                  <a:pt x="12273" y="4909"/>
                </a:cubicBezTo>
                <a:lnTo>
                  <a:pt x="9327" y="4909"/>
                </a:lnTo>
                <a:cubicBezTo>
                  <a:pt x="9056" y="4909"/>
                  <a:pt x="8836" y="5129"/>
                  <a:pt x="8836" y="5400"/>
                </a:cubicBezTo>
                <a:lnTo>
                  <a:pt x="8836" y="8345"/>
                </a:lnTo>
                <a:cubicBezTo>
                  <a:pt x="8836" y="8617"/>
                  <a:pt x="9056" y="8836"/>
                  <a:pt x="9327" y="8836"/>
                </a:cubicBezTo>
                <a:moveTo>
                  <a:pt x="4909" y="15709"/>
                </a:moveTo>
                <a:lnTo>
                  <a:pt x="6873" y="15709"/>
                </a:lnTo>
                <a:lnTo>
                  <a:pt x="6873" y="17673"/>
                </a:lnTo>
                <a:lnTo>
                  <a:pt x="4909" y="17673"/>
                </a:lnTo>
                <a:cubicBezTo>
                  <a:pt x="4909" y="17673"/>
                  <a:pt x="4909" y="15709"/>
                  <a:pt x="4909" y="15709"/>
                </a:cubicBezTo>
                <a:close/>
                <a:moveTo>
                  <a:pt x="4418" y="18655"/>
                </a:moveTo>
                <a:lnTo>
                  <a:pt x="7364" y="18655"/>
                </a:lnTo>
                <a:cubicBezTo>
                  <a:pt x="7635" y="18655"/>
                  <a:pt x="7855" y="18435"/>
                  <a:pt x="7855" y="18164"/>
                </a:cubicBezTo>
                <a:lnTo>
                  <a:pt x="7855" y="15218"/>
                </a:lnTo>
                <a:cubicBezTo>
                  <a:pt x="7855" y="14947"/>
                  <a:pt x="7635" y="14727"/>
                  <a:pt x="7364" y="14727"/>
                </a:cubicBezTo>
                <a:lnTo>
                  <a:pt x="4418" y="14727"/>
                </a:lnTo>
                <a:cubicBezTo>
                  <a:pt x="4147" y="14727"/>
                  <a:pt x="3927" y="14947"/>
                  <a:pt x="3927" y="15218"/>
                </a:cubicBez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moveTo>
                  <a:pt x="14727" y="10800"/>
                </a:moveTo>
                <a:lnTo>
                  <a:pt x="16691" y="10800"/>
                </a:lnTo>
                <a:lnTo>
                  <a:pt x="16691" y="12764"/>
                </a:lnTo>
                <a:lnTo>
                  <a:pt x="14727" y="12764"/>
                </a:lnTo>
                <a:cubicBezTo>
                  <a:pt x="14727" y="12764"/>
                  <a:pt x="14727" y="10800"/>
                  <a:pt x="14727" y="10800"/>
                </a:cubicBezTo>
                <a:close/>
                <a:moveTo>
                  <a:pt x="14236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lnTo>
                  <a:pt x="17673" y="10309"/>
                </a:lnTo>
                <a:cubicBezTo>
                  <a:pt x="17673" y="10038"/>
                  <a:pt x="17453" y="9818"/>
                  <a:pt x="17182" y="9818"/>
                </a:cubicBezTo>
                <a:lnTo>
                  <a:pt x="14236" y="9818"/>
                </a:lnTo>
                <a:cubicBezTo>
                  <a:pt x="13965" y="9818"/>
                  <a:pt x="13745" y="10038"/>
                  <a:pt x="13745" y="10309"/>
                </a:cubicBezTo>
                <a:lnTo>
                  <a:pt x="13745" y="13255"/>
                </a:lnTo>
                <a:cubicBezTo>
                  <a:pt x="13745" y="13526"/>
                  <a:pt x="13965" y="13745"/>
                  <a:pt x="14236" y="13745"/>
                </a:cubicBezTo>
                <a:moveTo>
                  <a:pt x="4909" y="10800"/>
                </a:moveTo>
                <a:lnTo>
                  <a:pt x="6873" y="10800"/>
                </a:lnTo>
                <a:lnTo>
                  <a:pt x="6873" y="12764"/>
                </a:lnTo>
                <a:lnTo>
                  <a:pt x="4909" y="12764"/>
                </a:lnTo>
                <a:cubicBezTo>
                  <a:pt x="4909" y="12764"/>
                  <a:pt x="4909" y="10800"/>
                  <a:pt x="4909" y="10800"/>
                </a:cubicBezTo>
                <a:close/>
                <a:moveTo>
                  <a:pt x="4418" y="13745"/>
                </a:moveTo>
                <a:lnTo>
                  <a:pt x="7364" y="13745"/>
                </a:lnTo>
                <a:cubicBezTo>
                  <a:pt x="7635" y="13745"/>
                  <a:pt x="7855" y="13526"/>
                  <a:pt x="7855" y="13255"/>
                </a:cubicBezTo>
                <a:lnTo>
                  <a:pt x="7855" y="10309"/>
                </a:lnTo>
                <a:cubicBezTo>
                  <a:pt x="7855" y="10038"/>
                  <a:pt x="7635" y="9818"/>
                  <a:pt x="7364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lnTo>
                  <a:pt x="3927" y="13255"/>
                </a:lnTo>
                <a:cubicBezTo>
                  <a:pt x="3927" y="13526"/>
                  <a:pt x="4147" y="13745"/>
                  <a:pt x="4418" y="13745"/>
                </a:cubicBezTo>
                <a:moveTo>
                  <a:pt x="4909" y="5891"/>
                </a:moveTo>
                <a:lnTo>
                  <a:pt x="6873" y="5891"/>
                </a:lnTo>
                <a:lnTo>
                  <a:pt x="6873" y="7855"/>
                </a:lnTo>
                <a:lnTo>
                  <a:pt x="4909" y="7855"/>
                </a:lnTo>
                <a:cubicBezTo>
                  <a:pt x="4909" y="7855"/>
                  <a:pt x="4909" y="5891"/>
                  <a:pt x="4909" y="5891"/>
                </a:cubicBezTo>
                <a:close/>
                <a:moveTo>
                  <a:pt x="4418" y="8836"/>
                </a:moveTo>
                <a:lnTo>
                  <a:pt x="7364" y="8836"/>
                </a:lnTo>
                <a:cubicBezTo>
                  <a:pt x="7635" y="8836"/>
                  <a:pt x="7855" y="8617"/>
                  <a:pt x="7855" y="8345"/>
                </a:cubicBezTo>
                <a:lnTo>
                  <a:pt x="7855" y="5400"/>
                </a:lnTo>
                <a:cubicBezTo>
                  <a:pt x="7855" y="5129"/>
                  <a:pt x="7635" y="4909"/>
                  <a:pt x="7364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lnTo>
                  <a:pt x="3927" y="8345"/>
                </a:lnTo>
                <a:cubicBezTo>
                  <a:pt x="3927" y="8617"/>
                  <a:pt x="4147" y="8836"/>
                  <a:pt x="4418" y="8836"/>
                </a:cubicBezTo>
                <a:moveTo>
                  <a:pt x="14727" y="5891"/>
                </a:moveTo>
                <a:lnTo>
                  <a:pt x="16691" y="5891"/>
                </a:lnTo>
                <a:lnTo>
                  <a:pt x="16691" y="7855"/>
                </a:lnTo>
                <a:lnTo>
                  <a:pt x="14727" y="7855"/>
                </a:lnTo>
                <a:cubicBezTo>
                  <a:pt x="14727" y="7855"/>
                  <a:pt x="14727" y="5891"/>
                  <a:pt x="14727" y="5891"/>
                </a:cubicBezTo>
                <a:close/>
                <a:moveTo>
                  <a:pt x="14236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lnTo>
                  <a:pt x="17673" y="5400"/>
                </a:lnTo>
                <a:cubicBezTo>
                  <a:pt x="17673" y="5129"/>
                  <a:pt x="17453" y="4909"/>
                  <a:pt x="17182" y="4909"/>
                </a:cubicBezTo>
                <a:lnTo>
                  <a:pt x="14236" y="4909"/>
                </a:lnTo>
                <a:cubicBezTo>
                  <a:pt x="13965" y="4909"/>
                  <a:pt x="13745" y="5129"/>
                  <a:pt x="13745" y="5400"/>
                </a:cubicBezTo>
                <a:lnTo>
                  <a:pt x="13745" y="8345"/>
                </a:lnTo>
                <a:cubicBezTo>
                  <a:pt x="13745" y="8617"/>
                  <a:pt x="13965" y="8836"/>
                  <a:pt x="14236" y="8836"/>
                </a:cubicBezTo>
                <a:moveTo>
                  <a:pt x="19636" y="1964"/>
                </a:moveTo>
                <a:lnTo>
                  <a:pt x="1964" y="1964"/>
                </a:lnTo>
                <a:lnTo>
                  <a:pt x="1964" y="982"/>
                </a:lnTo>
                <a:lnTo>
                  <a:pt x="19636" y="982"/>
                </a:lnTo>
                <a:cubicBezTo>
                  <a:pt x="19636" y="982"/>
                  <a:pt x="19636" y="1964"/>
                  <a:pt x="19636" y="1964"/>
                </a:cubicBezTo>
                <a:close/>
                <a:moveTo>
                  <a:pt x="19636" y="20618"/>
                </a:moveTo>
                <a:lnTo>
                  <a:pt x="12764" y="20618"/>
                </a:lnTo>
                <a:lnTo>
                  <a:pt x="12764" y="15218"/>
                </a:lnTo>
                <a:cubicBezTo>
                  <a:pt x="12764" y="14947"/>
                  <a:pt x="12544" y="14727"/>
                  <a:pt x="12273" y="14727"/>
                </a:cubicBezTo>
                <a:lnTo>
                  <a:pt x="9327" y="14727"/>
                </a:lnTo>
                <a:cubicBezTo>
                  <a:pt x="9056" y="14727"/>
                  <a:pt x="8836" y="14947"/>
                  <a:pt x="8836" y="15218"/>
                </a:cubicBezTo>
                <a:lnTo>
                  <a:pt x="8836" y="20618"/>
                </a:lnTo>
                <a:lnTo>
                  <a:pt x="1964" y="20618"/>
                </a:lnTo>
                <a:lnTo>
                  <a:pt x="1964" y="2945"/>
                </a:lnTo>
                <a:lnTo>
                  <a:pt x="19636" y="2945"/>
                </a:lnTo>
                <a:cubicBezTo>
                  <a:pt x="19636" y="2945"/>
                  <a:pt x="19636" y="20618"/>
                  <a:pt x="19636" y="20618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5709"/>
                </a:lnTo>
                <a:lnTo>
                  <a:pt x="11782" y="15709"/>
                </a:lnTo>
                <a:cubicBezTo>
                  <a:pt x="11782" y="15709"/>
                  <a:pt x="11782" y="20618"/>
                  <a:pt x="11782" y="20618"/>
                </a:cubicBezTo>
                <a:close/>
                <a:moveTo>
                  <a:pt x="21109" y="1964"/>
                </a:moveTo>
                <a:lnTo>
                  <a:pt x="20618" y="1964"/>
                </a:lnTo>
                <a:lnTo>
                  <a:pt x="20618" y="491"/>
                </a:lnTo>
                <a:cubicBezTo>
                  <a:pt x="20618" y="220"/>
                  <a:pt x="20399" y="0"/>
                  <a:pt x="20127" y="0"/>
                </a:cubicBezTo>
                <a:lnTo>
                  <a:pt x="1473" y="0"/>
                </a:lnTo>
                <a:cubicBezTo>
                  <a:pt x="1201" y="0"/>
                  <a:pt x="982" y="220"/>
                  <a:pt x="982" y="491"/>
                </a:cubicBezTo>
                <a:lnTo>
                  <a:pt x="982" y="1964"/>
                </a:lnTo>
                <a:lnTo>
                  <a:pt x="491" y="1964"/>
                </a:lnTo>
                <a:cubicBezTo>
                  <a:pt x="220" y="1964"/>
                  <a:pt x="0" y="2184"/>
                  <a:pt x="0" y="2455"/>
                </a:cubicBezTo>
                <a:cubicBezTo>
                  <a:pt x="0" y="2726"/>
                  <a:pt x="220" y="2945"/>
                  <a:pt x="491" y="2945"/>
                </a:cubicBezTo>
                <a:lnTo>
                  <a:pt x="982" y="2945"/>
                </a:lnTo>
                <a:lnTo>
                  <a:pt x="982" y="21109"/>
                </a:lnTo>
                <a:cubicBezTo>
                  <a:pt x="982" y="21381"/>
                  <a:pt x="1201" y="21600"/>
                  <a:pt x="1473" y="21600"/>
                </a:cubicBezTo>
                <a:lnTo>
                  <a:pt x="20127" y="21600"/>
                </a:lnTo>
                <a:cubicBezTo>
                  <a:pt x="20399" y="21600"/>
                  <a:pt x="20618" y="21381"/>
                  <a:pt x="20618" y="21109"/>
                </a:cubicBezTo>
                <a:lnTo>
                  <a:pt x="20618" y="2945"/>
                </a:lnTo>
                <a:lnTo>
                  <a:pt x="21109" y="2945"/>
                </a:lnTo>
                <a:cubicBezTo>
                  <a:pt x="21380" y="2945"/>
                  <a:pt x="21600" y="2726"/>
                  <a:pt x="21600" y="2455"/>
                </a:cubicBezTo>
                <a:cubicBezTo>
                  <a:pt x="21600" y="2184"/>
                  <a:pt x="21380" y="1964"/>
                  <a:pt x="21109" y="19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5" name="Shape 2565">
            <a:extLst>
              <a:ext uri="{FF2B5EF4-FFF2-40B4-BE49-F238E27FC236}">
                <a16:creationId xmlns:a16="http://schemas.microsoft.com/office/drawing/2014/main" id="{8F86F03D-1959-7A49-9D1E-F941CD53B9B0}"/>
              </a:ext>
            </a:extLst>
          </p:cNvPr>
          <p:cNvSpPr/>
          <p:nvPr userDrawn="1"/>
        </p:nvSpPr>
        <p:spPr>
          <a:xfrm>
            <a:off x="510109" y="4758013"/>
            <a:ext cx="295014" cy="241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8400"/>
                </a:moveTo>
                <a:lnTo>
                  <a:pt x="13745" y="8400"/>
                </a:lnTo>
                <a:lnTo>
                  <a:pt x="13745" y="9600"/>
                </a:lnTo>
                <a:lnTo>
                  <a:pt x="7855" y="9600"/>
                </a:lnTo>
                <a:cubicBezTo>
                  <a:pt x="7855" y="9600"/>
                  <a:pt x="7855" y="8400"/>
                  <a:pt x="7855" y="8400"/>
                </a:cubicBezTo>
                <a:close/>
                <a:moveTo>
                  <a:pt x="7855" y="10800"/>
                </a:moveTo>
                <a:lnTo>
                  <a:pt x="13745" y="10800"/>
                </a:lnTo>
                <a:cubicBezTo>
                  <a:pt x="14287" y="10800"/>
                  <a:pt x="14727" y="10262"/>
                  <a:pt x="14727" y="9600"/>
                </a:cubicBezTo>
                <a:lnTo>
                  <a:pt x="14727" y="8400"/>
                </a:lnTo>
                <a:cubicBezTo>
                  <a:pt x="14727" y="7737"/>
                  <a:pt x="14287" y="7200"/>
                  <a:pt x="13745" y="7200"/>
                </a:cubicBezTo>
                <a:lnTo>
                  <a:pt x="7855" y="7200"/>
                </a:lnTo>
                <a:cubicBezTo>
                  <a:pt x="7313" y="7200"/>
                  <a:pt x="6873" y="7737"/>
                  <a:pt x="6873" y="8400"/>
                </a:cubicBezTo>
                <a:lnTo>
                  <a:pt x="6873" y="9600"/>
                </a:lnTo>
                <a:cubicBezTo>
                  <a:pt x="6873" y="10262"/>
                  <a:pt x="7313" y="10800"/>
                  <a:pt x="7855" y="10800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6" name="Shape 2566">
            <a:extLst>
              <a:ext uri="{FF2B5EF4-FFF2-40B4-BE49-F238E27FC236}">
                <a16:creationId xmlns:a16="http://schemas.microsoft.com/office/drawing/2014/main" id="{5D5B5C38-AD9D-C147-9345-C99C7D94439A}"/>
              </a:ext>
            </a:extLst>
          </p:cNvPr>
          <p:cNvSpPr/>
          <p:nvPr userDrawn="1"/>
        </p:nvSpPr>
        <p:spPr>
          <a:xfrm>
            <a:off x="1576631" y="4758016"/>
            <a:ext cx="295014" cy="2413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2000"/>
                </a:moveTo>
                <a:cubicBezTo>
                  <a:pt x="6653" y="12000"/>
                  <a:pt x="6873" y="12268"/>
                  <a:pt x="6873" y="12599"/>
                </a:cubicBezTo>
                <a:cubicBezTo>
                  <a:pt x="6873" y="12931"/>
                  <a:pt x="6653" y="13199"/>
                  <a:pt x="6382" y="13199"/>
                </a:cubicBezTo>
                <a:cubicBezTo>
                  <a:pt x="6111" y="13199"/>
                  <a:pt x="5891" y="12931"/>
                  <a:pt x="5891" y="12599"/>
                </a:cubicBezTo>
                <a:cubicBezTo>
                  <a:pt x="5891" y="12268"/>
                  <a:pt x="6111" y="12000"/>
                  <a:pt x="6382" y="12000"/>
                </a:cubicBezTo>
                <a:moveTo>
                  <a:pt x="6382" y="14399"/>
                </a:moveTo>
                <a:cubicBezTo>
                  <a:pt x="7195" y="14399"/>
                  <a:pt x="7855" y="13594"/>
                  <a:pt x="7855" y="12599"/>
                </a:cubicBezTo>
                <a:cubicBezTo>
                  <a:pt x="7855" y="11606"/>
                  <a:pt x="7195" y="10800"/>
                  <a:pt x="6382" y="10800"/>
                </a:cubicBezTo>
                <a:cubicBezTo>
                  <a:pt x="5568" y="10800"/>
                  <a:pt x="4909" y="11606"/>
                  <a:pt x="4909" y="12599"/>
                </a:cubicBezTo>
                <a:cubicBezTo>
                  <a:pt x="4909" y="13594"/>
                  <a:pt x="5568" y="14399"/>
                  <a:pt x="6382" y="14399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10800" y="12000"/>
                </a:moveTo>
                <a:cubicBezTo>
                  <a:pt x="11071" y="12000"/>
                  <a:pt x="11291" y="12268"/>
                  <a:pt x="11291" y="12599"/>
                </a:cubicBezTo>
                <a:cubicBezTo>
                  <a:pt x="11291" y="12931"/>
                  <a:pt x="11071" y="13199"/>
                  <a:pt x="10800" y="13199"/>
                </a:cubicBezTo>
                <a:cubicBezTo>
                  <a:pt x="10529" y="13199"/>
                  <a:pt x="10309" y="12931"/>
                  <a:pt x="10309" y="12599"/>
                </a:cubicBezTo>
                <a:cubicBezTo>
                  <a:pt x="10309" y="12268"/>
                  <a:pt x="10529" y="12000"/>
                  <a:pt x="10800" y="12000"/>
                </a:cubicBezTo>
                <a:moveTo>
                  <a:pt x="10800" y="14399"/>
                </a:moveTo>
                <a:cubicBezTo>
                  <a:pt x="11614" y="14399"/>
                  <a:pt x="12273" y="13594"/>
                  <a:pt x="12273" y="12599"/>
                </a:cubicBezTo>
                <a:cubicBezTo>
                  <a:pt x="12273" y="11606"/>
                  <a:pt x="11614" y="10800"/>
                  <a:pt x="10800" y="10800"/>
                </a:cubicBezTo>
                <a:cubicBezTo>
                  <a:pt x="9986" y="10800"/>
                  <a:pt x="9327" y="11606"/>
                  <a:pt x="9327" y="12599"/>
                </a:cubicBezTo>
                <a:cubicBezTo>
                  <a:pt x="9327" y="13594"/>
                  <a:pt x="9986" y="14399"/>
                  <a:pt x="10800" y="14399"/>
                </a:cubicBezTo>
                <a:moveTo>
                  <a:pt x="15218" y="12000"/>
                </a:moveTo>
                <a:cubicBezTo>
                  <a:pt x="15489" y="12000"/>
                  <a:pt x="15709" y="12268"/>
                  <a:pt x="15709" y="12599"/>
                </a:cubicBezTo>
                <a:cubicBezTo>
                  <a:pt x="15709" y="12931"/>
                  <a:pt x="15489" y="13199"/>
                  <a:pt x="15218" y="13199"/>
                </a:cubicBezTo>
                <a:cubicBezTo>
                  <a:pt x="14947" y="13199"/>
                  <a:pt x="14727" y="12931"/>
                  <a:pt x="14727" y="12599"/>
                </a:cubicBezTo>
                <a:cubicBezTo>
                  <a:pt x="14727" y="12268"/>
                  <a:pt x="14947" y="12000"/>
                  <a:pt x="15218" y="12000"/>
                </a:cubicBezTo>
                <a:moveTo>
                  <a:pt x="15218" y="14399"/>
                </a:moveTo>
                <a:cubicBezTo>
                  <a:pt x="16032" y="14399"/>
                  <a:pt x="16691" y="13594"/>
                  <a:pt x="16691" y="12599"/>
                </a:cubicBezTo>
                <a:cubicBezTo>
                  <a:pt x="16691" y="11606"/>
                  <a:pt x="16032" y="10800"/>
                  <a:pt x="15218" y="10800"/>
                </a:cubicBezTo>
                <a:cubicBezTo>
                  <a:pt x="14405" y="10800"/>
                  <a:pt x="13745" y="11606"/>
                  <a:pt x="13745" y="12599"/>
                </a:cubicBezTo>
                <a:cubicBezTo>
                  <a:pt x="13745" y="13594"/>
                  <a:pt x="14405" y="14399"/>
                  <a:pt x="15218" y="1439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7" name="Shape 2567">
            <a:extLst>
              <a:ext uri="{FF2B5EF4-FFF2-40B4-BE49-F238E27FC236}">
                <a16:creationId xmlns:a16="http://schemas.microsoft.com/office/drawing/2014/main" id="{BCE0E544-D4BC-824D-8ABC-4F59FED511C3}"/>
              </a:ext>
            </a:extLst>
          </p:cNvPr>
          <p:cNvSpPr/>
          <p:nvPr userDrawn="1"/>
        </p:nvSpPr>
        <p:spPr>
          <a:xfrm>
            <a:off x="2643153" y="4755163"/>
            <a:ext cx="295014" cy="29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11782"/>
                </a:moveTo>
                <a:cubicBezTo>
                  <a:pt x="7584" y="11782"/>
                  <a:pt x="7364" y="12001"/>
                  <a:pt x="7364" y="12272"/>
                </a:cubicBezTo>
                <a:cubicBezTo>
                  <a:pt x="7364" y="12408"/>
                  <a:pt x="7419" y="12531"/>
                  <a:pt x="7507" y="12619"/>
                </a:cubicBezTo>
                <a:lnTo>
                  <a:pt x="10453" y="15565"/>
                </a:lnTo>
                <a:cubicBezTo>
                  <a:pt x="10542" y="15654"/>
                  <a:pt x="10665" y="15709"/>
                  <a:pt x="10800" y="15709"/>
                </a:cubicBezTo>
                <a:cubicBezTo>
                  <a:pt x="10935" y="15709"/>
                  <a:pt x="11058" y="15654"/>
                  <a:pt x="11147" y="15565"/>
                </a:cubicBezTo>
                <a:lnTo>
                  <a:pt x="14093" y="12619"/>
                </a:lnTo>
                <a:cubicBezTo>
                  <a:pt x="14181" y="12531"/>
                  <a:pt x="14236" y="12408"/>
                  <a:pt x="14236" y="12272"/>
                </a:cubicBezTo>
                <a:cubicBezTo>
                  <a:pt x="14236" y="12001"/>
                  <a:pt x="14016" y="11782"/>
                  <a:pt x="13745" y="11782"/>
                </a:cubicBezTo>
                <a:cubicBezTo>
                  <a:pt x="13610" y="11782"/>
                  <a:pt x="13487" y="11837"/>
                  <a:pt x="13398" y="11925"/>
                </a:cubicBezTo>
                <a:lnTo>
                  <a:pt x="11291" y="14033"/>
                </a:lnTo>
                <a:lnTo>
                  <a:pt x="11291" y="492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4033"/>
                </a:lnTo>
                <a:lnTo>
                  <a:pt x="8202" y="11925"/>
                </a:lnTo>
                <a:cubicBezTo>
                  <a:pt x="8113" y="11837"/>
                  <a:pt x="7990" y="11782"/>
                  <a:pt x="7855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8" name="Shape 2568">
            <a:extLst>
              <a:ext uri="{FF2B5EF4-FFF2-40B4-BE49-F238E27FC236}">
                <a16:creationId xmlns:a16="http://schemas.microsoft.com/office/drawing/2014/main" id="{A1A89C72-203B-204C-8E02-3DA8A8F05084}"/>
              </a:ext>
            </a:extLst>
          </p:cNvPr>
          <p:cNvSpPr/>
          <p:nvPr userDrawn="1"/>
        </p:nvSpPr>
        <p:spPr>
          <a:xfrm>
            <a:off x="3709675" y="4755163"/>
            <a:ext cx="295014" cy="29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3927"/>
                </a:moveTo>
                <a:cubicBezTo>
                  <a:pt x="7990" y="3927"/>
                  <a:pt x="8113" y="3872"/>
                  <a:pt x="8202" y="3784"/>
                </a:cubicBezTo>
                <a:lnTo>
                  <a:pt x="10309" y="1676"/>
                </a:lnTo>
                <a:lnTo>
                  <a:pt x="10309" y="15218"/>
                </a:lnTo>
                <a:lnTo>
                  <a:pt x="10309" y="15218"/>
                </a:lnTo>
                <a:cubicBezTo>
                  <a:pt x="10309" y="15489"/>
                  <a:pt x="10529" y="15709"/>
                  <a:pt x="10800" y="15709"/>
                </a:cubicBezTo>
                <a:cubicBezTo>
                  <a:pt x="11071" y="15709"/>
                  <a:pt x="11291" y="15489"/>
                  <a:pt x="11291" y="15218"/>
                </a:cubicBezTo>
                <a:lnTo>
                  <a:pt x="11291" y="1676"/>
                </a:lnTo>
                <a:lnTo>
                  <a:pt x="13398" y="3784"/>
                </a:lnTo>
                <a:cubicBezTo>
                  <a:pt x="13487" y="3872"/>
                  <a:pt x="13610" y="3927"/>
                  <a:pt x="13745" y="3927"/>
                </a:cubicBezTo>
                <a:cubicBezTo>
                  <a:pt x="14016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7507" y="3089"/>
                </a:lnTo>
                <a:cubicBezTo>
                  <a:pt x="7419" y="3178"/>
                  <a:pt x="7364" y="3301"/>
                  <a:pt x="7364" y="3436"/>
                </a:cubicBezTo>
                <a:cubicBezTo>
                  <a:pt x="7364" y="3708"/>
                  <a:pt x="7584" y="3927"/>
                  <a:pt x="7855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9" name="Shape 2569">
            <a:extLst>
              <a:ext uri="{FF2B5EF4-FFF2-40B4-BE49-F238E27FC236}">
                <a16:creationId xmlns:a16="http://schemas.microsoft.com/office/drawing/2014/main" id="{B094B227-AE90-BE4E-9D3B-0D88D6CAD563}"/>
              </a:ext>
            </a:extLst>
          </p:cNvPr>
          <p:cNvSpPr/>
          <p:nvPr userDrawn="1"/>
        </p:nvSpPr>
        <p:spPr>
          <a:xfrm>
            <a:off x="4776197" y="4755159"/>
            <a:ext cx="295014" cy="295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18655" y="20618"/>
                </a:moveTo>
                <a:lnTo>
                  <a:pt x="2945" y="20618"/>
                </a:lnTo>
                <a:lnTo>
                  <a:pt x="2945" y="9818"/>
                </a:lnTo>
                <a:lnTo>
                  <a:pt x="18655" y="9818"/>
                </a:lnTo>
                <a:cubicBezTo>
                  <a:pt x="18655" y="9818"/>
                  <a:pt x="18655" y="20618"/>
                  <a:pt x="18655" y="20618"/>
                </a:cubicBezTo>
                <a:close/>
                <a:moveTo>
                  <a:pt x="3927" y="982"/>
                </a:moveTo>
                <a:lnTo>
                  <a:pt x="11782" y="982"/>
                </a:lnTo>
                <a:lnTo>
                  <a:pt x="11782" y="3436"/>
                </a:lnTo>
                <a:cubicBezTo>
                  <a:pt x="11782" y="3708"/>
                  <a:pt x="12002" y="3927"/>
                  <a:pt x="12273" y="3927"/>
                </a:cubicBezTo>
                <a:lnTo>
                  <a:pt x="14727" y="3927"/>
                </a:lnTo>
                <a:lnTo>
                  <a:pt x="14727" y="5891"/>
                </a:lnTo>
                <a:lnTo>
                  <a:pt x="3927" y="5891"/>
                </a:lnTo>
                <a:cubicBezTo>
                  <a:pt x="3927" y="5891"/>
                  <a:pt x="3927" y="982"/>
                  <a:pt x="3927" y="982"/>
                </a:cubicBezTo>
                <a:close/>
                <a:moveTo>
                  <a:pt x="12764" y="1473"/>
                </a:moveTo>
                <a:lnTo>
                  <a:pt x="14236" y="2945"/>
                </a:lnTo>
                <a:lnTo>
                  <a:pt x="12764" y="2945"/>
                </a:lnTo>
                <a:cubicBezTo>
                  <a:pt x="12764" y="2945"/>
                  <a:pt x="12764" y="1473"/>
                  <a:pt x="12764" y="1473"/>
                </a:cubicBezTo>
                <a:close/>
                <a:moveTo>
                  <a:pt x="17673" y="1964"/>
                </a:moveTo>
                <a:lnTo>
                  <a:pt x="17673" y="5891"/>
                </a:lnTo>
                <a:lnTo>
                  <a:pt x="15709" y="5891"/>
                </a:lnTo>
                <a:lnTo>
                  <a:pt x="15709" y="2945"/>
                </a:lnTo>
                <a:lnTo>
                  <a:pt x="14727" y="1964"/>
                </a:lnTo>
                <a:cubicBezTo>
                  <a:pt x="14727" y="1964"/>
                  <a:pt x="17673" y="1964"/>
                  <a:pt x="17673" y="1964"/>
                </a:cubicBezTo>
                <a:close/>
                <a:moveTo>
                  <a:pt x="20618" y="5891"/>
                </a:moveTo>
                <a:lnTo>
                  <a:pt x="18655" y="5891"/>
                </a:lnTo>
                <a:lnTo>
                  <a:pt x="18655" y="1964"/>
                </a:lnTo>
                <a:cubicBezTo>
                  <a:pt x="18655" y="1422"/>
                  <a:pt x="18215" y="982"/>
                  <a:pt x="17673" y="982"/>
                </a:cubicBezTo>
                <a:lnTo>
                  <a:pt x="13745" y="982"/>
                </a:lnTo>
                <a:lnTo>
                  <a:pt x="12764" y="0"/>
                </a:lnTo>
                <a:lnTo>
                  <a:pt x="3927" y="0"/>
                </a:lnTo>
                <a:cubicBezTo>
                  <a:pt x="3385" y="0"/>
                  <a:pt x="2945" y="440"/>
                  <a:pt x="2945" y="982"/>
                </a:cubicBezTo>
                <a:lnTo>
                  <a:pt x="2945" y="5891"/>
                </a:ln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9"/>
                  <a:pt x="440" y="9818"/>
                  <a:pt x="982" y="9818"/>
                </a:cubicBezTo>
                <a:lnTo>
                  <a:pt x="1964" y="9818"/>
                </a:lnTo>
                <a:lnTo>
                  <a:pt x="1964" y="20618"/>
                </a:lnTo>
                <a:cubicBezTo>
                  <a:pt x="1964" y="21160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60"/>
                  <a:pt x="19636" y="20618"/>
                </a:cubicBezTo>
                <a:lnTo>
                  <a:pt x="19636" y="9818"/>
                </a:lnTo>
                <a:lnTo>
                  <a:pt x="20618" y="9818"/>
                </a:lnTo>
                <a:cubicBezTo>
                  <a:pt x="21160" y="9818"/>
                  <a:pt x="21600" y="9379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7855" y="12763"/>
                </a:moveTo>
                <a:lnTo>
                  <a:pt x="13745" y="12763"/>
                </a:lnTo>
                <a:lnTo>
                  <a:pt x="13745" y="13745"/>
                </a:lnTo>
                <a:lnTo>
                  <a:pt x="7855" y="13745"/>
                </a:lnTo>
                <a:cubicBezTo>
                  <a:pt x="7855" y="13745"/>
                  <a:pt x="7855" y="12763"/>
                  <a:pt x="7855" y="12763"/>
                </a:cubicBezTo>
                <a:close/>
                <a:moveTo>
                  <a:pt x="7855" y="14727"/>
                </a:moveTo>
                <a:lnTo>
                  <a:pt x="13745" y="14727"/>
                </a:lnTo>
                <a:cubicBezTo>
                  <a:pt x="14287" y="14727"/>
                  <a:pt x="14727" y="14287"/>
                  <a:pt x="14727" y="13745"/>
                </a:cubicBezTo>
                <a:lnTo>
                  <a:pt x="14727" y="12763"/>
                </a:lnTo>
                <a:cubicBezTo>
                  <a:pt x="14727" y="12221"/>
                  <a:pt x="14287" y="11782"/>
                  <a:pt x="13745" y="11782"/>
                </a:cubicBezTo>
                <a:lnTo>
                  <a:pt x="7855" y="11782"/>
                </a:lnTo>
                <a:cubicBezTo>
                  <a:pt x="7313" y="11782"/>
                  <a:pt x="6873" y="12221"/>
                  <a:pt x="6873" y="12763"/>
                </a:cubicBezTo>
                <a:lnTo>
                  <a:pt x="6873" y="13745"/>
                </a:lnTo>
                <a:cubicBezTo>
                  <a:pt x="6873" y="14287"/>
                  <a:pt x="7313" y="14727"/>
                  <a:pt x="7855" y="147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0" name="Shape 2570">
            <a:extLst>
              <a:ext uri="{FF2B5EF4-FFF2-40B4-BE49-F238E27FC236}">
                <a16:creationId xmlns:a16="http://schemas.microsoft.com/office/drawing/2014/main" id="{B44FFC50-58BE-514B-91E3-0A6346B5E3EC}"/>
              </a:ext>
            </a:extLst>
          </p:cNvPr>
          <p:cNvSpPr/>
          <p:nvPr userDrawn="1"/>
        </p:nvSpPr>
        <p:spPr>
          <a:xfrm>
            <a:off x="5842720" y="4761860"/>
            <a:ext cx="295014" cy="288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1" name="Shape 2571">
            <a:extLst>
              <a:ext uri="{FF2B5EF4-FFF2-40B4-BE49-F238E27FC236}">
                <a16:creationId xmlns:a16="http://schemas.microsoft.com/office/drawing/2014/main" id="{0AA157C7-D03B-1043-945C-105F1E584598}"/>
              </a:ext>
            </a:extLst>
          </p:cNvPr>
          <p:cNvSpPr/>
          <p:nvPr userDrawn="1"/>
        </p:nvSpPr>
        <p:spPr>
          <a:xfrm>
            <a:off x="6909242" y="475515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2" name="Shape 2572">
            <a:extLst>
              <a:ext uri="{FF2B5EF4-FFF2-40B4-BE49-F238E27FC236}">
                <a16:creationId xmlns:a16="http://schemas.microsoft.com/office/drawing/2014/main" id="{37E947C5-8866-4348-96B6-81AE0FDC5876}"/>
              </a:ext>
            </a:extLst>
          </p:cNvPr>
          <p:cNvSpPr/>
          <p:nvPr userDrawn="1"/>
        </p:nvSpPr>
        <p:spPr>
          <a:xfrm>
            <a:off x="7975764" y="475515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9818" y="8836"/>
                </a:lnTo>
                <a:lnTo>
                  <a:pt x="9818" y="4909"/>
                </a:lnTo>
                <a:cubicBezTo>
                  <a:pt x="9818" y="4638"/>
                  <a:pt x="9599" y="4418"/>
                  <a:pt x="9327" y="4418"/>
                </a:cubicBezTo>
                <a:cubicBezTo>
                  <a:pt x="9056" y="4418"/>
                  <a:pt x="8836" y="4638"/>
                  <a:pt x="8836" y="4909"/>
                </a:cubicBezTo>
                <a:lnTo>
                  <a:pt x="8836" y="8836"/>
                </a:ln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8836" y="9818"/>
                </a:lnTo>
                <a:lnTo>
                  <a:pt x="8836" y="13745"/>
                </a:lnTo>
                <a:cubicBezTo>
                  <a:pt x="8836" y="14017"/>
                  <a:pt x="9056" y="14236"/>
                  <a:pt x="9327" y="14236"/>
                </a:cubicBezTo>
                <a:cubicBezTo>
                  <a:pt x="9599" y="14236"/>
                  <a:pt x="9818" y="14017"/>
                  <a:pt x="9818" y="13745"/>
                </a:cubicBezTo>
                <a:lnTo>
                  <a:pt x="9818" y="9818"/>
                </a:ln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3" name="Shape 2573">
            <a:extLst>
              <a:ext uri="{FF2B5EF4-FFF2-40B4-BE49-F238E27FC236}">
                <a16:creationId xmlns:a16="http://schemas.microsoft.com/office/drawing/2014/main" id="{417DC15C-155D-5D4C-9B86-7527F3D6C225}"/>
              </a:ext>
            </a:extLst>
          </p:cNvPr>
          <p:cNvSpPr/>
          <p:nvPr userDrawn="1"/>
        </p:nvSpPr>
        <p:spPr>
          <a:xfrm>
            <a:off x="9042286" y="475515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4" name="Shape 2574">
            <a:extLst>
              <a:ext uri="{FF2B5EF4-FFF2-40B4-BE49-F238E27FC236}">
                <a16:creationId xmlns:a16="http://schemas.microsoft.com/office/drawing/2014/main" id="{98AA1902-E34E-044D-8A29-D4460E459BAB}"/>
              </a:ext>
            </a:extLst>
          </p:cNvPr>
          <p:cNvSpPr/>
          <p:nvPr userDrawn="1"/>
        </p:nvSpPr>
        <p:spPr>
          <a:xfrm>
            <a:off x="10110234" y="4755155"/>
            <a:ext cx="268195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32" y="4909"/>
                  <a:pt x="1080" y="4030"/>
                  <a:pt x="1080" y="2945"/>
                </a:cubicBezTo>
                <a:cubicBezTo>
                  <a:pt x="1080" y="1861"/>
                  <a:pt x="5432" y="982"/>
                  <a:pt x="10800" y="982"/>
                </a:cubicBezTo>
                <a:cubicBezTo>
                  <a:pt x="16168" y="982"/>
                  <a:pt x="20520" y="1861"/>
                  <a:pt x="20520" y="2945"/>
                </a:cubicBezTo>
                <a:cubicBezTo>
                  <a:pt x="20520" y="4030"/>
                  <a:pt x="16168" y="4909"/>
                  <a:pt x="10800" y="4909"/>
                </a:cubicBezTo>
                <a:moveTo>
                  <a:pt x="16305" y="8659"/>
                </a:moveTo>
                <a:cubicBezTo>
                  <a:pt x="14130" y="10260"/>
                  <a:pt x="11880" y="11916"/>
                  <a:pt x="11880" y="14727"/>
                </a:cubicBezTo>
                <a:cubicBezTo>
                  <a:pt x="11880" y="17561"/>
                  <a:pt x="11880" y="19270"/>
                  <a:pt x="11642" y="20135"/>
                </a:cubicBezTo>
                <a:cubicBezTo>
                  <a:pt x="11522" y="20573"/>
                  <a:pt x="11509" y="20618"/>
                  <a:pt x="10800" y="20618"/>
                </a:cubicBezTo>
                <a:cubicBezTo>
                  <a:pt x="10091" y="20618"/>
                  <a:pt x="10078" y="20573"/>
                  <a:pt x="9957" y="20135"/>
                </a:cubicBezTo>
                <a:cubicBezTo>
                  <a:pt x="9818" y="19627"/>
                  <a:pt x="9761" y="18820"/>
                  <a:pt x="9738" y="17673"/>
                </a:cubicBezTo>
                <a:lnTo>
                  <a:pt x="10260" y="17673"/>
                </a:lnTo>
                <a:cubicBezTo>
                  <a:pt x="10558" y="17673"/>
                  <a:pt x="10800" y="17453"/>
                  <a:pt x="10800" y="17182"/>
                </a:cubicBezTo>
                <a:cubicBezTo>
                  <a:pt x="10800" y="16911"/>
                  <a:pt x="10558" y="16691"/>
                  <a:pt x="10260" y="16691"/>
                </a:cubicBezTo>
                <a:lnTo>
                  <a:pt x="9724" y="16691"/>
                </a:lnTo>
                <a:cubicBezTo>
                  <a:pt x="9722" y="16381"/>
                  <a:pt x="9721" y="16059"/>
                  <a:pt x="9721" y="15709"/>
                </a:cubicBezTo>
                <a:lnTo>
                  <a:pt x="10260" y="15709"/>
                </a:lnTo>
                <a:cubicBezTo>
                  <a:pt x="10558" y="15709"/>
                  <a:pt x="10800" y="15489"/>
                  <a:pt x="10800" y="15218"/>
                </a:cubicBezTo>
                <a:cubicBezTo>
                  <a:pt x="10800" y="14947"/>
                  <a:pt x="10558" y="14727"/>
                  <a:pt x="10260" y="14727"/>
                </a:cubicBezTo>
                <a:lnTo>
                  <a:pt x="9720" y="14727"/>
                </a:lnTo>
                <a:cubicBezTo>
                  <a:pt x="9720" y="11916"/>
                  <a:pt x="7470" y="10260"/>
                  <a:pt x="5295" y="8659"/>
                </a:cubicBezTo>
                <a:cubicBezTo>
                  <a:pt x="3543" y="7370"/>
                  <a:pt x="1872" y="6139"/>
                  <a:pt x="1294" y="4344"/>
                </a:cubicBezTo>
                <a:cubicBezTo>
                  <a:pt x="3119" y="5266"/>
                  <a:pt x="6691" y="5891"/>
                  <a:pt x="10800" y="5891"/>
                </a:cubicBezTo>
                <a:cubicBezTo>
                  <a:pt x="14905" y="5891"/>
                  <a:pt x="18475" y="5266"/>
                  <a:pt x="20302" y="4347"/>
                </a:cubicBezTo>
                <a:cubicBezTo>
                  <a:pt x="19721" y="6143"/>
                  <a:pt x="18053" y="7373"/>
                  <a:pt x="16305" y="8659"/>
                </a:cubicBezTo>
                <a:moveTo>
                  <a:pt x="10800" y="0"/>
                </a:moveTo>
                <a:cubicBezTo>
                  <a:pt x="4835" y="0"/>
                  <a:pt x="0" y="1319"/>
                  <a:pt x="0" y="2945"/>
                </a:cubicBezTo>
                <a:cubicBezTo>
                  <a:pt x="0" y="8836"/>
                  <a:pt x="8640" y="9818"/>
                  <a:pt x="8640" y="14727"/>
                </a:cubicBezTo>
                <a:lnTo>
                  <a:pt x="8640" y="15217"/>
                </a:lnTo>
                <a:lnTo>
                  <a:pt x="8640" y="15218"/>
                </a:lnTo>
                <a:lnTo>
                  <a:pt x="8640" y="15219"/>
                </a:lnTo>
                <a:cubicBezTo>
                  <a:pt x="8641" y="15938"/>
                  <a:pt x="8642" y="16572"/>
                  <a:pt x="8649" y="17142"/>
                </a:cubicBezTo>
                <a:cubicBezTo>
                  <a:pt x="8647" y="17155"/>
                  <a:pt x="8640" y="17168"/>
                  <a:pt x="8640" y="17182"/>
                </a:cubicBezTo>
                <a:cubicBezTo>
                  <a:pt x="8640" y="17199"/>
                  <a:pt x="8648" y="17212"/>
                  <a:pt x="8651" y="17230"/>
                </a:cubicBezTo>
                <a:cubicBezTo>
                  <a:pt x="8699" y="20896"/>
                  <a:pt x="8995" y="21600"/>
                  <a:pt x="10800" y="21600"/>
                </a:cubicBezTo>
                <a:cubicBezTo>
                  <a:pt x="12960" y="21600"/>
                  <a:pt x="12960" y="20618"/>
                  <a:pt x="12960" y="14727"/>
                </a:cubicBezTo>
                <a:cubicBezTo>
                  <a:pt x="12960" y="9818"/>
                  <a:pt x="21600" y="8836"/>
                  <a:pt x="21600" y="2945"/>
                </a:cubicBezTo>
                <a:cubicBezTo>
                  <a:pt x="21600" y="1319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5" name="Shape 2575">
            <a:extLst>
              <a:ext uri="{FF2B5EF4-FFF2-40B4-BE49-F238E27FC236}">
                <a16:creationId xmlns:a16="http://schemas.microsoft.com/office/drawing/2014/main" id="{489DA66A-CD85-0342-AE04-18E70A62AEAE}"/>
              </a:ext>
            </a:extLst>
          </p:cNvPr>
          <p:cNvSpPr/>
          <p:nvPr userDrawn="1"/>
        </p:nvSpPr>
        <p:spPr>
          <a:xfrm>
            <a:off x="510109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8655" y="14727"/>
                </a:lnTo>
                <a:lnTo>
                  <a:pt x="18655" y="12273"/>
                </a:lnTo>
                <a:cubicBezTo>
                  <a:pt x="18655" y="12002"/>
                  <a:pt x="18434" y="11782"/>
                  <a:pt x="18164" y="11782"/>
                </a:cubicBezTo>
                <a:cubicBezTo>
                  <a:pt x="17893" y="11782"/>
                  <a:pt x="17673" y="12002"/>
                  <a:pt x="17673" y="12273"/>
                </a:cubicBezTo>
                <a:lnTo>
                  <a:pt x="17673" y="14727"/>
                </a:ln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17673" y="15709"/>
                </a:lnTo>
                <a:lnTo>
                  <a:pt x="17673" y="18164"/>
                </a:lnTo>
                <a:cubicBezTo>
                  <a:pt x="17673" y="18435"/>
                  <a:pt x="17893" y="18655"/>
                  <a:pt x="18164" y="18655"/>
                </a:cubicBezTo>
                <a:cubicBezTo>
                  <a:pt x="18434" y="18655"/>
                  <a:pt x="18655" y="18435"/>
                  <a:pt x="18655" y="18164"/>
                </a:cubicBezTo>
                <a:lnTo>
                  <a:pt x="18655" y="15709"/>
                </a:ln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6" name="Shape 2576">
            <a:extLst>
              <a:ext uri="{FF2B5EF4-FFF2-40B4-BE49-F238E27FC236}">
                <a16:creationId xmlns:a16="http://schemas.microsoft.com/office/drawing/2014/main" id="{EC2B9D60-04BC-4D48-819D-4A373107D705}"/>
              </a:ext>
            </a:extLst>
          </p:cNvPr>
          <p:cNvSpPr/>
          <p:nvPr userDrawn="1"/>
        </p:nvSpPr>
        <p:spPr>
          <a:xfrm>
            <a:off x="1576631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7" name="Shape 2577">
            <a:extLst>
              <a:ext uri="{FF2B5EF4-FFF2-40B4-BE49-F238E27FC236}">
                <a16:creationId xmlns:a16="http://schemas.microsoft.com/office/drawing/2014/main" id="{F9811F5F-4527-0A47-AAFF-C02091FF8919}"/>
              </a:ext>
            </a:extLst>
          </p:cNvPr>
          <p:cNvSpPr/>
          <p:nvPr userDrawn="1"/>
        </p:nvSpPr>
        <p:spPr>
          <a:xfrm>
            <a:off x="2644579" y="5821677"/>
            <a:ext cx="268195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4979"/>
                </a:moveTo>
                <a:lnTo>
                  <a:pt x="7560" y="6792"/>
                </a:lnTo>
                <a:lnTo>
                  <a:pt x="7560" y="2876"/>
                </a:lnTo>
                <a:lnTo>
                  <a:pt x="20520" y="1063"/>
                </a:lnTo>
                <a:cubicBezTo>
                  <a:pt x="20520" y="1063"/>
                  <a:pt x="20520" y="4979"/>
                  <a:pt x="20520" y="4979"/>
                </a:cubicBezTo>
                <a:close/>
                <a:moveTo>
                  <a:pt x="18900" y="17673"/>
                </a:moveTo>
                <a:lnTo>
                  <a:pt x="16740" y="17673"/>
                </a:lnTo>
                <a:cubicBezTo>
                  <a:pt x="15845" y="17673"/>
                  <a:pt x="15120" y="17014"/>
                  <a:pt x="15120" y="16200"/>
                </a:cubicBezTo>
                <a:cubicBezTo>
                  <a:pt x="15120" y="15387"/>
                  <a:pt x="15845" y="14727"/>
                  <a:pt x="16740" y="14727"/>
                </a:cubicBezTo>
                <a:lnTo>
                  <a:pt x="18900" y="14727"/>
                </a:lnTo>
                <a:cubicBezTo>
                  <a:pt x="19795" y="14727"/>
                  <a:pt x="20520" y="15387"/>
                  <a:pt x="20520" y="16200"/>
                </a:cubicBezTo>
                <a:cubicBezTo>
                  <a:pt x="20520" y="17014"/>
                  <a:pt x="19795" y="17673"/>
                  <a:pt x="18900" y="17673"/>
                </a:cubicBezTo>
                <a:moveTo>
                  <a:pt x="4860" y="20618"/>
                </a:moveTo>
                <a:lnTo>
                  <a:pt x="2700" y="20618"/>
                </a:lnTo>
                <a:cubicBezTo>
                  <a:pt x="1805" y="20618"/>
                  <a:pt x="1080" y="19959"/>
                  <a:pt x="1080" y="19146"/>
                </a:cubicBezTo>
                <a:cubicBezTo>
                  <a:pt x="1080" y="18332"/>
                  <a:pt x="1805" y="17673"/>
                  <a:pt x="2700" y="17673"/>
                </a:cubicBezTo>
                <a:lnTo>
                  <a:pt x="4860" y="17673"/>
                </a:lnTo>
                <a:cubicBezTo>
                  <a:pt x="5755" y="17673"/>
                  <a:pt x="6480" y="18332"/>
                  <a:pt x="6480" y="19146"/>
                </a:cubicBezTo>
                <a:cubicBezTo>
                  <a:pt x="6480" y="19959"/>
                  <a:pt x="5755" y="20618"/>
                  <a:pt x="4860" y="20618"/>
                </a:cubicBezTo>
                <a:moveTo>
                  <a:pt x="21060" y="0"/>
                </a:moveTo>
                <a:cubicBezTo>
                  <a:pt x="21031" y="0"/>
                  <a:pt x="21006" y="11"/>
                  <a:pt x="20980" y="15"/>
                </a:cubicBezTo>
                <a:lnTo>
                  <a:pt x="20978" y="6"/>
                </a:lnTo>
                <a:lnTo>
                  <a:pt x="6938" y="1969"/>
                </a:lnTo>
                <a:lnTo>
                  <a:pt x="6940" y="1979"/>
                </a:lnTo>
                <a:cubicBezTo>
                  <a:pt x="6681" y="2016"/>
                  <a:pt x="6480" y="2210"/>
                  <a:pt x="6480" y="2455"/>
                </a:cubicBezTo>
                <a:lnTo>
                  <a:pt x="6480" y="17193"/>
                </a:lnTo>
                <a:cubicBezTo>
                  <a:pt x="6028" y="16882"/>
                  <a:pt x="5471" y="16691"/>
                  <a:pt x="4860" y="16691"/>
                </a:cubicBezTo>
                <a:lnTo>
                  <a:pt x="2700" y="16691"/>
                </a:lnTo>
                <a:cubicBezTo>
                  <a:pt x="1209" y="16691"/>
                  <a:pt x="0" y="17790"/>
                  <a:pt x="0" y="19146"/>
                </a:cubicBezTo>
                <a:cubicBezTo>
                  <a:pt x="0" y="20501"/>
                  <a:pt x="1209" y="21600"/>
                  <a:pt x="2700" y="21600"/>
                </a:cubicBezTo>
                <a:lnTo>
                  <a:pt x="4860" y="21600"/>
                </a:lnTo>
                <a:cubicBezTo>
                  <a:pt x="6352" y="21600"/>
                  <a:pt x="7560" y="20501"/>
                  <a:pt x="7560" y="19146"/>
                </a:cubicBezTo>
                <a:lnTo>
                  <a:pt x="7560" y="7785"/>
                </a:lnTo>
                <a:lnTo>
                  <a:pt x="20520" y="5972"/>
                </a:lnTo>
                <a:lnTo>
                  <a:pt x="20520" y="14248"/>
                </a:lnTo>
                <a:cubicBezTo>
                  <a:pt x="20068" y="13937"/>
                  <a:pt x="19511" y="13745"/>
                  <a:pt x="18900" y="13745"/>
                </a:cubicBezTo>
                <a:lnTo>
                  <a:pt x="16740" y="13745"/>
                </a:lnTo>
                <a:cubicBezTo>
                  <a:pt x="15249" y="13745"/>
                  <a:pt x="14040" y="14845"/>
                  <a:pt x="14040" y="16200"/>
                </a:cubicBezTo>
                <a:cubicBezTo>
                  <a:pt x="14040" y="17556"/>
                  <a:pt x="15249" y="18655"/>
                  <a:pt x="16740" y="18655"/>
                </a:cubicBezTo>
                <a:lnTo>
                  <a:pt x="18900" y="18655"/>
                </a:lnTo>
                <a:cubicBezTo>
                  <a:pt x="20392" y="18655"/>
                  <a:pt x="21600" y="17556"/>
                  <a:pt x="21600" y="16200"/>
                </a:cubicBezTo>
                <a:lnTo>
                  <a:pt x="21600" y="491"/>
                </a:lnTo>
                <a:cubicBezTo>
                  <a:pt x="21600" y="220"/>
                  <a:pt x="21358" y="0"/>
                  <a:pt x="2106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8" name="Shape 2578">
            <a:extLst>
              <a:ext uri="{FF2B5EF4-FFF2-40B4-BE49-F238E27FC236}">
                <a16:creationId xmlns:a16="http://schemas.microsoft.com/office/drawing/2014/main" id="{7056F710-1CF4-5B46-98B2-21FC4702D134}"/>
              </a:ext>
            </a:extLst>
          </p:cNvPr>
          <p:cNvSpPr/>
          <p:nvPr userDrawn="1"/>
        </p:nvSpPr>
        <p:spPr>
          <a:xfrm>
            <a:off x="3715380" y="5821678"/>
            <a:ext cx="187736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57" y="5837"/>
                </a:moveTo>
                <a:lnTo>
                  <a:pt x="10800" y="4996"/>
                </a:lnTo>
                <a:lnTo>
                  <a:pt x="10800" y="1036"/>
                </a:lnTo>
                <a:lnTo>
                  <a:pt x="20057" y="1878"/>
                </a:lnTo>
                <a:cubicBezTo>
                  <a:pt x="20057" y="1878"/>
                  <a:pt x="20057" y="5837"/>
                  <a:pt x="20057" y="5837"/>
                </a:cubicBezTo>
                <a:close/>
                <a:moveTo>
                  <a:pt x="6943" y="20618"/>
                </a:moveTo>
                <a:lnTo>
                  <a:pt x="3857" y="20618"/>
                </a:lnTo>
                <a:cubicBezTo>
                  <a:pt x="2579" y="20618"/>
                  <a:pt x="1543" y="19959"/>
                  <a:pt x="1543" y="19146"/>
                </a:cubicBezTo>
                <a:cubicBezTo>
                  <a:pt x="1543" y="18332"/>
                  <a:pt x="2579" y="17673"/>
                  <a:pt x="3857" y="17673"/>
                </a:cubicBezTo>
                <a:lnTo>
                  <a:pt x="6943" y="17673"/>
                </a:lnTo>
                <a:cubicBezTo>
                  <a:pt x="8221" y="17673"/>
                  <a:pt x="9257" y="18332"/>
                  <a:pt x="9257" y="19146"/>
                </a:cubicBezTo>
                <a:cubicBezTo>
                  <a:pt x="9257" y="19959"/>
                  <a:pt x="8221" y="20618"/>
                  <a:pt x="6943" y="20618"/>
                </a:cubicBezTo>
                <a:moveTo>
                  <a:pt x="20829" y="982"/>
                </a:moveTo>
                <a:cubicBezTo>
                  <a:pt x="20788" y="982"/>
                  <a:pt x="20752" y="993"/>
                  <a:pt x="20714" y="997"/>
                </a:cubicBezTo>
                <a:lnTo>
                  <a:pt x="20711" y="988"/>
                </a:lnTo>
                <a:lnTo>
                  <a:pt x="10344" y="45"/>
                </a:lnTo>
                <a:cubicBezTo>
                  <a:pt x="10248" y="17"/>
                  <a:pt x="10141" y="0"/>
                  <a:pt x="10029" y="0"/>
                </a:cubicBezTo>
                <a:cubicBezTo>
                  <a:pt x="10002" y="0"/>
                  <a:pt x="9979" y="8"/>
                  <a:pt x="9954" y="10"/>
                </a:cubicBezTo>
                <a:lnTo>
                  <a:pt x="9911" y="6"/>
                </a:lnTo>
                <a:lnTo>
                  <a:pt x="9914" y="15"/>
                </a:lnTo>
                <a:cubicBezTo>
                  <a:pt x="9545" y="52"/>
                  <a:pt x="9257" y="246"/>
                  <a:pt x="9257" y="491"/>
                </a:cubicBezTo>
                <a:lnTo>
                  <a:pt x="9257" y="17193"/>
                </a:lnTo>
                <a:cubicBezTo>
                  <a:pt x="8612" y="16882"/>
                  <a:pt x="7815" y="16691"/>
                  <a:pt x="6943" y="16691"/>
                </a:cubicBezTo>
                <a:lnTo>
                  <a:pt x="3857" y="16691"/>
                </a:lnTo>
                <a:cubicBezTo>
                  <a:pt x="1727" y="16691"/>
                  <a:pt x="0" y="17790"/>
                  <a:pt x="0" y="19146"/>
                </a:cubicBezTo>
                <a:cubicBezTo>
                  <a:pt x="0" y="20501"/>
                  <a:pt x="1727" y="21600"/>
                  <a:pt x="3857" y="21600"/>
                </a:cubicBezTo>
                <a:lnTo>
                  <a:pt x="6943" y="21600"/>
                </a:lnTo>
                <a:cubicBezTo>
                  <a:pt x="9074" y="21600"/>
                  <a:pt x="10800" y="20501"/>
                  <a:pt x="10800" y="19146"/>
                </a:cubicBezTo>
                <a:lnTo>
                  <a:pt x="10800" y="5945"/>
                </a:lnTo>
                <a:lnTo>
                  <a:pt x="20513" y="6828"/>
                </a:lnTo>
                <a:cubicBezTo>
                  <a:pt x="20610" y="6855"/>
                  <a:pt x="20715" y="6873"/>
                  <a:pt x="20829" y="6873"/>
                </a:cubicBezTo>
                <a:cubicBezTo>
                  <a:pt x="20855" y="6873"/>
                  <a:pt x="20877" y="6865"/>
                  <a:pt x="20904" y="6864"/>
                </a:cubicBezTo>
                <a:lnTo>
                  <a:pt x="20946" y="6867"/>
                </a:lnTo>
                <a:lnTo>
                  <a:pt x="20943" y="6858"/>
                </a:lnTo>
                <a:cubicBezTo>
                  <a:pt x="21313" y="6822"/>
                  <a:pt x="21600" y="6627"/>
                  <a:pt x="21600" y="6382"/>
                </a:cubicBezTo>
                <a:lnTo>
                  <a:pt x="21600" y="1473"/>
                </a:lnTo>
                <a:cubicBezTo>
                  <a:pt x="21600" y="1202"/>
                  <a:pt x="21254" y="982"/>
                  <a:pt x="20829" y="9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9" name="Shape 2579">
            <a:extLst>
              <a:ext uri="{FF2B5EF4-FFF2-40B4-BE49-F238E27FC236}">
                <a16:creationId xmlns:a16="http://schemas.microsoft.com/office/drawing/2014/main" id="{69643424-8AEC-5542-B654-7421A708C915}"/>
              </a:ext>
            </a:extLst>
          </p:cNvPr>
          <p:cNvSpPr/>
          <p:nvPr userDrawn="1"/>
        </p:nvSpPr>
        <p:spPr>
          <a:xfrm>
            <a:off x="4776197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0" name="Shape 2580">
            <a:extLst>
              <a:ext uri="{FF2B5EF4-FFF2-40B4-BE49-F238E27FC236}">
                <a16:creationId xmlns:a16="http://schemas.microsoft.com/office/drawing/2014/main" id="{DFD8A68A-736B-5742-AA44-817551F9EB23}"/>
              </a:ext>
            </a:extLst>
          </p:cNvPr>
          <p:cNvSpPr/>
          <p:nvPr userDrawn="1"/>
        </p:nvSpPr>
        <p:spPr>
          <a:xfrm>
            <a:off x="5842720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45" y="15886"/>
                </a:moveTo>
                <a:lnTo>
                  <a:pt x="10478" y="18984"/>
                </a:lnTo>
                <a:lnTo>
                  <a:pt x="7944" y="17126"/>
                </a:lnTo>
                <a:lnTo>
                  <a:pt x="7364" y="16700"/>
                </a:lnTo>
                <a:lnTo>
                  <a:pt x="6783" y="17126"/>
                </a:lnTo>
                <a:lnTo>
                  <a:pt x="4249" y="18984"/>
                </a:lnTo>
                <a:lnTo>
                  <a:pt x="5283" y="15886"/>
                </a:lnTo>
                <a:lnTo>
                  <a:pt x="5505" y="15220"/>
                </a:lnTo>
                <a:lnTo>
                  <a:pt x="4946" y="14794"/>
                </a:lnTo>
                <a:lnTo>
                  <a:pt x="2908" y="13240"/>
                </a:lnTo>
                <a:lnTo>
                  <a:pt x="6037" y="13240"/>
                </a:lnTo>
                <a:lnTo>
                  <a:pt x="6275" y="12602"/>
                </a:lnTo>
                <a:lnTo>
                  <a:pt x="7364" y="9683"/>
                </a:lnTo>
                <a:lnTo>
                  <a:pt x="8452" y="12602"/>
                </a:lnTo>
                <a:lnTo>
                  <a:pt x="8690" y="13240"/>
                </a:lnTo>
                <a:lnTo>
                  <a:pt x="11820" y="13240"/>
                </a:lnTo>
                <a:lnTo>
                  <a:pt x="9781" y="14794"/>
                </a:lnTo>
                <a:lnTo>
                  <a:pt x="9223" y="15220"/>
                </a:lnTo>
                <a:cubicBezTo>
                  <a:pt x="9223" y="15220"/>
                  <a:pt x="9445" y="15886"/>
                  <a:pt x="9445" y="15886"/>
                </a:cubicBezTo>
                <a:close/>
                <a:moveTo>
                  <a:pt x="9372" y="12259"/>
                </a:moveTo>
                <a:lnTo>
                  <a:pt x="7364" y="6873"/>
                </a:lnTo>
                <a:lnTo>
                  <a:pt x="5355" y="12259"/>
                </a:lnTo>
                <a:lnTo>
                  <a:pt x="0" y="12259"/>
                </a:lnTo>
                <a:lnTo>
                  <a:pt x="4351" y="15575"/>
                </a:lnTo>
                <a:lnTo>
                  <a:pt x="2343" y="21600"/>
                </a:lnTo>
                <a:lnTo>
                  <a:pt x="7364" y="17918"/>
                </a:lnTo>
                <a:lnTo>
                  <a:pt x="12384" y="21600"/>
                </a:lnTo>
                <a:lnTo>
                  <a:pt x="10376" y="15575"/>
                </a:lnTo>
                <a:lnTo>
                  <a:pt x="14727" y="12259"/>
                </a:lnTo>
                <a:cubicBezTo>
                  <a:pt x="14727" y="12259"/>
                  <a:pt x="9372" y="12259"/>
                  <a:pt x="9372" y="12259"/>
                </a:cubicBezTo>
                <a:close/>
                <a:moveTo>
                  <a:pt x="16781" y="7308"/>
                </a:moveTo>
                <a:lnTo>
                  <a:pt x="16200" y="6883"/>
                </a:lnTo>
                <a:lnTo>
                  <a:pt x="15619" y="7308"/>
                </a:lnTo>
                <a:lnTo>
                  <a:pt x="14426" y="8184"/>
                </a:lnTo>
                <a:lnTo>
                  <a:pt x="14922" y="6693"/>
                </a:lnTo>
                <a:lnTo>
                  <a:pt x="15143" y="6031"/>
                </a:lnTo>
                <a:lnTo>
                  <a:pt x="14590" y="5605"/>
                </a:lnTo>
                <a:lnTo>
                  <a:pt x="13682" y="4905"/>
                </a:lnTo>
                <a:lnTo>
                  <a:pt x="15408" y="4905"/>
                </a:lnTo>
                <a:lnTo>
                  <a:pt x="15647" y="4267"/>
                </a:lnTo>
                <a:lnTo>
                  <a:pt x="16200" y="2793"/>
                </a:lnTo>
                <a:lnTo>
                  <a:pt x="16754" y="4267"/>
                </a:lnTo>
                <a:lnTo>
                  <a:pt x="16992" y="4905"/>
                </a:lnTo>
                <a:lnTo>
                  <a:pt x="18718" y="4905"/>
                </a:lnTo>
                <a:lnTo>
                  <a:pt x="17810" y="5605"/>
                </a:lnTo>
                <a:lnTo>
                  <a:pt x="17257" y="6031"/>
                </a:lnTo>
                <a:lnTo>
                  <a:pt x="17478" y="6693"/>
                </a:lnTo>
                <a:lnTo>
                  <a:pt x="17975" y="8184"/>
                </a:lnTo>
                <a:cubicBezTo>
                  <a:pt x="17975" y="8184"/>
                  <a:pt x="16781" y="7308"/>
                  <a:pt x="16781" y="7308"/>
                </a:cubicBezTo>
                <a:close/>
                <a:moveTo>
                  <a:pt x="21600" y="3922"/>
                </a:moveTo>
                <a:lnTo>
                  <a:pt x="17673" y="3922"/>
                </a:lnTo>
                <a:lnTo>
                  <a:pt x="16200" y="0"/>
                </a:lnTo>
                <a:lnTo>
                  <a:pt x="14727" y="3922"/>
                </a:lnTo>
                <a:lnTo>
                  <a:pt x="10800" y="3922"/>
                </a:lnTo>
                <a:lnTo>
                  <a:pt x="13991" y="6382"/>
                </a:lnTo>
                <a:lnTo>
                  <a:pt x="12518" y="10800"/>
                </a:lnTo>
                <a:lnTo>
                  <a:pt x="16200" y="8100"/>
                </a:lnTo>
                <a:lnTo>
                  <a:pt x="19882" y="10800"/>
                </a:lnTo>
                <a:lnTo>
                  <a:pt x="18409" y="6382"/>
                </a:lnTo>
                <a:cubicBezTo>
                  <a:pt x="18409" y="6382"/>
                  <a:pt x="21600" y="3922"/>
                  <a:pt x="21600" y="392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1" name="Shape 2581">
            <a:extLst>
              <a:ext uri="{FF2B5EF4-FFF2-40B4-BE49-F238E27FC236}">
                <a16:creationId xmlns:a16="http://schemas.microsoft.com/office/drawing/2014/main" id="{1C0474E2-2E60-7F44-AB8A-AA6DEC004024}"/>
              </a:ext>
            </a:extLst>
          </p:cNvPr>
          <p:cNvSpPr/>
          <p:nvPr userDrawn="1"/>
        </p:nvSpPr>
        <p:spPr>
          <a:xfrm>
            <a:off x="6909242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33" y="11950"/>
                </a:moveTo>
                <a:lnTo>
                  <a:pt x="12831" y="14044"/>
                </a:lnTo>
                <a:lnTo>
                  <a:pt x="11135" y="12801"/>
                </a:lnTo>
                <a:lnTo>
                  <a:pt x="10555" y="12375"/>
                </a:lnTo>
                <a:lnTo>
                  <a:pt x="9974" y="12801"/>
                </a:lnTo>
                <a:lnTo>
                  <a:pt x="8277" y="14044"/>
                </a:lnTo>
                <a:lnTo>
                  <a:pt x="8976" y="11950"/>
                </a:lnTo>
                <a:lnTo>
                  <a:pt x="9195" y="11291"/>
                </a:lnTo>
                <a:lnTo>
                  <a:pt x="8647" y="10864"/>
                </a:lnTo>
                <a:lnTo>
                  <a:pt x="7280" y="9801"/>
                </a:lnTo>
                <a:lnTo>
                  <a:pt x="9560" y="9801"/>
                </a:lnTo>
                <a:lnTo>
                  <a:pt x="9799" y="9167"/>
                </a:lnTo>
                <a:lnTo>
                  <a:pt x="10555" y="7167"/>
                </a:lnTo>
                <a:lnTo>
                  <a:pt x="11310" y="9167"/>
                </a:lnTo>
                <a:lnTo>
                  <a:pt x="11549" y="9801"/>
                </a:lnTo>
                <a:lnTo>
                  <a:pt x="13829" y="9801"/>
                </a:lnTo>
                <a:lnTo>
                  <a:pt x="12462" y="10864"/>
                </a:lnTo>
                <a:lnTo>
                  <a:pt x="11914" y="11291"/>
                </a:lnTo>
                <a:cubicBezTo>
                  <a:pt x="11914" y="11291"/>
                  <a:pt x="12133" y="11950"/>
                  <a:pt x="12133" y="11950"/>
                </a:cubicBezTo>
                <a:close/>
                <a:moveTo>
                  <a:pt x="12228" y="8820"/>
                </a:moveTo>
                <a:lnTo>
                  <a:pt x="10555" y="4388"/>
                </a:lnTo>
                <a:lnTo>
                  <a:pt x="8881" y="8820"/>
                </a:lnTo>
                <a:lnTo>
                  <a:pt x="4418" y="8820"/>
                </a:lnTo>
                <a:lnTo>
                  <a:pt x="8044" y="11639"/>
                </a:lnTo>
                <a:lnTo>
                  <a:pt x="6371" y="16660"/>
                </a:lnTo>
                <a:lnTo>
                  <a:pt x="10555" y="13592"/>
                </a:lnTo>
                <a:lnTo>
                  <a:pt x="14738" y="16660"/>
                </a:lnTo>
                <a:lnTo>
                  <a:pt x="13065" y="11639"/>
                </a:lnTo>
                <a:lnTo>
                  <a:pt x="16691" y="8820"/>
                </a:lnTo>
                <a:cubicBezTo>
                  <a:pt x="16691" y="8820"/>
                  <a:pt x="12228" y="8820"/>
                  <a:pt x="12228" y="8820"/>
                </a:cubicBezTo>
                <a:close/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2" name="Shape 2582">
            <a:extLst>
              <a:ext uri="{FF2B5EF4-FFF2-40B4-BE49-F238E27FC236}">
                <a16:creationId xmlns:a16="http://schemas.microsoft.com/office/drawing/2014/main" id="{2835D918-4861-B14E-9AEE-6E763047B7E7}"/>
              </a:ext>
            </a:extLst>
          </p:cNvPr>
          <p:cNvSpPr/>
          <p:nvPr userDrawn="1"/>
        </p:nvSpPr>
        <p:spPr>
          <a:xfrm>
            <a:off x="7975764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4419"/>
                </a:moveTo>
                <a:lnTo>
                  <a:pt x="9327" y="4419"/>
                </a:lnTo>
                <a:cubicBezTo>
                  <a:pt x="9056" y="4419"/>
                  <a:pt x="8836" y="4638"/>
                  <a:pt x="8836" y="4909"/>
                </a:cubicBezTo>
                <a:cubicBezTo>
                  <a:pt x="8836" y="5181"/>
                  <a:pt x="9056" y="5400"/>
                  <a:pt x="9327" y="5400"/>
                </a:cubicBezTo>
                <a:lnTo>
                  <a:pt x="18164" y="5400"/>
                </a:lnTo>
                <a:cubicBezTo>
                  <a:pt x="18435" y="5400"/>
                  <a:pt x="18655" y="5181"/>
                  <a:pt x="18655" y="4909"/>
                </a:cubicBezTo>
                <a:cubicBezTo>
                  <a:pt x="18655" y="4638"/>
                  <a:pt x="18435" y="4419"/>
                  <a:pt x="18164" y="4419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164" y="10310"/>
                </a:moveTo>
                <a:lnTo>
                  <a:pt x="9327" y="10310"/>
                </a:lnTo>
                <a:cubicBezTo>
                  <a:pt x="9056" y="10310"/>
                  <a:pt x="8836" y="10529"/>
                  <a:pt x="8836" y="10800"/>
                </a:cubicBezTo>
                <a:cubicBezTo>
                  <a:pt x="8836" y="11072"/>
                  <a:pt x="9056" y="11291"/>
                  <a:pt x="9327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5445" y="16155"/>
                </a:moveTo>
                <a:lnTo>
                  <a:pt x="4909" y="14728"/>
                </a:lnTo>
                <a:lnTo>
                  <a:pt x="4374" y="16155"/>
                </a:lnTo>
                <a:lnTo>
                  <a:pt x="2945" y="16155"/>
                </a:lnTo>
                <a:lnTo>
                  <a:pt x="4106" y="17048"/>
                </a:lnTo>
                <a:lnTo>
                  <a:pt x="3571" y="18655"/>
                </a:lnTo>
                <a:lnTo>
                  <a:pt x="4909" y="17673"/>
                </a:lnTo>
                <a:lnTo>
                  <a:pt x="6248" y="18655"/>
                </a:lnTo>
                <a:lnTo>
                  <a:pt x="5713" y="17048"/>
                </a:lnTo>
                <a:lnTo>
                  <a:pt x="6873" y="16155"/>
                </a:lnTo>
                <a:cubicBezTo>
                  <a:pt x="6873" y="16155"/>
                  <a:pt x="5445" y="16155"/>
                  <a:pt x="5445" y="16155"/>
                </a:cubicBezTo>
                <a:close/>
                <a:moveTo>
                  <a:pt x="4909" y="8836"/>
                </a:moveTo>
                <a:lnTo>
                  <a:pt x="4374" y="10265"/>
                </a:lnTo>
                <a:lnTo>
                  <a:pt x="2945" y="10265"/>
                </a:lnTo>
                <a:lnTo>
                  <a:pt x="4106" y="11157"/>
                </a:lnTo>
                <a:lnTo>
                  <a:pt x="3571" y="12764"/>
                </a:lnTo>
                <a:lnTo>
                  <a:pt x="4909" y="11782"/>
                </a:lnTo>
                <a:lnTo>
                  <a:pt x="6248" y="12764"/>
                </a:lnTo>
                <a:lnTo>
                  <a:pt x="5713" y="11157"/>
                </a:lnTo>
                <a:lnTo>
                  <a:pt x="6873" y="10265"/>
                </a:lnTo>
                <a:lnTo>
                  <a:pt x="5445" y="10265"/>
                </a:lnTo>
                <a:cubicBezTo>
                  <a:pt x="5445" y="10265"/>
                  <a:pt x="4909" y="8836"/>
                  <a:pt x="4909" y="8836"/>
                </a:cubicBezTo>
                <a:close/>
                <a:moveTo>
                  <a:pt x="4909" y="2945"/>
                </a:moveTo>
                <a:lnTo>
                  <a:pt x="4374" y="4374"/>
                </a:lnTo>
                <a:lnTo>
                  <a:pt x="2945" y="4374"/>
                </a:lnTo>
                <a:lnTo>
                  <a:pt x="4106" y="5266"/>
                </a:lnTo>
                <a:lnTo>
                  <a:pt x="3571" y="6873"/>
                </a:lnTo>
                <a:lnTo>
                  <a:pt x="4909" y="5891"/>
                </a:lnTo>
                <a:lnTo>
                  <a:pt x="6248" y="6873"/>
                </a:lnTo>
                <a:lnTo>
                  <a:pt x="5713" y="5266"/>
                </a:lnTo>
                <a:lnTo>
                  <a:pt x="6873" y="4374"/>
                </a:lnTo>
                <a:lnTo>
                  <a:pt x="5445" y="4374"/>
                </a:lnTo>
                <a:cubicBezTo>
                  <a:pt x="5445" y="4374"/>
                  <a:pt x="4909" y="2945"/>
                  <a:pt x="4909" y="2945"/>
                </a:cubicBezTo>
                <a:close/>
                <a:moveTo>
                  <a:pt x="18164" y="16200"/>
                </a:moveTo>
                <a:lnTo>
                  <a:pt x="9327" y="16200"/>
                </a:lnTo>
                <a:cubicBezTo>
                  <a:pt x="9056" y="16200"/>
                  <a:pt x="8836" y="16420"/>
                  <a:pt x="8836" y="16691"/>
                </a:cubicBezTo>
                <a:cubicBezTo>
                  <a:pt x="8836" y="16962"/>
                  <a:pt x="9056" y="17182"/>
                  <a:pt x="9327" y="17182"/>
                </a:cubicBezTo>
                <a:lnTo>
                  <a:pt x="18164" y="17182"/>
                </a:lnTo>
                <a:cubicBezTo>
                  <a:pt x="18435" y="17182"/>
                  <a:pt x="18655" y="16962"/>
                  <a:pt x="18655" y="16691"/>
                </a:cubicBezTo>
                <a:cubicBezTo>
                  <a:pt x="18655" y="16420"/>
                  <a:pt x="18435" y="16200"/>
                  <a:pt x="18164" y="16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3" name="Shape 2583">
            <a:extLst>
              <a:ext uri="{FF2B5EF4-FFF2-40B4-BE49-F238E27FC236}">
                <a16:creationId xmlns:a16="http://schemas.microsoft.com/office/drawing/2014/main" id="{B6094587-C3AC-C24E-8356-06CEBC2282F3}"/>
              </a:ext>
            </a:extLst>
          </p:cNvPr>
          <p:cNvSpPr/>
          <p:nvPr userDrawn="1"/>
        </p:nvSpPr>
        <p:spPr>
          <a:xfrm>
            <a:off x="9042286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4" name="Shape 2584">
            <a:extLst>
              <a:ext uri="{FF2B5EF4-FFF2-40B4-BE49-F238E27FC236}">
                <a16:creationId xmlns:a16="http://schemas.microsoft.com/office/drawing/2014/main" id="{4ED90DC1-F17D-B648-A1C0-B6FEF15AD003}"/>
              </a:ext>
            </a:extLst>
          </p:cNvPr>
          <p:cNvSpPr/>
          <p:nvPr userDrawn="1"/>
        </p:nvSpPr>
        <p:spPr>
          <a:xfrm>
            <a:off x="10108808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17673"/>
                </a:moveTo>
                <a:cubicBezTo>
                  <a:pt x="10445" y="17673"/>
                  <a:pt x="10567" y="17618"/>
                  <a:pt x="10656" y="17529"/>
                </a:cubicBezTo>
                <a:lnTo>
                  <a:pt x="12620" y="15565"/>
                </a:lnTo>
                <a:cubicBezTo>
                  <a:pt x="12709" y="15477"/>
                  <a:pt x="12764" y="15354"/>
                  <a:pt x="12764" y="15218"/>
                </a:cubicBezTo>
                <a:cubicBezTo>
                  <a:pt x="12764" y="14947"/>
                  <a:pt x="12544" y="14728"/>
                  <a:pt x="12273" y="14728"/>
                </a:cubicBezTo>
                <a:cubicBezTo>
                  <a:pt x="12137" y="14728"/>
                  <a:pt x="12014" y="14782"/>
                  <a:pt x="11926" y="14871"/>
                </a:cubicBezTo>
                <a:lnTo>
                  <a:pt x="9962" y="16835"/>
                </a:lnTo>
                <a:cubicBezTo>
                  <a:pt x="9873" y="16924"/>
                  <a:pt x="9818" y="17046"/>
                  <a:pt x="9818" y="17183"/>
                </a:cubicBezTo>
                <a:cubicBezTo>
                  <a:pt x="9818" y="17453"/>
                  <a:pt x="10038" y="17673"/>
                  <a:pt x="10309" y="17673"/>
                </a:cubicBezTo>
                <a:moveTo>
                  <a:pt x="10309" y="20415"/>
                </a:moveTo>
                <a:lnTo>
                  <a:pt x="982" y="11088"/>
                </a:lnTo>
                <a:lnTo>
                  <a:pt x="982" y="4418"/>
                </a:lnTo>
                <a:cubicBezTo>
                  <a:pt x="982" y="4147"/>
                  <a:pt x="1201" y="3927"/>
                  <a:pt x="1473" y="3927"/>
                </a:cubicBezTo>
                <a:lnTo>
                  <a:pt x="8142" y="3927"/>
                </a:lnTo>
                <a:lnTo>
                  <a:pt x="17469" y="13255"/>
                </a:lnTo>
                <a:cubicBezTo>
                  <a:pt x="17469" y="13255"/>
                  <a:pt x="10309" y="20415"/>
                  <a:pt x="10309" y="20415"/>
                </a:cubicBezTo>
                <a:close/>
                <a:moveTo>
                  <a:pt x="8693" y="3090"/>
                </a:moveTo>
                <a:cubicBezTo>
                  <a:pt x="8604" y="3001"/>
                  <a:pt x="8481" y="2945"/>
                  <a:pt x="8345" y="2945"/>
                </a:cubicBezTo>
                <a:lnTo>
                  <a:pt x="1473" y="2945"/>
                </a:lnTo>
                <a:cubicBezTo>
                  <a:pt x="660" y="2945"/>
                  <a:pt x="0" y="3605"/>
                  <a:pt x="0" y="4418"/>
                </a:cubicBezTo>
                <a:lnTo>
                  <a:pt x="0" y="11291"/>
                </a:lnTo>
                <a:cubicBezTo>
                  <a:pt x="0" y="11427"/>
                  <a:pt x="55" y="11549"/>
                  <a:pt x="144" y="11638"/>
                </a:cubicBezTo>
                <a:lnTo>
                  <a:pt x="9962" y="21456"/>
                </a:lnTo>
                <a:cubicBezTo>
                  <a:pt x="10051" y="21546"/>
                  <a:pt x="10174" y="21600"/>
                  <a:pt x="10309" y="21600"/>
                </a:cubicBezTo>
                <a:cubicBezTo>
                  <a:pt x="10445" y="21600"/>
                  <a:pt x="10567" y="21546"/>
                  <a:pt x="10656" y="21456"/>
                </a:cubicBezTo>
                <a:lnTo>
                  <a:pt x="18511" y="13602"/>
                </a:lnTo>
                <a:cubicBezTo>
                  <a:pt x="18600" y="13513"/>
                  <a:pt x="18655" y="13390"/>
                  <a:pt x="18655" y="13255"/>
                </a:cubicBezTo>
                <a:cubicBezTo>
                  <a:pt x="18655" y="13119"/>
                  <a:pt x="18599" y="12997"/>
                  <a:pt x="18511" y="12908"/>
                </a:cubicBezTo>
                <a:cubicBezTo>
                  <a:pt x="18511" y="12908"/>
                  <a:pt x="8693" y="3090"/>
                  <a:pt x="8693" y="3090"/>
                </a:cubicBezTo>
                <a:close/>
                <a:moveTo>
                  <a:pt x="7855" y="15218"/>
                </a:moveTo>
                <a:cubicBezTo>
                  <a:pt x="7855" y="15490"/>
                  <a:pt x="8074" y="15709"/>
                  <a:pt x="8345" y="15709"/>
                </a:cubicBezTo>
                <a:cubicBezTo>
                  <a:pt x="8481" y="15709"/>
                  <a:pt x="8604" y="15655"/>
                  <a:pt x="8693" y="15565"/>
                </a:cubicBezTo>
                <a:lnTo>
                  <a:pt x="9183" y="15074"/>
                </a:lnTo>
                <a:cubicBezTo>
                  <a:pt x="9273" y="14986"/>
                  <a:pt x="9327" y="14863"/>
                  <a:pt x="9327" y="14728"/>
                </a:cubicBezTo>
                <a:cubicBezTo>
                  <a:pt x="9327" y="14456"/>
                  <a:pt x="9108" y="14236"/>
                  <a:pt x="8836" y="14236"/>
                </a:cubicBezTo>
                <a:cubicBezTo>
                  <a:pt x="8701" y="14236"/>
                  <a:pt x="8578" y="14291"/>
                  <a:pt x="8489" y="14381"/>
                </a:cubicBezTo>
                <a:lnTo>
                  <a:pt x="7998" y="14871"/>
                </a:lnTo>
                <a:cubicBezTo>
                  <a:pt x="7910" y="14961"/>
                  <a:pt x="7855" y="15083"/>
                  <a:pt x="7855" y="15218"/>
                </a:cubicBezTo>
                <a:moveTo>
                  <a:pt x="21456" y="9962"/>
                </a:moveTo>
                <a:lnTo>
                  <a:pt x="11638" y="144"/>
                </a:lnTo>
                <a:cubicBezTo>
                  <a:pt x="11549" y="55"/>
                  <a:pt x="11427" y="0"/>
                  <a:pt x="11291" y="0"/>
                </a:cubicBezTo>
                <a:lnTo>
                  <a:pt x="4418" y="0"/>
                </a:lnTo>
                <a:cubicBezTo>
                  <a:pt x="3605" y="0"/>
                  <a:pt x="2945" y="660"/>
                  <a:pt x="2945" y="1473"/>
                </a:cubicBezTo>
                <a:cubicBezTo>
                  <a:pt x="2945" y="1744"/>
                  <a:pt x="3165" y="1964"/>
                  <a:pt x="3436" y="1964"/>
                </a:cubicBezTo>
                <a:cubicBezTo>
                  <a:pt x="3708" y="1964"/>
                  <a:pt x="3927" y="1744"/>
                  <a:pt x="3927" y="1473"/>
                </a:cubicBezTo>
                <a:cubicBezTo>
                  <a:pt x="3927" y="1202"/>
                  <a:pt x="4147" y="982"/>
                  <a:pt x="4418" y="982"/>
                </a:cubicBezTo>
                <a:lnTo>
                  <a:pt x="11088" y="982"/>
                </a:lnTo>
                <a:lnTo>
                  <a:pt x="20415" y="10310"/>
                </a:lnTo>
                <a:lnTo>
                  <a:pt x="19289" y="11435"/>
                </a:lnTo>
                <a:cubicBezTo>
                  <a:pt x="19201" y="11524"/>
                  <a:pt x="19145" y="11646"/>
                  <a:pt x="19145" y="11782"/>
                </a:cubicBezTo>
                <a:cubicBezTo>
                  <a:pt x="19145" y="12053"/>
                  <a:pt x="19366" y="12273"/>
                  <a:pt x="19636" y="12273"/>
                </a:cubicBezTo>
                <a:cubicBezTo>
                  <a:pt x="19772" y="12273"/>
                  <a:pt x="19895" y="12218"/>
                  <a:pt x="19983" y="12129"/>
                </a:cubicBezTo>
                <a:lnTo>
                  <a:pt x="21456" y="10656"/>
                </a:lnTo>
                <a:cubicBezTo>
                  <a:pt x="21545" y="10567"/>
                  <a:pt x="21600" y="10445"/>
                  <a:pt x="21600" y="10310"/>
                </a:cubicBezTo>
                <a:cubicBezTo>
                  <a:pt x="21600" y="10174"/>
                  <a:pt x="21545" y="10051"/>
                  <a:pt x="21456" y="9962"/>
                </a:cubicBezTo>
                <a:moveTo>
                  <a:pt x="10309" y="13745"/>
                </a:moveTo>
                <a:cubicBezTo>
                  <a:pt x="10445" y="13745"/>
                  <a:pt x="10567" y="13691"/>
                  <a:pt x="10656" y="13602"/>
                </a:cubicBezTo>
                <a:lnTo>
                  <a:pt x="11638" y="12620"/>
                </a:lnTo>
                <a:cubicBezTo>
                  <a:pt x="11727" y="12531"/>
                  <a:pt x="11782" y="12408"/>
                  <a:pt x="11782" y="12273"/>
                </a:cubicBezTo>
                <a:cubicBezTo>
                  <a:pt x="11782" y="12002"/>
                  <a:pt x="11562" y="11782"/>
                  <a:pt x="11291" y="11782"/>
                </a:cubicBezTo>
                <a:cubicBezTo>
                  <a:pt x="11156" y="11782"/>
                  <a:pt x="11033" y="11837"/>
                  <a:pt x="10944" y="11926"/>
                </a:cubicBezTo>
                <a:lnTo>
                  <a:pt x="9962" y="12908"/>
                </a:lnTo>
                <a:cubicBezTo>
                  <a:pt x="9873" y="12997"/>
                  <a:pt x="9818" y="13119"/>
                  <a:pt x="9818" y="13255"/>
                </a:cubicBezTo>
                <a:cubicBezTo>
                  <a:pt x="9818" y="13526"/>
                  <a:pt x="10038" y="13745"/>
                  <a:pt x="10309" y="13745"/>
                </a:cubicBezTo>
                <a:moveTo>
                  <a:pt x="4418" y="7855"/>
                </a:moveTo>
                <a:cubicBezTo>
                  <a:pt x="4147" y="7855"/>
                  <a:pt x="3927" y="7635"/>
                  <a:pt x="3927" y="7364"/>
                </a:cubicBezTo>
                <a:cubicBezTo>
                  <a:pt x="3927" y="7093"/>
                  <a:pt x="4147" y="6873"/>
                  <a:pt x="4418" y="6873"/>
                </a:cubicBezTo>
                <a:cubicBezTo>
                  <a:pt x="4690" y="6873"/>
                  <a:pt x="4909" y="7093"/>
                  <a:pt x="4909" y="7364"/>
                </a:cubicBezTo>
                <a:cubicBezTo>
                  <a:pt x="4909" y="7635"/>
                  <a:pt x="4690" y="7855"/>
                  <a:pt x="4418" y="7855"/>
                </a:cubicBezTo>
                <a:moveTo>
                  <a:pt x="4418" y="5891"/>
                </a:moveTo>
                <a:cubicBezTo>
                  <a:pt x="3605" y="5891"/>
                  <a:pt x="2945" y="6551"/>
                  <a:pt x="2945" y="7364"/>
                </a:cubicBezTo>
                <a:cubicBezTo>
                  <a:pt x="2945" y="8177"/>
                  <a:pt x="3605" y="8837"/>
                  <a:pt x="4418" y="8837"/>
                </a:cubicBezTo>
                <a:cubicBezTo>
                  <a:pt x="5232" y="8837"/>
                  <a:pt x="5891" y="8177"/>
                  <a:pt x="5891" y="7364"/>
                </a:cubicBezTo>
                <a:cubicBezTo>
                  <a:pt x="5891" y="6551"/>
                  <a:pt x="5232" y="5891"/>
                  <a:pt x="4418" y="58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5" name="Shape 2585">
            <a:extLst>
              <a:ext uri="{FF2B5EF4-FFF2-40B4-BE49-F238E27FC236}">
                <a16:creationId xmlns:a16="http://schemas.microsoft.com/office/drawing/2014/main" id="{0B4AEA59-2A7A-AF41-801E-2774B9CADA18}"/>
              </a:ext>
            </a:extLst>
          </p:cNvPr>
          <p:cNvSpPr/>
          <p:nvPr userDrawn="1"/>
        </p:nvSpPr>
        <p:spPr>
          <a:xfrm>
            <a:off x="11254362" y="489086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00" y="14727"/>
                </a:moveTo>
                <a:lnTo>
                  <a:pt x="5400" y="14727"/>
                </a:lnTo>
                <a:cubicBezTo>
                  <a:pt x="5069" y="14727"/>
                  <a:pt x="4800" y="14947"/>
                  <a:pt x="4800" y="15218"/>
                </a:cubicBezTo>
                <a:cubicBezTo>
                  <a:pt x="4800" y="15490"/>
                  <a:pt x="5069" y="15709"/>
                  <a:pt x="5400" y="15709"/>
                </a:cubicBezTo>
                <a:lnTo>
                  <a:pt x="9000" y="15709"/>
                </a:lnTo>
                <a:cubicBezTo>
                  <a:pt x="9331" y="15709"/>
                  <a:pt x="9600" y="15490"/>
                  <a:pt x="9600" y="15218"/>
                </a:cubicBezTo>
                <a:cubicBezTo>
                  <a:pt x="9600" y="14947"/>
                  <a:pt x="9331" y="14727"/>
                  <a:pt x="9000" y="14727"/>
                </a:cubicBezTo>
                <a:moveTo>
                  <a:pt x="20400" y="2579"/>
                </a:moveTo>
                <a:cubicBezTo>
                  <a:pt x="18840" y="3757"/>
                  <a:pt x="15638" y="4614"/>
                  <a:pt x="12466" y="4845"/>
                </a:cubicBezTo>
                <a:cubicBezTo>
                  <a:pt x="12197" y="4307"/>
                  <a:pt x="11554" y="3927"/>
                  <a:pt x="10800" y="3927"/>
                </a:cubicBezTo>
                <a:cubicBezTo>
                  <a:pt x="10046" y="3927"/>
                  <a:pt x="9403" y="4307"/>
                  <a:pt x="9135" y="4845"/>
                </a:cubicBezTo>
                <a:cubicBezTo>
                  <a:pt x="5962" y="4614"/>
                  <a:pt x="2760" y="3757"/>
                  <a:pt x="1200" y="2579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2579"/>
                  <a:pt x="20400" y="2579"/>
                </a:cubicBezTo>
                <a:close/>
                <a:moveTo>
                  <a:pt x="10200" y="5400"/>
                </a:moveTo>
                <a:cubicBezTo>
                  <a:pt x="10200" y="5129"/>
                  <a:pt x="10469" y="4909"/>
                  <a:pt x="10800" y="4909"/>
                </a:cubicBezTo>
                <a:cubicBezTo>
                  <a:pt x="11131" y="4909"/>
                  <a:pt x="11400" y="5129"/>
                  <a:pt x="11400" y="5400"/>
                </a:cubicBezTo>
                <a:cubicBezTo>
                  <a:pt x="11400" y="5672"/>
                  <a:pt x="11131" y="5891"/>
                  <a:pt x="10800" y="5891"/>
                </a:cubicBezTo>
                <a:cubicBezTo>
                  <a:pt x="10469" y="5891"/>
                  <a:pt x="10200" y="5672"/>
                  <a:pt x="10200" y="5400"/>
                </a:cubicBezTo>
                <a:moveTo>
                  <a:pt x="20400" y="19636"/>
                </a:moveTo>
                <a:cubicBezTo>
                  <a:pt x="20400" y="20178"/>
                  <a:pt x="19862" y="20619"/>
                  <a:pt x="19200" y="20619"/>
                </a:cubicBezTo>
                <a:lnTo>
                  <a:pt x="2400" y="20619"/>
                </a:lnTo>
                <a:cubicBezTo>
                  <a:pt x="1738" y="20619"/>
                  <a:pt x="1200" y="20178"/>
                  <a:pt x="1200" y="19636"/>
                </a:cubicBezTo>
                <a:lnTo>
                  <a:pt x="1200" y="3859"/>
                </a:lnTo>
                <a:cubicBezTo>
                  <a:pt x="3007" y="4894"/>
                  <a:pt x="6118" y="5617"/>
                  <a:pt x="9086" y="5827"/>
                </a:cubicBezTo>
                <a:cubicBezTo>
                  <a:pt x="9311" y="6431"/>
                  <a:pt x="9988" y="6873"/>
                  <a:pt x="10800" y="6873"/>
                </a:cubicBezTo>
                <a:cubicBezTo>
                  <a:pt x="11611" y="6873"/>
                  <a:pt x="12289" y="6431"/>
                  <a:pt x="12514" y="5827"/>
                </a:cubicBezTo>
                <a:cubicBezTo>
                  <a:pt x="15482" y="5617"/>
                  <a:pt x="18593" y="4894"/>
                  <a:pt x="20400" y="3859"/>
                </a:cubicBezTo>
                <a:cubicBezTo>
                  <a:pt x="20400" y="3859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7800" y="16691"/>
                </a:moveTo>
                <a:lnTo>
                  <a:pt x="5400" y="16691"/>
                </a:lnTo>
                <a:cubicBezTo>
                  <a:pt x="5069" y="16691"/>
                  <a:pt x="4800" y="16911"/>
                  <a:pt x="4800" y="17182"/>
                </a:cubicBezTo>
                <a:cubicBezTo>
                  <a:pt x="4800" y="17453"/>
                  <a:pt x="5069" y="17673"/>
                  <a:pt x="5400" y="17673"/>
                </a:cubicBezTo>
                <a:lnTo>
                  <a:pt x="7800" y="17673"/>
                </a:lnTo>
                <a:cubicBezTo>
                  <a:pt x="8131" y="17673"/>
                  <a:pt x="8400" y="17453"/>
                  <a:pt x="8400" y="17182"/>
                </a:cubicBezTo>
                <a:cubicBezTo>
                  <a:pt x="8400" y="16911"/>
                  <a:pt x="8131" y="16691"/>
                  <a:pt x="7800" y="166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5" name="Shape 2595">
            <a:extLst>
              <a:ext uri="{FF2B5EF4-FFF2-40B4-BE49-F238E27FC236}">
                <a16:creationId xmlns:a16="http://schemas.microsoft.com/office/drawing/2014/main" id="{AE7C5429-8864-E541-978B-EC895A9E864E}"/>
              </a:ext>
            </a:extLst>
          </p:cNvPr>
          <p:cNvSpPr/>
          <p:nvPr userDrawn="1"/>
        </p:nvSpPr>
        <p:spPr>
          <a:xfrm>
            <a:off x="11251511" y="1557033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4040"/>
                </a:moveTo>
                <a:lnTo>
                  <a:pt x="14236" y="14040"/>
                </a:lnTo>
                <a:cubicBezTo>
                  <a:pt x="14507" y="14040"/>
                  <a:pt x="14727" y="13799"/>
                  <a:pt x="14727" y="13500"/>
                </a:cubicBezTo>
                <a:cubicBezTo>
                  <a:pt x="14727" y="13202"/>
                  <a:pt x="14507" y="12960"/>
                  <a:pt x="14236" y="12960"/>
                </a:cubicBezTo>
                <a:lnTo>
                  <a:pt x="7364" y="12960"/>
                </a:lnTo>
                <a:cubicBezTo>
                  <a:pt x="7093" y="12960"/>
                  <a:pt x="6873" y="13202"/>
                  <a:pt x="6873" y="13500"/>
                </a:cubicBezTo>
                <a:cubicBezTo>
                  <a:pt x="6873" y="13799"/>
                  <a:pt x="7093" y="14040"/>
                  <a:pt x="7364" y="14040"/>
                </a:cubicBezTo>
                <a:moveTo>
                  <a:pt x="7364" y="11880"/>
                </a:moveTo>
                <a:lnTo>
                  <a:pt x="18164" y="11880"/>
                </a:lnTo>
                <a:cubicBezTo>
                  <a:pt x="18434" y="11880"/>
                  <a:pt x="18655" y="11639"/>
                  <a:pt x="18655" y="11340"/>
                </a:cubicBezTo>
                <a:cubicBezTo>
                  <a:pt x="18655" y="11042"/>
                  <a:pt x="18434" y="10800"/>
                  <a:pt x="18164" y="10800"/>
                </a:cubicBezTo>
                <a:lnTo>
                  <a:pt x="7364" y="10800"/>
                </a:lnTo>
                <a:cubicBezTo>
                  <a:pt x="7093" y="10800"/>
                  <a:pt x="6873" y="11042"/>
                  <a:pt x="6873" y="11340"/>
                </a:cubicBezTo>
                <a:cubicBezTo>
                  <a:pt x="6873" y="11639"/>
                  <a:pt x="7093" y="11880"/>
                  <a:pt x="7364" y="11880"/>
                </a:cubicBezTo>
                <a:moveTo>
                  <a:pt x="20618" y="19440"/>
                </a:moveTo>
                <a:lnTo>
                  <a:pt x="18605" y="19440"/>
                </a:lnTo>
                <a:cubicBezTo>
                  <a:pt x="18378" y="18208"/>
                  <a:pt x="17387" y="17280"/>
                  <a:pt x="16200" y="17280"/>
                </a:cubicBezTo>
                <a:cubicBezTo>
                  <a:pt x="15013" y="17280"/>
                  <a:pt x="14022" y="18208"/>
                  <a:pt x="13795" y="19440"/>
                </a:cubicBezTo>
                <a:lnTo>
                  <a:pt x="11732" y="19440"/>
                </a:lnTo>
                <a:cubicBezTo>
                  <a:pt x="11505" y="18208"/>
                  <a:pt x="10515" y="17280"/>
                  <a:pt x="9327" y="17280"/>
                </a:cubicBezTo>
                <a:cubicBezTo>
                  <a:pt x="8140" y="17280"/>
                  <a:pt x="7150" y="18208"/>
                  <a:pt x="6922" y="19440"/>
                </a:cubicBezTo>
                <a:lnTo>
                  <a:pt x="4909" y="19440"/>
                </a:lnTo>
                <a:lnTo>
                  <a:pt x="4909" y="5400"/>
                </a:lnTo>
                <a:lnTo>
                  <a:pt x="20618" y="5400"/>
                </a:lnTo>
                <a:cubicBezTo>
                  <a:pt x="20618" y="5400"/>
                  <a:pt x="20618" y="19440"/>
                  <a:pt x="20618" y="19440"/>
                </a:cubicBezTo>
                <a:close/>
                <a:moveTo>
                  <a:pt x="20618" y="4320"/>
                </a:moveTo>
                <a:lnTo>
                  <a:pt x="4909" y="4320"/>
                </a:lnTo>
                <a:cubicBezTo>
                  <a:pt x="4367" y="4320"/>
                  <a:pt x="3927" y="4804"/>
                  <a:pt x="3927" y="5400"/>
                </a:cubicBezTo>
                <a:lnTo>
                  <a:pt x="3927" y="19440"/>
                </a:lnTo>
                <a:cubicBezTo>
                  <a:pt x="3927" y="20036"/>
                  <a:pt x="4367" y="20520"/>
                  <a:pt x="4909" y="20520"/>
                </a:cubicBezTo>
                <a:lnTo>
                  <a:pt x="7364" y="20520"/>
                </a:lnTo>
                <a:cubicBezTo>
                  <a:pt x="7634" y="20520"/>
                  <a:pt x="7855" y="20279"/>
                  <a:pt x="7855" y="19980"/>
                </a:cubicBezTo>
                <a:cubicBezTo>
                  <a:pt x="7855" y="19085"/>
                  <a:pt x="8514" y="18360"/>
                  <a:pt x="9327" y="18360"/>
                </a:cubicBezTo>
                <a:cubicBezTo>
                  <a:pt x="10141" y="18360"/>
                  <a:pt x="10800" y="19085"/>
                  <a:pt x="10800" y="19980"/>
                </a:cubicBezTo>
                <a:cubicBezTo>
                  <a:pt x="10800" y="20279"/>
                  <a:pt x="11020" y="20520"/>
                  <a:pt x="11291" y="20520"/>
                </a:cubicBezTo>
                <a:lnTo>
                  <a:pt x="14236" y="20520"/>
                </a:lnTo>
                <a:cubicBezTo>
                  <a:pt x="14507" y="20520"/>
                  <a:pt x="14727" y="20279"/>
                  <a:pt x="14727" y="19980"/>
                </a:cubicBezTo>
                <a:cubicBezTo>
                  <a:pt x="14727" y="19085"/>
                  <a:pt x="15386" y="18360"/>
                  <a:pt x="16200" y="18360"/>
                </a:cubicBezTo>
                <a:cubicBezTo>
                  <a:pt x="17014" y="18360"/>
                  <a:pt x="17673" y="19085"/>
                  <a:pt x="17673" y="19980"/>
                </a:cubicBezTo>
                <a:cubicBezTo>
                  <a:pt x="17673" y="20279"/>
                  <a:pt x="17893" y="20520"/>
                  <a:pt x="18164" y="20520"/>
                </a:cubicBezTo>
                <a:lnTo>
                  <a:pt x="20618" y="20520"/>
                </a:lnTo>
                <a:cubicBezTo>
                  <a:pt x="21160" y="20520"/>
                  <a:pt x="21600" y="20036"/>
                  <a:pt x="21600" y="19440"/>
                </a:cubicBezTo>
                <a:lnTo>
                  <a:pt x="21600" y="5400"/>
                </a:lnTo>
                <a:cubicBezTo>
                  <a:pt x="21600" y="4804"/>
                  <a:pt x="21160" y="4320"/>
                  <a:pt x="20618" y="4320"/>
                </a:cubicBezTo>
                <a:moveTo>
                  <a:pt x="7364" y="9720"/>
                </a:moveTo>
                <a:lnTo>
                  <a:pt x="18164" y="9720"/>
                </a:lnTo>
                <a:cubicBezTo>
                  <a:pt x="18434" y="9720"/>
                  <a:pt x="18655" y="9479"/>
                  <a:pt x="18655" y="9180"/>
                </a:cubicBezTo>
                <a:cubicBezTo>
                  <a:pt x="18655" y="8882"/>
                  <a:pt x="18434" y="8640"/>
                  <a:pt x="18164" y="8640"/>
                </a:cubicBezTo>
                <a:lnTo>
                  <a:pt x="7364" y="8640"/>
                </a:lnTo>
                <a:cubicBezTo>
                  <a:pt x="7093" y="8640"/>
                  <a:pt x="6873" y="8882"/>
                  <a:pt x="6873" y="9180"/>
                </a:cubicBezTo>
                <a:cubicBezTo>
                  <a:pt x="6873" y="9479"/>
                  <a:pt x="7093" y="9720"/>
                  <a:pt x="7364" y="9720"/>
                </a:cubicBezTo>
                <a:moveTo>
                  <a:pt x="9327" y="19440"/>
                </a:moveTo>
                <a:cubicBezTo>
                  <a:pt x="9056" y="19440"/>
                  <a:pt x="8836" y="19682"/>
                  <a:pt x="8836" y="19980"/>
                </a:cubicBezTo>
                <a:lnTo>
                  <a:pt x="8836" y="21060"/>
                </a:lnTo>
                <a:cubicBezTo>
                  <a:pt x="8836" y="21359"/>
                  <a:pt x="9056" y="21600"/>
                  <a:pt x="9327" y="21600"/>
                </a:cubicBezTo>
                <a:cubicBezTo>
                  <a:pt x="9598" y="21600"/>
                  <a:pt x="9818" y="21359"/>
                  <a:pt x="9818" y="21060"/>
                </a:cubicBezTo>
                <a:lnTo>
                  <a:pt x="9818" y="19980"/>
                </a:lnTo>
                <a:cubicBezTo>
                  <a:pt x="9818" y="19682"/>
                  <a:pt x="9598" y="19440"/>
                  <a:pt x="9327" y="19440"/>
                </a:cubicBezTo>
                <a:moveTo>
                  <a:pt x="2455" y="15120"/>
                </a:moveTo>
                <a:lnTo>
                  <a:pt x="982" y="15120"/>
                </a:lnTo>
                <a:lnTo>
                  <a:pt x="982" y="1080"/>
                </a:lnTo>
                <a:lnTo>
                  <a:pt x="16691" y="1080"/>
                </a:lnTo>
                <a:lnTo>
                  <a:pt x="16691" y="2700"/>
                </a:lnTo>
                <a:cubicBezTo>
                  <a:pt x="16691" y="2999"/>
                  <a:pt x="16911" y="3240"/>
                  <a:pt x="17182" y="3240"/>
                </a:cubicBezTo>
                <a:cubicBezTo>
                  <a:pt x="17453" y="3240"/>
                  <a:pt x="17673" y="2999"/>
                  <a:pt x="17673" y="2700"/>
                </a:cubicBezTo>
                <a:lnTo>
                  <a:pt x="17673" y="1080"/>
                </a:lnTo>
                <a:cubicBezTo>
                  <a:pt x="17673" y="484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15120"/>
                </a:lnTo>
                <a:cubicBezTo>
                  <a:pt x="0" y="15716"/>
                  <a:pt x="440" y="16201"/>
                  <a:pt x="982" y="16201"/>
                </a:cubicBezTo>
                <a:lnTo>
                  <a:pt x="2455" y="16201"/>
                </a:lnTo>
                <a:cubicBezTo>
                  <a:pt x="2725" y="16201"/>
                  <a:pt x="2945" y="15959"/>
                  <a:pt x="2945" y="15660"/>
                </a:cubicBezTo>
                <a:cubicBezTo>
                  <a:pt x="2945" y="15362"/>
                  <a:pt x="2725" y="15120"/>
                  <a:pt x="2455" y="15120"/>
                </a:cubicBezTo>
                <a:moveTo>
                  <a:pt x="16200" y="19440"/>
                </a:moveTo>
                <a:cubicBezTo>
                  <a:pt x="15929" y="19440"/>
                  <a:pt x="15709" y="19682"/>
                  <a:pt x="15709" y="19980"/>
                </a:cubicBezTo>
                <a:lnTo>
                  <a:pt x="15709" y="21060"/>
                </a:lnTo>
                <a:cubicBezTo>
                  <a:pt x="15709" y="21359"/>
                  <a:pt x="15929" y="21600"/>
                  <a:pt x="16200" y="21600"/>
                </a:cubicBezTo>
                <a:cubicBezTo>
                  <a:pt x="16471" y="21600"/>
                  <a:pt x="16691" y="21359"/>
                  <a:pt x="16691" y="21060"/>
                </a:cubicBezTo>
                <a:lnTo>
                  <a:pt x="16691" y="19980"/>
                </a:lnTo>
                <a:cubicBezTo>
                  <a:pt x="16691" y="19682"/>
                  <a:pt x="16471" y="19440"/>
                  <a:pt x="16200" y="1944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5" name="Shape 2605">
            <a:extLst>
              <a:ext uri="{FF2B5EF4-FFF2-40B4-BE49-F238E27FC236}">
                <a16:creationId xmlns:a16="http://schemas.microsoft.com/office/drawing/2014/main" id="{CBFB79DD-069F-2046-9A3E-6B65E5BC0914}"/>
              </a:ext>
            </a:extLst>
          </p:cNvPr>
          <p:cNvSpPr/>
          <p:nvPr userDrawn="1"/>
        </p:nvSpPr>
        <p:spPr>
          <a:xfrm>
            <a:off x="11251635" y="2622247"/>
            <a:ext cx="295154" cy="295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0" h="21410" extrusionOk="0">
                <a:moveTo>
                  <a:pt x="20437" y="20437"/>
                </a:moveTo>
                <a:lnTo>
                  <a:pt x="17519" y="20437"/>
                </a:lnTo>
                <a:lnTo>
                  <a:pt x="17519" y="18978"/>
                </a:lnTo>
                <a:cubicBezTo>
                  <a:pt x="17519" y="18710"/>
                  <a:pt x="17301" y="18492"/>
                  <a:pt x="17033" y="18492"/>
                </a:cubicBezTo>
                <a:lnTo>
                  <a:pt x="15574" y="18492"/>
                </a:lnTo>
                <a:lnTo>
                  <a:pt x="15574" y="17033"/>
                </a:lnTo>
                <a:cubicBezTo>
                  <a:pt x="15574" y="16764"/>
                  <a:pt x="15356" y="16546"/>
                  <a:pt x="15087" y="16546"/>
                </a:cubicBezTo>
                <a:lnTo>
                  <a:pt x="13344" y="16546"/>
                </a:lnTo>
                <a:lnTo>
                  <a:pt x="10309" y="13497"/>
                </a:lnTo>
                <a:cubicBezTo>
                  <a:pt x="10221" y="13409"/>
                  <a:pt x="10100" y="13354"/>
                  <a:pt x="9965" y="13354"/>
                </a:cubicBezTo>
                <a:cubicBezTo>
                  <a:pt x="9819" y="13354"/>
                  <a:pt x="9693" y="13422"/>
                  <a:pt x="9604" y="13524"/>
                </a:cubicBezTo>
                <a:lnTo>
                  <a:pt x="8815" y="14312"/>
                </a:lnTo>
                <a:cubicBezTo>
                  <a:pt x="8435" y="14692"/>
                  <a:pt x="7820" y="14692"/>
                  <a:pt x="7441" y="14312"/>
                </a:cubicBezTo>
                <a:lnTo>
                  <a:pt x="1256" y="8128"/>
                </a:lnTo>
                <a:cubicBezTo>
                  <a:pt x="877" y="7748"/>
                  <a:pt x="877" y="7133"/>
                  <a:pt x="1256" y="6753"/>
                </a:cubicBezTo>
                <a:lnTo>
                  <a:pt x="6754" y="1255"/>
                </a:lnTo>
                <a:cubicBezTo>
                  <a:pt x="7133" y="876"/>
                  <a:pt x="7749" y="876"/>
                  <a:pt x="8128" y="1255"/>
                </a:cubicBezTo>
                <a:lnTo>
                  <a:pt x="14312" y="7440"/>
                </a:lnTo>
                <a:cubicBezTo>
                  <a:pt x="14691" y="7820"/>
                  <a:pt x="14691" y="8435"/>
                  <a:pt x="14312" y="8815"/>
                </a:cubicBezTo>
                <a:lnTo>
                  <a:pt x="13539" y="9588"/>
                </a:lnTo>
                <a:cubicBezTo>
                  <a:pt x="13437" y="9677"/>
                  <a:pt x="13370" y="9804"/>
                  <a:pt x="13370" y="9950"/>
                </a:cubicBezTo>
                <a:cubicBezTo>
                  <a:pt x="13370" y="10084"/>
                  <a:pt x="13424" y="10206"/>
                  <a:pt x="13513" y="10294"/>
                </a:cubicBezTo>
                <a:lnTo>
                  <a:pt x="20437" y="17234"/>
                </a:lnTo>
                <a:cubicBezTo>
                  <a:pt x="20437" y="17234"/>
                  <a:pt x="20437" y="20437"/>
                  <a:pt x="20437" y="20437"/>
                </a:cubicBezTo>
                <a:close/>
                <a:moveTo>
                  <a:pt x="21268" y="16689"/>
                </a:moveTo>
                <a:lnTo>
                  <a:pt x="14547" y="9954"/>
                </a:lnTo>
                <a:lnTo>
                  <a:pt x="14999" y="9502"/>
                </a:lnTo>
                <a:cubicBezTo>
                  <a:pt x="15758" y="8743"/>
                  <a:pt x="15758" y="7512"/>
                  <a:pt x="14999" y="6753"/>
                </a:cubicBezTo>
                <a:lnTo>
                  <a:pt x="8815" y="569"/>
                </a:lnTo>
                <a:cubicBezTo>
                  <a:pt x="8056" y="-190"/>
                  <a:pt x="6825" y="-190"/>
                  <a:pt x="6066" y="569"/>
                </a:cubicBezTo>
                <a:lnTo>
                  <a:pt x="569" y="6066"/>
                </a:lnTo>
                <a:cubicBezTo>
                  <a:pt x="-190" y="6825"/>
                  <a:pt x="-190" y="8056"/>
                  <a:pt x="569" y="8815"/>
                </a:cubicBezTo>
                <a:lnTo>
                  <a:pt x="6754" y="14999"/>
                </a:lnTo>
                <a:cubicBezTo>
                  <a:pt x="7513" y="15758"/>
                  <a:pt x="8743" y="15758"/>
                  <a:pt x="9502" y="14999"/>
                </a:cubicBezTo>
                <a:lnTo>
                  <a:pt x="9968" y="14533"/>
                </a:lnTo>
                <a:lnTo>
                  <a:pt x="12798" y="17376"/>
                </a:lnTo>
                <a:cubicBezTo>
                  <a:pt x="12886" y="17465"/>
                  <a:pt x="13008" y="17519"/>
                  <a:pt x="13142" y="17519"/>
                </a:cubicBezTo>
                <a:lnTo>
                  <a:pt x="14601" y="17519"/>
                </a:lnTo>
                <a:lnTo>
                  <a:pt x="14601" y="18978"/>
                </a:lnTo>
                <a:cubicBezTo>
                  <a:pt x="14601" y="19247"/>
                  <a:pt x="14819" y="19464"/>
                  <a:pt x="15087" y="19464"/>
                </a:cubicBezTo>
                <a:lnTo>
                  <a:pt x="16546" y="19464"/>
                </a:lnTo>
                <a:lnTo>
                  <a:pt x="16546" y="20924"/>
                </a:lnTo>
                <a:cubicBezTo>
                  <a:pt x="16546" y="21193"/>
                  <a:pt x="16764" y="21410"/>
                  <a:pt x="17033" y="21410"/>
                </a:cubicBezTo>
                <a:lnTo>
                  <a:pt x="20924" y="21410"/>
                </a:lnTo>
                <a:cubicBezTo>
                  <a:pt x="21192" y="21410"/>
                  <a:pt x="21410" y="21193"/>
                  <a:pt x="21410" y="20924"/>
                </a:cubicBezTo>
                <a:lnTo>
                  <a:pt x="21410" y="17033"/>
                </a:lnTo>
                <a:cubicBezTo>
                  <a:pt x="21410" y="16899"/>
                  <a:pt x="21356" y="16777"/>
                  <a:pt x="21268" y="16689"/>
                </a:cubicBezTo>
                <a:moveTo>
                  <a:pt x="6819" y="7791"/>
                </a:moveTo>
                <a:cubicBezTo>
                  <a:pt x="6282" y="7791"/>
                  <a:pt x="5846" y="7356"/>
                  <a:pt x="5846" y="6819"/>
                </a:cubicBezTo>
                <a:cubicBezTo>
                  <a:pt x="5846" y="6282"/>
                  <a:pt x="6282" y="5846"/>
                  <a:pt x="6819" y="5846"/>
                </a:cubicBezTo>
                <a:cubicBezTo>
                  <a:pt x="7356" y="5846"/>
                  <a:pt x="7792" y="6282"/>
                  <a:pt x="7792" y="6819"/>
                </a:cubicBezTo>
                <a:cubicBezTo>
                  <a:pt x="7792" y="7356"/>
                  <a:pt x="7356" y="7791"/>
                  <a:pt x="6819" y="7791"/>
                </a:cubicBezTo>
                <a:moveTo>
                  <a:pt x="6819" y="4873"/>
                </a:moveTo>
                <a:cubicBezTo>
                  <a:pt x="5745" y="4873"/>
                  <a:pt x="4874" y="5744"/>
                  <a:pt x="4874" y="6819"/>
                </a:cubicBezTo>
                <a:cubicBezTo>
                  <a:pt x="4874" y="7893"/>
                  <a:pt x="5745" y="8765"/>
                  <a:pt x="6819" y="8765"/>
                </a:cubicBezTo>
                <a:cubicBezTo>
                  <a:pt x="7893" y="8765"/>
                  <a:pt x="8765" y="7893"/>
                  <a:pt x="8765" y="6819"/>
                </a:cubicBezTo>
                <a:cubicBezTo>
                  <a:pt x="8765" y="5744"/>
                  <a:pt x="7893" y="4873"/>
                  <a:pt x="6819" y="48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5" name="Shape 2615">
            <a:extLst>
              <a:ext uri="{FF2B5EF4-FFF2-40B4-BE49-F238E27FC236}">
                <a16:creationId xmlns:a16="http://schemas.microsoft.com/office/drawing/2014/main" id="{05A818DC-8BBB-1440-8C1C-C90DF38A0238}"/>
              </a:ext>
            </a:extLst>
          </p:cNvPr>
          <p:cNvSpPr/>
          <p:nvPr userDrawn="1"/>
        </p:nvSpPr>
        <p:spPr>
          <a:xfrm>
            <a:off x="11251511" y="3688652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93" y="17878"/>
                </a:moveTo>
                <a:cubicBezTo>
                  <a:pt x="16514" y="16546"/>
                  <a:pt x="15177" y="15812"/>
                  <a:pt x="14084" y="15323"/>
                </a:cubicBezTo>
                <a:cubicBezTo>
                  <a:pt x="13842" y="15214"/>
                  <a:pt x="13687" y="15099"/>
                  <a:pt x="13598" y="14990"/>
                </a:cubicBezTo>
                <a:cubicBezTo>
                  <a:pt x="15238" y="14959"/>
                  <a:pt x="16521" y="14237"/>
                  <a:pt x="16581" y="14203"/>
                </a:cubicBezTo>
                <a:cubicBezTo>
                  <a:pt x="16751" y="14106"/>
                  <a:pt x="16846" y="13918"/>
                  <a:pt x="16826" y="13724"/>
                </a:cubicBezTo>
                <a:cubicBezTo>
                  <a:pt x="16807" y="13546"/>
                  <a:pt x="16693" y="13394"/>
                  <a:pt x="16530" y="13325"/>
                </a:cubicBezTo>
                <a:cubicBezTo>
                  <a:pt x="16461" y="13275"/>
                  <a:pt x="15663" y="12629"/>
                  <a:pt x="15663" y="9051"/>
                </a:cubicBezTo>
                <a:cubicBezTo>
                  <a:pt x="15663" y="5000"/>
                  <a:pt x="14115" y="2945"/>
                  <a:pt x="11061" y="2945"/>
                </a:cubicBezTo>
                <a:cubicBezTo>
                  <a:pt x="8481" y="2945"/>
                  <a:pt x="5845" y="3642"/>
                  <a:pt x="5845" y="8806"/>
                </a:cubicBezTo>
                <a:cubicBezTo>
                  <a:pt x="5845" y="12555"/>
                  <a:pt x="5219" y="13278"/>
                  <a:pt x="5122" y="13367"/>
                </a:cubicBezTo>
                <a:cubicBezTo>
                  <a:pt x="4957" y="13416"/>
                  <a:pt x="4826" y="13551"/>
                  <a:pt x="4784" y="13723"/>
                </a:cubicBezTo>
                <a:cubicBezTo>
                  <a:pt x="4734" y="13935"/>
                  <a:pt x="4828" y="14153"/>
                  <a:pt x="5015" y="14262"/>
                </a:cubicBezTo>
                <a:cubicBezTo>
                  <a:pt x="6396" y="15064"/>
                  <a:pt x="7482" y="15136"/>
                  <a:pt x="8065" y="15091"/>
                </a:cubicBezTo>
                <a:cubicBezTo>
                  <a:pt x="7994" y="15151"/>
                  <a:pt x="7850" y="15241"/>
                  <a:pt x="7564" y="15335"/>
                </a:cubicBezTo>
                <a:cubicBezTo>
                  <a:pt x="6211" y="15776"/>
                  <a:pt x="4766" y="16807"/>
                  <a:pt x="3958" y="17834"/>
                </a:cubicBezTo>
                <a:cubicBezTo>
                  <a:pt x="2125" y="16050"/>
                  <a:pt x="982" y="13560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3584"/>
                  <a:pt x="19454" y="16092"/>
                  <a:pt x="17593" y="17878"/>
                </a:cubicBezTo>
                <a:moveTo>
                  <a:pt x="10800" y="20618"/>
                </a:moveTo>
                <a:cubicBezTo>
                  <a:pt x="8489" y="20618"/>
                  <a:pt x="6370" y="19815"/>
                  <a:pt x="4693" y="18480"/>
                </a:cubicBezTo>
                <a:cubicBezTo>
                  <a:pt x="5360" y="17604"/>
                  <a:pt x="6693" y="16652"/>
                  <a:pt x="7869" y="16268"/>
                </a:cubicBezTo>
                <a:cubicBezTo>
                  <a:pt x="8578" y="16037"/>
                  <a:pt x="8988" y="15688"/>
                  <a:pt x="9087" y="15232"/>
                </a:cubicBezTo>
                <a:cubicBezTo>
                  <a:pt x="9214" y="14656"/>
                  <a:pt x="8775" y="14230"/>
                  <a:pt x="8725" y="14183"/>
                </a:cubicBezTo>
                <a:cubicBezTo>
                  <a:pt x="8597" y="14065"/>
                  <a:pt x="8412" y="14025"/>
                  <a:pt x="8246" y="14075"/>
                </a:cubicBezTo>
                <a:cubicBezTo>
                  <a:pt x="8208" y="14086"/>
                  <a:pt x="7406" y="14309"/>
                  <a:pt x="6089" y="13714"/>
                </a:cubicBezTo>
                <a:cubicBezTo>
                  <a:pt x="6486" y="13026"/>
                  <a:pt x="6826" y="11618"/>
                  <a:pt x="6826" y="8806"/>
                </a:cubicBezTo>
                <a:cubicBezTo>
                  <a:pt x="6826" y="4301"/>
                  <a:pt x="8829" y="3928"/>
                  <a:pt x="11061" y="3928"/>
                </a:cubicBezTo>
                <a:cubicBezTo>
                  <a:pt x="12615" y="3928"/>
                  <a:pt x="14681" y="4458"/>
                  <a:pt x="14681" y="9051"/>
                </a:cubicBezTo>
                <a:cubicBezTo>
                  <a:pt x="14681" y="11662"/>
                  <a:pt x="15092" y="12966"/>
                  <a:pt x="15499" y="13617"/>
                </a:cubicBezTo>
                <a:cubicBezTo>
                  <a:pt x="14943" y="13829"/>
                  <a:pt x="14058" y="14076"/>
                  <a:pt x="13097" y="13993"/>
                </a:cubicBezTo>
                <a:cubicBezTo>
                  <a:pt x="12883" y="13971"/>
                  <a:pt x="12690" y="14092"/>
                  <a:pt x="12605" y="14285"/>
                </a:cubicBezTo>
                <a:cubicBezTo>
                  <a:pt x="12420" y="14704"/>
                  <a:pt x="12408" y="15649"/>
                  <a:pt x="13683" y="16219"/>
                </a:cubicBezTo>
                <a:cubicBezTo>
                  <a:pt x="14677" y="16664"/>
                  <a:pt x="15893" y="17331"/>
                  <a:pt x="16850" y="18522"/>
                </a:cubicBezTo>
                <a:cubicBezTo>
                  <a:pt x="15182" y="19831"/>
                  <a:pt x="13085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5" name="Shape 2625">
            <a:extLst>
              <a:ext uri="{FF2B5EF4-FFF2-40B4-BE49-F238E27FC236}">
                <a16:creationId xmlns:a16="http://schemas.microsoft.com/office/drawing/2014/main" id="{AD4B88C8-4640-2243-A90E-B8EC4AD656BC}"/>
              </a:ext>
            </a:extLst>
          </p:cNvPr>
          <p:cNvSpPr/>
          <p:nvPr userDrawn="1"/>
        </p:nvSpPr>
        <p:spPr>
          <a:xfrm>
            <a:off x="11251511" y="4758025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5" y="18796"/>
                  <a:pt x="1048" y="18734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4" y="1873"/>
                </a:lnTo>
                <a:cubicBezTo>
                  <a:pt x="9930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6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4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7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8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0800" y="15600"/>
                </a:moveTo>
                <a:cubicBezTo>
                  <a:pt x="10258" y="15600"/>
                  <a:pt x="9818" y="16138"/>
                  <a:pt x="9818" y="16800"/>
                </a:cubicBezTo>
                <a:cubicBezTo>
                  <a:pt x="9818" y="17462"/>
                  <a:pt x="10258" y="18000"/>
                  <a:pt x="10800" y="18000"/>
                </a:cubicBezTo>
                <a:cubicBezTo>
                  <a:pt x="11342" y="18000"/>
                  <a:pt x="11782" y="17462"/>
                  <a:pt x="11782" y="16800"/>
                </a:cubicBezTo>
                <a:cubicBezTo>
                  <a:pt x="11782" y="16138"/>
                  <a:pt x="11342" y="15600"/>
                  <a:pt x="10800" y="15600"/>
                </a:cubicBezTo>
                <a:moveTo>
                  <a:pt x="10800" y="6000"/>
                </a:moveTo>
                <a:cubicBezTo>
                  <a:pt x="10258" y="6000"/>
                  <a:pt x="9818" y="6538"/>
                  <a:pt x="9818" y="7200"/>
                </a:cubicBezTo>
                <a:lnTo>
                  <a:pt x="10309" y="13800"/>
                </a:lnTo>
                <a:cubicBezTo>
                  <a:pt x="10309" y="14132"/>
                  <a:pt x="10529" y="14400"/>
                  <a:pt x="10800" y="14400"/>
                </a:cubicBezTo>
                <a:cubicBezTo>
                  <a:pt x="11071" y="14400"/>
                  <a:pt x="11291" y="14132"/>
                  <a:pt x="11291" y="13800"/>
                </a:cubicBezTo>
                <a:lnTo>
                  <a:pt x="11782" y="7200"/>
                </a:lnTo>
                <a:cubicBezTo>
                  <a:pt x="11782" y="6538"/>
                  <a:pt x="11342" y="6000"/>
                  <a:pt x="10800" y="60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5" name="Shape 2758">
            <a:extLst>
              <a:ext uri="{FF2B5EF4-FFF2-40B4-BE49-F238E27FC236}">
                <a16:creationId xmlns:a16="http://schemas.microsoft.com/office/drawing/2014/main" id="{5FF72C9B-2703-7645-BB78-1B90D0619BAF}"/>
              </a:ext>
            </a:extLst>
          </p:cNvPr>
          <p:cNvSpPr/>
          <p:nvPr userDrawn="1"/>
        </p:nvSpPr>
        <p:spPr>
          <a:xfrm>
            <a:off x="11202351" y="5821677"/>
            <a:ext cx="344174" cy="3441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982" y="6873"/>
                </a:moveTo>
                <a:lnTo>
                  <a:pt x="14727" y="6873"/>
                </a:lnTo>
                <a:lnTo>
                  <a:pt x="14727" y="8836"/>
                </a:lnTo>
                <a:lnTo>
                  <a:pt x="982" y="8836"/>
                </a:lnTo>
                <a:cubicBezTo>
                  <a:pt x="982" y="8836"/>
                  <a:pt x="982" y="6873"/>
                  <a:pt x="982" y="6873"/>
                </a:cubicBezTo>
                <a:close/>
                <a:moveTo>
                  <a:pt x="982" y="9818"/>
                </a:moveTo>
                <a:lnTo>
                  <a:pt x="14727" y="9818"/>
                </a:lnTo>
                <a:cubicBezTo>
                  <a:pt x="15269" y="9818"/>
                  <a:pt x="15709" y="9378"/>
                  <a:pt x="15709" y="8836"/>
                </a:cubicBezTo>
                <a:lnTo>
                  <a:pt x="15709" y="6873"/>
                </a:lnTo>
                <a:cubicBezTo>
                  <a:pt x="15709" y="6331"/>
                  <a:pt x="15269" y="5891"/>
                  <a:pt x="14727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8"/>
                  <a:pt x="440" y="9818"/>
                  <a:pt x="982" y="9818"/>
                </a:cubicBezTo>
                <a:moveTo>
                  <a:pt x="14727" y="20618"/>
                </a:moveTo>
                <a:lnTo>
                  <a:pt x="982" y="20618"/>
                </a:lnTo>
                <a:lnTo>
                  <a:pt x="982" y="18655"/>
                </a:lnTo>
                <a:lnTo>
                  <a:pt x="14727" y="18655"/>
                </a:lnTo>
                <a:cubicBezTo>
                  <a:pt x="14727" y="18655"/>
                  <a:pt x="14727" y="20618"/>
                  <a:pt x="14727" y="20618"/>
                </a:cubicBezTo>
                <a:close/>
                <a:moveTo>
                  <a:pt x="14727" y="17673"/>
                </a:moveTo>
                <a:lnTo>
                  <a:pt x="982" y="17673"/>
                </a:lnTo>
                <a:cubicBezTo>
                  <a:pt x="440" y="17673"/>
                  <a:pt x="0" y="18113"/>
                  <a:pt x="0" y="18655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14727" y="21600"/>
                </a:lnTo>
                <a:cubicBezTo>
                  <a:pt x="15269" y="21600"/>
                  <a:pt x="15709" y="21160"/>
                  <a:pt x="15709" y="20618"/>
                </a:cubicBezTo>
                <a:lnTo>
                  <a:pt x="15709" y="18655"/>
                </a:lnTo>
                <a:cubicBezTo>
                  <a:pt x="15709" y="18113"/>
                  <a:pt x="15269" y="17673"/>
                  <a:pt x="14727" y="176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</p:spTree>
    <p:extLst>
      <p:ext uri="{BB962C8B-B14F-4D97-AF65-F5344CB8AC3E}">
        <p14:creationId xmlns:p14="http://schemas.microsoft.com/office/powerpoint/2010/main" val="3737084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58D12B-4F0D-4063-AA87-7AE16436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485C686-2937-4DC3-8D0F-20E0DA3A8A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7A8C9A-9AD7-4F63-9930-FFE7EF247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9A80E5C4-9F7C-4728-BB23-55DEF9C7F6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3552" y="1165609"/>
            <a:ext cx="11098924" cy="5114611"/>
          </a:xfrm>
        </p:spPr>
        <p:txBody>
          <a:bodyPr/>
          <a:lstStyle>
            <a:lvl1pPr marL="180975" indent="-180975">
              <a:buFont typeface="Arial" panose="020B0604020202020204" pitchFamily="34" charset="0"/>
              <a:buChar char="•"/>
              <a:defRPr/>
            </a:lvl1pPr>
            <a:lvl2pPr marL="630238" indent="-173038">
              <a:defRPr/>
            </a:lvl2pPr>
            <a:lvl3pPr marL="1079500" indent="-165100">
              <a:defRPr/>
            </a:lvl3pPr>
            <a:lvl4pPr marL="1520825" indent="-149225">
              <a:defRPr/>
            </a:lvl4pPr>
            <a:lvl5pPr marL="1970088" indent="-141288">
              <a:defRPr/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1407719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Layout personalizza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2586">
            <a:extLst>
              <a:ext uri="{FF2B5EF4-FFF2-40B4-BE49-F238E27FC236}">
                <a16:creationId xmlns:a16="http://schemas.microsoft.com/office/drawing/2014/main" id="{9533584A-3ECB-3A49-8B9B-51D5AF8D4D39}"/>
              </a:ext>
            </a:extLst>
          </p:cNvPr>
          <p:cNvSpPr/>
          <p:nvPr userDrawn="1"/>
        </p:nvSpPr>
        <p:spPr>
          <a:xfrm>
            <a:off x="2733830" y="489086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00" y="6076"/>
                </a:moveTo>
                <a:cubicBezTo>
                  <a:pt x="14428" y="7109"/>
                  <a:pt x="12685" y="7649"/>
                  <a:pt x="10071" y="7803"/>
                </a:cubicBezTo>
                <a:cubicBezTo>
                  <a:pt x="9806" y="7259"/>
                  <a:pt x="9160" y="6873"/>
                  <a:pt x="8400" y="6873"/>
                </a:cubicBezTo>
                <a:cubicBezTo>
                  <a:pt x="7640" y="6873"/>
                  <a:pt x="6994" y="7259"/>
                  <a:pt x="6729" y="7803"/>
                </a:cubicBezTo>
                <a:cubicBezTo>
                  <a:pt x="4115" y="7649"/>
                  <a:pt x="2372" y="7109"/>
                  <a:pt x="1200" y="6076"/>
                </a:cubicBezTo>
                <a:lnTo>
                  <a:pt x="1200" y="5891"/>
                </a:lnTo>
                <a:cubicBezTo>
                  <a:pt x="1200" y="5349"/>
                  <a:pt x="1738" y="4909"/>
                  <a:pt x="2400" y="4909"/>
                </a:cubicBezTo>
                <a:lnTo>
                  <a:pt x="14400" y="4909"/>
                </a:lnTo>
                <a:cubicBezTo>
                  <a:pt x="15062" y="4909"/>
                  <a:pt x="15600" y="5349"/>
                  <a:pt x="15600" y="5891"/>
                </a:cubicBezTo>
                <a:cubicBezTo>
                  <a:pt x="15600" y="5891"/>
                  <a:pt x="15600" y="6076"/>
                  <a:pt x="15600" y="6076"/>
                </a:cubicBezTo>
                <a:close/>
                <a:moveTo>
                  <a:pt x="7800" y="8346"/>
                </a:moveTo>
                <a:cubicBezTo>
                  <a:pt x="7800" y="8074"/>
                  <a:pt x="8069" y="7855"/>
                  <a:pt x="8400" y="7855"/>
                </a:cubicBezTo>
                <a:cubicBezTo>
                  <a:pt x="8731" y="7855"/>
                  <a:pt x="9000" y="8074"/>
                  <a:pt x="9000" y="8346"/>
                </a:cubicBezTo>
                <a:cubicBezTo>
                  <a:pt x="9000" y="8617"/>
                  <a:pt x="8731" y="8836"/>
                  <a:pt x="8400" y="8836"/>
                </a:cubicBezTo>
                <a:cubicBezTo>
                  <a:pt x="8069" y="8836"/>
                  <a:pt x="7800" y="8617"/>
                  <a:pt x="7800" y="8346"/>
                </a:cubicBezTo>
                <a:moveTo>
                  <a:pt x="15600" y="19636"/>
                </a:moveTo>
                <a:cubicBezTo>
                  <a:pt x="15600" y="20179"/>
                  <a:pt x="15062" y="20619"/>
                  <a:pt x="14400" y="20619"/>
                </a:cubicBezTo>
                <a:lnTo>
                  <a:pt x="2400" y="20619"/>
                </a:lnTo>
                <a:cubicBezTo>
                  <a:pt x="1738" y="20619"/>
                  <a:pt x="1200" y="20179"/>
                  <a:pt x="1200" y="19636"/>
                </a:cubicBezTo>
                <a:lnTo>
                  <a:pt x="1200" y="7318"/>
                </a:lnTo>
                <a:cubicBezTo>
                  <a:pt x="2658" y="8244"/>
                  <a:pt x="4301" y="8666"/>
                  <a:pt x="6693" y="8790"/>
                </a:cubicBezTo>
                <a:cubicBezTo>
                  <a:pt x="6924" y="9385"/>
                  <a:pt x="7597" y="9819"/>
                  <a:pt x="8400" y="9819"/>
                </a:cubicBezTo>
                <a:cubicBezTo>
                  <a:pt x="9203" y="9819"/>
                  <a:pt x="9875" y="9385"/>
                  <a:pt x="10108" y="8790"/>
                </a:cubicBezTo>
                <a:cubicBezTo>
                  <a:pt x="12499" y="8666"/>
                  <a:pt x="14142" y="8244"/>
                  <a:pt x="15600" y="7318"/>
                </a:cubicBezTo>
                <a:cubicBezTo>
                  <a:pt x="15600" y="7318"/>
                  <a:pt x="15600" y="19636"/>
                  <a:pt x="15600" y="19636"/>
                </a:cubicBezTo>
                <a:close/>
                <a:moveTo>
                  <a:pt x="14400" y="3927"/>
                </a:moveTo>
                <a:lnTo>
                  <a:pt x="2400" y="3927"/>
                </a:lnTo>
                <a:cubicBezTo>
                  <a:pt x="1075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4400" y="21600"/>
                </a:lnTo>
                <a:cubicBezTo>
                  <a:pt x="15725" y="21600"/>
                  <a:pt x="16800" y="20721"/>
                  <a:pt x="16800" y="19636"/>
                </a:cubicBezTo>
                <a:lnTo>
                  <a:pt x="16800" y="5891"/>
                </a:lnTo>
                <a:cubicBezTo>
                  <a:pt x="16800" y="4806"/>
                  <a:pt x="15725" y="3927"/>
                  <a:pt x="14400" y="3927"/>
                </a:cubicBezTo>
                <a:moveTo>
                  <a:pt x="5400" y="17673"/>
                </a:moveTo>
                <a:lnTo>
                  <a:pt x="4200" y="17673"/>
                </a:lnTo>
                <a:cubicBezTo>
                  <a:pt x="3869" y="17673"/>
                  <a:pt x="3600" y="17893"/>
                  <a:pt x="3600" y="18164"/>
                </a:cubicBezTo>
                <a:cubicBezTo>
                  <a:pt x="3600" y="18435"/>
                  <a:pt x="3869" y="18655"/>
                  <a:pt x="4200" y="18655"/>
                </a:cubicBezTo>
                <a:lnTo>
                  <a:pt x="5400" y="18655"/>
                </a:lnTo>
                <a:cubicBezTo>
                  <a:pt x="5731" y="18655"/>
                  <a:pt x="6000" y="18435"/>
                  <a:pt x="6000" y="18164"/>
                </a:cubicBezTo>
                <a:cubicBezTo>
                  <a:pt x="6000" y="17893"/>
                  <a:pt x="5731" y="17673"/>
                  <a:pt x="5400" y="17673"/>
                </a:cubicBezTo>
                <a:moveTo>
                  <a:pt x="6600" y="15709"/>
                </a:move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lnTo>
                  <a:pt x="6600" y="16691"/>
                </a:lnTo>
                <a:cubicBezTo>
                  <a:pt x="6931" y="16691"/>
                  <a:pt x="7200" y="16472"/>
                  <a:pt x="7200" y="16200"/>
                </a:cubicBezTo>
                <a:cubicBezTo>
                  <a:pt x="7200" y="15929"/>
                  <a:pt x="6931" y="15709"/>
                  <a:pt x="6600" y="15709"/>
                </a:cubicBezTo>
                <a:moveTo>
                  <a:pt x="19200" y="0"/>
                </a:moveTo>
                <a:lnTo>
                  <a:pt x="7200" y="0"/>
                </a:lnTo>
                <a:cubicBezTo>
                  <a:pt x="5875" y="0"/>
                  <a:pt x="4800" y="879"/>
                  <a:pt x="4800" y="1964"/>
                </a:cubicBezTo>
                <a:lnTo>
                  <a:pt x="4800" y="2455"/>
                </a:lnTo>
                <a:cubicBezTo>
                  <a:pt x="4800" y="2726"/>
                  <a:pt x="5069" y="2945"/>
                  <a:pt x="5400" y="2945"/>
                </a:cubicBezTo>
                <a:cubicBezTo>
                  <a:pt x="5731" y="2945"/>
                  <a:pt x="6000" y="2726"/>
                  <a:pt x="6000" y="2455"/>
                </a:cubicBezTo>
                <a:lnTo>
                  <a:pt x="6000" y="1964"/>
                </a:lnTo>
                <a:cubicBezTo>
                  <a:pt x="6000" y="1422"/>
                  <a:pt x="6538" y="982"/>
                  <a:pt x="72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lnTo>
                  <a:pt x="20400" y="15709"/>
                </a:lnTo>
                <a:cubicBezTo>
                  <a:pt x="20400" y="16252"/>
                  <a:pt x="19862" y="16691"/>
                  <a:pt x="19200" y="16691"/>
                </a:cubicBezTo>
                <a:lnTo>
                  <a:pt x="18600" y="16691"/>
                </a:lnTo>
                <a:cubicBezTo>
                  <a:pt x="18269" y="16691"/>
                  <a:pt x="18000" y="16911"/>
                  <a:pt x="18000" y="17182"/>
                </a:cubicBezTo>
                <a:cubicBezTo>
                  <a:pt x="18000" y="17453"/>
                  <a:pt x="18269" y="17673"/>
                  <a:pt x="18600" y="17673"/>
                </a:cubicBezTo>
                <a:lnTo>
                  <a:pt x="19200" y="17673"/>
                </a:lnTo>
                <a:cubicBezTo>
                  <a:pt x="20525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7" name="Shape 2587">
            <a:extLst>
              <a:ext uri="{FF2B5EF4-FFF2-40B4-BE49-F238E27FC236}">
                <a16:creationId xmlns:a16="http://schemas.microsoft.com/office/drawing/2014/main" id="{B4FA39DC-8B25-CE43-90D9-A5B38ACF4DFB}"/>
              </a:ext>
            </a:extLst>
          </p:cNvPr>
          <p:cNvSpPr/>
          <p:nvPr userDrawn="1"/>
        </p:nvSpPr>
        <p:spPr>
          <a:xfrm>
            <a:off x="3797501" y="48908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8" name="Shape 2588">
            <a:extLst>
              <a:ext uri="{FF2B5EF4-FFF2-40B4-BE49-F238E27FC236}">
                <a16:creationId xmlns:a16="http://schemas.microsoft.com/office/drawing/2014/main" id="{303F5E7A-CEE3-7140-B73D-2C646EC8F57F}"/>
              </a:ext>
            </a:extLst>
          </p:cNvPr>
          <p:cNvSpPr/>
          <p:nvPr userDrawn="1"/>
        </p:nvSpPr>
        <p:spPr>
          <a:xfrm>
            <a:off x="4864023" y="490518"/>
            <a:ext cx="295014" cy="268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9" name="Shape 2589">
            <a:extLst>
              <a:ext uri="{FF2B5EF4-FFF2-40B4-BE49-F238E27FC236}">
                <a16:creationId xmlns:a16="http://schemas.microsoft.com/office/drawing/2014/main" id="{B9A437DA-E0EA-9D4F-816E-BFF9E491A45C}"/>
              </a:ext>
            </a:extLst>
          </p:cNvPr>
          <p:cNvSpPr/>
          <p:nvPr userDrawn="1"/>
        </p:nvSpPr>
        <p:spPr>
          <a:xfrm>
            <a:off x="5930545" y="490518"/>
            <a:ext cx="295014" cy="268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5119"/>
                </a:moveTo>
                <a:cubicBezTo>
                  <a:pt x="7195" y="15119"/>
                  <a:pt x="7855" y="14394"/>
                  <a:pt x="7855" y="13500"/>
                </a:cubicBezTo>
                <a:cubicBezTo>
                  <a:pt x="7855" y="12605"/>
                  <a:pt x="7195" y="11880"/>
                  <a:pt x="6382" y="11880"/>
                </a:cubicBezTo>
                <a:cubicBezTo>
                  <a:pt x="5568" y="11880"/>
                  <a:pt x="4909" y="12605"/>
                  <a:pt x="4909" y="13500"/>
                </a:cubicBezTo>
                <a:cubicBezTo>
                  <a:pt x="4909" y="14394"/>
                  <a:pt x="5568" y="15119"/>
                  <a:pt x="6382" y="15119"/>
                </a:cubicBezTo>
                <a:moveTo>
                  <a:pt x="2455" y="3240"/>
                </a:moveTo>
                <a:cubicBezTo>
                  <a:pt x="2725" y="3240"/>
                  <a:pt x="2945" y="2999"/>
                  <a:pt x="2945" y="2700"/>
                </a:cubicBezTo>
                <a:cubicBezTo>
                  <a:pt x="2945" y="2402"/>
                  <a:pt x="2725" y="2160"/>
                  <a:pt x="2455" y="2160"/>
                </a:cubicBezTo>
                <a:cubicBezTo>
                  <a:pt x="2184" y="2160"/>
                  <a:pt x="1964" y="2402"/>
                  <a:pt x="1964" y="2700"/>
                </a:cubicBezTo>
                <a:cubicBezTo>
                  <a:pt x="1964" y="2999"/>
                  <a:pt x="2184" y="3240"/>
                  <a:pt x="2455" y="3240"/>
                </a:cubicBezTo>
                <a:moveTo>
                  <a:pt x="3927" y="8100"/>
                </a:moveTo>
                <a:cubicBezTo>
                  <a:pt x="3927" y="6609"/>
                  <a:pt x="5026" y="5400"/>
                  <a:pt x="6382" y="5400"/>
                </a:cubicBezTo>
                <a:cubicBezTo>
                  <a:pt x="7738" y="5400"/>
                  <a:pt x="8836" y="6609"/>
                  <a:pt x="8836" y="8100"/>
                </a:cubicBezTo>
                <a:lnTo>
                  <a:pt x="8836" y="13500"/>
                </a:lnTo>
                <a:cubicBezTo>
                  <a:pt x="8836" y="14991"/>
                  <a:pt x="7738" y="16199"/>
                  <a:pt x="6382" y="16199"/>
                </a:cubicBezTo>
                <a:cubicBezTo>
                  <a:pt x="5026" y="16199"/>
                  <a:pt x="3927" y="14991"/>
                  <a:pt x="3927" y="13500"/>
                </a:cubicBezTo>
                <a:cubicBezTo>
                  <a:pt x="3927" y="13500"/>
                  <a:pt x="3927" y="8100"/>
                  <a:pt x="3927" y="8100"/>
                </a:cubicBezTo>
                <a:close/>
                <a:moveTo>
                  <a:pt x="2945" y="13500"/>
                </a:moveTo>
                <a:cubicBezTo>
                  <a:pt x="2945" y="15587"/>
                  <a:pt x="4484" y="17279"/>
                  <a:pt x="6382" y="17279"/>
                </a:cubicBezTo>
                <a:cubicBezTo>
                  <a:pt x="8280" y="17279"/>
                  <a:pt x="9818" y="15587"/>
                  <a:pt x="9818" y="13500"/>
                </a:cubicBezTo>
                <a:lnTo>
                  <a:pt x="9818" y="8100"/>
                </a:lnTo>
                <a:cubicBezTo>
                  <a:pt x="9818" y="6012"/>
                  <a:pt x="8280" y="4320"/>
                  <a:pt x="6382" y="4320"/>
                </a:cubicBezTo>
                <a:cubicBezTo>
                  <a:pt x="4484" y="4320"/>
                  <a:pt x="2945" y="6012"/>
                  <a:pt x="2945" y="8100"/>
                </a:cubicBezTo>
                <a:cubicBezTo>
                  <a:pt x="2945" y="8100"/>
                  <a:pt x="2945" y="13500"/>
                  <a:pt x="2945" y="13500"/>
                </a:cubicBezTo>
                <a:close/>
                <a:moveTo>
                  <a:pt x="2455" y="19439"/>
                </a:moveTo>
                <a:cubicBezTo>
                  <a:pt x="2725" y="19439"/>
                  <a:pt x="2945" y="19198"/>
                  <a:pt x="2945" y="18899"/>
                </a:cubicBezTo>
                <a:cubicBezTo>
                  <a:pt x="2945" y="18601"/>
                  <a:pt x="2725" y="18359"/>
                  <a:pt x="2455" y="18359"/>
                </a:cubicBezTo>
                <a:cubicBezTo>
                  <a:pt x="2184" y="18359"/>
                  <a:pt x="1964" y="18601"/>
                  <a:pt x="1964" y="18899"/>
                </a:cubicBezTo>
                <a:cubicBezTo>
                  <a:pt x="1964" y="19198"/>
                  <a:pt x="2184" y="19439"/>
                  <a:pt x="2455" y="19439"/>
                </a:cubicBezTo>
                <a:moveTo>
                  <a:pt x="20618" y="20519"/>
                </a:moveTo>
                <a:lnTo>
                  <a:pt x="982" y="20519"/>
                </a:lnTo>
                <a:lnTo>
                  <a:pt x="982" y="1080"/>
                </a:lnTo>
                <a:lnTo>
                  <a:pt x="20618" y="1080"/>
                </a:lnTo>
                <a:cubicBezTo>
                  <a:pt x="20618" y="1080"/>
                  <a:pt x="20618" y="20519"/>
                  <a:pt x="20618" y="2051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20519"/>
                </a:lnTo>
                <a:cubicBezTo>
                  <a:pt x="0" y="2111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15"/>
                  <a:pt x="21600" y="20519"/>
                </a:cubicBezTo>
                <a:lnTo>
                  <a:pt x="21600" y="1080"/>
                </a:lnTo>
                <a:cubicBezTo>
                  <a:pt x="21600" y="484"/>
                  <a:pt x="21160" y="0"/>
                  <a:pt x="20618" y="0"/>
                </a:cubicBezTo>
                <a:moveTo>
                  <a:pt x="19145" y="3240"/>
                </a:moveTo>
                <a:cubicBezTo>
                  <a:pt x="19416" y="3240"/>
                  <a:pt x="19636" y="2999"/>
                  <a:pt x="19636" y="2700"/>
                </a:cubicBezTo>
                <a:cubicBezTo>
                  <a:pt x="19636" y="2402"/>
                  <a:pt x="19416" y="2160"/>
                  <a:pt x="19145" y="2160"/>
                </a:cubicBezTo>
                <a:cubicBezTo>
                  <a:pt x="18875" y="2160"/>
                  <a:pt x="18655" y="2402"/>
                  <a:pt x="18655" y="2700"/>
                </a:cubicBezTo>
                <a:cubicBezTo>
                  <a:pt x="18655" y="2999"/>
                  <a:pt x="18875" y="3240"/>
                  <a:pt x="19145" y="3240"/>
                </a:cubicBezTo>
                <a:moveTo>
                  <a:pt x="12764" y="8100"/>
                </a:moveTo>
                <a:cubicBezTo>
                  <a:pt x="12764" y="6609"/>
                  <a:pt x="13863" y="5400"/>
                  <a:pt x="15218" y="5400"/>
                </a:cubicBezTo>
                <a:cubicBezTo>
                  <a:pt x="16574" y="5400"/>
                  <a:pt x="17673" y="6609"/>
                  <a:pt x="17673" y="8100"/>
                </a:cubicBezTo>
                <a:lnTo>
                  <a:pt x="17673" y="13500"/>
                </a:lnTo>
                <a:cubicBezTo>
                  <a:pt x="17673" y="14991"/>
                  <a:pt x="16574" y="16199"/>
                  <a:pt x="15218" y="16199"/>
                </a:cubicBezTo>
                <a:cubicBezTo>
                  <a:pt x="13863" y="16199"/>
                  <a:pt x="12764" y="14991"/>
                  <a:pt x="12764" y="13500"/>
                </a:cubicBezTo>
                <a:cubicBezTo>
                  <a:pt x="12764" y="13500"/>
                  <a:pt x="12764" y="8100"/>
                  <a:pt x="12764" y="8100"/>
                </a:cubicBezTo>
                <a:close/>
                <a:moveTo>
                  <a:pt x="15218" y="17279"/>
                </a:moveTo>
                <a:cubicBezTo>
                  <a:pt x="17116" y="17279"/>
                  <a:pt x="18655" y="15587"/>
                  <a:pt x="18655" y="13500"/>
                </a:cubicBezTo>
                <a:lnTo>
                  <a:pt x="18655" y="8100"/>
                </a:lnTo>
                <a:cubicBezTo>
                  <a:pt x="18655" y="6012"/>
                  <a:pt x="17116" y="4320"/>
                  <a:pt x="15218" y="4320"/>
                </a:cubicBezTo>
                <a:cubicBezTo>
                  <a:pt x="13320" y="4320"/>
                  <a:pt x="11782" y="6012"/>
                  <a:pt x="11782" y="8100"/>
                </a:cubicBezTo>
                <a:lnTo>
                  <a:pt x="11782" y="13500"/>
                </a:lnTo>
                <a:cubicBezTo>
                  <a:pt x="11782" y="15587"/>
                  <a:pt x="13320" y="17279"/>
                  <a:pt x="15218" y="17279"/>
                </a:cubicBezTo>
                <a:moveTo>
                  <a:pt x="15218" y="9720"/>
                </a:moveTo>
                <a:cubicBezTo>
                  <a:pt x="16032" y="9720"/>
                  <a:pt x="16691" y="8995"/>
                  <a:pt x="16691" y="8100"/>
                </a:cubicBezTo>
                <a:cubicBezTo>
                  <a:pt x="16691" y="7206"/>
                  <a:pt x="16032" y="6480"/>
                  <a:pt x="15218" y="6480"/>
                </a:cubicBezTo>
                <a:cubicBezTo>
                  <a:pt x="14405" y="6480"/>
                  <a:pt x="13745" y="7206"/>
                  <a:pt x="13745" y="8100"/>
                </a:cubicBezTo>
                <a:cubicBezTo>
                  <a:pt x="13745" y="8995"/>
                  <a:pt x="14405" y="9720"/>
                  <a:pt x="15218" y="9720"/>
                </a:cubicBezTo>
                <a:moveTo>
                  <a:pt x="19145" y="18359"/>
                </a:moveTo>
                <a:cubicBezTo>
                  <a:pt x="18875" y="18359"/>
                  <a:pt x="18655" y="18601"/>
                  <a:pt x="18655" y="18899"/>
                </a:cubicBezTo>
                <a:cubicBezTo>
                  <a:pt x="18655" y="19198"/>
                  <a:pt x="18875" y="19439"/>
                  <a:pt x="19145" y="19439"/>
                </a:cubicBezTo>
                <a:cubicBezTo>
                  <a:pt x="19416" y="19439"/>
                  <a:pt x="19636" y="19198"/>
                  <a:pt x="19636" y="18899"/>
                </a:cubicBezTo>
                <a:cubicBezTo>
                  <a:pt x="19636" y="18601"/>
                  <a:pt x="19416" y="18359"/>
                  <a:pt x="19145" y="1835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0" name="Shape 2590">
            <a:extLst>
              <a:ext uri="{FF2B5EF4-FFF2-40B4-BE49-F238E27FC236}">
                <a16:creationId xmlns:a16="http://schemas.microsoft.com/office/drawing/2014/main" id="{E520F7C1-AA22-054D-AAA6-F13772F94545}"/>
              </a:ext>
            </a:extLst>
          </p:cNvPr>
          <p:cNvSpPr/>
          <p:nvPr userDrawn="1"/>
        </p:nvSpPr>
        <p:spPr>
          <a:xfrm>
            <a:off x="6997068" y="48908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5" y="6382"/>
                </a:moveTo>
                <a:cubicBezTo>
                  <a:pt x="7313" y="6382"/>
                  <a:pt x="6873" y="5943"/>
                  <a:pt x="6873" y="5400"/>
                </a:cubicBezTo>
                <a:cubicBezTo>
                  <a:pt x="6873" y="4858"/>
                  <a:pt x="7313" y="4418"/>
                  <a:pt x="7855" y="4418"/>
                </a:cubicBezTo>
                <a:cubicBezTo>
                  <a:pt x="8396" y="4418"/>
                  <a:pt x="8836" y="4858"/>
                  <a:pt x="8836" y="5400"/>
                </a:cubicBezTo>
                <a:cubicBezTo>
                  <a:pt x="8836" y="5943"/>
                  <a:pt x="8396" y="6382"/>
                  <a:pt x="7855" y="6382"/>
                </a:cubicBezTo>
                <a:moveTo>
                  <a:pt x="18164" y="4909"/>
                </a:moveTo>
                <a:lnTo>
                  <a:pt x="9749" y="4909"/>
                </a:lnTo>
                <a:cubicBezTo>
                  <a:pt x="9530" y="4064"/>
                  <a:pt x="8768" y="3436"/>
                  <a:pt x="7855" y="3436"/>
                </a:cubicBezTo>
                <a:cubicBezTo>
                  <a:pt x="6941" y="3436"/>
                  <a:pt x="6180" y="4064"/>
                  <a:pt x="5960" y="4909"/>
                </a:cubicBezTo>
                <a:lnTo>
                  <a:pt x="3436" y="4909"/>
                </a:lnTo>
                <a:cubicBezTo>
                  <a:pt x="3165" y="4909"/>
                  <a:pt x="2945" y="5129"/>
                  <a:pt x="2945" y="5400"/>
                </a:cubicBezTo>
                <a:cubicBezTo>
                  <a:pt x="2945" y="5672"/>
                  <a:pt x="3165" y="5891"/>
                  <a:pt x="3436" y="5891"/>
                </a:cubicBezTo>
                <a:lnTo>
                  <a:pt x="5960" y="5891"/>
                </a:lnTo>
                <a:cubicBezTo>
                  <a:pt x="6180" y="6737"/>
                  <a:pt x="6941" y="7364"/>
                  <a:pt x="7855" y="7364"/>
                </a:cubicBezTo>
                <a:cubicBezTo>
                  <a:pt x="8768" y="7364"/>
                  <a:pt x="9530" y="6737"/>
                  <a:pt x="9749" y="5891"/>
                </a:cubicBezTo>
                <a:lnTo>
                  <a:pt x="18164" y="5891"/>
                </a:lnTo>
                <a:cubicBezTo>
                  <a:pt x="18435" y="5891"/>
                  <a:pt x="18655" y="5672"/>
                  <a:pt x="18655" y="5400"/>
                </a:cubicBezTo>
                <a:cubicBezTo>
                  <a:pt x="18655" y="5129"/>
                  <a:pt x="18435" y="4909"/>
                  <a:pt x="18164" y="4909"/>
                </a:cubicBezTo>
                <a:moveTo>
                  <a:pt x="14727" y="11782"/>
                </a:moveTo>
                <a:cubicBezTo>
                  <a:pt x="14186" y="11782"/>
                  <a:pt x="13745" y="11342"/>
                  <a:pt x="13745" y="10800"/>
                </a:cubicBezTo>
                <a:cubicBezTo>
                  <a:pt x="13745" y="10258"/>
                  <a:pt x="14186" y="9818"/>
                  <a:pt x="14727" y="9818"/>
                </a:cubicBezTo>
                <a:cubicBezTo>
                  <a:pt x="15269" y="9818"/>
                  <a:pt x="15709" y="10258"/>
                  <a:pt x="15709" y="10800"/>
                </a:cubicBezTo>
                <a:cubicBezTo>
                  <a:pt x="15709" y="11342"/>
                  <a:pt x="15269" y="11782"/>
                  <a:pt x="14727" y="11782"/>
                </a:cubicBezTo>
                <a:moveTo>
                  <a:pt x="18164" y="10310"/>
                </a:moveTo>
                <a:lnTo>
                  <a:pt x="16621" y="10310"/>
                </a:lnTo>
                <a:cubicBezTo>
                  <a:pt x="16402" y="9464"/>
                  <a:pt x="15641" y="8836"/>
                  <a:pt x="14727" y="8836"/>
                </a:cubicBezTo>
                <a:cubicBezTo>
                  <a:pt x="13814" y="8836"/>
                  <a:pt x="13052" y="9464"/>
                  <a:pt x="12833" y="10310"/>
                </a:cubicBezTo>
                <a:lnTo>
                  <a:pt x="3436" y="10310"/>
                </a:lnTo>
                <a:cubicBezTo>
                  <a:pt x="3165" y="10310"/>
                  <a:pt x="2945" y="10529"/>
                  <a:pt x="2945" y="10800"/>
                </a:cubicBezTo>
                <a:cubicBezTo>
                  <a:pt x="2945" y="11072"/>
                  <a:pt x="3165" y="11291"/>
                  <a:pt x="3436" y="11291"/>
                </a:cubicBezTo>
                <a:lnTo>
                  <a:pt x="12833" y="11291"/>
                </a:lnTo>
                <a:cubicBezTo>
                  <a:pt x="13052" y="12137"/>
                  <a:pt x="13814" y="12764"/>
                  <a:pt x="14727" y="12764"/>
                </a:cubicBezTo>
                <a:cubicBezTo>
                  <a:pt x="15641" y="12764"/>
                  <a:pt x="16402" y="12137"/>
                  <a:pt x="16621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9818" y="17182"/>
                </a:moveTo>
                <a:cubicBezTo>
                  <a:pt x="9276" y="17182"/>
                  <a:pt x="8836" y="16743"/>
                  <a:pt x="8836" y="16200"/>
                </a:cubicBezTo>
                <a:cubicBezTo>
                  <a:pt x="8836" y="15658"/>
                  <a:pt x="9276" y="15218"/>
                  <a:pt x="9818" y="15218"/>
                </a:cubicBezTo>
                <a:cubicBezTo>
                  <a:pt x="10360" y="15218"/>
                  <a:pt x="10800" y="15658"/>
                  <a:pt x="10800" y="16200"/>
                </a:cubicBezTo>
                <a:cubicBezTo>
                  <a:pt x="10800" y="16743"/>
                  <a:pt x="10360" y="17182"/>
                  <a:pt x="9818" y="17182"/>
                </a:cubicBezTo>
                <a:moveTo>
                  <a:pt x="18164" y="15709"/>
                </a:moveTo>
                <a:lnTo>
                  <a:pt x="11712" y="15709"/>
                </a:lnTo>
                <a:cubicBezTo>
                  <a:pt x="11493" y="14863"/>
                  <a:pt x="10732" y="14237"/>
                  <a:pt x="9818" y="14237"/>
                </a:cubicBezTo>
                <a:cubicBezTo>
                  <a:pt x="8904" y="14237"/>
                  <a:pt x="8143" y="14863"/>
                  <a:pt x="7924" y="15709"/>
                </a:cubicBezTo>
                <a:lnTo>
                  <a:pt x="3436" y="15709"/>
                </a:lnTo>
                <a:cubicBezTo>
                  <a:pt x="3165" y="15709"/>
                  <a:pt x="2945" y="15929"/>
                  <a:pt x="2945" y="16200"/>
                </a:cubicBezTo>
                <a:cubicBezTo>
                  <a:pt x="2945" y="16472"/>
                  <a:pt x="3165" y="16691"/>
                  <a:pt x="3436" y="16691"/>
                </a:cubicBezTo>
                <a:lnTo>
                  <a:pt x="7924" y="16691"/>
                </a:lnTo>
                <a:cubicBezTo>
                  <a:pt x="8143" y="17537"/>
                  <a:pt x="8904" y="18164"/>
                  <a:pt x="9818" y="18164"/>
                </a:cubicBezTo>
                <a:cubicBezTo>
                  <a:pt x="10732" y="18164"/>
                  <a:pt x="11493" y="17537"/>
                  <a:pt x="11712" y="16691"/>
                </a:cubicBezTo>
                <a:lnTo>
                  <a:pt x="18164" y="16691"/>
                </a:lnTo>
                <a:cubicBezTo>
                  <a:pt x="18435" y="16691"/>
                  <a:pt x="18655" y="16472"/>
                  <a:pt x="18655" y="16200"/>
                </a:cubicBezTo>
                <a:cubicBezTo>
                  <a:pt x="18655" y="15929"/>
                  <a:pt x="18435" y="15709"/>
                  <a:pt x="18164" y="157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1" name="Shape 2591">
            <a:extLst>
              <a:ext uri="{FF2B5EF4-FFF2-40B4-BE49-F238E27FC236}">
                <a16:creationId xmlns:a16="http://schemas.microsoft.com/office/drawing/2014/main" id="{80D5F122-38DE-CD49-8537-F3A01930184D}"/>
              </a:ext>
            </a:extLst>
          </p:cNvPr>
          <p:cNvSpPr/>
          <p:nvPr userDrawn="1"/>
        </p:nvSpPr>
        <p:spPr>
          <a:xfrm>
            <a:off x="8063590" y="48908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2" name="Shape 2592">
            <a:extLst>
              <a:ext uri="{FF2B5EF4-FFF2-40B4-BE49-F238E27FC236}">
                <a16:creationId xmlns:a16="http://schemas.microsoft.com/office/drawing/2014/main" id="{B79BFC81-C2CC-734C-87CB-C6AC29DE1276}"/>
              </a:ext>
            </a:extLst>
          </p:cNvPr>
          <p:cNvSpPr/>
          <p:nvPr userDrawn="1"/>
        </p:nvSpPr>
        <p:spPr>
          <a:xfrm>
            <a:off x="9130112" y="48908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2012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2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8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2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8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2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9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9"/>
                  <a:pt x="3000" y="4715"/>
                </a:cubicBezTo>
                <a:lnTo>
                  <a:pt x="4715" y="3000"/>
                </a:lnTo>
                <a:lnTo>
                  <a:pt x="5621" y="3543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2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2"/>
                  <a:pt x="9331" y="2006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6"/>
                </a:lnTo>
                <a:cubicBezTo>
                  <a:pt x="12356" y="2352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2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3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9"/>
                  <a:pt x="18597" y="4722"/>
                  <a:pt x="18595" y="4725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2"/>
                  <a:pt x="20618" y="12012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9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5"/>
                </a:cubicBezTo>
                <a:lnTo>
                  <a:pt x="15473" y="2701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1"/>
                </a:cubicBezTo>
                <a:lnTo>
                  <a:pt x="5200" y="2145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9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2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3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3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2"/>
                  <a:pt x="21233" y="8730"/>
                  <a:pt x="20880" y="8641"/>
                </a:cubicBezTo>
                <a:moveTo>
                  <a:pt x="15709" y="10800"/>
                </a:moveTo>
                <a:cubicBezTo>
                  <a:pt x="15709" y="13346"/>
                  <a:pt x="13771" y="15438"/>
                  <a:pt x="11291" y="15685"/>
                </a:cubicBezTo>
                <a:lnTo>
                  <a:pt x="11291" y="12694"/>
                </a:lnTo>
                <a:cubicBezTo>
                  <a:pt x="12137" y="12476"/>
                  <a:pt x="12764" y="11714"/>
                  <a:pt x="12764" y="10800"/>
                </a:cubicBezTo>
                <a:cubicBezTo>
                  <a:pt x="12764" y="10630"/>
                  <a:pt x="12735" y="10468"/>
                  <a:pt x="12694" y="10310"/>
                </a:cubicBezTo>
                <a:lnTo>
                  <a:pt x="15308" y="8857"/>
                </a:lnTo>
                <a:cubicBezTo>
                  <a:pt x="15565" y="9453"/>
                  <a:pt x="15709" y="10110"/>
                  <a:pt x="15709" y="10800"/>
                </a:cubicBezTo>
                <a:moveTo>
                  <a:pt x="9818" y="10800"/>
                </a:move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cubicBezTo>
                  <a:pt x="10258" y="11782"/>
                  <a:pt x="9818" y="11342"/>
                  <a:pt x="9818" y="10800"/>
                </a:cubicBezTo>
                <a:moveTo>
                  <a:pt x="10309" y="15685"/>
                </a:moveTo>
                <a:cubicBezTo>
                  <a:pt x="7829" y="15438"/>
                  <a:pt x="5891" y="13346"/>
                  <a:pt x="5891" y="10800"/>
                </a:cubicBezTo>
                <a:cubicBezTo>
                  <a:pt x="5891" y="10110"/>
                  <a:pt x="6035" y="9453"/>
                  <a:pt x="6292" y="8857"/>
                </a:cubicBezTo>
                <a:lnTo>
                  <a:pt x="8906" y="10310"/>
                </a:lnTo>
                <a:cubicBezTo>
                  <a:pt x="8865" y="10468"/>
                  <a:pt x="8836" y="10630"/>
                  <a:pt x="8836" y="10800"/>
                </a:cubicBezTo>
                <a:cubicBezTo>
                  <a:pt x="8836" y="11714"/>
                  <a:pt x="9463" y="12476"/>
                  <a:pt x="10309" y="12694"/>
                </a:cubicBezTo>
                <a:cubicBezTo>
                  <a:pt x="10309" y="12694"/>
                  <a:pt x="10309" y="15685"/>
                  <a:pt x="10309" y="15685"/>
                </a:cubicBezTo>
                <a:close/>
                <a:moveTo>
                  <a:pt x="10800" y="5891"/>
                </a:moveTo>
                <a:cubicBezTo>
                  <a:pt x="12470" y="5891"/>
                  <a:pt x="13942" y="6727"/>
                  <a:pt x="14829" y="8000"/>
                </a:cubicBezTo>
                <a:lnTo>
                  <a:pt x="12220" y="9450"/>
                </a:lnTo>
                <a:cubicBezTo>
                  <a:pt x="11862" y="9074"/>
                  <a:pt x="11360" y="8836"/>
                  <a:pt x="10800" y="8836"/>
                </a:cubicBezTo>
                <a:cubicBezTo>
                  <a:pt x="10240" y="8836"/>
                  <a:pt x="9738" y="9074"/>
                  <a:pt x="9380" y="9450"/>
                </a:cubicBezTo>
                <a:lnTo>
                  <a:pt x="6771" y="8000"/>
                </a:lnTo>
                <a:cubicBezTo>
                  <a:pt x="7658" y="6727"/>
                  <a:pt x="9130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3" name="Shape 2593">
            <a:extLst>
              <a:ext uri="{FF2B5EF4-FFF2-40B4-BE49-F238E27FC236}">
                <a16:creationId xmlns:a16="http://schemas.microsoft.com/office/drawing/2014/main" id="{B5F517A9-1880-6F48-AE9C-27663EC0910F}"/>
              </a:ext>
            </a:extLst>
          </p:cNvPr>
          <p:cNvSpPr/>
          <p:nvPr userDrawn="1"/>
        </p:nvSpPr>
        <p:spPr>
          <a:xfrm>
            <a:off x="10196634" y="48908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095"/>
                </a:moveTo>
                <a:lnTo>
                  <a:pt x="20091" y="8640"/>
                </a:lnTo>
                <a:cubicBezTo>
                  <a:pt x="19294" y="8426"/>
                  <a:pt x="18482" y="8322"/>
                  <a:pt x="17675" y="8322"/>
                </a:cubicBezTo>
                <a:lnTo>
                  <a:pt x="17150" y="7377"/>
                </a:lnTo>
                <a:cubicBezTo>
                  <a:pt x="17052" y="7203"/>
                  <a:pt x="16911" y="7035"/>
                  <a:pt x="16741" y="6937"/>
                </a:cubicBezTo>
                <a:cubicBezTo>
                  <a:pt x="16601" y="6856"/>
                  <a:pt x="16442" y="6822"/>
                  <a:pt x="16268" y="6868"/>
                </a:cubicBezTo>
                <a:lnTo>
                  <a:pt x="13487" y="7613"/>
                </a:lnTo>
                <a:cubicBezTo>
                  <a:pt x="13102" y="7716"/>
                  <a:pt x="12995" y="8125"/>
                  <a:pt x="12977" y="8495"/>
                </a:cubicBezTo>
                <a:lnTo>
                  <a:pt x="12996" y="9570"/>
                </a:lnTo>
                <a:cubicBezTo>
                  <a:pt x="12293" y="9973"/>
                  <a:pt x="11639" y="10471"/>
                  <a:pt x="11053" y="11057"/>
                </a:cubicBezTo>
                <a:lnTo>
                  <a:pt x="10023" y="10762"/>
                </a:lnTo>
                <a:cubicBezTo>
                  <a:pt x="9673" y="10664"/>
                  <a:pt x="9239" y="10682"/>
                  <a:pt x="9040" y="11026"/>
                </a:cubicBezTo>
                <a:lnTo>
                  <a:pt x="7600" y="13520"/>
                </a:lnTo>
                <a:cubicBezTo>
                  <a:pt x="7401" y="13864"/>
                  <a:pt x="7614" y="14229"/>
                  <a:pt x="7863" y="14504"/>
                </a:cubicBezTo>
                <a:lnTo>
                  <a:pt x="8633" y="15248"/>
                </a:lnTo>
                <a:cubicBezTo>
                  <a:pt x="8419" y="16049"/>
                  <a:pt x="8315" y="16864"/>
                  <a:pt x="8317" y="17674"/>
                </a:cubicBezTo>
                <a:lnTo>
                  <a:pt x="7377" y="18196"/>
                </a:lnTo>
                <a:cubicBezTo>
                  <a:pt x="7060" y="18373"/>
                  <a:pt x="6765" y="18693"/>
                  <a:pt x="6868" y="19077"/>
                </a:cubicBezTo>
                <a:lnTo>
                  <a:pt x="7281" y="20619"/>
                </a:ln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1291"/>
                </a:lnTo>
                <a:lnTo>
                  <a:pt x="1931" y="11291"/>
                </a:lnTo>
                <a:cubicBezTo>
                  <a:pt x="2328" y="11291"/>
                  <a:pt x="2538" y="10924"/>
                  <a:pt x="2651" y="10571"/>
                </a:cubicBezTo>
                <a:lnTo>
                  <a:pt x="2913" y="9523"/>
                </a:lnTo>
                <a:cubicBezTo>
                  <a:pt x="3711" y="9310"/>
                  <a:pt x="4466" y="8993"/>
                  <a:pt x="5164" y="8590"/>
                </a:cubicBezTo>
                <a:lnTo>
                  <a:pt x="6091" y="9146"/>
                </a:lnTo>
                <a:cubicBezTo>
                  <a:pt x="6275" y="9241"/>
                  <a:pt x="6484" y="9317"/>
                  <a:pt x="6681" y="9317"/>
                </a:cubicBezTo>
                <a:cubicBezTo>
                  <a:pt x="6837" y="9317"/>
                  <a:pt x="6985" y="9270"/>
                  <a:pt x="7110" y="9146"/>
                </a:cubicBezTo>
                <a:lnTo>
                  <a:pt x="9146" y="7109"/>
                </a:lnTo>
                <a:cubicBezTo>
                  <a:pt x="9427" y="6828"/>
                  <a:pt x="9332" y="6404"/>
                  <a:pt x="9146" y="6091"/>
                </a:cubicBezTo>
                <a:lnTo>
                  <a:pt x="8593" y="5169"/>
                </a:lnTo>
                <a:cubicBezTo>
                  <a:pt x="8999" y="4469"/>
                  <a:pt x="9317" y="3711"/>
                  <a:pt x="9531" y="2911"/>
                </a:cubicBezTo>
                <a:lnTo>
                  <a:pt x="10571" y="2651"/>
                </a:lnTo>
                <a:cubicBezTo>
                  <a:pt x="10924" y="2538"/>
                  <a:pt x="11291" y="2328"/>
                  <a:pt x="11291" y="1931"/>
                </a:cubicBezTo>
                <a:lnTo>
                  <a:pt x="11291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8095"/>
                  <a:pt x="20618" y="8095"/>
                </a:cubicBezTo>
                <a:close/>
                <a:moveTo>
                  <a:pt x="20618" y="12594"/>
                </a:moveTo>
                <a:cubicBezTo>
                  <a:pt x="19750" y="12088"/>
                  <a:pt x="18750" y="11782"/>
                  <a:pt x="17673" y="11782"/>
                </a:cubicBezTo>
                <a:cubicBezTo>
                  <a:pt x="14419" y="11782"/>
                  <a:pt x="11782" y="14419"/>
                  <a:pt x="11782" y="17673"/>
                </a:cubicBezTo>
                <a:cubicBezTo>
                  <a:pt x="11782" y="18751"/>
                  <a:pt x="12088" y="19750"/>
                  <a:pt x="12594" y="20619"/>
                </a:cubicBezTo>
                <a:lnTo>
                  <a:pt x="8298" y="20619"/>
                </a:lnTo>
                <a:lnTo>
                  <a:pt x="7875" y="19042"/>
                </a:lnTo>
                <a:lnTo>
                  <a:pt x="8794" y="18532"/>
                </a:lnTo>
                <a:cubicBezTo>
                  <a:pt x="9106" y="18358"/>
                  <a:pt x="9299" y="18028"/>
                  <a:pt x="9299" y="17671"/>
                </a:cubicBezTo>
                <a:cubicBezTo>
                  <a:pt x="9298" y="16938"/>
                  <a:pt x="9392" y="16208"/>
                  <a:pt x="9582" y="15502"/>
                </a:cubicBezTo>
                <a:cubicBezTo>
                  <a:pt x="9674" y="15158"/>
                  <a:pt x="9572" y="14791"/>
                  <a:pt x="9316" y="14543"/>
                </a:cubicBezTo>
                <a:lnTo>
                  <a:pt x="8572" y="13823"/>
                </a:lnTo>
                <a:cubicBezTo>
                  <a:pt x="8569" y="13820"/>
                  <a:pt x="8566" y="13817"/>
                  <a:pt x="8564" y="13813"/>
                </a:cubicBezTo>
                <a:lnTo>
                  <a:pt x="9776" y="11713"/>
                </a:lnTo>
                <a:lnTo>
                  <a:pt x="10783" y="12001"/>
                </a:lnTo>
                <a:cubicBezTo>
                  <a:pt x="11126" y="12099"/>
                  <a:pt x="11495" y="12003"/>
                  <a:pt x="11748" y="11751"/>
                </a:cubicBezTo>
                <a:cubicBezTo>
                  <a:pt x="12264" y="11234"/>
                  <a:pt x="12848" y="10787"/>
                  <a:pt x="13485" y="10421"/>
                </a:cubicBezTo>
                <a:cubicBezTo>
                  <a:pt x="13794" y="10243"/>
                  <a:pt x="13983" y="9911"/>
                  <a:pt x="13977" y="9554"/>
                </a:cubicBezTo>
                <a:lnTo>
                  <a:pt x="13960" y="8514"/>
                </a:lnTo>
                <a:lnTo>
                  <a:pt x="13960" y="8503"/>
                </a:lnTo>
                <a:lnTo>
                  <a:pt x="16304" y="7875"/>
                </a:lnTo>
                <a:lnTo>
                  <a:pt x="16817" y="8799"/>
                </a:lnTo>
                <a:cubicBezTo>
                  <a:pt x="16905" y="8958"/>
                  <a:pt x="17032" y="9085"/>
                  <a:pt x="17184" y="9172"/>
                </a:cubicBezTo>
                <a:cubicBezTo>
                  <a:pt x="17330" y="9257"/>
                  <a:pt x="17499" y="9304"/>
                  <a:pt x="17675" y="9304"/>
                </a:cubicBezTo>
                <a:cubicBezTo>
                  <a:pt x="18407" y="9304"/>
                  <a:pt x="19135" y="9399"/>
                  <a:pt x="19837" y="9589"/>
                </a:cubicBezTo>
                <a:cubicBezTo>
                  <a:pt x="20106" y="9660"/>
                  <a:pt x="20389" y="9611"/>
                  <a:pt x="20618" y="9464"/>
                </a:cubicBezTo>
                <a:cubicBezTo>
                  <a:pt x="20618" y="9464"/>
                  <a:pt x="20618" y="12594"/>
                  <a:pt x="20618" y="12594"/>
                </a:cubicBezTo>
                <a:close/>
                <a:moveTo>
                  <a:pt x="20618" y="15475"/>
                </a:moveTo>
                <a:lnTo>
                  <a:pt x="19093" y="16323"/>
                </a:lnTo>
                <a:cubicBezTo>
                  <a:pt x="18735" y="15946"/>
                  <a:pt x="18233" y="15709"/>
                  <a:pt x="17673" y="15709"/>
                </a:cubicBezTo>
                <a:cubicBezTo>
                  <a:pt x="17113" y="15709"/>
                  <a:pt x="16610" y="15946"/>
                  <a:pt x="16253" y="16323"/>
                </a:cubicBezTo>
                <a:lnTo>
                  <a:pt x="13643" y="14873"/>
                </a:lnTo>
                <a:cubicBezTo>
                  <a:pt x="14530" y="13599"/>
                  <a:pt x="16003" y="12764"/>
                  <a:pt x="17673" y="12764"/>
                </a:cubicBezTo>
                <a:cubicBezTo>
                  <a:pt x="18783" y="12764"/>
                  <a:pt x="19798" y="13141"/>
                  <a:pt x="20618" y="13764"/>
                </a:cubicBezTo>
                <a:cubicBezTo>
                  <a:pt x="20618" y="13764"/>
                  <a:pt x="20618" y="15475"/>
                  <a:pt x="20618" y="1547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8164" y="20619"/>
                </a:lnTo>
                <a:lnTo>
                  <a:pt x="18164" y="19567"/>
                </a:lnTo>
                <a:cubicBezTo>
                  <a:pt x="19009" y="19348"/>
                  <a:pt x="19636" y="18587"/>
                  <a:pt x="19636" y="17673"/>
                </a:cubicBezTo>
                <a:cubicBezTo>
                  <a:pt x="19636" y="17502"/>
                  <a:pt x="19608" y="17339"/>
                  <a:pt x="19567" y="17182"/>
                </a:cubicBezTo>
                <a:lnTo>
                  <a:pt x="20618" y="16598"/>
                </a:lnTo>
                <a:cubicBezTo>
                  <a:pt x="20618" y="16598"/>
                  <a:pt x="20618" y="19636"/>
                  <a:pt x="20618" y="19636"/>
                </a:cubicBezTo>
                <a:close/>
                <a:moveTo>
                  <a:pt x="16691" y="17673"/>
                </a:moveTo>
                <a:cubicBezTo>
                  <a:pt x="16691" y="17131"/>
                  <a:pt x="17131" y="16691"/>
                  <a:pt x="17673" y="16691"/>
                </a:cubicBezTo>
                <a:cubicBezTo>
                  <a:pt x="18214" y="16691"/>
                  <a:pt x="18655" y="17131"/>
                  <a:pt x="18655" y="17673"/>
                </a:cubicBezTo>
                <a:cubicBezTo>
                  <a:pt x="18655" y="18215"/>
                  <a:pt x="18214" y="18655"/>
                  <a:pt x="17673" y="18655"/>
                </a:cubicBezTo>
                <a:cubicBezTo>
                  <a:pt x="17131" y="18655"/>
                  <a:pt x="16691" y="18215"/>
                  <a:pt x="16691" y="17673"/>
                </a:cubicBezTo>
                <a:moveTo>
                  <a:pt x="17182" y="20619"/>
                </a:moveTo>
                <a:lnTo>
                  <a:pt x="13757" y="20619"/>
                </a:lnTo>
                <a:cubicBezTo>
                  <a:pt x="13138" y="19797"/>
                  <a:pt x="12764" y="18781"/>
                  <a:pt x="12764" y="17673"/>
                </a:cubicBezTo>
                <a:cubicBezTo>
                  <a:pt x="12764" y="16982"/>
                  <a:pt x="12907" y="16326"/>
                  <a:pt x="13165" y="15730"/>
                </a:cubicBezTo>
                <a:lnTo>
                  <a:pt x="15779" y="17182"/>
                </a:lnTo>
                <a:cubicBezTo>
                  <a:pt x="15738" y="17339"/>
                  <a:pt x="15709" y="17502"/>
                  <a:pt x="15709" y="17673"/>
                </a:cubicBezTo>
                <a:cubicBezTo>
                  <a:pt x="15709" y="18587"/>
                  <a:pt x="16336" y="19348"/>
                  <a:pt x="17182" y="19567"/>
                </a:cubicBezTo>
                <a:cubicBezTo>
                  <a:pt x="17182" y="19567"/>
                  <a:pt x="17182" y="20619"/>
                  <a:pt x="17182" y="20619"/>
                </a:cubicBezTo>
                <a:close/>
                <a:moveTo>
                  <a:pt x="982" y="5376"/>
                </a:moveTo>
                <a:cubicBezTo>
                  <a:pt x="3301" y="5145"/>
                  <a:pt x="5145" y="3301"/>
                  <a:pt x="5375" y="982"/>
                </a:cubicBezTo>
                <a:lnTo>
                  <a:pt x="10309" y="982"/>
                </a:lnTo>
                <a:lnTo>
                  <a:pt x="10309" y="1703"/>
                </a:lnTo>
                <a:cubicBezTo>
                  <a:pt x="10305" y="1705"/>
                  <a:pt x="10302" y="1706"/>
                  <a:pt x="10298" y="1707"/>
                </a:cubicBezTo>
                <a:lnTo>
                  <a:pt x="9293" y="1958"/>
                </a:lnTo>
                <a:cubicBezTo>
                  <a:pt x="8947" y="2045"/>
                  <a:pt x="8675" y="2313"/>
                  <a:pt x="8583" y="2657"/>
                </a:cubicBezTo>
                <a:cubicBezTo>
                  <a:pt x="8394" y="3363"/>
                  <a:pt x="8112" y="4042"/>
                  <a:pt x="7744" y="4676"/>
                </a:cubicBezTo>
                <a:cubicBezTo>
                  <a:pt x="7564" y="4986"/>
                  <a:pt x="7567" y="5368"/>
                  <a:pt x="7751" y="5674"/>
                </a:cubicBezTo>
                <a:lnTo>
                  <a:pt x="8292" y="6575"/>
                </a:lnTo>
                <a:lnTo>
                  <a:pt x="6576" y="8291"/>
                </a:lnTo>
                <a:cubicBezTo>
                  <a:pt x="6573" y="8290"/>
                  <a:pt x="6569" y="8288"/>
                  <a:pt x="6566" y="8286"/>
                </a:cubicBezTo>
                <a:lnTo>
                  <a:pt x="5669" y="7748"/>
                </a:lnTo>
                <a:cubicBezTo>
                  <a:pt x="5513" y="7655"/>
                  <a:pt x="5339" y="7608"/>
                  <a:pt x="5164" y="7608"/>
                </a:cubicBezTo>
                <a:cubicBezTo>
                  <a:pt x="4995" y="7608"/>
                  <a:pt x="4825" y="7652"/>
                  <a:pt x="4673" y="7739"/>
                </a:cubicBezTo>
                <a:cubicBezTo>
                  <a:pt x="4039" y="8106"/>
                  <a:pt x="3362" y="8387"/>
                  <a:pt x="2659" y="8575"/>
                </a:cubicBezTo>
                <a:cubicBezTo>
                  <a:pt x="2315" y="8666"/>
                  <a:pt x="2047" y="8938"/>
                  <a:pt x="1960" y="9285"/>
                </a:cubicBezTo>
                <a:lnTo>
                  <a:pt x="1707" y="10298"/>
                </a:lnTo>
                <a:cubicBezTo>
                  <a:pt x="1706" y="10302"/>
                  <a:pt x="1705" y="10305"/>
                  <a:pt x="1703" y="10310"/>
                </a:cubicBezTo>
                <a:lnTo>
                  <a:pt x="982" y="10310"/>
                </a:lnTo>
                <a:cubicBezTo>
                  <a:pt x="982" y="10310"/>
                  <a:pt x="982" y="5376"/>
                  <a:pt x="982" y="5376"/>
                </a:cubicBezTo>
                <a:close/>
                <a:moveTo>
                  <a:pt x="982" y="1964"/>
                </a:moveTo>
                <a:cubicBezTo>
                  <a:pt x="982" y="1421"/>
                  <a:pt x="1422" y="982"/>
                  <a:pt x="1964" y="982"/>
                </a:cubicBezTo>
                <a:lnTo>
                  <a:pt x="4384" y="982"/>
                </a:lnTo>
                <a:cubicBezTo>
                  <a:pt x="4162" y="2758"/>
                  <a:pt x="2758" y="4162"/>
                  <a:pt x="982" y="4384"/>
                </a:cubicBezTo>
                <a:cubicBezTo>
                  <a:pt x="982" y="4384"/>
                  <a:pt x="982" y="1964"/>
                  <a:pt x="982" y="1964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4" name="Shape 2594">
            <a:extLst>
              <a:ext uri="{FF2B5EF4-FFF2-40B4-BE49-F238E27FC236}">
                <a16:creationId xmlns:a16="http://schemas.microsoft.com/office/drawing/2014/main" id="{286464E1-A059-2042-A8ED-6A9C48E9B984}"/>
              </a:ext>
            </a:extLst>
          </p:cNvPr>
          <p:cNvSpPr/>
          <p:nvPr userDrawn="1"/>
        </p:nvSpPr>
        <p:spPr>
          <a:xfrm>
            <a:off x="11263156" y="491936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8400"/>
                </a:moveTo>
                <a:lnTo>
                  <a:pt x="18164" y="8400"/>
                </a:lnTo>
                <a:cubicBezTo>
                  <a:pt x="18435" y="8400"/>
                  <a:pt x="18655" y="8132"/>
                  <a:pt x="18655" y="7800"/>
                </a:cubicBezTo>
                <a:cubicBezTo>
                  <a:pt x="18655" y="7468"/>
                  <a:pt x="18435" y="7200"/>
                  <a:pt x="18164" y="7200"/>
                </a:cubicBezTo>
                <a:lnTo>
                  <a:pt x="3436" y="7200"/>
                </a:lnTo>
                <a:cubicBezTo>
                  <a:pt x="3165" y="7200"/>
                  <a:pt x="2945" y="7468"/>
                  <a:pt x="2945" y="7800"/>
                </a:cubicBezTo>
                <a:cubicBezTo>
                  <a:pt x="2945" y="8132"/>
                  <a:pt x="3165" y="8400"/>
                  <a:pt x="3436" y="8400"/>
                </a:cubicBezTo>
                <a:moveTo>
                  <a:pt x="3436" y="10800"/>
                </a:moveTo>
                <a:lnTo>
                  <a:pt x="18164" y="10800"/>
                </a:lnTo>
                <a:cubicBezTo>
                  <a:pt x="18435" y="10800"/>
                  <a:pt x="18655" y="10532"/>
                  <a:pt x="18655" y="10200"/>
                </a:cubicBezTo>
                <a:cubicBezTo>
                  <a:pt x="18655" y="9868"/>
                  <a:pt x="18435" y="9600"/>
                  <a:pt x="18164" y="9600"/>
                </a:cubicBezTo>
                <a:lnTo>
                  <a:pt x="3436" y="9600"/>
                </a:lnTo>
                <a:cubicBezTo>
                  <a:pt x="3165" y="9600"/>
                  <a:pt x="2945" y="9868"/>
                  <a:pt x="2945" y="10200"/>
                </a:cubicBezTo>
                <a:cubicBezTo>
                  <a:pt x="2945" y="10532"/>
                  <a:pt x="3165" y="10800"/>
                  <a:pt x="3436" y="10800"/>
                </a:cubicBezTo>
                <a:moveTo>
                  <a:pt x="3436" y="13200"/>
                </a:moveTo>
                <a:lnTo>
                  <a:pt x="13255" y="13200"/>
                </a:lnTo>
                <a:cubicBezTo>
                  <a:pt x="13526" y="13200"/>
                  <a:pt x="13745" y="12931"/>
                  <a:pt x="13745" y="12601"/>
                </a:cubicBezTo>
                <a:cubicBezTo>
                  <a:pt x="13745" y="12268"/>
                  <a:pt x="13526" y="12000"/>
                  <a:pt x="13255" y="12000"/>
                </a:cubicBezTo>
                <a:lnTo>
                  <a:pt x="3436" y="12000"/>
                </a:lnTo>
                <a:cubicBezTo>
                  <a:pt x="3165" y="12000"/>
                  <a:pt x="2945" y="12268"/>
                  <a:pt x="2945" y="12601"/>
                </a:cubicBezTo>
                <a:cubicBezTo>
                  <a:pt x="2945" y="12931"/>
                  <a:pt x="3165" y="13200"/>
                  <a:pt x="3436" y="13200"/>
                </a:cubicBezTo>
                <a:moveTo>
                  <a:pt x="20618" y="19200"/>
                </a:moveTo>
                <a:lnTo>
                  <a:pt x="18114" y="19200"/>
                </a:lnTo>
                <a:cubicBezTo>
                  <a:pt x="17887" y="17831"/>
                  <a:pt x="16897" y="16800"/>
                  <a:pt x="15709" y="16800"/>
                </a:cubicBezTo>
                <a:cubicBezTo>
                  <a:pt x="14522" y="16800"/>
                  <a:pt x="13532" y="17831"/>
                  <a:pt x="13304" y="19200"/>
                </a:cubicBezTo>
                <a:lnTo>
                  <a:pt x="8296" y="19200"/>
                </a:lnTo>
                <a:cubicBezTo>
                  <a:pt x="8068" y="17831"/>
                  <a:pt x="7078" y="16800"/>
                  <a:pt x="5891" y="16800"/>
                </a:cubicBezTo>
                <a:cubicBezTo>
                  <a:pt x="4703" y="16800"/>
                  <a:pt x="3713" y="17831"/>
                  <a:pt x="3486" y="19200"/>
                </a:cubicBezTo>
                <a:lnTo>
                  <a:pt x="982" y="192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19200"/>
                  <a:pt x="20618" y="1920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9200"/>
                </a:lnTo>
                <a:cubicBezTo>
                  <a:pt x="0" y="19862"/>
                  <a:pt x="440" y="20400"/>
                  <a:pt x="982" y="20400"/>
                </a:cubicBezTo>
                <a:lnTo>
                  <a:pt x="3927" y="20400"/>
                </a:lnTo>
                <a:cubicBezTo>
                  <a:pt x="4199" y="20400"/>
                  <a:pt x="4418" y="20132"/>
                  <a:pt x="4418" y="19800"/>
                </a:cubicBezTo>
                <a:cubicBezTo>
                  <a:pt x="4418" y="18807"/>
                  <a:pt x="5078" y="18000"/>
                  <a:pt x="5891" y="18000"/>
                </a:cubicBezTo>
                <a:cubicBezTo>
                  <a:pt x="6704" y="18000"/>
                  <a:pt x="7364" y="18807"/>
                  <a:pt x="7364" y="19800"/>
                </a:cubicBezTo>
                <a:cubicBezTo>
                  <a:pt x="7364" y="20132"/>
                  <a:pt x="7583" y="20400"/>
                  <a:pt x="7855" y="20400"/>
                </a:cubicBezTo>
                <a:lnTo>
                  <a:pt x="13745" y="20400"/>
                </a:lnTo>
                <a:cubicBezTo>
                  <a:pt x="14017" y="20400"/>
                  <a:pt x="14236" y="20132"/>
                  <a:pt x="14236" y="19800"/>
                </a:cubicBezTo>
                <a:cubicBezTo>
                  <a:pt x="14236" y="18807"/>
                  <a:pt x="14896" y="18000"/>
                  <a:pt x="15709" y="18000"/>
                </a:cubicBezTo>
                <a:cubicBezTo>
                  <a:pt x="16523" y="18000"/>
                  <a:pt x="17182" y="18807"/>
                  <a:pt x="17182" y="19800"/>
                </a:cubicBezTo>
                <a:cubicBezTo>
                  <a:pt x="17182" y="20132"/>
                  <a:pt x="17401" y="20400"/>
                  <a:pt x="17673" y="20400"/>
                </a:cubicBezTo>
                <a:lnTo>
                  <a:pt x="20618" y="20400"/>
                </a:lnTo>
                <a:cubicBezTo>
                  <a:pt x="21160" y="20400"/>
                  <a:pt x="21600" y="19862"/>
                  <a:pt x="21600" y="192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5891" y="19200"/>
                </a:moveTo>
                <a:cubicBezTo>
                  <a:pt x="5620" y="19200"/>
                  <a:pt x="5400" y="19468"/>
                  <a:pt x="5400" y="19800"/>
                </a:cubicBezTo>
                <a:lnTo>
                  <a:pt x="5400" y="21000"/>
                </a:lnTo>
                <a:cubicBezTo>
                  <a:pt x="5400" y="21332"/>
                  <a:pt x="5620" y="21600"/>
                  <a:pt x="5891" y="21600"/>
                </a:cubicBezTo>
                <a:cubicBezTo>
                  <a:pt x="6162" y="21600"/>
                  <a:pt x="6382" y="21332"/>
                  <a:pt x="6382" y="21000"/>
                </a:cubicBezTo>
                <a:lnTo>
                  <a:pt x="6382" y="19800"/>
                </a:lnTo>
                <a:cubicBezTo>
                  <a:pt x="6382" y="19468"/>
                  <a:pt x="6162" y="19200"/>
                  <a:pt x="5891" y="19200"/>
                </a:cubicBezTo>
                <a:moveTo>
                  <a:pt x="3436" y="6000"/>
                </a:moveTo>
                <a:lnTo>
                  <a:pt x="18164" y="6000"/>
                </a:lnTo>
                <a:cubicBezTo>
                  <a:pt x="18435" y="6000"/>
                  <a:pt x="18655" y="5732"/>
                  <a:pt x="18655" y="5400"/>
                </a:cubicBezTo>
                <a:cubicBezTo>
                  <a:pt x="18655" y="5069"/>
                  <a:pt x="18435" y="4800"/>
                  <a:pt x="18164" y="4800"/>
                </a:cubicBezTo>
                <a:lnTo>
                  <a:pt x="3436" y="4800"/>
                </a:lnTo>
                <a:cubicBezTo>
                  <a:pt x="3165" y="4800"/>
                  <a:pt x="2945" y="5069"/>
                  <a:pt x="2945" y="5400"/>
                </a:cubicBezTo>
                <a:cubicBezTo>
                  <a:pt x="2945" y="5732"/>
                  <a:pt x="3165" y="6000"/>
                  <a:pt x="3436" y="6000"/>
                </a:cubicBezTo>
                <a:moveTo>
                  <a:pt x="15709" y="19200"/>
                </a:moveTo>
                <a:cubicBezTo>
                  <a:pt x="15438" y="19200"/>
                  <a:pt x="15218" y="19468"/>
                  <a:pt x="15218" y="19800"/>
                </a:cubicBezTo>
                <a:lnTo>
                  <a:pt x="15218" y="21000"/>
                </a:lnTo>
                <a:cubicBezTo>
                  <a:pt x="15218" y="21332"/>
                  <a:pt x="15438" y="21600"/>
                  <a:pt x="15709" y="21600"/>
                </a:cubicBezTo>
                <a:cubicBezTo>
                  <a:pt x="15980" y="21600"/>
                  <a:pt x="16200" y="21332"/>
                  <a:pt x="16200" y="21000"/>
                </a:cubicBezTo>
                <a:lnTo>
                  <a:pt x="16200" y="19800"/>
                </a:lnTo>
                <a:cubicBezTo>
                  <a:pt x="16200" y="19468"/>
                  <a:pt x="15980" y="19200"/>
                  <a:pt x="15709" y="19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6" name="Shape 2596">
            <a:extLst>
              <a:ext uri="{FF2B5EF4-FFF2-40B4-BE49-F238E27FC236}">
                <a16:creationId xmlns:a16="http://schemas.microsoft.com/office/drawing/2014/main" id="{8BABD3CC-B107-ED45-97E6-68C5AF9DE958}"/>
              </a:ext>
            </a:extLst>
          </p:cNvPr>
          <p:cNvSpPr/>
          <p:nvPr userDrawn="1"/>
        </p:nvSpPr>
        <p:spPr>
          <a:xfrm>
            <a:off x="2730979" y="1559885"/>
            <a:ext cx="295014" cy="214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5400"/>
                </a:moveTo>
                <a:lnTo>
                  <a:pt x="9327" y="5400"/>
                </a:lnTo>
                <a:cubicBezTo>
                  <a:pt x="9598" y="5400"/>
                  <a:pt x="9818" y="5098"/>
                  <a:pt x="9818" y="4725"/>
                </a:cubicBezTo>
                <a:cubicBezTo>
                  <a:pt x="9818" y="4353"/>
                  <a:pt x="9598" y="4050"/>
                  <a:pt x="9327" y="4050"/>
                </a:cubicBezTo>
                <a:lnTo>
                  <a:pt x="3436" y="4050"/>
                </a:lnTo>
                <a:cubicBezTo>
                  <a:pt x="3166" y="4050"/>
                  <a:pt x="2945" y="4353"/>
                  <a:pt x="2945" y="4725"/>
                </a:cubicBezTo>
                <a:cubicBezTo>
                  <a:pt x="2945" y="5098"/>
                  <a:pt x="3166" y="5400"/>
                  <a:pt x="3436" y="5400"/>
                </a:cubicBezTo>
                <a:moveTo>
                  <a:pt x="3436" y="8100"/>
                </a:moveTo>
                <a:lnTo>
                  <a:pt x="7364" y="8100"/>
                </a:lnTo>
                <a:cubicBezTo>
                  <a:pt x="7634" y="8100"/>
                  <a:pt x="7855" y="7798"/>
                  <a:pt x="7855" y="7425"/>
                </a:cubicBezTo>
                <a:cubicBezTo>
                  <a:pt x="7855" y="7053"/>
                  <a:pt x="7634" y="6750"/>
                  <a:pt x="7364" y="6750"/>
                </a:cubicBezTo>
                <a:lnTo>
                  <a:pt x="3436" y="6750"/>
                </a:lnTo>
                <a:cubicBezTo>
                  <a:pt x="3166" y="6750"/>
                  <a:pt x="2945" y="7053"/>
                  <a:pt x="2945" y="7425"/>
                </a:cubicBezTo>
                <a:cubicBezTo>
                  <a:pt x="2945" y="7798"/>
                  <a:pt x="3166" y="8100"/>
                  <a:pt x="3436" y="8100"/>
                </a:cubicBezTo>
                <a:moveTo>
                  <a:pt x="3436" y="10800"/>
                </a:moveTo>
                <a:lnTo>
                  <a:pt x="9327" y="10800"/>
                </a:lnTo>
                <a:cubicBezTo>
                  <a:pt x="9598" y="10800"/>
                  <a:pt x="9818" y="10498"/>
                  <a:pt x="9818" y="10125"/>
                </a:cubicBezTo>
                <a:cubicBezTo>
                  <a:pt x="9818" y="9753"/>
                  <a:pt x="9598" y="9450"/>
                  <a:pt x="9327" y="9450"/>
                </a:cubicBezTo>
                <a:lnTo>
                  <a:pt x="3436" y="9450"/>
                </a:lnTo>
                <a:cubicBezTo>
                  <a:pt x="3166" y="9450"/>
                  <a:pt x="2945" y="9753"/>
                  <a:pt x="2945" y="10125"/>
                </a:cubicBezTo>
                <a:cubicBezTo>
                  <a:pt x="2945" y="10498"/>
                  <a:pt x="3166" y="10800"/>
                  <a:pt x="3436" y="10800"/>
                </a:cubicBezTo>
                <a:moveTo>
                  <a:pt x="20618" y="20250"/>
                </a:moveTo>
                <a:lnTo>
                  <a:pt x="15709" y="20250"/>
                </a:lnTo>
                <a:lnTo>
                  <a:pt x="15709" y="17551"/>
                </a:lnTo>
                <a:lnTo>
                  <a:pt x="16691" y="17551"/>
                </a:lnTo>
                <a:cubicBezTo>
                  <a:pt x="16962" y="17551"/>
                  <a:pt x="17182" y="17248"/>
                  <a:pt x="17182" y="16875"/>
                </a:cubicBezTo>
                <a:cubicBezTo>
                  <a:pt x="17182" y="16503"/>
                  <a:pt x="16962" y="16200"/>
                  <a:pt x="16691" y="16200"/>
                </a:cubicBezTo>
                <a:lnTo>
                  <a:pt x="13745" y="16200"/>
                </a:lnTo>
                <a:cubicBezTo>
                  <a:pt x="13475" y="16200"/>
                  <a:pt x="13255" y="16503"/>
                  <a:pt x="13255" y="16875"/>
                </a:cubicBezTo>
                <a:cubicBezTo>
                  <a:pt x="13255" y="17248"/>
                  <a:pt x="13475" y="17551"/>
                  <a:pt x="13745" y="17551"/>
                </a:cubicBezTo>
                <a:lnTo>
                  <a:pt x="14727" y="17551"/>
                </a:lnTo>
                <a:lnTo>
                  <a:pt x="14727" y="20250"/>
                </a:lnTo>
                <a:lnTo>
                  <a:pt x="6873" y="20250"/>
                </a:lnTo>
                <a:lnTo>
                  <a:pt x="6873" y="17551"/>
                </a:lnTo>
                <a:lnTo>
                  <a:pt x="7855" y="17551"/>
                </a:lnTo>
                <a:cubicBezTo>
                  <a:pt x="8125" y="17551"/>
                  <a:pt x="8345" y="17248"/>
                  <a:pt x="8345" y="16875"/>
                </a:cubicBezTo>
                <a:cubicBezTo>
                  <a:pt x="8345" y="16503"/>
                  <a:pt x="8125" y="16200"/>
                  <a:pt x="7855" y="16200"/>
                </a:cubicBezTo>
                <a:lnTo>
                  <a:pt x="4909" y="16200"/>
                </a:lnTo>
                <a:cubicBezTo>
                  <a:pt x="4638" y="16200"/>
                  <a:pt x="4418" y="16503"/>
                  <a:pt x="4418" y="16875"/>
                </a:cubicBezTo>
                <a:cubicBezTo>
                  <a:pt x="4418" y="17248"/>
                  <a:pt x="4638" y="17551"/>
                  <a:pt x="4909" y="17551"/>
                </a:cubicBezTo>
                <a:lnTo>
                  <a:pt x="5891" y="17551"/>
                </a:lnTo>
                <a:lnTo>
                  <a:pt x="5891" y="20250"/>
                </a:lnTo>
                <a:lnTo>
                  <a:pt x="982" y="20250"/>
                </a:lnTo>
                <a:lnTo>
                  <a:pt x="982" y="1350"/>
                </a:lnTo>
                <a:lnTo>
                  <a:pt x="20618" y="1350"/>
                </a:lnTo>
                <a:cubicBezTo>
                  <a:pt x="20618" y="1350"/>
                  <a:pt x="20618" y="20250"/>
                  <a:pt x="20618" y="2025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lnTo>
                  <a:pt x="0" y="20250"/>
                </a:lnTo>
                <a:cubicBezTo>
                  <a:pt x="0" y="209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3436" y="13500"/>
                </a:moveTo>
                <a:lnTo>
                  <a:pt x="7364" y="13500"/>
                </a:lnTo>
                <a:cubicBezTo>
                  <a:pt x="7634" y="13500"/>
                  <a:pt x="7855" y="13198"/>
                  <a:pt x="7855" y="12825"/>
                </a:cubicBezTo>
                <a:cubicBezTo>
                  <a:pt x="7855" y="12452"/>
                  <a:pt x="7634" y="12150"/>
                  <a:pt x="7364" y="12150"/>
                </a:cubicBezTo>
                <a:lnTo>
                  <a:pt x="3436" y="12150"/>
                </a:lnTo>
                <a:cubicBezTo>
                  <a:pt x="3166" y="12150"/>
                  <a:pt x="2945" y="12452"/>
                  <a:pt x="2945" y="12825"/>
                </a:cubicBezTo>
                <a:cubicBezTo>
                  <a:pt x="2945" y="13198"/>
                  <a:pt x="3166" y="13500"/>
                  <a:pt x="3436" y="13500"/>
                </a:cubicBezTo>
                <a:moveTo>
                  <a:pt x="12273" y="5400"/>
                </a:moveTo>
                <a:lnTo>
                  <a:pt x="16200" y="5400"/>
                </a:lnTo>
                <a:cubicBezTo>
                  <a:pt x="16471" y="5400"/>
                  <a:pt x="16691" y="5098"/>
                  <a:pt x="16691" y="4725"/>
                </a:cubicBezTo>
                <a:cubicBezTo>
                  <a:pt x="16691" y="4353"/>
                  <a:pt x="16471" y="4050"/>
                  <a:pt x="16200" y="4050"/>
                </a:cubicBezTo>
                <a:lnTo>
                  <a:pt x="12273" y="4050"/>
                </a:lnTo>
                <a:cubicBezTo>
                  <a:pt x="12002" y="4050"/>
                  <a:pt x="11782" y="4353"/>
                  <a:pt x="11782" y="4725"/>
                </a:cubicBezTo>
                <a:cubicBezTo>
                  <a:pt x="11782" y="5098"/>
                  <a:pt x="12002" y="5400"/>
                  <a:pt x="12273" y="5400"/>
                </a:cubicBezTo>
                <a:moveTo>
                  <a:pt x="12273" y="10800"/>
                </a:moveTo>
                <a:lnTo>
                  <a:pt x="16200" y="10800"/>
                </a:lnTo>
                <a:cubicBezTo>
                  <a:pt x="16471" y="10800"/>
                  <a:pt x="16691" y="10498"/>
                  <a:pt x="16691" y="10125"/>
                </a:cubicBezTo>
                <a:cubicBezTo>
                  <a:pt x="16691" y="9753"/>
                  <a:pt x="16471" y="9450"/>
                  <a:pt x="16200" y="9450"/>
                </a:cubicBezTo>
                <a:lnTo>
                  <a:pt x="12273" y="9450"/>
                </a:lnTo>
                <a:cubicBezTo>
                  <a:pt x="12002" y="9450"/>
                  <a:pt x="11782" y="9753"/>
                  <a:pt x="11782" y="10125"/>
                </a:cubicBezTo>
                <a:cubicBezTo>
                  <a:pt x="11782" y="10498"/>
                  <a:pt x="12002" y="10800"/>
                  <a:pt x="12273" y="10800"/>
                </a:cubicBezTo>
                <a:moveTo>
                  <a:pt x="12273" y="13500"/>
                </a:moveTo>
                <a:lnTo>
                  <a:pt x="18164" y="13500"/>
                </a:lnTo>
                <a:cubicBezTo>
                  <a:pt x="18434" y="13500"/>
                  <a:pt x="18655" y="13198"/>
                  <a:pt x="18655" y="12825"/>
                </a:cubicBezTo>
                <a:cubicBezTo>
                  <a:pt x="18655" y="12452"/>
                  <a:pt x="18434" y="12150"/>
                  <a:pt x="18164" y="12150"/>
                </a:cubicBezTo>
                <a:lnTo>
                  <a:pt x="12273" y="12150"/>
                </a:lnTo>
                <a:cubicBezTo>
                  <a:pt x="12002" y="12150"/>
                  <a:pt x="11782" y="12452"/>
                  <a:pt x="11782" y="12825"/>
                </a:cubicBezTo>
                <a:cubicBezTo>
                  <a:pt x="11782" y="13198"/>
                  <a:pt x="12002" y="13500"/>
                  <a:pt x="12273" y="13500"/>
                </a:cubicBezTo>
                <a:moveTo>
                  <a:pt x="12273" y="8100"/>
                </a:moveTo>
                <a:lnTo>
                  <a:pt x="18164" y="8100"/>
                </a:lnTo>
                <a:cubicBezTo>
                  <a:pt x="18434" y="8100"/>
                  <a:pt x="18655" y="7798"/>
                  <a:pt x="18655" y="7425"/>
                </a:cubicBezTo>
                <a:cubicBezTo>
                  <a:pt x="18655" y="7053"/>
                  <a:pt x="18434" y="6750"/>
                  <a:pt x="18164" y="6750"/>
                </a:cubicBezTo>
                <a:lnTo>
                  <a:pt x="12273" y="6750"/>
                </a:lnTo>
                <a:cubicBezTo>
                  <a:pt x="12002" y="6750"/>
                  <a:pt x="11782" y="7053"/>
                  <a:pt x="11782" y="7425"/>
                </a:cubicBezTo>
                <a:cubicBezTo>
                  <a:pt x="11782" y="7798"/>
                  <a:pt x="12002" y="8100"/>
                  <a:pt x="12273" y="81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7" name="Shape 2597">
            <a:extLst>
              <a:ext uri="{FF2B5EF4-FFF2-40B4-BE49-F238E27FC236}">
                <a16:creationId xmlns:a16="http://schemas.microsoft.com/office/drawing/2014/main" id="{FF4BD021-0209-3C4B-83AA-D662C146DCCA}"/>
              </a:ext>
            </a:extLst>
          </p:cNvPr>
          <p:cNvSpPr/>
          <p:nvPr userDrawn="1"/>
        </p:nvSpPr>
        <p:spPr>
          <a:xfrm>
            <a:off x="3797501" y="1558459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9600"/>
                </a:moveTo>
                <a:lnTo>
                  <a:pt x="11291" y="9600"/>
                </a:lnTo>
                <a:cubicBezTo>
                  <a:pt x="11562" y="9600"/>
                  <a:pt x="11782" y="9332"/>
                  <a:pt x="11782" y="9000"/>
                </a:cubicBezTo>
                <a:cubicBezTo>
                  <a:pt x="11782" y="8669"/>
                  <a:pt x="11562" y="8400"/>
                  <a:pt x="11291" y="8400"/>
                </a:cubicBezTo>
                <a:lnTo>
                  <a:pt x="7364" y="8400"/>
                </a:lnTo>
                <a:cubicBezTo>
                  <a:pt x="7093" y="8400"/>
                  <a:pt x="6873" y="8669"/>
                  <a:pt x="6873" y="9000"/>
                </a:cubicBezTo>
                <a:cubicBezTo>
                  <a:pt x="6873" y="9332"/>
                  <a:pt x="7093" y="9600"/>
                  <a:pt x="7364" y="9600"/>
                </a:cubicBezTo>
                <a:moveTo>
                  <a:pt x="7364" y="12000"/>
                </a:moveTo>
                <a:lnTo>
                  <a:pt x="9327" y="12000"/>
                </a:lnTo>
                <a:cubicBezTo>
                  <a:pt x="9598" y="12000"/>
                  <a:pt x="9818" y="11732"/>
                  <a:pt x="9818" y="11400"/>
                </a:cubicBezTo>
                <a:cubicBezTo>
                  <a:pt x="9818" y="11069"/>
                  <a:pt x="9598" y="10800"/>
                  <a:pt x="9327" y="10800"/>
                </a:cubicBezTo>
                <a:lnTo>
                  <a:pt x="7364" y="10800"/>
                </a:lnTo>
                <a:cubicBezTo>
                  <a:pt x="7093" y="10800"/>
                  <a:pt x="6873" y="11069"/>
                  <a:pt x="6873" y="11400"/>
                </a:cubicBezTo>
                <a:cubicBezTo>
                  <a:pt x="6873" y="11732"/>
                  <a:pt x="7093" y="12000"/>
                  <a:pt x="7364" y="12000"/>
                </a:cubicBezTo>
                <a:moveTo>
                  <a:pt x="20618" y="20400"/>
                </a:moveTo>
                <a:lnTo>
                  <a:pt x="16691" y="20400"/>
                </a:lnTo>
                <a:lnTo>
                  <a:pt x="16691" y="19200"/>
                </a:lnTo>
                <a:lnTo>
                  <a:pt x="17182" y="19200"/>
                </a:lnTo>
                <a:cubicBezTo>
                  <a:pt x="17453" y="19200"/>
                  <a:pt x="17673" y="18932"/>
                  <a:pt x="17673" y="18600"/>
                </a:cubicBezTo>
                <a:cubicBezTo>
                  <a:pt x="17673" y="18269"/>
                  <a:pt x="17453" y="18000"/>
                  <a:pt x="17182" y="18000"/>
                </a:cubicBezTo>
                <a:lnTo>
                  <a:pt x="15218" y="18000"/>
                </a:lnTo>
                <a:cubicBezTo>
                  <a:pt x="14947" y="18000"/>
                  <a:pt x="14727" y="18269"/>
                  <a:pt x="14727" y="18600"/>
                </a:cubicBezTo>
                <a:cubicBezTo>
                  <a:pt x="14727" y="18932"/>
                  <a:pt x="14947" y="19200"/>
                  <a:pt x="15218" y="19200"/>
                </a:cubicBezTo>
                <a:lnTo>
                  <a:pt x="15709" y="19200"/>
                </a:lnTo>
                <a:lnTo>
                  <a:pt x="15709" y="20400"/>
                </a:lnTo>
                <a:lnTo>
                  <a:pt x="9818" y="20400"/>
                </a:lnTo>
                <a:lnTo>
                  <a:pt x="9818" y="19200"/>
                </a:lnTo>
                <a:lnTo>
                  <a:pt x="10309" y="19200"/>
                </a:lnTo>
                <a:cubicBezTo>
                  <a:pt x="10580" y="19200"/>
                  <a:pt x="10800" y="18932"/>
                  <a:pt x="10800" y="18600"/>
                </a:cubicBezTo>
                <a:cubicBezTo>
                  <a:pt x="10800" y="18269"/>
                  <a:pt x="10580" y="18000"/>
                  <a:pt x="10309" y="18000"/>
                </a:cubicBezTo>
                <a:lnTo>
                  <a:pt x="8345" y="18000"/>
                </a:lnTo>
                <a:cubicBezTo>
                  <a:pt x="8075" y="18000"/>
                  <a:pt x="7855" y="18269"/>
                  <a:pt x="7855" y="18600"/>
                </a:cubicBezTo>
                <a:cubicBezTo>
                  <a:pt x="7855" y="18932"/>
                  <a:pt x="8075" y="19200"/>
                  <a:pt x="8345" y="19200"/>
                </a:cubicBezTo>
                <a:lnTo>
                  <a:pt x="8836" y="19200"/>
                </a:lnTo>
                <a:lnTo>
                  <a:pt x="8836" y="20400"/>
                </a:ln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7364" y="14400"/>
                </a:moveTo>
                <a:lnTo>
                  <a:pt x="11291" y="14400"/>
                </a:lnTo>
                <a:cubicBezTo>
                  <a:pt x="11562" y="14400"/>
                  <a:pt x="11782" y="14132"/>
                  <a:pt x="11782" y="13800"/>
                </a:cubicBezTo>
                <a:cubicBezTo>
                  <a:pt x="11782" y="13469"/>
                  <a:pt x="11562" y="13200"/>
                  <a:pt x="11291" y="13200"/>
                </a:cubicBezTo>
                <a:lnTo>
                  <a:pt x="7364" y="13200"/>
                </a:lnTo>
                <a:cubicBezTo>
                  <a:pt x="7093" y="13200"/>
                  <a:pt x="6873" y="13469"/>
                  <a:pt x="6873" y="13800"/>
                </a:cubicBezTo>
                <a:cubicBezTo>
                  <a:pt x="6873" y="14132"/>
                  <a:pt x="7093" y="14400"/>
                  <a:pt x="7364" y="14400"/>
                </a:cubicBezTo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1"/>
                  <a:pt x="982" y="16801"/>
                </a:cubicBezTo>
                <a:lnTo>
                  <a:pt x="2455" y="16801"/>
                </a:lnTo>
                <a:cubicBezTo>
                  <a:pt x="2725" y="16801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14236" y="14400"/>
                </a:moveTo>
                <a:lnTo>
                  <a:pt x="16200" y="14400"/>
                </a:lnTo>
                <a:cubicBezTo>
                  <a:pt x="16471" y="14400"/>
                  <a:pt x="16691" y="14132"/>
                  <a:pt x="16691" y="13800"/>
                </a:cubicBezTo>
                <a:cubicBezTo>
                  <a:pt x="16691" y="13469"/>
                  <a:pt x="16471" y="13200"/>
                  <a:pt x="16200" y="13200"/>
                </a:cubicBezTo>
                <a:lnTo>
                  <a:pt x="14236" y="13200"/>
                </a:lnTo>
                <a:cubicBezTo>
                  <a:pt x="13966" y="13200"/>
                  <a:pt x="13745" y="13469"/>
                  <a:pt x="13745" y="13800"/>
                </a:cubicBezTo>
                <a:cubicBezTo>
                  <a:pt x="13745" y="14132"/>
                  <a:pt x="13966" y="14400"/>
                  <a:pt x="14236" y="14400"/>
                </a:cubicBezTo>
                <a:moveTo>
                  <a:pt x="14236" y="9600"/>
                </a:move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cubicBezTo>
                  <a:pt x="16691" y="8669"/>
                  <a:pt x="16471" y="8400"/>
                  <a:pt x="16200" y="8400"/>
                </a:cubicBezTo>
                <a:lnTo>
                  <a:pt x="14236" y="8400"/>
                </a:lnTo>
                <a:cubicBezTo>
                  <a:pt x="13966" y="8400"/>
                  <a:pt x="13745" y="8669"/>
                  <a:pt x="13745" y="9000"/>
                </a:cubicBezTo>
                <a:cubicBezTo>
                  <a:pt x="13745" y="9332"/>
                  <a:pt x="13966" y="9600"/>
                  <a:pt x="14236" y="9600"/>
                </a:cubicBezTo>
                <a:moveTo>
                  <a:pt x="14236" y="12000"/>
                </a:moveTo>
                <a:lnTo>
                  <a:pt x="18164" y="12000"/>
                </a:lnTo>
                <a:cubicBezTo>
                  <a:pt x="18434" y="12000"/>
                  <a:pt x="18655" y="11732"/>
                  <a:pt x="18655" y="11400"/>
                </a:cubicBezTo>
                <a:cubicBezTo>
                  <a:pt x="18655" y="11069"/>
                  <a:pt x="18434" y="10800"/>
                  <a:pt x="18164" y="10800"/>
                </a:cubicBezTo>
                <a:lnTo>
                  <a:pt x="14236" y="10800"/>
                </a:lnTo>
                <a:cubicBezTo>
                  <a:pt x="13966" y="10800"/>
                  <a:pt x="13745" y="11069"/>
                  <a:pt x="13745" y="11400"/>
                </a:cubicBezTo>
                <a:cubicBezTo>
                  <a:pt x="13745" y="11732"/>
                  <a:pt x="13966" y="12000"/>
                  <a:pt x="14236" y="120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8" name="Shape 2598">
            <a:extLst>
              <a:ext uri="{FF2B5EF4-FFF2-40B4-BE49-F238E27FC236}">
                <a16:creationId xmlns:a16="http://schemas.microsoft.com/office/drawing/2014/main" id="{6DCD44D6-679B-4945-9D6C-B91926B87C6E}"/>
              </a:ext>
            </a:extLst>
          </p:cNvPr>
          <p:cNvSpPr/>
          <p:nvPr userDrawn="1"/>
        </p:nvSpPr>
        <p:spPr>
          <a:xfrm>
            <a:off x="4864023" y="1558459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73" y="8400"/>
                </a:moveTo>
                <a:lnTo>
                  <a:pt x="10800" y="8400"/>
                </a:lnTo>
                <a:lnTo>
                  <a:pt x="10800" y="12001"/>
                </a:lnTo>
                <a:lnTo>
                  <a:pt x="6873" y="12001"/>
                </a:lnTo>
                <a:cubicBezTo>
                  <a:pt x="6873" y="12001"/>
                  <a:pt x="6873" y="8400"/>
                  <a:pt x="6873" y="8400"/>
                </a:cubicBezTo>
                <a:close/>
                <a:moveTo>
                  <a:pt x="6382" y="13200"/>
                </a:moveTo>
                <a:lnTo>
                  <a:pt x="11291" y="13200"/>
                </a:lnTo>
                <a:cubicBezTo>
                  <a:pt x="11562" y="13200"/>
                  <a:pt x="11782" y="12932"/>
                  <a:pt x="11782" y="12600"/>
                </a:cubicBezTo>
                <a:lnTo>
                  <a:pt x="11782" y="7800"/>
                </a:lnTo>
                <a:cubicBezTo>
                  <a:pt x="11782" y="7469"/>
                  <a:pt x="11562" y="7200"/>
                  <a:pt x="11291" y="7200"/>
                </a:cubicBezTo>
                <a:lnTo>
                  <a:pt x="6382" y="7200"/>
                </a:lnTo>
                <a:cubicBezTo>
                  <a:pt x="6111" y="7200"/>
                  <a:pt x="5891" y="7469"/>
                  <a:pt x="5891" y="7800"/>
                </a:cubicBezTo>
                <a:lnTo>
                  <a:pt x="5891" y="12600"/>
                </a:lnTo>
                <a:cubicBezTo>
                  <a:pt x="5891" y="12932"/>
                  <a:pt x="6111" y="13200"/>
                  <a:pt x="6382" y="13200"/>
                </a:cubicBezTo>
                <a:moveTo>
                  <a:pt x="6382" y="4800"/>
                </a:moveTo>
                <a:cubicBezTo>
                  <a:pt x="6653" y="4800"/>
                  <a:pt x="6873" y="4531"/>
                  <a:pt x="6873" y="4200"/>
                </a:cubicBezTo>
                <a:cubicBezTo>
                  <a:pt x="6873" y="3868"/>
                  <a:pt x="6653" y="3600"/>
                  <a:pt x="6382" y="3600"/>
                </a:cubicBezTo>
                <a:cubicBezTo>
                  <a:pt x="6111" y="3600"/>
                  <a:pt x="5891" y="3868"/>
                  <a:pt x="5891" y="4200"/>
                </a:cubicBezTo>
                <a:cubicBezTo>
                  <a:pt x="5891" y="4531"/>
                  <a:pt x="6111" y="4800"/>
                  <a:pt x="6382" y="4800"/>
                </a:cubicBezTo>
                <a:moveTo>
                  <a:pt x="20618" y="20400"/>
                </a:moveTo>
                <a:lnTo>
                  <a:pt x="2945" y="20400"/>
                </a:lnTo>
                <a:cubicBezTo>
                  <a:pt x="1861" y="20400"/>
                  <a:pt x="982" y="19325"/>
                  <a:pt x="982" y="18000"/>
                </a:cubicBezTo>
                <a:lnTo>
                  <a:pt x="982" y="4800"/>
                </a:lnTo>
                <a:lnTo>
                  <a:pt x="2945" y="4800"/>
                </a:lnTo>
                <a:lnTo>
                  <a:pt x="2945" y="17400"/>
                </a:lnTo>
                <a:cubicBezTo>
                  <a:pt x="2945" y="17732"/>
                  <a:pt x="3166" y="18000"/>
                  <a:pt x="3436" y="18000"/>
                </a:cubicBezTo>
                <a:cubicBezTo>
                  <a:pt x="3707" y="18000"/>
                  <a:pt x="3927" y="17732"/>
                  <a:pt x="3927" y="17400"/>
                </a:cubicBezTo>
                <a:lnTo>
                  <a:pt x="3927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0618" y="0"/>
                </a:moveTo>
                <a:lnTo>
                  <a:pt x="3927" y="0"/>
                </a:lnTo>
                <a:cubicBezTo>
                  <a:pt x="3385" y="0"/>
                  <a:pt x="2945" y="538"/>
                  <a:pt x="2945" y="1200"/>
                </a:cubicBezTo>
                <a:lnTo>
                  <a:pt x="2945" y="3600"/>
                </a:lnTo>
                <a:lnTo>
                  <a:pt x="982" y="3600"/>
                </a:lnTo>
                <a:cubicBezTo>
                  <a:pt x="440" y="3600"/>
                  <a:pt x="0" y="4138"/>
                  <a:pt x="0" y="4800"/>
                </a:cubicBezTo>
                <a:lnTo>
                  <a:pt x="0" y="18000"/>
                </a:lnTo>
                <a:cubicBezTo>
                  <a:pt x="0" y="19988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6382" y="18000"/>
                </a:moveTo>
                <a:lnTo>
                  <a:pt x="18164" y="18000"/>
                </a:lnTo>
                <a:cubicBezTo>
                  <a:pt x="18434" y="18000"/>
                  <a:pt x="18655" y="17732"/>
                  <a:pt x="18655" y="17400"/>
                </a:cubicBezTo>
                <a:cubicBezTo>
                  <a:pt x="18655" y="17068"/>
                  <a:pt x="18434" y="16801"/>
                  <a:pt x="18164" y="16801"/>
                </a:cubicBezTo>
                <a:lnTo>
                  <a:pt x="6382" y="16801"/>
                </a:lnTo>
                <a:cubicBezTo>
                  <a:pt x="6111" y="16801"/>
                  <a:pt x="5891" y="17068"/>
                  <a:pt x="5891" y="17400"/>
                </a:cubicBezTo>
                <a:cubicBezTo>
                  <a:pt x="5891" y="17732"/>
                  <a:pt x="6111" y="18000"/>
                  <a:pt x="6382" y="18000"/>
                </a:cubicBezTo>
                <a:moveTo>
                  <a:pt x="6382" y="15600"/>
                </a:moveTo>
                <a:lnTo>
                  <a:pt x="18164" y="15600"/>
                </a:lnTo>
                <a:cubicBezTo>
                  <a:pt x="18434" y="15600"/>
                  <a:pt x="18655" y="15332"/>
                  <a:pt x="18655" y="15000"/>
                </a:cubicBezTo>
                <a:cubicBezTo>
                  <a:pt x="18655" y="14668"/>
                  <a:pt x="18434" y="14401"/>
                  <a:pt x="18164" y="14401"/>
                </a:cubicBezTo>
                <a:lnTo>
                  <a:pt x="6382" y="14401"/>
                </a:lnTo>
                <a:cubicBezTo>
                  <a:pt x="6111" y="14401"/>
                  <a:pt x="5891" y="14668"/>
                  <a:pt x="5891" y="15000"/>
                </a:cubicBezTo>
                <a:cubicBezTo>
                  <a:pt x="5891" y="15332"/>
                  <a:pt x="6111" y="15600"/>
                  <a:pt x="6382" y="15600"/>
                </a:cubicBezTo>
                <a:moveTo>
                  <a:pt x="8345" y="4800"/>
                </a:moveTo>
                <a:cubicBezTo>
                  <a:pt x="8616" y="4800"/>
                  <a:pt x="8836" y="4531"/>
                  <a:pt x="8836" y="4200"/>
                </a:cubicBezTo>
                <a:cubicBezTo>
                  <a:pt x="8836" y="3868"/>
                  <a:pt x="8616" y="3600"/>
                  <a:pt x="8345" y="3600"/>
                </a:cubicBezTo>
                <a:cubicBezTo>
                  <a:pt x="8075" y="3600"/>
                  <a:pt x="7855" y="3868"/>
                  <a:pt x="7855" y="4200"/>
                </a:cubicBezTo>
                <a:cubicBezTo>
                  <a:pt x="7855" y="4531"/>
                  <a:pt x="8075" y="4800"/>
                  <a:pt x="8345" y="4800"/>
                </a:cubicBezTo>
                <a:moveTo>
                  <a:pt x="18164" y="7200"/>
                </a:moveTo>
                <a:lnTo>
                  <a:pt x="14236" y="7200"/>
                </a:lnTo>
                <a:cubicBezTo>
                  <a:pt x="13966" y="7200"/>
                  <a:pt x="13745" y="7469"/>
                  <a:pt x="13745" y="7800"/>
                </a:cubicBezTo>
                <a:cubicBezTo>
                  <a:pt x="13745" y="8132"/>
                  <a:pt x="13966" y="8400"/>
                  <a:pt x="14236" y="8400"/>
                </a:cubicBezTo>
                <a:lnTo>
                  <a:pt x="18164" y="8400"/>
                </a:lnTo>
                <a:cubicBezTo>
                  <a:pt x="18434" y="8400"/>
                  <a:pt x="18655" y="8132"/>
                  <a:pt x="18655" y="7800"/>
                </a:cubicBezTo>
                <a:cubicBezTo>
                  <a:pt x="18655" y="7469"/>
                  <a:pt x="18434" y="7200"/>
                  <a:pt x="18164" y="7200"/>
                </a:cubicBezTo>
                <a:moveTo>
                  <a:pt x="18164" y="12001"/>
                </a:moveTo>
                <a:lnTo>
                  <a:pt x="14236" y="12001"/>
                </a:lnTo>
                <a:cubicBezTo>
                  <a:pt x="13966" y="12001"/>
                  <a:pt x="13745" y="12268"/>
                  <a:pt x="13745" y="12600"/>
                </a:cubicBezTo>
                <a:cubicBezTo>
                  <a:pt x="13745" y="12932"/>
                  <a:pt x="13966" y="13200"/>
                  <a:pt x="14236" y="13200"/>
                </a:cubicBezTo>
                <a:lnTo>
                  <a:pt x="18164" y="13200"/>
                </a:lnTo>
                <a:cubicBezTo>
                  <a:pt x="18434" y="13200"/>
                  <a:pt x="18655" y="12932"/>
                  <a:pt x="18655" y="12600"/>
                </a:cubicBezTo>
                <a:cubicBezTo>
                  <a:pt x="18655" y="12268"/>
                  <a:pt x="18434" y="12001"/>
                  <a:pt x="18164" y="12001"/>
                </a:cubicBezTo>
                <a:moveTo>
                  <a:pt x="18164" y="9600"/>
                </a:moveTo>
                <a:lnTo>
                  <a:pt x="14236" y="9600"/>
                </a:lnTo>
                <a:cubicBezTo>
                  <a:pt x="13966" y="9600"/>
                  <a:pt x="13745" y="9869"/>
                  <a:pt x="13745" y="10200"/>
                </a:cubicBezTo>
                <a:cubicBezTo>
                  <a:pt x="13745" y="10532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32"/>
                  <a:pt x="18655" y="10200"/>
                </a:cubicBezTo>
                <a:cubicBezTo>
                  <a:pt x="18655" y="9869"/>
                  <a:pt x="18434" y="9600"/>
                  <a:pt x="18164" y="9600"/>
                </a:cubicBezTo>
                <a:moveTo>
                  <a:pt x="18164" y="4800"/>
                </a:moveTo>
                <a:cubicBezTo>
                  <a:pt x="18434" y="4800"/>
                  <a:pt x="18655" y="4531"/>
                  <a:pt x="18655" y="4200"/>
                </a:cubicBezTo>
                <a:cubicBezTo>
                  <a:pt x="18655" y="3868"/>
                  <a:pt x="18434" y="3600"/>
                  <a:pt x="18164" y="3600"/>
                </a:cubicBezTo>
                <a:cubicBezTo>
                  <a:pt x="17893" y="3600"/>
                  <a:pt x="17673" y="3868"/>
                  <a:pt x="17673" y="4200"/>
                </a:cubicBezTo>
                <a:cubicBezTo>
                  <a:pt x="17673" y="4531"/>
                  <a:pt x="17893" y="4800"/>
                  <a:pt x="18164" y="4800"/>
                </a:cubicBezTo>
                <a:moveTo>
                  <a:pt x="16200" y="4800"/>
                </a:moveTo>
                <a:cubicBezTo>
                  <a:pt x="16471" y="4800"/>
                  <a:pt x="16691" y="4531"/>
                  <a:pt x="16691" y="4200"/>
                </a:cubicBezTo>
                <a:cubicBezTo>
                  <a:pt x="16691" y="3868"/>
                  <a:pt x="16471" y="3600"/>
                  <a:pt x="16200" y="3600"/>
                </a:cubicBezTo>
                <a:cubicBezTo>
                  <a:pt x="15929" y="3600"/>
                  <a:pt x="15709" y="3868"/>
                  <a:pt x="15709" y="4200"/>
                </a:cubicBezTo>
                <a:cubicBezTo>
                  <a:pt x="15709" y="4531"/>
                  <a:pt x="15929" y="4800"/>
                  <a:pt x="16200" y="4800"/>
                </a:cubicBezTo>
                <a:moveTo>
                  <a:pt x="10309" y="4800"/>
                </a:moveTo>
                <a:lnTo>
                  <a:pt x="14236" y="4800"/>
                </a:lnTo>
                <a:cubicBezTo>
                  <a:pt x="14507" y="4800"/>
                  <a:pt x="14727" y="4531"/>
                  <a:pt x="14727" y="4200"/>
                </a:cubicBezTo>
                <a:cubicBezTo>
                  <a:pt x="14727" y="3868"/>
                  <a:pt x="14507" y="3600"/>
                  <a:pt x="14236" y="3600"/>
                </a:cubicBezTo>
                <a:lnTo>
                  <a:pt x="10309" y="3600"/>
                </a:lnTo>
                <a:cubicBezTo>
                  <a:pt x="10038" y="3600"/>
                  <a:pt x="9818" y="3868"/>
                  <a:pt x="9818" y="4200"/>
                </a:cubicBezTo>
                <a:cubicBezTo>
                  <a:pt x="9818" y="4531"/>
                  <a:pt x="10038" y="4800"/>
                  <a:pt x="10309" y="4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9" name="Shape 2599">
            <a:extLst>
              <a:ext uri="{FF2B5EF4-FFF2-40B4-BE49-F238E27FC236}">
                <a16:creationId xmlns:a16="http://schemas.microsoft.com/office/drawing/2014/main" id="{9B392409-7B7E-CE4A-836F-D0CFD4BD6D0B}"/>
              </a:ext>
            </a:extLst>
          </p:cNvPr>
          <p:cNvSpPr/>
          <p:nvPr userDrawn="1"/>
        </p:nvSpPr>
        <p:spPr>
          <a:xfrm>
            <a:off x="5930545" y="155560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7855"/>
                </a:moveTo>
                <a:cubicBezTo>
                  <a:pt x="6653" y="7855"/>
                  <a:pt x="6873" y="7635"/>
                  <a:pt x="6873" y="7364"/>
                </a:cubicBezTo>
                <a:cubicBezTo>
                  <a:pt x="6873" y="7092"/>
                  <a:pt x="6653" y="6873"/>
                  <a:pt x="6382" y="6873"/>
                </a:cubicBezTo>
                <a:cubicBezTo>
                  <a:pt x="6111" y="6873"/>
                  <a:pt x="5891" y="7092"/>
                  <a:pt x="5891" y="7364"/>
                </a:cubicBezTo>
                <a:cubicBezTo>
                  <a:pt x="5891" y="7635"/>
                  <a:pt x="6111" y="7855"/>
                  <a:pt x="6382" y="7855"/>
                </a:cubicBezTo>
                <a:moveTo>
                  <a:pt x="6873" y="10800"/>
                </a:moveTo>
                <a:lnTo>
                  <a:pt x="10800" y="10800"/>
                </a:lnTo>
                <a:lnTo>
                  <a:pt x="10800" y="13746"/>
                </a:lnTo>
                <a:lnTo>
                  <a:pt x="6873" y="13746"/>
                </a:lnTo>
                <a:cubicBezTo>
                  <a:pt x="6873" y="13746"/>
                  <a:pt x="6873" y="10800"/>
                  <a:pt x="6873" y="10800"/>
                </a:cubicBezTo>
                <a:close/>
                <a:moveTo>
                  <a:pt x="6382" y="14727"/>
                </a:moveTo>
                <a:lnTo>
                  <a:pt x="11291" y="14727"/>
                </a:lnTo>
                <a:cubicBezTo>
                  <a:pt x="11562" y="14727"/>
                  <a:pt x="11782" y="14508"/>
                  <a:pt x="11782" y="14236"/>
                </a:cubicBezTo>
                <a:lnTo>
                  <a:pt x="11782" y="10309"/>
                </a:lnTo>
                <a:cubicBezTo>
                  <a:pt x="11782" y="10038"/>
                  <a:pt x="11562" y="9818"/>
                  <a:pt x="11291" y="9818"/>
                </a:cubicBezTo>
                <a:lnTo>
                  <a:pt x="6382" y="9818"/>
                </a:lnTo>
                <a:cubicBezTo>
                  <a:pt x="6111" y="9818"/>
                  <a:pt x="5891" y="10038"/>
                  <a:pt x="5891" y="10309"/>
                </a:cubicBezTo>
                <a:lnTo>
                  <a:pt x="5891" y="14236"/>
                </a:lnTo>
                <a:cubicBezTo>
                  <a:pt x="5891" y="14508"/>
                  <a:pt x="6111" y="14727"/>
                  <a:pt x="6382" y="14727"/>
                </a:cubicBezTo>
                <a:moveTo>
                  <a:pt x="8345" y="7855"/>
                </a:moveTo>
                <a:cubicBezTo>
                  <a:pt x="8616" y="7855"/>
                  <a:pt x="8836" y="7635"/>
                  <a:pt x="8836" y="7364"/>
                </a:cubicBezTo>
                <a:cubicBezTo>
                  <a:pt x="8836" y="7092"/>
                  <a:pt x="8616" y="6873"/>
                  <a:pt x="8345" y="6873"/>
                </a:cubicBezTo>
                <a:cubicBezTo>
                  <a:pt x="8075" y="6873"/>
                  <a:pt x="7855" y="7092"/>
                  <a:pt x="7855" y="7364"/>
                </a:cubicBezTo>
                <a:cubicBezTo>
                  <a:pt x="7855" y="7635"/>
                  <a:pt x="8075" y="7855"/>
                  <a:pt x="8345" y="7855"/>
                </a:cubicBezTo>
                <a:moveTo>
                  <a:pt x="20618" y="20618"/>
                </a:move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7855"/>
                </a:lnTo>
                <a:lnTo>
                  <a:pt x="2945" y="7855"/>
                </a:lnTo>
                <a:lnTo>
                  <a:pt x="2945" y="18164"/>
                </a:lnTo>
                <a:cubicBezTo>
                  <a:pt x="2945" y="18435"/>
                  <a:pt x="3166" y="18655"/>
                  <a:pt x="3436" y="18655"/>
                </a:cubicBezTo>
                <a:cubicBezTo>
                  <a:pt x="3707" y="18655"/>
                  <a:pt x="3927" y="18435"/>
                  <a:pt x="3927" y="18164"/>
                </a:cubicBezTo>
                <a:lnTo>
                  <a:pt x="3927" y="4909"/>
                </a:lnTo>
                <a:lnTo>
                  <a:pt x="20618" y="4909"/>
                </a:lnTo>
                <a:cubicBezTo>
                  <a:pt x="20618" y="4909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3927" y="3927"/>
                </a:lnTo>
                <a:cubicBezTo>
                  <a:pt x="3385" y="3927"/>
                  <a:pt x="2945" y="4367"/>
                  <a:pt x="2945" y="4909"/>
                </a:cubicBezTo>
                <a:lnTo>
                  <a:pt x="2945" y="6873"/>
                </a:lnTo>
                <a:lnTo>
                  <a:pt x="982" y="6873"/>
                </a:lnTo>
                <a:cubicBezTo>
                  <a:pt x="440" y="6873"/>
                  <a:pt x="0" y="7313"/>
                  <a:pt x="0" y="7855"/>
                </a:cubicBezTo>
                <a:lnTo>
                  <a:pt x="0" y="18655"/>
                </a:lnTo>
                <a:cubicBezTo>
                  <a:pt x="0" y="20282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  <a:moveTo>
                  <a:pt x="6382" y="16691"/>
                </a:moveTo>
                <a:lnTo>
                  <a:pt x="18164" y="16691"/>
                </a:lnTo>
                <a:cubicBezTo>
                  <a:pt x="18434" y="16691"/>
                  <a:pt x="18655" y="16472"/>
                  <a:pt x="18655" y="16200"/>
                </a:cubicBezTo>
                <a:cubicBezTo>
                  <a:pt x="18655" y="15929"/>
                  <a:pt x="18434" y="15710"/>
                  <a:pt x="18164" y="15710"/>
                </a:cubicBezTo>
                <a:lnTo>
                  <a:pt x="6382" y="15710"/>
                </a:lnTo>
                <a:cubicBezTo>
                  <a:pt x="6111" y="15710"/>
                  <a:pt x="5891" y="15929"/>
                  <a:pt x="5891" y="16200"/>
                </a:cubicBezTo>
                <a:cubicBezTo>
                  <a:pt x="5891" y="16472"/>
                  <a:pt x="6111" y="16691"/>
                  <a:pt x="6382" y="16691"/>
                </a:cubicBezTo>
                <a:moveTo>
                  <a:pt x="10309" y="7855"/>
                </a:moveTo>
                <a:lnTo>
                  <a:pt x="14236" y="7855"/>
                </a:lnTo>
                <a:cubicBezTo>
                  <a:pt x="14507" y="7855"/>
                  <a:pt x="14727" y="7635"/>
                  <a:pt x="14727" y="7364"/>
                </a:cubicBezTo>
                <a:cubicBezTo>
                  <a:pt x="14727" y="7092"/>
                  <a:pt x="14507" y="6873"/>
                  <a:pt x="14236" y="6873"/>
                </a:cubicBezTo>
                <a:lnTo>
                  <a:pt x="10309" y="6873"/>
                </a:lnTo>
                <a:cubicBezTo>
                  <a:pt x="10038" y="6873"/>
                  <a:pt x="9818" y="7092"/>
                  <a:pt x="9818" y="7364"/>
                </a:cubicBezTo>
                <a:cubicBezTo>
                  <a:pt x="9818" y="7635"/>
                  <a:pt x="10038" y="7855"/>
                  <a:pt x="10309" y="7855"/>
                </a:cubicBezTo>
                <a:moveTo>
                  <a:pt x="6382" y="18655"/>
                </a:moveTo>
                <a:lnTo>
                  <a:pt x="18164" y="18655"/>
                </a:lnTo>
                <a:cubicBezTo>
                  <a:pt x="18434" y="18655"/>
                  <a:pt x="18655" y="18435"/>
                  <a:pt x="18655" y="18164"/>
                </a:cubicBezTo>
                <a:cubicBezTo>
                  <a:pt x="18655" y="17893"/>
                  <a:pt x="18434" y="17673"/>
                  <a:pt x="18164" y="17673"/>
                </a:cubicBezTo>
                <a:lnTo>
                  <a:pt x="6382" y="17673"/>
                </a:lnTo>
                <a:cubicBezTo>
                  <a:pt x="6111" y="17673"/>
                  <a:pt x="5891" y="17893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moveTo>
                  <a:pt x="4909" y="2945"/>
                </a:moveTo>
                <a:lnTo>
                  <a:pt x="20127" y="2945"/>
                </a:lnTo>
                <a:cubicBezTo>
                  <a:pt x="20398" y="2945"/>
                  <a:pt x="20618" y="2726"/>
                  <a:pt x="20618" y="2455"/>
                </a:cubicBezTo>
                <a:cubicBezTo>
                  <a:pt x="20618" y="2184"/>
                  <a:pt x="20398" y="1964"/>
                  <a:pt x="20127" y="1964"/>
                </a:cubicBezTo>
                <a:lnTo>
                  <a:pt x="4909" y="1964"/>
                </a:lnTo>
                <a:cubicBezTo>
                  <a:pt x="4638" y="1964"/>
                  <a:pt x="4418" y="2184"/>
                  <a:pt x="4418" y="2455"/>
                </a:cubicBezTo>
                <a:cubicBezTo>
                  <a:pt x="4418" y="2726"/>
                  <a:pt x="4638" y="2945"/>
                  <a:pt x="4909" y="2945"/>
                </a:cubicBezTo>
                <a:moveTo>
                  <a:pt x="18164" y="11783"/>
                </a:moveTo>
                <a:lnTo>
                  <a:pt x="14236" y="11783"/>
                </a:lnTo>
                <a:cubicBezTo>
                  <a:pt x="13966" y="11783"/>
                  <a:pt x="13745" y="12001"/>
                  <a:pt x="13745" y="12273"/>
                </a:cubicBezTo>
                <a:cubicBezTo>
                  <a:pt x="13745" y="12544"/>
                  <a:pt x="13966" y="12764"/>
                  <a:pt x="14236" y="12764"/>
                </a:cubicBezTo>
                <a:lnTo>
                  <a:pt x="18164" y="12764"/>
                </a:lnTo>
                <a:cubicBezTo>
                  <a:pt x="18434" y="12764"/>
                  <a:pt x="18655" y="12544"/>
                  <a:pt x="18655" y="12273"/>
                </a:cubicBezTo>
                <a:cubicBezTo>
                  <a:pt x="18655" y="12001"/>
                  <a:pt x="18434" y="11783"/>
                  <a:pt x="18164" y="11783"/>
                </a:cubicBezTo>
                <a:moveTo>
                  <a:pt x="6382" y="982"/>
                </a:moveTo>
                <a:lnTo>
                  <a:pt x="19145" y="982"/>
                </a:lnTo>
                <a:cubicBezTo>
                  <a:pt x="19416" y="982"/>
                  <a:pt x="19636" y="762"/>
                  <a:pt x="19636" y="491"/>
                </a:cubicBezTo>
                <a:cubicBezTo>
                  <a:pt x="19636" y="220"/>
                  <a:pt x="19416" y="0"/>
                  <a:pt x="19145" y="0"/>
                </a:cubicBezTo>
                <a:lnTo>
                  <a:pt x="6382" y="0"/>
                </a:lnTo>
                <a:cubicBezTo>
                  <a:pt x="6111" y="0"/>
                  <a:pt x="5891" y="220"/>
                  <a:pt x="5891" y="491"/>
                </a:cubicBezTo>
                <a:cubicBezTo>
                  <a:pt x="5891" y="762"/>
                  <a:pt x="6111" y="982"/>
                  <a:pt x="6382" y="982"/>
                </a:cubicBezTo>
                <a:moveTo>
                  <a:pt x="18164" y="13746"/>
                </a:moveTo>
                <a:lnTo>
                  <a:pt x="14236" y="13746"/>
                </a:lnTo>
                <a:cubicBezTo>
                  <a:pt x="13966" y="13746"/>
                  <a:pt x="13745" y="13965"/>
                  <a:pt x="13745" y="14236"/>
                </a:cubicBezTo>
                <a:cubicBezTo>
                  <a:pt x="13745" y="14508"/>
                  <a:pt x="13966" y="14727"/>
                  <a:pt x="14236" y="14727"/>
                </a:cubicBezTo>
                <a:lnTo>
                  <a:pt x="18164" y="14727"/>
                </a:lnTo>
                <a:cubicBezTo>
                  <a:pt x="18434" y="14727"/>
                  <a:pt x="18655" y="14508"/>
                  <a:pt x="18655" y="14236"/>
                </a:cubicBezTo>
                <a:cubicBezTo>
                  <a:pt x="18655" y="13965"/>
                  <a:pt x="18434" y="13746"/>
                  <a:pt x="18164" y="13746"/>
                </a:cubicBezTo>
                <a:moveTo>
                  <a:pt x="16200" y="7855"/>
                </a:moveTo>
                <a:cubicBezTo>
                  <a:pt x="16471" y="7855"/>
                  <a:pt x="16691" y="7635"/>
                  <a:pt x="16691" y="7364"/>
                </a:cubicBezTo>
                <a:cubicBezTo>
                  <a:pt x="16691" y="7092"/>
                  <a:pt x="16471" y="6873"/>
                  <a:pt x="16200" y="6873"/>
                </a:cubicBezTo>
                <a:cubicBezTo>
                  <a:pt x="15929" y="6873"/>
                  <a:pt x="15709" y="7092"/>
                  <a:pt x="15709" y="7364"/>
                </a:cubicBezTo>
                <a:cubicBezTo>
                  <a:pt x="15709" y="7635"/>
                  <a:pt x="15929" y="7855"/>
                  <a:pt x="16200" y="7855"/>
                </a:cubicBezTo>
                <a:moveTo>
                  <a:pt x="18164" y="7855"/>
                </a:moveTo>
                <a:cubicBezTo>
                  <a:pt x="18434" y="7855"/>
                  <a:pt x="18655" y="7635"/>
                  <a:pt x="18655" y="7364"/>
                </a:cubicBezTo>
                <a:cubicBezTo>
                  <a:pt x="18655" y="7092"/>
                  <a:pt x="18434" y="6873"/>
                  <a:pt x="18164" y="6873"/>
                </a:cubicBezTo>
                <a:cubicBezTo>
                  <a:pt x="17893" y="6873"/>
                  <a:pt x="17673" y="7092"/>
                  <a:pt x="17673" y="7364"/>
                </a:cubicBezTo>
                <a:cubicBezTo>
                  <a:pt x="17673" y="7635"/>
                  <a:pt x="17893" y="7855"/>
                  <a:pt x="18164" y="7855"/>
                </a:cubicBezTo>
                <a:moveTo>
                  <a:pt x="18164" y="9818"/>
                </a:moveTo>
                <a:lnTo>
                  <a:pt x="14236" y="9818"/>
                </a:lnTo>
                <a:cubicBezTo>
                  <a:pt x="13966" y="9818"/>
                  <a:pt x="13745" y="10038"/>
                  <a:pt x="13745" y="10309"/>
                </a:cubicBezTo>
                <a:cubicBezTo>
                  <a:pt x="13745" y="10581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81"/>
                  <a:pt x="18655" y="10309"/>
                </a:cubicBezTo>
                <a:cubicBezTo>
                  <a:pt x="18655" y="10038"/>
                  <a:pt x="18434" y="9818"/>
                  <a:pt x="18164" y="98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0" name="Shape 2600">
            <a:extLst>
              <a:ext uri="{FF2B5EF4-FFF2-40B4-BE49-F238E27FC236}">
                <a16:creationId xmlns:a16="http://schemas.microsoft.com/office/drawing/2014/main" id="{E6872720-0C31-9D4D-B625-932CCF315A8E}"/>
              </a:ext>
            </a:extLst>
          </p:cNvPr>
          <p:cNvSpPr/>
          <p:nvPr userDrawn="1"/>
        </p:nvSpPr>
        <p:spPr>
          <a:xfrm>
            <a:off x="6997068" y="155560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11291" y="10309"/>
                </a:lnTo>
                <a:lnTo>
                  <a:pt x="11291" y="5401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1"/>
                </a:cubicBezTo>
                <a:lnTo>
                  <a:pt x="10309" y="10309"/>
                </a:ln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0309" y="11292"/>
                </a:lnTo>
                <a:lnTo>
                  <a:pt x="10309" y="16200"/>
                </a:lnTo>
                <a:cubicBezTo>
                  <a:pt x="10309" y="16472"/>
                  <a:pt x="10529" y="16691"/>
                  <a:pt x="10800" y="16691"/>
                </a:cubicBezTo>
                <a:cubicBezTo>
                  <a:pt x="11071" y="16691"/>
                  <a:pt x="11291" y="16472"/>
                  <a:pt x="11291" y="16200"/>
                </a:cubicBezTo>
                <a:lnTo>
                  <a:pt x="11291" y="11292"/>
                </a:ln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1" name="Shape 2601">
            <a:extLst>
              <a:ext uri="{FF2B5EF4-FFF2-40B4-BE49-F238E27FC236}">
                <a16:creationId xmlns:a16="http://schemas.microsoft.com/office/drawing/2014/main" id="{E005439C-C452-8B4F-8222-D156F97D13D1}"/>
              </a:ext>
            </a:extLst>
          </p:cNvPr>
          <p:cNvSpPr/>
          <p:nvPr userDrawn="1"/>
        </p:nvSpPr>
        <p:spPr>
          <a:xfrm>
            <a:off x="8063590" y="155560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2" name="Shape 2602">
            <a:extLst>
              <a:ext uri="{FF2B5EF4-FFF2-40B4-BE49-F238E27FC236}">
                <a16:creationId xmlns:a16="http://schemas.microsoft.com/office/drawing/2014/main" id="{4655AA8C-7974-6B4F-A8FA-812BA2D2A274}"/>
              </a:ext>
            </a:extLst>
          </p:cNvPr>
          <p:cNvSpPr/>
          <p:nvPr userDrawn="1"/>
        </p:nvSpPr>
        <p:spPr>
          <a:xfrm>
            <a:off x="9130112" y="1558459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6001"/>
                </a:moveTo>
                <a:lnTo>
                  <a:pt x="8345" y="6001"/>
                </a:lnTo>
                <a:cubicBezTo>
                  <a:pt x="8617" y="6001"/>
                  <a:pt x="8836" y="5732"/>
                  <a:pt x="8836" y="5400"/>
                </a:cubicBezTo>
                <a:cubicBezTo>
                  <a:pt x="8836" y="5069"/>
                  <a:pt x="8617" y="4800"/>
                  <a:pt x="8345" y="4800"/>
                </a:cubicBezTo>
                <a:lnTo>
                  <a:pt x="5400" y="4800"/>
                </a:lnTo>
                <a:cubicBezTo>
                  <a:pt x="5129" y="4800"/>
                  <a:pt x="4909" y="5069"/>
                  <a:pt x="4909" y="5400"/>
                </a:cubicBezTo>
                <a:cubicBezTo>
                  <a:pt x="4909" y="5732"/>
                  <a:pt x="5129" y="6001"/>
                  <a:pt x="5400" y="6001"/>
                </a:cubicBezTo>
                <a:moveTo>
                  <a:pt x="20618" y="20400"/>
                </a:moveTo>
                <a:lnTo>
                  <a:pt x="18655" y="20400"/>
                </a:lnTo>
                <a:lnTo>
                  <a:pt x="18655" y="18000"/>
                </a:lnTo>
                <a:cubicBezTo>
                  <a:pt x="18926" y="18000"/>
                  <a:pt x="19145" y="17732"/>
                  <a:pt x="19145" y="17400"/>
                </a:cubicBezTo>
                <a:cubicBezTo>
                  <a:pt x="19145" y="17069"/>
                  <a:pt x="18926" y="16801"/>
                  <a:pt x="18655" y="16801"/>
                </a:cubicBezTo>
                <a:lnTo>
                  <a:pt x="18655" y="3601"/>
                </a:lnTo>
                <a:lnTo>
                  <a:pt x="20618" y="3601"/>
                </a:lnTo>
                <a:cubicBezTo>
                  <a:pt x="20618" y="3601"/>
                  <a:pt x="20618" y="20400"/>
                  <a:pt x="20618" y="20400"/>
                </a:cubicBezTo>
                <a:close/>
                <a:moveTo>
                  <a:pt x="17673" y="16801"/>
                </a:moveTo>
                <a:cubicBezTo>
                  <a:pt x="17401" y="16801"/>
                  <a:pt x="17182" y="17069"/>
                  <a:pt x="17182" y="17400"/>
                </a:cubicBezTo>
                <a:cubicBezTo>
                  <a:pt x="17182" y="17732"/>
                  <a:pt x="17401" y="18000"/>
                  <a:pt x="17673" y="18000"/>
                </a:cubicBezTo>
                <a:lnTo>
                  <a:pt x="17673" y="20400"/>
                </a:lnTo>
                <a:lnTo>
                  <a:pt x="3927" y="20400"/>
                </a:lnTo>
                <a:lnTo>
                  <a:pt x="3927" y="18000"/>
                </a:lnTo>
                <a:cubicBezTo>
                  <a:pt x="4199" y="18000"/>
                  <a:pt x="4418" y="17732"/>
                  <a:pt x="4418" y="17400"/>
                </a:cubicBezTo>
                <a:cubicBezTo>
                  <a:pt x="4418" y="17069"/>
                  <a:pt x="4199" y="16801"/>
                  <a:pt x="3927" y="16801"/>
                </a:cubicBezTo>
                <a:lnTo>
                  <a:pt x="3927" y="3601"/>
                </a:lnTo>
                <a:lnTo>
                  <a:pt x="17673" y="3601"/>
                </a:lnTo>
                <a:cubicBezTo>
                  <a:pt x="17673" y="3601"/>
                  <a:pt x="17673" y="16801"/>
                  <a:pt x="17673" y="16801"/>
                </a:cubicBezTo>
                <a:close/>
                <a:moveTo>
                  <a:pt x="2945" y="16801"/>
                </a:moveTo>
                <a:cubicBezTo>
                  <a:pt x="2674" y="16801"/>
                  <a:pt x="2455" y="17069"/>
                  <a:pt x="2455" y="17400"/>
                </a:cubicBezTo>
                <a:cubicBezTo>
                  <a:pt x="2455" y="17732"/>
                  <a:pt x="2674" y="18000"/>
                  <a:pt x="2945" y="18000"/>
                </a:cubicBezTo>
                <a:lnTo>
                  <a:pt x="2945" y="20400"/>
                </a:lnTo>
                <a:lnTo>
                  <a:pt x="982" y="20400"/>
                </a:lnTo>
                <a:lnTo>
                  <a:pt x="982" y="3601"/>
                </a:lnTo>
                <a:lnTo>
                  <a:pt x="2945" y="3601"/>
                </a:lnTo>
                <a:cubicBezTo>
                  <a:pt x="2945" y="3601"/>
                  <a:pt x="2945" y="16801"/>
                  <a:pt x="2945" y="16801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39" y="2400"/>
                  <a:pt x="0" y="2938"/>
                  <a:pt x="0" y="3601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3"/>
                  <a:pt x="21600" y="204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  <a:moveTo>
                  <a:pt x="5400" y="8400"/>
                </a:moveTo>
                <a:lnTo>
                  <a:pt x="6382" y="8400"/>
                </a:lnTo>
                <a:cubicBezTo>
                  <a:pt x="6653" y="8400"/>
                  <a:pt x="6873" y="8132"/>
                  <a:pt x="6873" y="7800"/>
                </a:cubicBezTo>
                <a:cubicBezTo>
                  <a:pt x="6873" y="7469"/>
                  <a:pt x="6653" y="7200"/>
                  <a:pt x="6382" y="7200"/>
                </a:cubicBez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0"/>
                  <a:pt x="5400" y="8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3" name="Shape 2603">
            <a:extLst>
              <a:ext uri="{FF2B5EF4-FFF2-40B4-BE49-F238E27FC236}">
                <a16:creationId xmlns:a16="http://schemas.microsoft.com/office/drawing/2014/main" id="{79595D3C-9435-7F40-BEC9-91742EE052E3}"/>
              </a:ext>
            </a:extLst>
          </p:cNvPr>
          <p:cNvSpPr/>
          <p:nvPr userDrawn="1"/>
        </p:nvSpPr>
        <p:spPr>
          <a:xfrm>
            <a:off x="10196634" y="1557033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520"/>
                </a:moveTo>
                <a:lnTo>
                  <a:pt x="14727" y="20520"/>
                </a:lnTo>
                <a:lnTo>
                  <a:pt x="14727" y="18360"/>
                </a:lnTo>
                <a:cubicBezTo>
                  <a:pt x="14999" y="18360"/>
                  <a:pt x="15218" y="18119"/>
                  <a:pt x="15218" y="17820"/>
                </a:cubicBezTo>
                <a:cubicBezTo>
                  <a:pt x="15218" y="17522"/>
                  <a:pt x="14999" y="17280"/>
                  <a:pt x="14727" y="17280"/>
                </a:cubicBezTo>
                <a:lnTo>
                  <a:pt x="14727" y="7560"/>
                </a:lnTo>
                <a:lnTo>
                  <a:pt x="16691" y="7560"/>
                </a:lnTo>
                <a:cubicBezTo>
                  <a:pt x="16691" y="7560"/>
                  <a:pt x="16691" y="20520"/>
                  <a:pt x="16691" y="20520"/>
                </a:cubicBezTo>
                <a:close/>
                <a:moveTo>
                  <a:pt x="13745" y="17280"/>
                </a:moveTo>
                <a:cubicBezTo>
                  <a:pt x="13474" y="17280"/>
                  <a:pt x="13255" y="17522"/>
                  <a:pt x="13255" y="17820"/>
                </a:cubicBezTo>
                <a:cubicBezTo>
                  <a:pt x="13255" y="18119"/>
                  <a:pt x="13474" y="18360"/>
                  <a:pt x="13745" y="18360"/>
                </a:cubicBezTo>
                <a:lnTo>
                  <a:pt x="13745" y="20520"/>
                </a:lnTo>
                <a:lnTo>
                  <a:pt x="3927" y="20520"/>
                </a:lnTo>
                <a:lnTo>
                  <a:pt x="3927" y="18360"/>
                </a:lnTo>
                <a:cubicBezTo>
                  <a:pt x="4199" y="18360"/>
                  <a:pt x="4418" y="18119"/>
                  <a:pt x="4418" y="17820"/>
                </a:cubicBezTo>
                <a:cubicBezTo>
                  <a:pt x="4418" y="17522"/>
                  <a:pt x="4199" y="17280"/>
                  <a:pt x="3927" y="17280"/>
                </a:cubicBezTo>
                <a:lnTo>
                  <a:pt x="3927" y="7560"/>
                </a:lnTo>
                <a:lnTo>
                  <a:pt x="13745" y="7560"/>
                </a:lnTo>
                <a:cubicBezTo>
                  <a:pt x="13745" y="7560"/>
                  <a:pt x="13745" y="17280"/>
                  <a:pt x="13745" y="17280"/>
                </a:cubicBezTo>
                <a:close/>
                <a:moveTo>
                  <a:pt x="2945" y="17280"/>
                </a:moveTo>
                <a:cubicBezTo>
                  <a:pt x="2674" y="17280"/>
                  <a:pt x="2455" y="17522"/>
                  <a:pt x="2455" y="17820"/>
                </a:cubicBezTo>
                <a:cubicBezTo>
                  <a:pt x="2455" y="18119"/>
                  <a:pt x="2674" y="18360"/>
                  <a:pt x="2945" y="18360"/>
                </a:cubicBezTo>
                <a:lnTo>
                  <a:pt x="2945" y="20520"/>
                </a:lnTo>
                <a:lnTo>
                  <a:pt x="982" y="20520"/>
                </a:lnTo>
                <a:lnTo>
                  <a:pt x="982" y="7560"/>
                </a:lnTo>
                <a:lnTo>
                  <a:pt x="2945" y="7560"/>
                </a:lnTo>
                <a:cubicBezTo>
                  <a:pt x="2945" y="7560"/>
                  <a:pt x="2945" y="17280"/>
                  <a:pt x="2945" y="17280"/>
                </a:cubicBezTo>
                <a:close/>
                <a:moveTo>
                  <a:pt x="7855" y="5400"/>
                </a:moveTo>
                <a:lnTo>
                  <a:pt x="9818" y="5400"/>
                </a:lnTo>
                <a:cubicBezTo>
                  <a:pt x="10360" y="5400"/>
                  <a:pt x="10800" y="5884"/>
                  <a:pt x="10800" y="6481"/>
                </a:cubicBezTo>
                <a:lnTo>
                  <a:pt x="6873" y="6481"/>
                </a:lnTo>
                <a:cubicBezTo>
                  <a:pt x="6873" y="5884"/>
                  <a:pt x="7313" y="5400"/>
                  <a:pt x="7855" y="5400"/>
                </a:cubicBezTo>
                <a:moveTo>
                  <a:pt x="16691" y="6481"/>
                </a:moveTo>
                <a:lnTo>
                  <a:pt x="11782" y="6481"/>
                </a:lnTo>
                <a:cubicBezTo>
                  <a:pt x="11782" y="5287"/>
                  <a:pt x="10903" y="4321"/>
                  <a:pt x="9818" y="4321"/>
                </a:cubicBezTo>
                <a:lnTo>
                  <a:pt x="7855" y="4321"/>
                </a:lnTo>
                <a:cubicBezTo>
                  <a:pt x="6770" y="4321"/>
                  <a:pt x="5891" y="5287"/>
                  <a:pt x="5891" y="6481"/>
                </a:cubicBezTo>
                <a:lnTo>
                  <a:pt x="982" y="6481"/>
                </a:lnTo>
                <a:cubicBezTo>
                  <a:pt x="440" y="6481"/>
                  <a:pt x="0" y="6964"/>
                  <a:pt x="0" y="7560"/>
                </a:cubicBezTo>
                <a:lnTo>
                  <a:pt x="0" y="20520"/>
                </a:lnTo>
                <a:cubicBezTo>
                  <a:pt x="0" y="21116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116"/>
                  <a:pt x="17673" y="20520"/>
                </a:cubicBezTo>
                <a:lnTo>
                  <a:pt x="17673" y="7560"/>
                </a:lnTo>
                <a:cubicBezTo>
                  <a:pt x="17673" y="6964"/>
                  <a:pt x="17233" y="6481"/>
                  <a:pt x="16691" y="6481"/>
                </a:cubicBezTo>
                <a:moveTo>
                  <a:pt x="10800" y="2161"/>
                </a:moveTo>
                <a:cubicBezTo>
                  <a:pt x="10800" y="1564"/>
                  <a:pt x="11240" y="1080"/>
                  <a:pt x="11782" y="1080"/>
                </a:cubicBezTo>
                <a:lnTo>
                  <a:pt x="13745" y="1080"/>
                </a:lnTo>
                <a:cubicBezTo>
                  <a:pt x="14287" y="1080"/>
                  <a:pt x="14727" y="1564"/>
                  <a:pt x="14727" y="2161"/>
                </a:cubicBezTo>
                <a:cubicBezTo>
                  <a:pt x="14727" y="2161"/>
                  <a:pt x="10800" y="2161"/>
                  <a:pt x="10800" y="2161"/>
                </a:cubicBezTo>
                <a:close/>
                <a:moveTo>
                  <a:pt x="20618" y="2161"/>
                </a:moveTo>
                <a:lnTo>
                  <a:pt x="15709" y="2161"/>
                </a:lnTo>
                <a:cubicBezTo>
                  <a:pt x="15709" y="967"/>
                  <a:pt x="14830" y="0"/>
                  <a:pt x="13745" y="0"/>
                </a:cubicBezTo>
                <a:lnTo>
                  <a:pt x="11782" y="0"/>
                </a:lnTo>
                <a:cubicBezTo>
                  <a:pt x="10697" y="0"/>
                  <a:pt x="9818" y="967"/>
                  <a:pt x="9818" y="2161"/>
                </a:cubicBezTo>
                <a:lnTo>
                  <a:pt x="4909" y="2161"/>
                </a:lnTo>
                <a:cubicBezTo>
                  <a:pt x="4367" y="2161"/>
                  <a:pt x="3927" y="2644"/>
                  <a:pt x="3927" y="3240"/>
                </a:cubicBezTo>
                <a:lnTo>
                  <a:pt x="3927" y="4860"/>
                </a:lnTo>
                <a:cubicBezTo>
                  <a:pt x="3927" y="5159"/>
                  <a:pt x="4147" y="5400"/>
                  <a:pt x="4418" y="5400"/>
                </a:cubicBezTo>
                <a:cubicBezTo>
                  <a:pt x="4690" y="5400"/>
                  <a:pt x="4909" y="5159"/>
                  <a:pt x="4909" y="4860"/>
                </a:cubicBezTo>
                <a:lnTo>
                  <a:pt x="4909" y="3240"/>
                </a:lnTo>
                <a:lnTo>
                  <a:pt x="20618" y="3240"/>
                </a:lnTo>
                <a:lnTo>
                  <a:pt x="20618" y="16201"/>
                </a:lnTo>
                <a:lnTo>
                  <a:pt x="19145" y="16201"/>
                </a:lnTo>
                <a:cubicBezTo>
                  <a:pt x="18874" y="16201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20618" y="17280"/>
                </a:lnTo>
                <a:cubicBezTo>
                  <a:pt x="21160" y="17280"/>
                  <a:pt x="21600" y="16796"/>
                  <a:pt x="21600" y="16201"/>
                </a:cubicBezTo>
                <a:lnTo>
                  <a:pt x="21600" y="3240"/>
                </a:lnTo>
                <a:cubicBezTo>
                  <a:pt x="21600" y="2644"/>
                  <a:pt x="21160" y="2161"/>
                  <a:pt x="20618" y="2161"/>
                </a:cubicBezTo>
                <a:moveTo>
                  <a:pt x="5400" y="11881"/>
                </a:moveTo>
                <a:lnTo>
                  <a:pt x="6382" y="11881"/>
                </a:lnTo>
                <a:cubicBezTo>
                  <a:pt x="6653" y="11881"/>
                  <a:pt x="6873" y="11639"/>
                  <a:pt x="6873" y="11341"/>
                </a:cubicBezTo>
                <a:cubicBezTo>
                  <a:pt x="6873" y="11042"/>
                  <a:pt x="6653" y="10800"/>
                  <a:pt x="6382" y="10800"/>
                </a:cubicBezTo>
                <a:lnTo>
                  <a:pt x="5400" y="10800"/>
                </a:lnTo>
                <a:cubicBezTo>
                  <a:pt x="5129" y="10800"/>
                  <a:pt x="4909" y="11042"/>
                  <a:pt x="4909" y="11341"/>
                </a:cubicBezTo>
                <a:cubicBezTo>
                  <a:pt x="4909" y="11639"/>
                  <a:pt x="5129" y="11881"/>
                  <a:pt x="5400" y="11881"/>
                </a:cubicBezTo>
                <a:moveTo>
                  <a:pt x="5400" y="9720"/>
                </a:moveTo>
                <a:lnTo>
                  <a:pt x="8345" y="9720"/>
                </a:lnTo>
                <a:cubicBezTo>
                  <a:pt x="8617" y="9720"/>
                  <a:pt x="8836" y="9479"/>
                  <a:pt x="8836" y="9181"/>
                </a:cubicBezTo>
                <a:cubicBezTo>
                  <a:pt x="8836" y="8882"/>
                  <a:pt x="8617" y="8640"/>
                  <a:pt x="8345" y="8640"/>
                </a:cubicBezTo>
                <a:lnTo>
                  <a:pt x="5400" y="8640"/>
                </a:lnTo>
                <a:cubicBezTo>
                  <a:pt x="5129" y="8640"/>
                  <a:pt x="4909" y="8882"/>
                  <a:pt x="4909" y="9181"/>
                </a:cubicBezTo>
                <a:cubicBezTo>
                  <a:pt x="4909" y="9479"/>
                  <a:pt x="5129" y="9720"/>
                  <a:pt x="5400" y="972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4" name="Shape 2604">
            <a:extLst>
              <a:ext uri="{FF2B5EF4-FFF2-40B4-BE49-F238E27FC236}">
                <a16:creationId xmlns:a16="http://schemas.microsoft.com/office/drawing/2014/main" id="{273A7532-9108-FB47-B467-E4A4A00B34B5}"/>
              </a:ext>
            </a:extLst>
          </p:cNvPr>
          <p:cNvSpPr/>
          <p:nvPr userDrawn="1"/>
        </p:nvSpPr>
        <p:spPr>
          <a:xfrm>
            <a:off x="11263156" y="1558459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6" name="Shape 2606">
            <a:extLst>
              <a:ext uri="{FF2B5EF4-FFF2-40B4-BE49-F238E27FC236}">
                <a16:creationId xmlns:a16="http://schemas.microsoft.com/office/drawing/2014/main" id="{C5EA5F00-8904-E84E-A24D-D07717A94873}"/>
              </a:ext>
            </a:extLst>
          </p:cNvPr>
          <p:cNvSpPr/>
          <p:nvPr userDrawn="1"/>
        </p:nvSpPr>
        <p:spPr>
          <a:xfrm>
            <a:off x="2730979" y="2622129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309"/>
                </a:moveTo>
                <a:cubicBezTo>
                  <a:pt x="10800" y="10581"/>
                  <a:pt x="10580" y="10800"/>
                  <a:pt x="10309" y="10800"/>
                </a:cubicBezTo>
                <a:cubicBezTo>
                  <a:pt x="10038" y="10800"/>
                  <a:pt x="9818" y="10581"/>
                  <a:pt x="9818" y="10309"/>
                </a:cubicBezTo>
                <a:cubicBezTo>
                  <a:pt x="9818" y="10038"/>
                  <a:pt x="10038" y="9818"/>
                  <a:pt x="10309" y="9818"/>
                </a:cubicBezTo>
                <a:cubicBezTo>
                  <a:pt x="10580" y="9818"/>
                  <a:pt x="10800" y="10038"/>
                  <a:pt x="10800" y="10309"/>
                </a:cubicBezTo>
                <a:moveTo>
                  <a:pt x="20618" y="20618"/>
                </a:moveTo>
                <a:lnTo>
                  <a:pt x="18655" y="20618"/>
                </a:lnTo>
                <a:lnTo>
                  <a:pt x="18655" y="19145"/>
                </a:lnTo>
                <a:cubicBezTo>
                  <a:pt x="18655" y="18875"/>
                  <a:pt x="18434" y="18655"/>
                  <a:pt x="18164" y="18655"/>
                </a:cubicBezTo>
                <a:lnTo>
                  <a:pt x="16691" y="18655"/>
                </a:lnTo>
                <a:lnTo>
                  <a:pt x="16691" y="17182"/>
                </a:lnTo>
                <a:cubicBezTo>
                  <a:pt x="16691" y="16911"/>
                  <a:pt x="16471" y="16691"/>
                  <a:pt x="16200" y="16691"/>
                </a:cubicBezTo>
                <a:lnTo>
                  <a:pt x="14441" y="16691"/>
                </a:lnTo>
                <a:lnTo>
                  <a:pt x="12850" y="15086"/>
                </a:lnTo>
                <a:cubicBezTo>
                  <a:pt x="12761" y="14997"/>
                  <a:pt x="12639" y="14943"/>
                  <a:pt x="12503" y="14943"/>
                </a:cubicBezTo>
                <a:cubicBezTo>
                  <a:pt x="12356" y="14943"/>
                  <a:pt x="12228" y="15010"/>
                  <a:pt x="12138" y="15113"/>
                </a:cubicBezTo>
                <a:lnTo>
                  <a:pt x="11833" y="15418"/>
                </a:lnTo>
                <a:cubicBezTo>
                  <a:pt x="11450" y="15801"/>
                  <a:pt x="10829" y="15801"/>
                  <a:pt x="10445" y="15418"/>
                </a:cubicBezTo>
                <a:lnTo>
                  <a:pt x="6167" y="11139"/>
                </a:lnTo>
                <a:cubicBezTo>
                  <a:pt x="5784" y="10756"/>
                  <a:pt x="5784" y="10136"/>
                  <a:pt x="6167" y="9752"/>
                </a:cubicBezTo>
                <a:lnTo>
                  <a:pt x="9752" y="6167"/>
                </a:lnTo>
                <a:cubicBezTo>
                  <a:pt x="10135" y="5784"/>
                  <a:pt x="10756" y="5784"/>
                  <a:pt x="11139" y="6167"/>
                </a:cubicBezTo>
                <a:lnTo>
                  <a:pt x="11761" y="6789"/>
                </a:lnTo>
                <a:cubicBezTo>
                  <a:pt x="11699" y="7609"/>
                  <a:pt x="11457" y="8377"/>
                  <a:pt x="11069" y="9054"/>
                </a:cubicBezTo>
                <a:cubicBezTo>
                  <a:pt x="10847" y="8919"/>
                  <a:pt x="10588" y="8837"/>
                  <a:pt x="10309" y="8837"/>
                </a:cubicBezTo>
                <a:cubicBezTo>
                  <a:pt x="9496" y="8837"/>
                  <a:pt x="8836" y="9496"/>
                  <a:pt x="8836" y="10309"/>
                </a:cubicBezTo>
                <a:cubicBezTo>
                  <a:pt x="8836" y="11123"/>
                  <a:pt x="9496" y="11782"/>
                  <a:pt x="10309" y="11782"/>
                </a:cubicBezTo>
                <a:cubicBezTo>
                  <a:pt x="11123" y="11782"/>
                  <a:pt x="11782" y="11123"/>
                  <a:pt x="11782" y="10309"/>
                </a:cubicBezTo>
                <a:cubicBezTo>
                  <a:pt x="11782" y="10156"/>
                  <a:pt x="11752" y="10012"/>
                  <a:pt x="11709" y="9873"/>
                </a:cubicBezTo>
                <a:cubicBezTo>
                  <a:pt x="12146" y="9210"/>
                  <a:pt x="12466" y="8463"/>
                  <a:pt x="12631" y="7659"/>
                </a:cubicBezTo>
                <a:lnTo>
                  <a:pt x="15417" y="10446"/>
                </a:lnTo>
                <a:cubicBezTo>
                  <a:pt x="15800" y="10829"/>
                  <a:pt x="15800" y="11450"/>
                  <a:pt x="15417" y="11833"/>
                </a:cubicBezTo>
                <a:lnTo>
                  <a:pt x="15128" y="12122"/>
                </a:lnTo>
                <a:cubicBezTo>
                  <a:pt x="15025" y="12213"/>
                  <a:pt x="14957" y="12341"/>
                  <a:pt x="14957" y="12487"/>
                </a:cubicBezTo>
                <a:cubicBezTo>
                  <a:pt x="14957" y="12623"/>
                  <a:pt x="15013" y="12746"/>
                  <a:pt x="15101" y="12835"/>
                </a:cubicBezTo>
                <a:lnTo>
                  <a:pt x="20618" y="18367"/>
                </a:lnTo>
                <a:cubicBezTo>
                  <a:pt x="20618" y="18367"/>
                  <a:pt x="20618" y="20618"/>
                  <a:pt x="20618" y="20618"/>
                </a:cubicBezTo>
                <a:close/>
                <a:moveTo>
                  <a:pt x="5343" y="11673"/>
                </a:moveTo>
                <a:cubicBezTo>
                  <a:pt x="2859" y="11190"/>
                  <a:pt x="982" y="9008"/>
                  <a:pt x="982" y="6383"/>
                </a:cubicBezTo>
                <a:cubicBezTo>
                  <a:pt x="982" y="3400"/>
                  <a:pt x="3399" y="982"/>
                  <a:pt x="6382" y="982"/>
                </a:cubicBezTo>
                <a:cubicBezTo>
                  <a:pt x="9011" y="982"/>
                  <a:pt x="11198" y="2862"/>
                  <a:pt x="11681" y="5349"/>
                </a:cubicBezTo>
                <a:cubicBezTo>
                  <a:pt x="10910" y="4719"/>
                  <a:pt x="9777" y="4755"/>
                  <a:pt x="9058" y="5473"/>
                </a:cubicBezTo>
                <a:lnTo>
                  <a:pt x="5474" y="9058"/>
                </a:lnTo>
                <a:cubicBezTo>
                  <a:pt x="4757" y="9775"/>
                  <a:pt x="4719" y="10904"/>
                  <a:pt x="5343" y="11673"/>
                </a:cubicBezTo>
                <a:moveTo>
                  <a:pt x="21456" y="17817"/>
                </a:moveTo>
                <a:lnTo>
                  <a:pt x="16142" y="12488"/>
                </a:lnTo>
                <a:cubicBezTo>
                  <a:pt x="16874" y="11720"/>
                  <a:pt x="16865" y="10507"/>
                  <a:pt x="16111" y="9752"/>
                </a:cubicBezTo>
                <a:lnTo>
                  <a:pt x="12763" y="6404"/>
                </a:lnTo>
                <a:cubicBezTo>
                  <a:pt x="12763" y="6396"/>
                  <a:pt x="12764" y="6389"/>
                  <a:pt x="12764" y="6383"/>
                </a:cubicBezTo>
                <a:cubicBezTo>
                  <a:pt x="12764" y="2857"/>
                  <a:pt x="9907" y="0"/>
                  <a:pt x="6382" y="0"/>
                </a:cubicBezTo>
                <a:cubicBezTo>
                  <a:pt x="2857" y="0"/>
                  <a:pt x="0" y="2857"/>
                  <a:pt x="0" y="6383"/>
                </a:cubicBezTo>
                <a:cubicBezTo>
                  <a:pt x="0" y="9907"/>
                  <a:pt x="2857" y="12764"/>
                  <a:pt x="6382" y="12764"/>
                </a:cubicBezTo>
                <a:cubicBezTo>
                  <a:pt x="6389" y="12764"/>
                  <a:pt x="6396" y="12763"/>
                  <a:pt x="6403" y="12763"/>
                </a:cubicBezTo>
                <a:lnTo>
                  <a:pt x="9752" y="16111"/>
                </a:lnTo>
                <a:cubicBezTo>
                  <a:pt x="10511" y="16870"/>
                  <a:pt x="11735" y="16875"/>
                  <a:pt x="12503" y="16130"/>
                </a:cubicBezTo>
                <a:lnTo>
                  <a:pt x="13889" y="17529"/>
                </a:lnTo>
                <a:cubicBezTo>
                  <a:pt x="13978" y="17618"/>
                  <a:pt x="14101" y="17673"/>
                  <a:pt x="14236" y="17673"/>
                </a:cubicBezTo>
                <a:lnTo>
                  <a:pt x="15709" y="17673"/>
                </a:lnTo>
                <a:lnTo>
                  <a:pt x="15709" y="19145"/>
                </a:lnTo>
                <a:cubicBezTo>
                  <a:pt x="15709" y="19417"/>
                  <a:pt x="15929" y="19636"/>
                  <a:pt x="16200" y="19636"/>
                </a:cubicBezTo>
                <a:lnTo>
                  <a:pt x="17673" y="19636"/>
                </a:lnTo>
                <a:lnTo>
                  <a:pt x="17673" y="21109"/>
                </a:lnTo>
                <a:cubicBezTo>
                  <a:pt x="17673" y="21381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lnTo>
                  <a:pt x="21600" y="18164"/>
                </a:lnTo>
                <a:cubicBezTo>
                  <a:pt x="21600" y="18029"/>
                  <a:pt x="21545" y="17906"/>
                  <a:pt x="21456" y="1781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7" name="Shape 2607">
            <a:extLst>
              <a:ext uri="{FF2B5EF4-FFF2-40B4-BE49-F238E27FC236}">
                <a16:creationId xmlns:a16="http://schemas.microsoft.com/office/drawing/2014/main" id="{C2A4B14E-3631-2F46-91C2-54048F0E5FA2}"/>
              </a:ext>
            </a:extLst>
          </p:cNvPr>
          <p:cNvSpPr/>
          <p:nvPr userDrawn="1"/>
        </p:nvSpPr>
        <p:spPr>
          <a:xfrm>
            <a:off x="3797501" y="2624972"/>
            <a:ext cx="295014" cy="2413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1964" y="16800"/>
                </a:lnTo>
                <a:cubicBezTo>
                  <a:pt x="879" y="16800"/>
                  <a:pt x="0" y="17874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4"/>
                  <a:pt x="20721" y="16800"/>
                  <a:pt x="19636" y="16800"/>
                </a:cubicBezTo>
                <a:moveTo>
                  <a:pt x="1964" y="1200"/>
                </a:moveTo>
                <a:lnTo>
                  <a:pt x="19636" y="1200"/>
                </a:lnTo>
                <a:cubicBezTo>
                  <a:pt x="20178" y="1200"/>
                  <a:pt x="20618" y="1737"/>
                  <a:pt x="20618" y="2399"/>
                </a:cubicBezTo>
                <a:cubicBezTo>
                  <a:pt x="20618" y="3063"/>
                  <a:pt x="20178" y="3599"/>
                  <a:pt x="19636" y="3599"/>
                </a:cubicBezTo>
                <a:lnTo>
                  <a:pt x="1964" y="3599"/>
                </a:lnTo>
                <a:cubicBezTo>
                  <a:pt x="1422" y="3599"/>
                  <a:pt x="982" y="3063"/>
                  <a:pt x="982" y="2399"/>
                </a:cubicBezTo>
                <a:cubicBezTo>
                  <a:pt x="982" y="1737"/>
                  <a:pt x="1422" y="1200"/>
                  <a:pt x="1964" y="1200"/>
                </a:cubicBezTo>
                <a:moveTo>
                  <a:pt x="1964" y="4799"/>
                </a:moveTo>
                <a:lnTo>
                  <a:pt x="19636" y="4799"/>
                </a:lnTo>
                <a:cubicBezTo>
                  <a:pt x="20721" y="4799"/>
                  <a:pt x="21600" y="3725"/>
                  <a:pt x="21600" y="2399"/>
                </a:cubicBezTo>
                <a:cubicBezTo>
                  <a:pt x="21600" y="1074"/>
                  <a:pt x="20721" y="0"/>
                  <a:pt x="19636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cubicBezTo>
                  <a:pt x="0" y="3725"/>
                  <a:pt x="879" y="4799"/>
                  <a:pt x="1964" y="4799"/>
                </a:cubicBezTo>
                <a:moveTo>
                  <a:pt x="19636" y="12000"/>
                </a:moveTo>
                <a:lnTo>
                  <a:pt x="1964" y="12000"/>
                </a:lnTo>
                <a:cubicBezTo>
                  <a:pt x="1422" y="12000"/>
                  <a:pt x="982" y="11463"/>
                  <a:pt x="982" y="10800"/>
                </a:cubicBezTo>
                <a:cubicBezTo>
                  <a:pt x="982" y="10137"/>
                  <a:pt x="1422" y="9600"/>
                  <a:pt x="1964" y="9600"/>
                </a:cubicBezTo>
                <a:lnTo>
                  <a:pt x="19636" y="9600"/>
                </a:lnTo>
                <a:cubicBezTo>
                  <a:pt x="20178" y="9600"/>
                  <a:pt x="20618" y="10137"/>
                  <a:pt x="20618" y="10800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0"/>
                </a:moveTo>
                <a:lnTo>
                  <a:pt x="1964" y="8400"/>
                </a:lnTo>
                <a:cubicBezTo>
                  <a:pt x="879" y="8400"/>
                  <a:pt x="0" y="9474"/>
                  <a:pt x="0" y="10800"/>
                </a:cubicBezTo>
                <a:cubicBezTo>
                  <a:pt x="0" y="12125"/>
                  <a:pt x="879" y="13200"/>
                  <a:pt x="1964" y="13200"/>
                </a:cubicBezTo>
                <a:lnTo>
                  <a:pt x="19636" y="13200"/>
                </a:lnTo>
                <a:cubicBezTo>
                  <a:pt x="20721" y="13200"/>
                  <a:pt x="21600" y="12125"/>
                  <a:pt x="21600" y="10800"/>
                </a:cubicBezTo>
                <a:cubicBezTo>
                  <a:pt x="21600" y="9474"/>
                  <a:pt x="20721" y="8400"/>
                  <a:pt x="19636" y="8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8" name="Shape 2608">
            <a:extLst>
              <a:ext uri="{FF2B5EF4-FFF2-40B4-BE49-F238E27FC236}">
                <a16:creationId xmlns:a16="http://schemas.microsoft.com/office/drawing/2014/main" id="{DF3E0CB0-FFDF-6C4C-BF7F-066D1CC0FAAC}"/>
              </a:ext>
            </a:extLst>
          </p:cNvPr>
          <p:cNvSpPr/>
          <p:nvPr userDrawn="1"/>
        </p:nvSpPr>
        <p:spPr>
          <a:xfrm>
            <a:off x="4864023" y="2624981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3600"/>
                </a:moveTo>
                <a:cubicBezTo>
                  <a:pt x="1422" y="3600"/>
                  <a:pt x="982" y="3063"/>
                  <a:pt x="982" y="2400"/>
                </a:cubicBezTo>
                <a:cubicBezTo>
                  <a:pt x="982" y="1738"/>
                  <a:pt x="1422" y="1200"/>
                  <a:pt x="1964" y="1200"/>
                </a:cubicBezTo>
                <a:cubicBezTo>
                  <a:pt x="2506" y="1200"/>
                  <a:pt x="2945" y="1738"/>
                  <a:pt x="2945" y="2400"/>
                </a:cubicBezTo>
                <a:cubicBezTo>
                  <a:pt x="2945" y="3063"/>
                  <a:pt x="2506" y="3600"/>
                  <a:pt x="1964" y="3600"/>
                </a:cubicBezTo>
                <a:moveTo>
                  <a:pt x="1964" y="0"/>
                </a:moveTo>
                <a:cubicBezTo>
                  <a:pt x="879" y="0"/>
                  <a:pt x="0" y="1075"/>
                  <a:pt x="0" y="2400"/>
                </a:cubicBezTo>
                <a:cubicBezTo>
                  <a:pt x="0" y="3726"/>
                  <a:pt x="879" y="4800"/>
                  <a:pt x="1964" y="4800"/>
                </a:cubicBezTo>
                <a:cubicBezTo>
                  <a:pt x="3048" y="4800"/>
                  <a:pt x="3927" y="3726"/>
                  <a:pt x="3927" y="2400"/>
                </a:cubicBezTo>
                <a:cubicBezTo>
                  <a:pt x="3927" y="1075"/>
                  <a:pt x="3048" y="0"/>
                  <a:pt x="1964" y="0"/>
                </a:cubicBezTo>
                <a:moveTo>
                  <a:pt x="1964" y="12000"/>
                </a:moveTo>
                <a:cubicBezTo>
                  <a:pt x="1422" y="12000"/>
                  <a:pt x="982" y="11463"/>
                  <a:pt x="982" y="10800"/>
                </a:cubicBezTo>
                <a:cubicBezTo>
                  <a:pt x="982" y="10138"/>
                  <a:pt x="1422" y="9600"/>
                  <a:pt x="1964" y="9600"/>
                </a:cubicBezTo>
                <a:cubicBezTo>
                  <a:pt x="2506" y="9600"/>
                  <a:pt x="2945" y="10138"/>
                  <a:pt x="2945" y="10800"/>
                </a:cubicBezTo>
                <a:cubicBezTo>
                  <a:pt x="2945" y="11463"/>
                  <a:pt x="2506" y="12000"/>
                  <a:pt x="1964" y="12000"/>
                </a:cubicBezTo>
                <a:moveTo>
                  <a:pt x="1964" y="8401"/>
                </a:moveTo>
                <a:cubicBezTo>
                  <a:pt x="879" y="8401"/>
                  <a:pt x="0" y="9475"/>
                  <a:pt x="0" y="10800"/>
                </a:cubicBezTo>
                <a:cubicBezTo>
                  <a:pt x="0" y="12126"/>
                  <a:pt x="879" y="13200"/>
                  <a:pt x="1964" y="13200"/>
                </a:cubicBezTo>
                <a:cubicBezTo>
                  <a:pt x="3048" y="13200"/>
                  <a:pt x="3927" y="12126"/>
                  <a:pt x="3927" y="10800"/>
                </a:cubicBezTo>
                <a:cubicBezTo>
                  <a:pt x="3927" y="9475"/>
                  <a:pt x="3048" y="8401"/>
                  <a:pt x="1964" y="8401"/>
                </a:cubicBezTo>
                <a:moveTo>
                  <a:pt x="19636" y="12000"/>
                </a:moveTo>
                <a:lnTo>
                  <a:pt x="7855" y="12000"/>
                </a:lnTo>
                <a:cubicBezTo>
                  <a:pt x="7313" y="12000"/>
                  <a:pt x="6873" y="11463"/>
                  <a:pt x="6873" y="10801"/>
                </a:cubicBezTo>
                <a:cubicBezTo>
                  <a:pt x="6873" y="10138"/>
                  <a:pt x="7313" y="9600"/>
                  <a:pt x="7855" y="9600"/>
                </a:cubicBezTo>
                <a:lnTo>
                  <a:pt x="19636" y="9600"/>
                </a:lnTo>
                <a:cubicBezTo>
                  <a:pt x="20178" y="9600"/>
                  <a:pt x="20618" y="10138"/>
                  <a:pt x="20618" y="10801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1"/>
                </a:moveTo>
                <a:lnTo>
                  <a:pt x="7855" y="8401"/>
                </a:lnTo>
                <a:cubicBezTo>
                  <a:pt x="6770" y="8401"/>
                  <a:pt x="5891" y="9475"/>
                  <a:pt x="5891" y="10801"/>
                </a:cubicBezTo>
                <a:cubicBezTo>
                  <a:pt x="5891" y="12126"/>
                  <a:pt x="6770" y="13200"/>
                  <a:pt x="7855" y="13200"/>
                </a:cubicBezTo>
                <a:lnTo>
                  <a:pt x="19636" y="13200"/>
                </a:lnTo>
                <a:cubicBezTo>
                  <a:pt x="20721" y="13200"/>
                  <a:pt x="21600" y="12126"/>
                  <a:pt x="21600" y="10801"/>
                </a:cubicBezTo>
                <a:cubicBezTo>
                  <a:pt x="21600" y="9475"/>
                  <a:pt x="20721" y="8401"/>
                  <a:pt x="19636" y="8401"/>
                </a:cubicBezTo>
                <a:moveTo>
                  <a:pt x="19636" y="20400"/>
                </a:moveTo>
                <a:lnTo>
                  <a:pt x="7855" y="20400"/>
                </a:lnTo>
                <a:cubicBezTo>
                  <a:pt x="7313" y="20400"/>
                  <a:pt x="6873" y="19862"/>
                  <a:pt x="6873" y="19200"/>
                </a:cubicBezTo>
                <a:cubicBezTo>
                  <a:pt x="6873" y="18538"/>
                  <a:pt x="7313" y="18000"/>
                  <a:pt x="7855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7855" y="16800"/>
                </a:lnTo>
                <a:cubicBezTo>
                  <a:pt x="6770" y="16800"/>
                  <a:pt x="5891" y="17875"/>
                  <a:pt x="5891" y="19200"/>
                </a:cubicBezTo>
                <a:cubicBezTo>
                  <a:pt x="5891" y="20526"/>
                  <a:pt x="6770" y="21600"/>
                  <a:pt x="7855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5"/>
                  <a:pt x="20721" y="16800"/>
                  <a:pt x="19636" y="16800"/>
                </a:cubicBezTo>
                <a:moveTo>
                  <a:pt x="7855" y="1201"/>
                </a:moveTo>
                <a:lnTo>
                  <a:pt x="19636" y="1201"/>
                </a:lnTo>
                <a:cubicBezTo>
                  <a:pt x="20178" y="1201"/>
                  <a:pt x="20618" y="1738"/>
                  <a:pt x="20618" y="2400"/>
                </a:cubicBezTo>
                <a:cubicBezTo>
                  <a:pt x="20618" y="3063"/>
                  <a:pt x="20178" y="3600"/>
                  <a:pt x="19636" y="3600"/>
                </a:cubicBezTo>
                <a:lnTo>
                  <a:pt x="7855" y="3600"/>
                </a:lnTo>
                <a:cubicBezTo>
                  <a:pt x="7313" y="3600"/>
                  <a:pt x="6873" y="3063"/>
                  <a:pt x="6873" y="2400"/>
                </a:cubicBezTo>
                <a:cubicBezTo>
                  <a:pt x="6873" y="1738"/>
                  <a:pt x="7313" y="1201"/>
                  <a:pt x="7855" y="1201"/>
                </a:cubicBezTo>
                <a:moveTo>
                  <a:pt x="7855" y="4800"/>
                </a:moveTo>
                <a:lnTo>
                  <a:pt x="19636" y="4800"/>
                </a:lnTo>
                <a:cubicBezTo>
                  <a:pt x="20721" y="4800"/>
                  <a:pt x="21600" y="3726"/>
                  <a:pt x="21600" y="2400"/>
                </a:cubicBezTo>
                <a:cubicBezTo>
                  <a:pt x="21600" y="1075"/>
                  <a:pt x="20721" y="1"/>
                  <a:pt x="19636" y="1"/>
                </a:cubicBezTo>
                <a:lnTo>
                  <a:pt x="7855" y="1"/>
                </a:lnTo>
                <a:cubicBezTo>
                  <a:pt x="6770" y="1"/>
                  <a:pt x="5891" y="1075"/>
                  <a:pt x="5891" y="2400"/>
                </a:cubicBezTo>
                <a:cubicBezTo>
                  <a:pt x="5891" y="3726"/>
                  <a:pt x="6770" y="4800"/>
                  <a:pt x="7855" y="4800"/>
                </a:cubicBezTo>
                <a:moveTo>
                  <a:pt x="1964" y="20400"/>
                </a:move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cubicBezTo>
                  <a:pt x="2506" y="18000"/>
                  <a:pt x="2945" y="18538"/>
                  <a:pt x="2945" y="19200"/>
                </a:cubicBezTo>
                <a:cubicBezTo>
                  <a:pt x="2945" y="19862"/>
                  <a:pt x="2506" y="20400"/>
                  <a:pt x="1964" y="20400"/>
                </a:cubicBezTo>
                <a:moveTo>
                  <a:pt x="1964" y="16800"/>
                </a:moveTo>
                <a:cubicBezTo>
                  <a:pt x="879" y="16800"/>
                  <a:pt x="0" y="17875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cubicBezTo>
                  <a:pt x="3048" y="21600"/>
                  <a:pt x="3927" y="20526"/>
                  <a:pt x="3927" y="19200"/>
                </a:cubicBezTo>
                <a:cubicBezTo>
                  <a:pt x="3927" y="17875"/>
                  <a:pt x="3048" y="16800"/>
                  <a:pt x="1964" y="16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9" name="Shape 2609">
            <a:extLst>
              <a:ext uri="{FF2B5EF4-FFF2-40B4-BE49-F238E27FC236}">
                <a16:creationId xmlns:a16="http://schemas.microsoft.com/office/drawing/2014/main" id="{8AC0EA0A-A985-654D-A9B8-58C521EF33EC}"/>
              </a:ext>
            </a:extLst>
          </p:cNvPr>
          <p:cNvSpPr/>
          <p:nvPr userDrawn="1"/>
        </p:nvSpPr>
        <p:spPr>
          <a:xfrm>
            <a:off x="5930545" y="2624981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3200"/>
                </a:moveTo>
                <a:lnTo>
                  <a:pt x="5400" y="13200"/>
                </a:lnTo>
                <a:cubicBezTo>
                  <a:pt x="5129" y="13200"/>
                  <a:pt x="4909" y="13469"/>
                  <a:pt x="4909" y="13800"/>
                </a:cubicBezTo>
                <a:cubicBezTo>
                  <a:pt x="4909" y="14132"/>
                  <a:pt x="5129" y="14400"/>
                  <a:pt x="5400" y="14400"/>
                </a:cubicBezTo>
                <a:lnTo>
                  <a:pt x="21109" y="14400"/>
                </a:lnTo>
                <a:cubicBezTo>
                  <a:pt x="21380" y="14400"/>
                  <a:pt x="21600" y="14132"/>
                  <a:pt x="21600" y="13800"/>
                </a:cubicBezTo>
                <a:cubicBezTo>
                  <a:pt x="21600" y="13469"/>
                  <a:pt x="21380" y="13200"/>
                  <a:pt x="21109" y="13200"/>
                </a:cubicBezTo>
                <a:moveTo>
                  <a:pt x="21109" y="7200"/>
                </a:move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1"/>
                  <a:pt x="5400" y="8401"/>
                </a:cubicBezTo>
                <a:lnTo>
                  <a:pt x="21109" y="8401"/>
                </a:lnTo>
                <a:cubicBezTo>
                  <a:pt x="21380" y="8401"/>
                  <a:pt x="21600" y="8132"/>
                  <a:pt x="21600" y="7800"/>
                </a:cubicBezTo>
                <a:cubicBezTo>
                  <a:pt x="21600" y="7469"/>
                  <a:pt x="21380" y="7200"/>
                  <a:pt x="21109" y="7200"/>
                </a:cubicBezTo>
                <a:moveTo>
                  <a:pt x="1473" y="0"/>
                </a:moveTo>
                <a:cubicBezTo>
                  <a:pt x="659" y="0"/>
                  <a:pt x="0" y="807"/>
                  <a:pt x="0" y="1800"/>
                </a:cubicBezTo>
                <a:cubicBezTo>
                  <a:pt x="0" y="2794"/>
                  <a:pt x="659" y="3600"/>
                  <a:pt x="1473" y="3600"/>
                </a:cubicBezTo>
                <a:cubicBezTo>
                  <a:pt x="2286" y="3600"/>
                  <a:pt x="2945" y="2794"/>
                  <a:pt x="2945" y="1800"/>
                </a:cubicBezTo>
                <a:cubicBezTo>
                  <a:pt x="2945" y="807"/>
                  <a:pt x="2286" y="0"/>
                  <a:pt x="1473" y="0"/>
                </a:cubicBezTo>
                <a:moveTo>
                  <a:pt x="21109" y="19200"/>
                </a:moveTo>
                <a:lnTo>
                  <a:pt x="5400" y="19200"/>
                </a:lnTo>
                <a:cubicBezTo>
                  <a:pt x="5129" y="19200"/>
                  <a:pt x="4909" y="19469"/>
                  <a:pt x="4909" y="19800"/>
                </a:cubicBezTo>
                <a:cubicBezTo>
                  <a:pt x="4909" y="20132"/>
                  <a:pt x="5129" y="20400"/>
                  <a:pt x="5400" y="20400"/>
                </a:cubicBezTo>
                <a:lnTo>
                  <a:pt x="21109" y="20400"/>
                </a:lnTo>
                <a:cubicBezTo>
                  <a:pt x="21380" y="20400"/>
                  <a:pt x="21600" y="20132"/>
                  <a:pt x="21600" y="19800"/>
                </a:cubicBezTo>
                <a:cubicBezTo>
                  <a:pt x="21600" y="19469"/>
                  <a:pt x="21380" y="19200"/>
                  <a:pt x="21109" y="19200"/>
                </a:cubicBezTo>
                <a:moveTo>
                  <a:pt x="5400" y="2400"/>
                </a:moveTo>
                <a:lnTo>
                  <a:pt x="21109" y="2400"/>
                </a:lnTo>
                <a:cubicBezTo>
                  <a:pt x="21380" y="2400"/>
                  <a:pt x="21600" y="2132"/>
                  <a:pt x="21600" y="1800"/>
                </a:cubicBezTo>
                <a:cubicBezTo>
                  <a:pt x="21600" y="1469"/>
                  <a:pt x="21380" y="1200"/>
                  <a:pt x="21109" y="1200"/>
                </a:cubicBezTo>
                <a:lnTo>
                  <a:pt x="5400" y="1200"/>
                </a:lnTo>
                <a:cubicBezTo>
                  <a:pt x="5129" y="1200"/>
                  <a:pt x="4909" y="1469"/>
                  <a:pt x="4909" y="1800"/>
                </a:cubicBezTo>
                <a:cubicBezTo>
                  <a:pt x="4909" y="2132"/>
                  <a:pt x="5129" y="2400"/>
                  <a:pt x="5400" y="2400"/>
                </a:cubicBezTo>
                <a:moveTo>
                  <a:pt x="1473" y="18000"/>
                </a:moveTo>
                <a:cubicBezTo>
                  <a:pt x="659" y="18000"/>
                  <a:pt x="0" y="18806"/>
                  <a:pt x="0" y="19800"/>
                </a:cubicBezTo>
                <a:cubicBezTo>
                  <a:pt x="0" y="20794"/>
                  <a:pt x="659" y="21600"/>
                  <a:pt x="1473" y="21600"/>
                </a:cubicBezTo>
                <a:cubicBezTo>
                  <a:pt x="2286" y="21600"/>
                  <a:pt x="2945" y="20794"/>
                  <a:pt x="2945" y="19800"/>
                </a:cubicBezTo>
                <a:cubicBezTo>
                  <a:pt x="2945" y="18806"/>
                  <a:pt x="2286" y="18000"/>
                  <a:pt x="1473" y="18000"/>
                </a:cubicBezTo>
                <a:moveTo>
                  <a:pt x="1473" y="6000"/>
                </a:moveTo>
                <a:cubicBezTo>
                  <a:pt x="659" y="6000"/>
                  <a:pt x="0" y="6807"/>
                  <a:pt x="0" y="7800"/>
                </a:cubicBezTo>
                <a:cubicBezTo>
                  <a:pt x="0" y="8794"/>
                  <a:pt x="659" y="9600"/>
                  <a:pt x="1473" y="9600"/>
                </a:cubicBezTo>
                <a:cubicBezTo>
                  <a:pt x="2286" y="9600"/>
                  <a:pt x="2945" y="8794"/>
                  <a:pt x="2945" y="7800"/>
                </a:cubicBezTo>
                <a:cubicBezTo>
                  <a:pt x="2945" y="6807"/>
                  <a:pt x="2286" y="6000"/>
                  <a:pt x="1473" y="6000"/>
                </a:cubicBezTo>
                <a:moveTo>
                  <a:pt x="1473" y="12000"/>
                </a:moveTo>
                <a:cubicBezTo>
                  <a:pt x="659" y="12000"/>
                  <a:pt x="0" y="12807"/>
                  <a:pt x="0" y="13800"/>
                </a:cubicBezTo>
                <a:cubicBezTo>
                  <a:pt x="0" y="14794"/>
                  <a:pt x="659" y="15600"/>
                  <a:pt x="1473" y="15600"/>
                </a:cubicBezTo>
                <a:cubicBezTo>
                  <a:pt x="2286" y="15600"/>
                  <a:pt x="2945" y="14794"/>
                  <a:pt x="2945" y="13800"/>
                </a:cubicBezTo>
                <a:cubicBezTo>
                  <a:pt x="2945" y="12807"/>
                  <a:pt x="2286" y="12000"/>
                  <a:pt x="1473" y="120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0" name="Shape 2610">
            <a:extLst>
              <a:ext uri="{FF2B5EF4-FFF2-40B4-BE49-F238E27FC236}">
                <a16:creationId xmlns:a16="http://schemas.microsoft.com/office/drawing/2014/main" id="{90B9FBE9-B19B-0442-9A68-6720CAB15AB7}"/>
              </a:ext>
            </a:extLst>
          </p:cNvPr>
          <p:cNvSpPr/>
          <p:nvPr userDrawn="1"/>
        </p:nvSpPr>
        <p:spPr>
          <a:xfrm>
            <a:off x="6997068" y="2624974"/>
            <a:ext cx="295014" cy="241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2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800"/>
                </a:cubicBezTo>
                <a:cubicBezTo>
                  <a:pt x="20618" y="4800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3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3"/>
                  <a:pt x="982" y="19200"/>
                </a:cubicBezTo>
                <a:lnTo>
                  <a:pt x="982" y="7200"/>
                </a:lnTo>
                <a:lnTo>
                  <a:pt x="20618" y="7200"/>
                </a:lnTo>
                <a:cubicBezTo>
                  <a:pt x="20618" y="7200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800"/>
                </a:lnTo>
                <a:cubicBezTo>
                  <a:pt x="21600" y="3474"/>
                  <a:pt x="20721" y="2399"/>
                  <a:pt x="19636" y="239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1" name="Shape 2611">
            <a:extLst>
              <a:ext uri="{FF2B5EF4-FFF2-40B4-BE49-F238E27FC236}">
                <a16:creationId xmlns:a16="http://schemas.microsoft.com/office/drawing/2014/main" id="{DE2CF503-2552-7D49-AE63-6AA91D0077FE}"/>
              </a:ext>
            </a:extLst>
          </p:cNvPr>
          <p:cNvSpPr/>
          <p:nvPr userDrawn="1"/>
        </p:nvSpPr>
        <p:spPr>
          <a:xfrm>
            <a:off x="8063590" y="2623555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161"/>
                </a:moveTo>
                <a:lnTo>
                  <a:pt x="13745" y="2161"/>
                </a:lnTo>
                <a:cubicBezTo>
                  <a:pt x="11782" y="2160"/>
                  <a:pt x="11782" y="0"/>
                  <a:pt x="9818" y="0"/>
                </a:cubicBezTo>
                <a:lnTo>
                  <a:pt x="5891" y="0"/>
                </a:lnTo>
                <a:cubicBezTo>
                  <a:pt x="4806" y="0"/>
                  <a:pt x="3927" y="967"/>
                  <a:pt x="3927" y="2161"/>
                </a:cubicBezTo>
                <a:lnTo>
                  <a:pt x="3927" y="2700"/>
                </a:lnTo>
                <a:cubicBezTo>
                  <a:pt x="3927" y="2999"/>
                  <a:pt x="4147" y="3240"/>
                  <a:pt x="4418" y="3240"/>
                </a:cubicBezTo>
                <a:cubicBezTo>
                  <a:pt x="4690" y="3240"/>
                  <a:pt x="4909" y="2999"/>
                  <a:pt x="4909" y="2700"/>
                </a:cubicBezTo>
                <a:lnTo>
                  <a:pt x="4909" y="2161"/>
                </a:lnTo>
                <a:cubicBezTo>
                  <a:pt x="4909" y="1564"/>
                  <a:pt x="5348" y="1080"/>
                  <a:pt x="5891" y="1080"/>
                </a:cubicBezTo>
                <a:lnTo>
                  <a:pt x="9818" y="1080"/>
                </a:lnTo>
                <a:cubicBezTo>
                  <a:pt x="11291" y="1080"/>
                  <a:pt x="11291" y="3239"/>
                  <a:pt x="13744" y="3240"/>
                </a:cubicBezTo>
                <a:lnTo>
                  <a:pt x="19636" y="3240"/>
                </a:lnTo>
                <a:cubicBezTo>
                  <a:pt x="20178" y="3240"/>
                  <a:pt x="20618" y="3724"/>
                  <a:pt x="20618" y="4321"/>
                </a:cubicBezTo>
                <a:lnTo>
                  <a:pt x="20618" y="15120"/>
                </a:lnTo>
                <a:cubicBezTo>
                  <a:pt x="20618" y="15717"/>
                  <a:pt x="20178" y="16200"/>
                  <a:pt x="19636" y="16200"/>
                </a:cubicBezTo>
                <a:lnTo>
                  <a:pt x="19145" y="16200"/>
                </a:lnTo>
                <a:cubicBezTo>
                  <a:pt x="18874" y="16200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19636" y="17280"/>
                </a:lnTo>
                <a:cubicBezTo>
                  <a:pt x="20721" y="17280"/>
                  <a:pt x="21600" y="16314"/>
                  <a:pt x="21600" y="15120"/>
                </a:cubicBezTo>
                <a:lnTo>
                  <a:pt x="21600" y="4321"/>
                </a:lnTo>
                <a:cubicBezTo>
                  <a:pt x="21600" y="3127"/>
                  <a:pt x="20721" y="2161"/>
                  <a:pt x="19636" y="2161"/>
                </a:cubicBezTo>
                <a:moveTo>
                  <a:pt x="16691" y="9720"/>
                </a:moveTo>
                <a:lnTo>
                  <a:pt x="982" y="9720"/>
                </a:lnTo>
                <a:lnTo>
                  <a:pt x="982" y="6481"/>
                </a:lnTo>
                <a:cubicBezTo>
                  <a:pt x="982" y="5884"/>
                  <a:pt x="1421" y="5400"/>
                  <a:pt x="1964" y="5400"/>
                </a:cubicBezTo>
                <a:lnTo>
                  <a:pt x="5891" y="5400"/>
                </a:lnTo>
                <a:cubicBezTo>
                  <a:pt x="7364" y="5400"/>
                  <a:pt x="7364" y="7560"/>
                  <a:pt x="9818" y="7560"/>
                </a:cubicBezTo>
                <a:lnTo>
                  <a:pt x="15709" y="7560"/>
                </a:lnTo>
                <a:cubicBezTo>
                  <a:pt x="16251" y="7560"/>
                  <a:pt x="16691" y="8044"/>
                  <a:pt x="16691" y="8641"/>
                </a:cubicBezTo>
                <a:cubicBezTo>
                  <a:pt x="16691" y="8641"/>
                  <a:pt x="16691" y="9720"/>
                  <a:pt x="16691" y="9720"/>
                </a:cubicBezTo>
                <a:close/>
                <a:moveTo>
                  <a:pt x="16691" y="19440"/>
                </a:moveTo>
                <a:cubicBezTo>
                  <a:pt x="16691" y="20037"/>
                  <a:pt x="16251" y="20520"/>
                  <a:pt x="15709" y="20520"/>
                </a:cubicBezTo>
                <a:lnTo>
                  <a:pt x="1964" y="20520"/>
                </a:lnTo>
                <a:cubicBezTo>
                  <a:pt x="1421" y="20520"/>
                  <a:pt x="982" y="20037"/>
                  <a:pt x="982" y="19440"/>
                </a:cubicBezTo>
                <a:lnTo>
                  <a:pt x="982" y="10801"/>
                </a:lnTo>
                <a:lnTo>
                  <a:pt x="16691" y="10801"/>
                </a:lnTo>
                <a:cubicBezTo>
                  <a:pt x="16691" y="10801"/>
                  <a:pt x="16691" y="19440"/>
                  <a:pt x="16691" y="19440"/>
                </a:cubicBezTo>
                <a:close/>
                <a:moveTo>
                  <a:pt x="15709" y="6481"/>
                </a:moveTo>
                <a:lnTo>
                  <a:pt x="9818" y="6481"/>
                </a:lnTo>
                <a:cubicBezTo>
                  <a:pt x="7855" y="6480"/>
                  <a:pt x="7855" y="4320"/>
                  <a:pt x="5891" y="4320"/>
                </a:cubicBezTo>
                <a:lnTo>
                  <a:pt x="1964" y="4320"/>
                </a:lnTo>
                <a:cubicBezTo>
                  <a:pt x="879" y="4320"/>
                  <a:pt x="0" y="5287"/>
                  <a:pt x="0" y="6481"/>
                </a:cubicBezTo>
                <a:lnTo>
                  <a:pt x="0" y="19440"/>
                </a:lnTo>
                <a:cubicBezTo>
                  <a:pt x="0" y="20634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634"/>
                  <a:pt x="17673" y="19440"/>
                </a:cubicBezTo>
                <a:lnTo>
                  <a:pt x="17673" y="8641"/>
                </a:lnTo>
                <a:cubicBezTo>
                  <a:pt x="17673" y="7447"/>
                  <a:pt x="16794" y="6481"/>
                  <a:pt x="15709" y="648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2" name="Shape 2612">
            <a:extLst>
              <a:ext uri="{FF2B5EF4-FFF2-40B4-BE49-F238E27FC236}">
                <a16:creationId xmlns:a16="http://schemas.microsoft.com/office/drawing/2014/main" id="{1868D6CC-8F63-3841-89C6-7A8B3D4ECBC5}"/>
              </a:ext>
            </a:extLst>
          </p:cNvPr>
          <p:cNvSpPr/>
          <p:nvPr userDrawn="1"/>
        </p:nvSpPr>
        <p:spPr>
          <a:xfrm>
            <a:off x="9130112" y="2624972"/>
            <a:ext cx="295014" cy="2413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3200"/>
                </a:moveTo>
                <a:cubicBezTo>
                  <a:pt x="11071" y="13200"/>
                  <a:pt x="11291" y="13469"/>
                  <a:pt x="11291" y="13800"/>
                </a:cubicBezTo>
                <a:cubicBezTo>
                  <a:pt x="11291" y="14132"/>
                  <a:pt x="11071" y="14400"/>
                  <a:pt x="10800" y="14400"/>
                </a:cubicBezTo>
                <a:cubicBezTo>
                  <a:pt x="10529" y="14400"/>
                  <a:pt x="10309" y="14132"/>
                  <a:pt x="10309" y="13800"/>
                </a:cubicBezTo>
                <a:cubicBezTo>
                  <a:pt x="10309" y="13469"/>
                  <a:pt x="10529" y="13200"/>
                  <a:pt x="10800" y="13200"/>
                </a:cubicBezTo>
                <a:moveTo>
                  <a:pt x="10800" y="15600"/>
                </a:moveTo>
                <a:cubicBezTo>
                  <a:pt x="11613" y="15600"/>
                  <a:pt x="12273" y="14794"/>
                  <a:pt x="12273" y="13800"/>
                </a:cubicBezTo>
                <a:cubicBezTo>
                  <a:pt x="12273" y="12806"/>
                  <a:pt x="11613" y="12000"/>
                  <a:pt x="10800" y="12000"/>
                </a:cubicBezTo>
                <a:cubicBezTo>
                  <a:pt x="9987" y="12000"/>
                  <a:pt x="9327" y="12806"/>
                  <a:pt x="9327" y="13800"/>
                </a:cubicBezTo>
                <a:cubicBezTo>
                  <a:pt x="9327" y="14794"/>
                  <a:pt x="9987" y="15600"/>
                  <a:pt x="10800" y="15600"/>
                </a:cubicBezTo>
                <a:moveTo>
                  <a:pt x="5400" y="13200"/>
                </a:moveTo>
                <a:cubicBezTo>
                  <a:pt x="5671" y="13200"/>
                  <a:pt x="5891" y="13469"/>
                  <a:pt x="5891" y="13800"/>
                </a:cubicBezTo>
                <a:cubicBezTo>
                  <a:pt x="5891" y="14132"/>
                  <a:pt x="5671" y="14400"/>
                  <a:pt x="5400" y="14400"/>
                </a:cubicBezTo>
                <a:cubicBezTo>
                  <a:pt x="5129" y="14400"/>
                  <a:pt x="4909" y="14132"/>
                  <a:pt x="4909" y="13800"/>
                </a:cubicBezTo>
                <a:cubicBezTo>
                  <a:pt x="4909" y="13469"/>
                  <a:pt x="5129" y="13200"/>
                  <a:pt x="5400" y="13200"/>
                </a:cubicBezTo>
                <a:moveTo>
                  <a:pt x="5400" y="15600"/>
                </a:moveTo>
                <a:cubicBezTo>
                  <a:pt x="6213" y="15600"/>
                  <a:pt x="6873" y="14794"/>
                  <a:pt x="6873" y="13800"/>
                </a:cubicBezTo>
                <a:cubicBezTo>
                  <a:pt x="6873" y="12806"/>
                  <a:pt x="6213" y="12000"/>
                  <a:pt x="5400" y="12000"/>
                </a:cubicBezTo>
                <a:cubicBezTo>
                  <a:pt x="4587" y="12000"/>
                  <a:pt x="3927" y="12806"/>
                  <a:pt x="3927" y="13800"/>
                </a:cubicBezTo>
                <a:cubicBezTo>
                  <a:pt x="3927" y="14794"/>
                  <a:pt x="4587" y="15600"/>
                  <a:pt x="5400" y="15600"/>
                </a:cubicBezTo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1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799"/>
                </a:cubicBezTo>
                <a:cubicBezTo>
                  <a:pt x="20618" y="4799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1" y="20400"/>
                  <a:pt x="982" y="19862"/>
                  <a:pt x="982" y="19200"/>
                </a:cubicBezTo>
                <a:lnTo>
                  <a:pt x="982" y="7199"/>
                </a:lnTo>
                <a:lnTo>
                  <a:pt x="20618" y="7199"/>
                </a:lnTo>
                <a:cubicBezTo>
                  <a:pt x="20618" y="7199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799"/>
                </a:lnTo>
                <a:cubicBezTo>
                  <a:pt x="21600" y="3474"/>
                  <a:pt x="20721" y="2399"/>
                  <a:pt x="19636" y="2399"/>
                </a:cubicBezTo>
                <a:moveTo>
                  <a:pt x="16200" y="13200"/>
                </a:moveTo>
                <a:cubicBezTo>
                  <a:pt x="16471" y="13200"/>
                  <a:pt x="16691" y="13469"/>
                  <a:pt x="16691" y="13800"/>
                </a:cubicBezTo>
                <a:cubicBezTo>
                  <a:pt x="16691" y="14132"/>
                  <a:pt x="16471" y="14400"/>
                  <a:pt x="16200" y="14400"/>
                </a:cubicBezTo>
                <a:cubicBezTo>
                  <a:pt x="15929" y="14400"/>
                  <a:pt x="15709" y="14132"/>
                  <a:pt x="15709" y="13800"/>
                </a:cubicBezTo>
                <a:cubicBezTo>
                  <a:pt x="15709" y="13469"/>
                  <a:pt x="15929" y="13200"/>
                  <a:pt x="16200" y="13200"/>
                </a:cubicBezTo>
                <a:moveTo>
                  <a:pt x="16200" y="15600"/>
                </a:moveTo>
                <a:cubicBezTo>
                  <a:pt x="17013" y="15600"/>
                  <a:pt x="17673" y="14794"/>
                  <a:pt x="17673" y="13800"/>
                </a:cubicBezTo>
                <a:cubicBezTo>
                  <a:pt x="17673" y="12806"/>
                  <a:pt x="17013" y="12000"/>
                  <a:pt x="16200" y="12000"/>
                </a:cubicBezTo>
                <a:cubicBezTo>
                  <a:pt x="15387" y="12000"/>
                  <a:pt x="14727" y="12806"/>
                  <a:pt x="14727" y="13800"/>
                </a:cubicBezTo>
                <a:cubicBezTo>
                  <a:pt x="14727" y="14794"/>
                  <a:pt x="15387" y="15600"/>
                  <a:pt x="16200" y="156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3" name="Shape 2613">
            <a:extLst>
              <a:ext uri="{FF2B5EF4-FFF2-40B4-BE49-F238E27FC236}">
                <a16:creationId xmlns:a16="http://schemas.microsoft.com/office/drawing/2014/main" id="{4B6FBD2E-0988-B148-8953-9BD4673F724D}"/>
              </a:ext>
            </a:extLst>
          </p:cNvPr>
          <p:cNvSpPr/>
          <p:nvPr userDrawn="1"/>
        </p:nvSpPr>
        <p:spPr>
          <a:xfrm>
            <a:off x="10196634" y="2622129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964"/>
                </a:moveTo>
                <a:lnTo>
                  <a:pt x="10800" y="1964"/>
                </a:lnTo>
                <a:cubicBezTo>
                  <a:pt x="8836" y="1964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5709"/>
                </a:lnTo>
                <a:cubicBezTo>
                  <a:pt x="0" y="16794"/>
                  <a:pt x="879" y="17673"/>
                  <a:pt x="1964" y="17673"/>
                </a:cubicBezTo>
                <a:lnTo>
                  <a:pt x="6599" y="17673"/>
                </a:lnTo>
                <a:cubicBezTo>
                  <a:pt x="6257" y="17372"/>
                  <a:pt x="5941" y="17046"/>
                  <a:pt x="5656" y="16691"/>
                </a:cubicBezTo>
                <a:lnTo>
                  <a:pt x="1964" y="16691"/>
                </a:lnTo>
                <a:cubicBezTo>
                  <a:pt x="1422" y="16691"/>
                  <a:pt x="982" y="16252"/>
                  <a:pt x="982" y="15709"/>
                </a:cubicBezTo>
                <a:lnTo>
                  <a:pt x="982" y="5891"/>
                </a:lnTo>
                <a:lnTo>
                  <a:pt x="6599" y="5891"/>
                </a:lnTo>
                <a:cubicBezTo>
                  <a:pt x="7023" y="5517"/>
                  <a:pt x="7484" y="5185"/>
                  <a:pt x="7982" y="4909"/>
                </a:cubicBezTo>
                <a:lnTo>
                  <a:pt x="982" y="4909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6873" y="982"/>
                </a:lnTo>
                <a:cubicBezTo>
                  <a:pt x="8345" y="982"/>
                  <a:pt x="8345" y="2946"/>
                  <a:pt x="10800" y="2946"/>
                </a:cubicBezTo>
                <a:lnTo>
                  <a:pt x="19636" y="2946"/>
                </a:lnTo>
                <a:cubicBezTo>
                  <a:pt x="20178" y="2946"/>
                  <a:pt x="20618" y="3385"/>
                  <a:pt x="20618" y="3927"/>
                </a:cubicBezTo>
                <a:lnTo>
                  <a:pt x="20618" y="4909"/>
                </a:lnTo>
                <a:lnTo>
                  <a:pt x="15582" y="4909"/>
                </a:lnTo>
                <a:cubicBezTo>
                  <a:pt x="16080" y="5185"/>
                  <a:pt x="16541" y="5517"/>
                  <a:pt x="16965" y="5891"/>
                </a:cubicBezTo>
                <a:lnTo>
                  <a:pt x="20618" y="5891"/>
                </a:ln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8766" y="16691"/>
                </a:lnTo>
                <a:lnTo>
                  <a:pt x="19738" y="17663"/>
                </a:lnTo>
                <a:cubicBezTo>
                  <a:pt x="20774" y="17609"/>
                  <a:pt x="21600" y="16759"/>
                  <a:pt x="21600" y="15709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1782" y="17673"/>
                </a:moveTo>
                <a:cubicBezTo>
                  <a:pt x="8529" y="17673"/>
                  <a:pt x="5891" y="15036"/>
                  <a:pt x="5891" y="11782"/>
                </a:cubicBezTo>
                <a:cubicBezTo>
                  <a:pt x="5891" y="8529"/>
                  <a:pt x="8529" y="5891"/>
                  <a:pt x="11782" y="5891"/>
                </a:cubicBezTo>
                <a:cubicBezTo>
                  <a:pt x="15035" y="5891"/>
                  <a:pt x="17673" y="8529"/>
                  <a:pt x="17673" y="11782"/>
                </a:cubicBezTo>
                <a:cubicBezTo>
                  <a:pt x="17673" y="15036"/>
                  <a:pt x="15035" y="17673"/>
                  <a:pt x="11782" y="17673"/>
                </a:cubicBezTo>
                <a:moveTo>
                  <a:pt x="16972" y="16278"/>
                </a:moveTo>
                <a:cubicBezTo>
                  <a:pt x="18018" y="15072"/>
                  <a:pt x="18655" y="13503"/>
                  <a:pt x="18655" y="11782"/>
                </a:cubicBezTo>
                <a:cubicBezTo>
                  <a:pt x="18655" y="7987"/>
                  <a:pt x="15578" y="4910"/>
                  <a:pt x="11782" y="4910"/>
                </a:cubicBezTo>
                <a:cubicBezTo>
                  <a:pt x="7986" y="4910"/>
                  <a:pt x="4909" y="7987"/>
                  <a:pt x="4909" y="11782"/>
                </a:cubicBezTo>
                <a:cubicBezTo>
                  <a:pt x="4909" y="15578"/>
                  <a:pt x="7986" y="18655"/>
                  <a:pt x="11782" y="18655"/>
                </a:cubicBezTo>
                <a:cubicBezTo>
                  <a:pt x="13503" y="18655"/>
                  <a:pt x="15072" y="18017"/>
                  <a:pt x="16278" y="16972"/>
                </a:cubicBezTo>
                <a:lnTo>
                  <a:pt x="16972" y="17666"/>
                </a:lnTo>
                <a:cubicBezTo>
                  <a:pt x="16969" y="17668"/>
                  <a:pt x="16967" y="17671"/>
                  <a:pt x="16965" y="17673"/>
                </a:cubicBezTo>
                <a:lnTo>
                  <a:pt x="16979" y="17673"/>
                </a:lnTo>
                <a:lnTo>
                  <a:pt x="20762" y="21457"/>
                </a:lnTo>
                <a:cubicBezTo>
                  <a:pt x="20851" y="21546"/>
                  <a:pt x="20974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6972" y="16278"/>
                  <a:pt x="16972" y="16278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4" name="Shape 2614">
            <a:extLst>
              <a:ext uri="{FF2B5EF4-FFF2-40B4-BE49-F238E27FC236}">
                <a16:creationId xmlns:a16="http://schemas.microsoft.com/office/drawing/2014/main" id="{816D68D6-8233-9F4C-9432-3912C58E4CA3}"/>
              </a:ext>
            </a:extLst>
          </p:cNvPr>
          <p:cNvSpPr/>
          <p:nvPr userDrawn="1"/>
        </p:nvSpPr>
        <p:spPr>
          <a:xfrm>
            <a:off x="11263156" y="2622129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6" name="Shape 2616">
            <a:extLst>
              <a:ext uri="{FF2B5EF4-FFF2-40B4-BE49-F238E27FC236}">
                <a16:creationId xmlns:a16="http://schemas.microsoft.com/office/drawing/2014/main" id="{7F04DCC1-FBDA-E947-8A25-9B07B4393286}"/>
              </a:ext>
            </a:extLst>
          </p:cNvPr>
          <p:cNvSpPr/>
          <p:nvPr userDrawn="1"/>
        </p:nvSpPr>
        <p:spPr>
          <a:xfrm>
            <a:off x="2730979" y="3690135"/>
            <a:ext cx="295014" cy="268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6" y="20520"/>
                </a:moveTo>
                <a:cubicBezTo>
                  <a:pt x="1258" y="18675"/>
                  <a:pt x="2752" y="17923"/>
                  <a:pt x="4191" y="17361"/>
                </a:cubicBezTo>
                <a:cubicBezTo>
                  <a:pt x="5156" y="17087"/>
                  <a:pt x="6884" y="15971"/>
                  <a:pt x="6884" y="13567"/>
                </a:cubicBezTo>
                <a:cubicBezTo>
                  <a:pt x="6884" y="11510"/>
                  <a:pt x="6113" y="10507"/>
                  <a:pt x="5698" y="9969"/>
                </a:cubicBezTo>
                <a:cubicBezTo>
                  <a:pt x="5646" y="9902"/>
                  <a:pt x="5599" y="9842"/>
                  <a:pt x="5562" y="9786"/>
                </a:cubicBezTo>
                <a:cubicBezTo>
                  <a:pt x="5550" y="9769"/>
                  <a:pt x="5538" y="9752"/>
                  <a:pt x="5526" y="9735"/>
                </a:cubicBezTo>
                <a:cubicBezTo>
                  <a:pt x="5491" y="9662"/>
                  <a:pt x="5297" y="9177"/>
                  <a:pt x="5553" y="8011"/>
                </a:cubicBezTo>
                <a:cubicBezTo>
                  <a:pt x="5604" y="7777"/>
                  <a:pt x="5583" y="7531"/>
                  <a:pt x="5493" y="7312"/>
                </a:cubicBezTo>
                <a:cubicBezTo>
                  <a:pt x="5249" y="6721"/>
                  <a:pt x="4603" y="5151"/>
                  <a:pt x="5035" y="3988"/>
                </a:cubicBezTo>
                <a:cubicBezTo>
                  <a:pt x="5619" y="2411"/>
                  <a:pt x="6140" y="2099"/>
                  <a:pt x="7085" y="1642"/>
                </a:cubicBezTo>
                <a:cubicBezTo>
                  <a:pt x="7132" y="1619"/>
                  <a:pt x="7177" y="1592"/>
                  <a:pt x="7220" y="1562"/>
                </a:cubicBezTo>
                <a:cubicBezTo>
                  <a:pt x="7458" y="1393"/>
                  <a:pt x="8233" y="1080"/>
                  <a:pt x="9029" y="1080"/>
                </a:cubicBezTo>
                <a:cubicBezTo>
                  <a:pt x="9467" y="1080"/>
                  <a:pt x="9840" y="1172"/>
                  <a:pt x="10137" y="1353"/>
                </a:cubicBezTo>
                <a:cubicBezTo>
                  <a:pt x="10491" y="1569"/>
                  <a:pt x="10825" y="1968"/>
                  <a:pt x="11308" y="3213"/>
                </a:cubicBezTo>
                <a:cubicBezTo>
                  <a:pt x="11991" y="4974"/>
                  <a:pt x="11820" y="6477"/>
                  <a:pt x="11347" y="7186"/>
                </a:cubicBezTo>
                <a:cubicBezTo>
                  <a:pt x="11175" y="7442"/>
                  <a:pt x="11116" y="7769"/>
                  <a:pt x="11184" y="8078"/>
                </a:cubicBezTo>
                <a:cubicBezTo>
                  <a:pt x="11422" y="9164"/>
                  <a:pt x="11247" y="9602"/>
                  <a:pt x="11210" y="9679"/>
                </a:cubicBezTo>
                <a:cubicBezTo>
                  <a:pt x="11181" y="9712"/>
                  <a:pt x="11153" y="9748"/>
                  <a:pt x="11129" y="9786"/>
                </a:cubicBezTo>
                <a:cubicBezTo>
                  <a:pt x="11091" y="9842"/>
                  <a:pt x="11044" y="9902"/>
                  <a:pt x="10992" y="9969"/>
                </a:cubicBezTo>
                <a:cubicBezTo>
                  <a:pt x="10578" y="10507"/>
                  <a:pt x="9806" y="11510"/>
                  <a:pt x="9806" y="13567"/>
                </a:cubicBezTo>
                <a:cubicBezTo>
                  <a:pt x="9806" y="15972"/>
                  <a:pt x="11535" y="17087"/>
                  <a:pt x="12500" y="17361"/>
                </a:cubicBezTo>
                <a:cubicBezTo>
                  <a:pt x="13925" y="17916"/>
                  <a:pt x="15432" y="18665"/>
                  <a:pt x="15675" y="20520"/>
                </a:cubicBezTo>
                <a:cubicBezTo>
                  <a:pt x="15675" y="20520"/>
                  <a:pt x="1016" y="20520"/>
                  <a:pt x="1016" y="20520"/>
                </a:cubicBezTo>
                <a:close/>
                <a:moveTo>
                  <a:pt x="12782" y="16326"/>
                </a:moveTo>
                <a:cubicBezTo>
                  <a:pt x="12782" y="16326"/>
                  <a:pt x="10788" y="15813"/>
                  <a:pt x="10788" y="13567"/>
                </a:cubicBezTo>
                <a:cubicBezTo>
                  <a:pt x="10788" y="11595"/>
                  <a:pt x="11607" y="10900"/>
                  <a:pt x="11923" y="10420"/>
                </a:cubicBezTo>
                <a:cubicBezTo>
                  <a:pt x="11923" y="10420"/>
                  <a:pt x="12573" y="9806"/>
                  <a:pt x="12138" y="7825"/>
                </a:cubicBezTo>
                <a:cubicBezTo>
                  <a:pt x="12863" y="6740"/>
                  <a:pt x="12999" y="4821"/>
                  <a:pt x="12211" y="2789"/>
                </a:cubicBezTo>
                <a:cubicBezTo>
                  <a:pt x="11716" y="1514"/>
                  <a:pt x="11279" y="815"/>
                  <a:pt x="10613" y="409"/>
                </a:cubicBezTo>
                <a:cubicBezTo>
                  <a:pt x="10124" y="111"/>
                  <a:pt x="9569" y="0"/>
                  <a:pt x="9029" y="0"/>
                </a:cubicBezTo>
                <a:cubicBezTo>
                  <a:pt x="8023" y="0"/>
                  <a:pt x="7070" y="384"/>
                  <a:pt x="6690" y="653"/>
                </a:cubicBezTo>
                <a:cubicBezTo>
                  <a:pt x="5576" y="1192"/>
                  <a:pt x="4828" y="1688"/>
                  <a:pt x="4126" y="3579"/>
                </a:cubicBezTo>
                <a:cubicBezTo>
                  <a:pt x="3556" y="5114"/>
                  <a:pt x="4241" y="6891"/>
                  <a:pt x="4598" y="7757"/>
                </a:cubicBezTo>
                <a:cubicBezTo>
                  <a:pt x="4163" y="9739"/>
                  <a:pt x="4767" y="10420"/>
                  <a:pt x="4767" y="10420"/>
                </a:cubicBezTo>
                <a:cubicBezTo>
                  <a:pt x="5083" y="10900"/>
                  <a:pt x="5903" y="11595"/>
                  <a:pt x="5903" y="13567"/>
                </a:cubicBezTo>
                <a:cubicBezTo>
                  <a:pt x="5903" y="15813"/>
                  <a:pt x="3909" y="16326"/>
                  <a:pt x="3909" y="16326"/>
                </a:cubicBezTo>
                <a:cubicBezTo>
                  <a:pt x="2642" y="16817"/>
                  <a:pt x="0" y="17821"/>
                  <a:pt x="0" y="21060"/>
                </a:cubicBezTo>
                <a:cubicBezTo>
                  <a:pt x="0" y="21060"/>
                  <a:pt x="0" y="21600"/>
                  <a:pt x="491" y="21600"/>
                </a:cubicBezTo>
                <a:lnTo>
                  <a:pt x="16200" y="21600"/>
                </a:lnTo>
                <a:cubicBezTo>
                  <a:pt x="16691" y="21600"/>
                  <a:pt x="16691" y="21060"/>
                  <a:pt x="16691" y="21060"/>
                </a:cubicBezTo>
                <a:cubicBezTo>
                  <a:pt x="16691" y="17821"/>
                  <a:pt x="14048" y="16817"/>
                  <a:pt x="12782" y="16326"/>
                </a:cubicBezTo>
                <a:moveTo>
                  <a:pt x="18035" y="15774"/>
                </a:moveTo>
                <a:cubicBezTo>
                  <a:pt x="18035" y="15774"/>
                  <a:pt x="16217" y="15312"/>
                  <a:pt x="16217" y="13291"/>
                </a:cubicBezTo>
                <a:cubicBezTo>
                  <a:pt x="16217" y="11515"/>
                  <a:pt x="17087" y="10890"/>
                  <a:pt x="17376" y="10458"/>
                </a:cubicBezTo>
                <a:cubicBezTo>
                  <a:pt x="17376" y="10458"/>
                  <a:pt x="17968" y="9906"/>
                  <a:pt x="17572" y="8122"/>
                </a:cubicBezTo>
                <a:cubicBezTo>
                  <a:pt x="18232" y="7146"/>
                  <a:pt x="18387" y="5419"/>
                  <a:pt x="17669" y="3590"/>
                </a:cubicBezTo>
                <a:cubicBezTo>
                  <a:pt x="17218" y="2442"/>
                  <a:pt x="16666" y="1814"/>
                  <a:pt x="16059" y="1449"/>
                </a:cubicBezTo>
                <a:cubicBezTo>
                  <a:pt x="15612" y="1180"/>
                  <a:pt x="15107" y="1081"/>
                  <a:pt x="14614" y="1081"/>
                </a:cubicBezTo>
                <a:cubicBezTo>
                  <a:pt x="13880" y="1081"/>
                  <a:pt x="13182" y="1301"/>
                  <a:pt x="12753" y="1514"/>
                </a:cubicBezTo>
                <a:cubicBezTo>
                  <a:pt x="12878" y="1781"/>
                  <a:pt x="12997" y="2064"/>
                  <a:pt x="13115" y="2366"/>
                </a:cubicBezTo>
                <a:cubicBezTo>
                  <a:pt x="13131" y="2409"/>
                  <a:pt x="13143" y="2453"/>
                  <a:pt x="13159" y="2496"/>
                </a:cubicBezTo>
                <a:cubicBezTo>
                  <a:pt x="13436" y="2360"/>
                  <a:pt x="13994" y="2160"/>
                  <a:pt x="14614" y="2160"/>
                </a:cubicBezTo>
                <a:cubicBezTo>
                  <a:pt x="15001" y="2160"/>
                  <a:pt x="15328" y="2239"/>
                  <a:pt x="15588" y="2396"/>
                </a:cubicBezTo>
                <a:cubicBezTo>
                  <a:pt x="15893" y="2579"/>
                  <a:pt x="16347" y="2947"/>
                  <a:pt x="16767" y="4019"/>
                </a:cubicBezTo>
                <a:cubicBezTo>
                  <a:pt x="17366" y="5541"/>
                  <a:pt x="17207" y="6853"/>
                  <a:pt x="16784" y="7478"/>
                </a:cubicBezTo>
                <a:cubicBezTo>
                  <a:pt x="16610" y="7736"/>
                  <a:pt x="16549" y="8067"/>
                  <a:pt x="16618" y="8379"/>
                </a:cubicBezTo>
                <a:cubicBezTo>
                  <a:pt x="16817" y="9273"/>
                  <a:pt x="16689" y="9648"/>
                  <a:pt x="16656" y="9723"/>
                </a:cubicBezTo>
                <a:cubicBezTo>
                  <a:pt x="16631" y="9754"/>
                  <a:pt x="16607" y="9786"/>
                  <a:pt x="16584" y="9820"/>
                </a:cubicBezTo>
                <a:cubicBezTo>
                  <a:pt x="16565" y="9848"/>
                  <a:pt x="16497" y="9929"/>
                  <a:pt x="16447" y="9988"/>
                </a:cubicBezTo>
                <a:cubicBezTo>
                  <a:pt x="16023" y="10488"/>
                  <a:pt x="15236" y="11419"/>
                  <a:pt x="15236" y="13291"/>
                </a:cubicBezTo>
                <a:cubicBezTo>
                  <a:pt x="15236" y="15520"/>
                  <a:pt x="16851" y="16555"/>
                  <a:pt x="17757" y="16810"/>
                </a:cubicBezTo>
                <a:cubicBezTo>
                  <a:pt x="19050" y="17307"/>
                  <a:pt x="20311" y="17926"/>
                  <a:pt x="20570" y="19440"/>
                </a:cubicBezTo>
                <a:lnTo>
                  <a:pt x="17464" y="19440"/>
                </a:lnTo>
                <a:cubicBezTo>
                  <a:pt x="17553" y="19773"/>
                  <a:pt x="17615" y="20132"/>
                  <a:pt x="17645" y="20520"/>
                </a:cubicBezTo>
                <a:lnTo>
                  <a:pt x="21152" y="20520"/>
                </a:lnTo>
                <a:cubicBezTo>
                  <a:pt x="21600" y="20520"/>
                  <a:pt x="21600" y="20034"/>
                  <a:pt x="21600" y="20034"/>
                </a:cubicBezTo>
                <a:cubicBezTo>
                  <a:pt x="21600" y="17119"/>
                  <a:pt x="19191" y="16215"/>
                  <a:pt x="18035" y="1577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7" name="Shape 2617">
            <a:extLst>
              <a:ext uri="{FF2B5EF4-FFF2-40B4-BE49-F238E27FC236}">
                <a16:creationId xmlns:a16="http://schemas.microsoft.com/office/drawing/2014/main" id="{05BB9D48-B844-2643-A908-55620C128E81}"/>
              </a:ext>
            </a:extLst>
          </p:cNvPr>
          <p:cNvSpPr/>
          <p:nvPr userDrawn="1"/>
        </p:nvSpPr>
        <p:spPr>
          <a:xfrm>
            <a:off x="3797501" y="3691527"/>
            <a:ext cx="295014" cy="241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8" name="Shape 2618">
            <a:extLst>
              <a:ext uri="{FF2B5EF4-FFF2-40B4-BE49-F238E27FC236}">
                <a16:creationId xmlns:a16="http://schemas.microsoft.com/office/drawing/2014/main" id="{53452F7A-B658-9E45-9216-CEC115042823}"/>
              </a:ext>
            </a:extLst>
          </p:cNvPr>
          <p:cNvSpPr/>
          <p:nvPr userDrawn="1"/>
        </p:nvSpPr>
        <p:spPr>
          <a:xfrm>
            <a:off x="4863998" y="3688664"/>
            <a:ext cx="294986" cy="295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20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2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4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3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7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5"/>
                </a:cubicBezTo>
                <a:lnTo>
                  <a:pt x="850" y="16572"/>
                </a:lnTo>
                <a:cubicBezTo>
                  <a:pt x="325" y="17106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7"/>
                  <a:pt x="15606" y="13747"/>
                </a:cubicBezTo>
                <a:cubicBezTo>
                  <a:pt x="16313" y="13747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3"/>
                  <a:pt x="20499" y="427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9" name="Shape 2619">
            <a:extLst>
              <a:ext uri="{FF2B5EF4-FFF2-40B4-BE49-F238E27FC236}">
                <a16:creationId xmlns:a16="http://schemas.microsoft.com/office/drawing/2014/main" id="{3D226452-ADDD-C446-B991-CED3A86398BE}"/>
              </a:ext>
            </a:extLst>
          </p:cNvPr>
          <p:cNvSpPr/>
          <p:nvPr userDrawn="1"/>
        </p:nvSpPr>
        <p:spPr>
          <a:xfrm>
            <a:off x="5930545" y="3688650"/>
            <a:ext cx="295014" cy="295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12364" y="11941"/>
                </a:moveTo>
                <a:lnTo>
                  <a:pt x="13062" y="14033"/>
                </a:lnTo>
                <a:lnTo>
                  <a:pt x="11365" y="12790"/>
                </a:lnTo>
                <a:lnTo>
                  <a:pt x="10785" y="12365"/>
                </a:lnTo>
                <a:lnTo>
                  <a:pt x="10205" y="12790"/>
                </a:lnTo>
                <a:lnTo>
                  <a:pt x="8508" y="14033"/>
                </a:lnTo>
                <a:lnTo>
                  <a:pt x="9206" y="11941"/>
                </a:lnTo>
                <a:lnTo>
                  <a:pt x="9426" y="11282"/>
                </a:lnTo>
                <a:lnTo>
                  <a:pt x="8877" y="10856"/>
                </a:lnTo>
                <a:lnTo>
                  <a:pt x="7511" y="9794"/>
                </a:lnTo>
                <a:lnTo>
                  <a:pt x="9790" y="9794"/>
                </a:lnTo>
                <a:lnTo>
                  <a:pt x="10030" y="9160"/>
                </a:lnTo>
                <a:lnTo>
                  <a:pt x="10785" y="7162"/>
                </a:lnTo>
                <a:lnTo>
                  <a:pt x="11540" y="9160"/>
                </a:lnTo>
                <a:lnTo>
                  <a:pt x="11779" y="9794"/>
                </a:lnTo>
                <a:lnTo>
                  <a:pt x="14059" y="9794"/>
                </a:lnTo>
                <a:lnTo>
                  <a:pt x="12692" y="10856"/>
                </a:lnTo>
                <a:lnTo>
                  <a:pt x="12144" y="11282"/>
                </a:lnTo>
                <a:cubicBezTo>
                  <a:pt x="12144" y="11282"/>
                  <a:pt x="12364" y="11941"/>
                  <a:pt x="12364" y="11941"/>
                </a:cubicBezTo>
                <a:close/>
                <a:moveTo>
                  <a:pt x="12458" y="8813"/>
                </a:moveTo>
                <a:lnTo>
                  <a:pt x="10785" y="4384"/>
                </a:lnTo>
                <a:lnTo>
                  <a:pt x="9111" y="8813"/>
                </a:lnTo>
                <a:lnTo>
                  <a:pt x="4649" y="8813"/>
                </a:lnTo>
                <a:lnTo>
                  <a:pt x="8275" y="11631"/>
                </a:lnTo>
                <a:lnTo>
                  <a:pt x="6601" y="16647"/>
                </a:lnTo>
                <a:lnTo>
                  <a:pt x="10785" y="13582"/>
                </a:lnTo>
                <a:lnTo>
                  <a:pt x="14969" y="16647"/>
                </a:lnTo>
                <a:lnTo>
                  <a:pt x="13295" y="11631"/>
                </a:lnTo>
                <a:lnTo>
                  <a:pt x="16921" y="8813"/>
                </a:lnTo>
                <a:cubicBezTo>
                  <a:pt x="16921" y="8813"/>
                  <a:pt x="12458" y="8813"/>
                  <a:pt x="12458" y="8813"/>
                </a:cubicBezTo>
                <a:close/>
                <a:moveTo>
                  <a:pt x="10800" y="20592"/>
                </a:moveTo>
                <a:cubicBezTo>
                  <a:pt x="9796" y="20381"/>
                  <a:pt x="982" y="17399"/>
                  <a:pt x="982" y="12263"/>
                </a:cubicBezTo>
                <a:cubicBezTo>
                  <a:pt x="982" y="7469"/>
                  <a:pt x="2322" y="2919"/>
                  <a:pt x="2778" y="1179"/>
                </a:cubicBezTo>
                <a:cubicBezTo>
                  <a:pt x="4022" y="1719"/>
                  <a:pt x="7232" y="2943"/>
                  <a:pt x="10800" y="2943"/>
                </a:cubicBezTo>
                <a:cubicBezTo>
                  <a:pt x="14368" y="2943"/>
                  <a:pt x="17579" y="1719"/>
                  <a:pt x="18823" y="1179"/>
                </a:cubicBezTo>
                <a:cubicBezTo>
                  <a:pt x="19278" y="2918"/>
                  <a:pt x="20618" y="7466"/>
                  <a:pt x="20618" y="12263"/>
                </a:cubicBezTo>
                <a:cubicBezTo>
                  <a:pt x="20618" y="17393"/>
                  <a:pt x="11803" y="20381"/>
                  <a:pt x="10800" y="20592"/>
                </a:cubicBezTo>
                <a:moveTo>
                  <a:pt x="19618" y="356"/>
                </a:moveTo>
                <a:cubicBezTo>
                  <a:pt x="19577" y="216"/>
                  <a:pt x="19477" y="101"/>
                  <a:pt x="19343" y="42"/>
                </a:cubicBezTo>
                <a:cubicBezTo>
                  <a:pt x="19210" y="-17"/>
                  <a:pt x="19057" y="-13"/>
                  <a:pt x="18926" y="52"/>
                </a:cubicBezTo>
                <a:cubicBezTo>
                  <a:pt x="18888" y="71"/>
                  <a:pt x="15053" y="1962"/>
                  <a:pt x="10800" y="1962"/>
                </a:cubicBezTo>
                <a:cubicBezTo>
                  <a:pt x="6556" y="1962"/>
                  <a:pt x="2712" y="71"/>
                  <a:pt x="2674" y="52"/>
                </a:cubicBezTo>
                <a:cubicBezTo>
                  <a:pt x="2543" y="-13"/>
                  <a:pt x="2391" y="-17"/>
                  <a:pt x="2257" y="42"/>
                </a:cubicBezTo>
                <a:cubicBezTo>
                  <a:pt x="2124" y="101"/>
                  <a:pt x="2023" y="216"/>
                  <a:pt x="1983" y="356"/>
                </a:cubicBezTo>
                <a:cubicBezTo>
                  <a:pt x="1963" y="426"/>
                  <a:pt x="0" y="6376"/>
                  <a:pt x="0" y="12263"/>
                </a:cubicBezTo>
                <a:cubicBezTo>
                  <a:pt x="0" y="18484"/>
                  <a:pt x="10271" y="21491"/>
                  <a:pt x="10708" y="21575"/>
                </a:cubicBezTo>
                <a:cubicBezTo>
                  <a:pt x="10739" y="21580"/>
                  <a:pt x="10770" y="21583"/>
                  <a:pt x="10800" y="21583"/>
                </a:cubicBezTo>
                <a:cubicBezTo>
                  <a:pt x="10831" y="21583"/>
                  <a:pt x="10862" y="21580"/>
                  <a:pt x="10892" y="21575"/>
                </a:cubicBezTo>
                <a:cubicBezTo>
                  <a:pt x="11329" y="21491"/>
                  <a:pt x="21600" y="18484"/>
                  <a:pt x="21600" y="12263"/>
                </a:cubicBezTo>
                <a:cubicBezTo>
                  <a:pt x="21600" y="6376"/>
                  <a:pt x="19637" y="426"/>
                  <a:pt x="19618" y="35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0" name="Shape 2620">
            <a:extLst>
              <a:ext uri="{FF2B5EF4-FFF2-40B4-BE49-F238E27FC236}">
                <a16:creationId xmlns:a16="http://schemas.microsoft.com/office/drawing/2014/main" id="{C06C57C2-BAC5-334C-8720-F4835671FC4B}"/>
              </a:ext>
            </a:extLst>
          </p:cNvPr>
          <p:cNvSpPr/>
          <p:nvPr userDrawn="1"/>
        </p:nvSpPr>
        <p:spPr>
          <a:xfrm>
            <a:off x="6997068" y="3690168"/>
            <a:ext cx="295014" cy="268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44" extrusionOk="0">
                <a:moveTo>
                  <a:pt x="20618" y="7406"/>
                </a:moveTo>
                <a:lnTo>
                  <a:pt x="13580" y="7406"/>
                </a:lnTo>
                <a:cubicBezTo>
                  <a:pt x="13156" y="6803"/>
                  <a:pt x="12718" y="6095"/>
                  <a:pt x="12319" y="5293"/>
                </a:cubicBezTo>
                <a:lnTo>
                  <a:pt x="20618" y="5293"/>
                </a:lnTo>
                <a:cubicBezTo>
                  <a:pt x="20618" y="5293"/>
                  <a:pt x="20618" y="7406"/>
                  <a:pt x="20618" y="7406"/>
                </a:cubicBezTo>
                <a:close/>
                <a:moveTo>
                  <a:pt x="19636" y="13747"/>
                </a:moveTo>
                <a:lnTo>
                  <a:pt x="11291" y="13747"/>
                </a:lnTo>
                <a:lnTo>
                  <a:pt x="11291" y="8463"/>
                </a:lnTo>
                <a:lnTo>
                  <a:pt x="13090" y="8463"/>
                </a:lnTo>
                <a:cubicBezTo>
                  <a:pt x="14022" y="9712"/>
                  <a:pt x="14815" y="10437"/>
                  <a:pt x="14882" y="10497"/>
                </a:cubicBezTo>
                <a:cubicBezTo>
                  <a:pt x="15009" y="10610"/>
                  <a:pt x="15174" y="10644"/>
                  <a:pt x="15323" y="10601"/>
                </a:cubicBezTo>
                <a:cubicBezTo>
                  <a:pt x="15418" y="10574"/>
                  <a:pt x="15505" y="10516"/>
                  <a:pt x="15573" y="10429"/>
                </a:cubicBezTo>
                <a:cubicBezTo>
                  <a:pt x="15746" y="10205"/>
                  <a:pt x="15718" y="9871"/>
                  <a:pt x="15510" y="9684"/>
                </a:cubicBezTo>
                <a:cubicBezTo>
                  <a:pt x="15498" y="9674"/>
                  <a:pt x="15023" y="9238"/>
                  <a:pt x="14383" y="8463"/>
                </a:cubicBezTo>
                <a:lnTo>
                  <a:pt x="19636" y="8463"/>
                </a:lnTo>
                <a:cubicBezTo>
                  <a:pt x="19636" y="8463"/>
                  <a:pt x="19636" y="13747"/>
                  <a:pt x="19636" y="13747"/>
                </a:cubicBezTo>
                <a:close/>
                <a:moveTo>
                  <a:pt x="19636" y="20087"/>
                </a:moveTo>
                <a:lnTo>
                  <a:pt x="11291" y="20087"/>
                </a:lnTo>
                <a:lnTo>
                  <a:pt x="11291" y="14803"/>
                </a:lnTo>
                <a:lnTo>
                  <a:pt x="19636" y="14803"/>
                </a:lnTo>
                <a:cubicBezTo>
                  <a:pt x="19636" y="14803"/>
                  <a:pt x="19636" y="20087"/>
                  <a:pt x="19636" y="20087"/>
                </a:cubicBezTo>
                <a:close/>
                <a:moveTo>
                  <a:pt x="11291" y="5461"/>
                </a:moveTo>
                <a:cubicBezTo>
                  <a:pt x="11626" y="6178"/>
                  <a:pt x="11991" y="6828"/>
                  <a:pt x="12360" y="7406"/>
                </a:cubicBezTo>
                <a:lnTo>
                  <a:pt x="11291" y="7406"/>
                </a:lnTo>
                <a:cubicBezTo>
                  <a:pt x="11291" y="7406"/>
                  <a:pt x="11291" y="5461"/>
                  <a:pt x="11291" y="5461"/>
                </a:cubicBezTo>
                <a:close/>
                <a:moveTo>
                  <a:pt x="12871" y="1481"/>
                </a:moveTo>
                <a:cubicBezTo>
                  <a:pt x="14045" y="751"/>
                  <a:pt x="15436" y="979"/>
                  <a:pt x="15979" y="1990"/>
                </a:cubicBezTo>
                <a:cubicBezTo>
                  <a:pt x="16343" y="2668"/>
                  <a:pt x="16223" y="3523"/>
                  <a:pt x="15755" y="4236"/>
                </a:cubicBezTo>
                <a:lnTo>
                  <a:pt x="11845" y="4236"/>
                </a:lnTo>
                <a:cubicBezTo>
                  <a:pt x="11740" y="3975"/>
                  <a:pt x="11641" y="3708"/>
                  <a:pt x="11550" y="3432"/>
                </a:cubicBezTo>
                <a:cubicBezTo>
                  <a:pt x="11653" y="2691"/>
                  <a:pt x="12120" y="1947"/>
                  <a:pt x="12871" y="1481"/>
                </a:cubicBezTo>
                <a:moveTo>
                  <a:pt x="10309" y="7406"/>
                </a:moveTo>
                <a:lnTo>
                  <a:pt x="9224" y="7406"/>
                </a:lnTo>
                <a:cubicBezTo>
                  <a:pt x="9600" y="6819"/>
                  <a:pt x="9970" y="6158"/>
                  <a:pt x="10309" y="5429"/>
                </a:cubicBezTo>
                <a:cubicBezTo>
                  <a:pt x="10309" y="5429"/>
                  <a:pt x="10309" y="7406"/>
                  <a:pt x="10309" y="7406"/>
                </a:cubicBezTo>
                <a:close/>
                <a:moveTo>
                  <a:pt x="10309" y="13747"/>
                </a:moveTo>
                <a:lnTo>
                  <a:pt x="1964" y="13747"/>
                </a:lnTo>
                <a:lnTo>
                  <a:pt x="1964" y="8463"/>
                </a:lnTo>
                <a:lnTo>
                  <a:pt x="7202" y="8463"/>
                </a:lnTo>
                <a:cubicBezTo>
                  <a:pt x="6563" y="9238"/>
                  <a:pt x="6087" y="9674"/>
                  <a:pt x="6075" y="9684"/>
                </a:cubicBezTo>
                <a:cubicBezTo>
                  <a:pt x="5867" y="9871"/>
                  <a:pt x="5839" y="10205"/>
                  <a:pt x="6012" y="10429"/>
                </a:cubicBezTo>
                <a:cubicBezTo>
                  <a:pt x="6080" y="10516"/>
                  <a:pt x="6167" y="10574"/>
                  <a:pt x="6261" y="10601"/>
                </a:cubicBezTo>
                <a:cubicBezTo>
                  <a:pt x="6411" y="10644"/>
                  <a:pt x="6575" y="10610"/>
                  <a:pt x="6703" y="10497"/>
                </a:cubicBezTo>
                <a:cubicBezTo>
                  <a:pt x="6770" y="10437"/>
                  <a:pt x="7563" y="9712"/>
                  <a:pt x="8495" y="8463"/>
                </a:cubicBezTo>
                <a:lnTo>
                  <a:pt x="10309" y="8463"/>
                </a:lnTo>
                <a:cubicBezTo>
                  <a:pt x="10309" y="8463"/>
                  <a:pt x="10309" y="13747"/>
                  <a:pt x="10309" y="13747"/>
                </a:cubicBezTo>
                <a:close/>
                <a:moveTo>
                  <a:pt x="10309" y="20087"/>
                </a:moveTo>
                <a:lnTo>
                  <a:pt x="1964" y="20087"/>
                </a:lnTo>
                <a:lnTo>
                  <a:pt x="1964" y="14803"/>
                </a:lnTo>
                <a:lnTo>
                  <a:pt x="10309" y="14803"/>
                </a:lnTo>
                <a:cubicBezTo>
                  <a:pt x="10309" y="14803"/>
                  <a:pt x="10309" y="20087"/>
                  <a:pt x="10309" y="20087"/>
                </a:cubicBezTo>
                <a:close/>
                <a:moveTo>
                  <a:pt x="982" y="7406"/>
                </a:moveTo>
                <a:lnTo>
                  <a:pt x="982" y="5293"/>
                </a:lnTo>
                <a:lnTo>
                  <a:pt x="9266" y="5293"/>
                </a:lnTo>
                <a:cubicBezTo>
                  <a:pt x="8867" y="6095"/>
                  <a:pt x="8429" y="6803"/>
                  <a:pt x="8005" y="7406"/>
                </a:cubicBezTo>
                <a:cubicBezTo>
                  <a:pt x="8005" y="7406"/>
                  <a:pt x="982" y="7406"/>
                  <a:pt x="982" y="7406"/>
                </a:cubicBezTo>
                <a:close/>
                <a:moveTo>
                  <a:pt x="5606" y="1990"/>
                </a:moveTo>
                <a:cubicBezTo>
                  <a:pt x="6148" y="980"/>
                  <a:pt x="7540" y="751"/>
                  <a:pt x="8714" y="1481"/>
                </a:cubicBezTo>
                <a:cubicBezTo>
                  <a:pt x="9465" y="1948"/>
                  <a:pt x="9931" y="2692"/>
                  <a:pt x="10035" y="3433"/>
                </a:cubicBezTo>
                <a:cubicBezTo>
                  <a:pt x="9944" y="3708"/>
                  <a:pt x="9845" y="3975"/>
                  <a:pt x="9740" y="4236"/>
                </a:cubicBezTo>
                <a:lnTo>
                  <a:pt x="5830" y="4236"/>
                </a:lnTo>
                <a:cubicBezTo>
                  <a:pt x="5362" y="3523"/>
                  <a:pt x="5242" y="2668"/>
                  <a:pt x="5606" y="1990"/>
                </a:cubicBezTo>
                <a:moveTo>
                  <a:pt x="20618" y="4236"/>
                </a:moveTo>
                <a:lnTo>
                  <a:pt x="16874" y="4236"/>
                </a:lnTo>
                <a:cubicBezTo>
                  <a:pt x="17259" y="3325"/>
                  <a:pt x="17284" y="2310"/>
                  <a:pt x="16829" y="1461"/>
                </a:cubicBezTo>
                <a:cubicBezTo>
                  <a:pt x="16015" y="-54"/>
                  <a:pt x="14024" y="-456"/>
                  <a:pt x="12380" y="565"/>
                </a:cubicBezTo>
                <a:cubicBezTo>
                  <a:pt x="11747" y="959"/>
                  <a:pt x="11277" y="1511"/>
                  <a:pt x="10965" y="2122"/>
                </a:cubicBezTo>
                <a:cubicBezTo>
                  <a:pt x="10949" y="2115"/>
                  <a:pt x="10937" y="2103"/>
                  <a:pt x="10920" y="2098"/>
                </a:cubicBezTo>
                <a:cubicBezTo>
                  <a:pt x="10909" y="2095"/>
                  <a:pt x="10899" y="2097"/>
                  <a:pt x="10888" y="2095"/>
                </a:cubicBezTo>
                <a:cubicBezTo>
                  <a:pt x="10861" y="2089"/>
                  <a:pt x="10834" y="2089"/>
                  <a:pt x="10806" y="2088"/>
                </a:cubicBezTo>
                <a:cubicBezTo>
                  <a:pt x="10782" y="2089"/>
                  <a:pt x="10759" y="2089"/>
                  <a:pt x="10735" y="2093"/>
                </a:cubicBezTo>
                <a:cubicBezTo>
                  <a:pt x="10712" y="2096"/>
                  <a:pt x="10689" y="2090"/>
                  <a:pt x="10665" y="2098"/>
                </a:cubicBezTo>
                <a:cubicBezTo>
                  <a:pt x="10648" y="2103"/>
                  <a:pt x="10636" y="2115"/>
                  <a:pt x="10620" y="2122"/>
                </a:cubicBezTo>
                <a:cubicBezTo>
                  <a:pt x="10307" y="1511"/>
                  <a:pt x="9837" y="959"/>
                  <a:pt x="9205" y="566"/>
                </a:cubicBezTo>
                <a:cubicBezTo>
                  <a:pt x="7561" y="-456"/>
                  <a:pt x="5569" y="-54"/>
                  <a:pt x="4755" y="1461"/>
                </a:cubicBezTo>
                <a:cubicBezTo>
                  <a:pt x="4301" y="2310"/>
                  <a:pt x="4325" y="3325"/>
                  <a:pt x="4711" y="4236"/>
                </a:cubicBezTo>
                <a:lnTo>
                  <a:pt x="982" y="4236"/>
                </a:lnTo>
                <a:cubicBezTo>
                  <a:pt x="440" y="4236"/>
                  <a:pt x="0" y="4709"/>
                  <a:pt x="0" y="5293"/>
                </a:cubicBezTo>
                <a:lnTo>
                  <a:pt x="0" y="7406"/>
                </a:lnTo>
                <a:cubicBezTo>
                  <a:pt x="0" y="7990"/>
                  <a:pt x="440" y="8463"/>
                  <a:pt x="982" y="8463"/>
                </a:cubicBezTo>
                <a:lnTo>
                  <a:pt x="982" y="20087"/>
                </a:lnTo>
                <a:cubicBezTo>
                  <a:pt x="982" y="20671"/>
                  <a:pt x="1422" y="21144"/>
                  <a:pt x="1964" y="21144"/>
                </a:cubicBezTo>
                <a:lnTo>
                  <a:pt x="19636" y="21144"/>
                </a:lnTo>
                <a:cubicBezTo>
                  <a:pt x="20178" y="21144"/>
                  <a:pt x="20618" y="20671"/>
                  <a:pt x="20618" y="20087"/>
                </a:cubicBezTo>
                <a:lnTo>
                  <a:pt x="20618" y="8463"/>
                </a:lnTo>
                <a:cubicBezTo>
                  <a:pt x="21160" y="8463"/>
                  <a:pt x="21600" y="7990"/>
                  <a:pt x="21600" y="7406"/>
                </a:cubicBezTo>
                <a:lnTo>
                  <a:pt x="21600" y="5293"/>
                </a:lnTo>
                <a:cubicBezTo>
                  <a:pt x="21600" y="4709"/>
                  <a:pt x="21160" y="4236"/>
                  <a:pt x="20618" y="42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1" name="Shape 2621">
            <a:extLst>
              <a:ext uri="{FF2B5EF4-FFF2-40B4-BE49-F238E27FC236}">
                <a16:creationId xmlns:a16="http://schemas.microsoft.com/office/drawing/2014/main" id="{BB5F1A1F-EB55-4745-912C-D1D00743E045}"/>
              </a:ext>
            </a:extLst>
          </p:cNvPr>
          <p:cNvSpPr/>
          <p:nvPr userDrawn="1"/>
        </p:nvSpPr>
        <p:spPr>
          <a:xfrm>
            <a:off x="8063590" y="3694356"/>
            <a:ext cx="295014" cy="187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057"/>
                </a:moveTo>
                <a:cubicBezTo>
                  <a:pt x="5378" y="20057"/>
                  <a:pt x="982" y="13445"/>
                  <a:pt x="982" y="10800"/>
                </a:cubicBezTo>
                <a:cubicBezTo>
                  <a:pt x="982" y="8155"/>
                  <a:pt x="5378" y="1543"/>
                  <a:pt x="10800" y="1543"/>
                </a:cubicBezTo>
                <a:cubicBezTo>
                  <a:pt x="16223" y="1543"/>
                  <a:pt x="20618" y="8155"/>
                  <a:pt x="20618" y="10800"/>
                </a:cubicBezTo>
                <a:cubicBezTo>
                  <a:pt x="20618" y="13445"/>
                  <a:pt x="16223" y="20057"/>
                  <a:pt x="10800" y="20057"/>
                </a:cubicBezTo>
                <a:moveTo>
                  <a:pt x="10800" y="0"/>
                </a:moveTo>
                <a:cubicBezTo>
                  <a:pt x="4835" y="0"/>
                  <a:pt x="0" y="7714"/>
                  <a:pt x="0" y="10800"/>
                </a:cubicBezTo>
                <a:cubicBezTo>
                  <a:pt x="0" y="13886"/>
                  <a:pt x="4835" y="21600"/>
                  <a:pt x="10800" y="21600"/>
                </a:cubicBezTo>
                <a:cubicBezTo>
                  <a:pt x="16765" y="21600"/>
                  <a:pt x="21600" y="13886"/>
                  <a:pt x="21600" y="10800"/>
                </a:cubicBezTo>
                <a:cubicBezTo>
                  <a:pt x="21600" y="7714"/>
                  <a:pt x="16765" y="0"/>
                  <a:pt x="10800" y="0"/>
                </a:cubicBezTo>
                <a:moveTo>
                  <a:pt x="10800" y="16971"/>
                </a:moveTo>
                <a:cubicBezTo>
                  <a:pt x="8631" y="16971"/>
                  <a:pt x="6873" y="14209"/>
                  <a:pt x="6873" y="10800"/>
                </a:cubicBezTo>
                <a:cubicBezTo>
                  <a:pt x="6873" y="7392"/>
                  <a:pt x="8631" y="4629"/>
                  <a:pt x="10800" y="4629"/>
                </a:cubicBezTo>
                <a:cubicBezTo>
                  <a:pt x="12969" y="4629"/>
                  <a:pt x="14727" y="7392"/>
                  <a:pt x="14727" y="10800"/>
                </a:cubicBezTo>
                <a:cubicBezTo>
                  <a:pt x="14727" y="14209"/>
                  <a:pt x="12969" y="16971"/>
                  <a:pt x="10800" y="16971"/>
                </a:cubicBezTo>
                <a:moveTo>
                  <a:pt x="10800" y="3087"/>
                </a:moveTo>
                <a:cubicBezTo>
                  <a:pt x="8088" y="3087"/>
                  <a:pt x="5891" y="6540"/>
                  <a:pt x="5891" y="10800"/>
                </a:cubicBezTo>
                <a:cubicBezTo>
                  <a:pt x="5891" y="15061"/>
                  <a:pt x="8088" y="18514"/>
                  <a:pt x="10800" y="18514"/>
                </a:cubicBezTo>
                <a:cubicBezTo>
                  <a:pt x="13512" y="18514"/>
                  <a:pt x="15709" y="15061"/>
                  <a:pt x="15709" y="10800"/>
                </a:cubicBezTo>
                <a:cubicBezTo>
                  <a:pt x="15709" y="6540"/>
                  <a:pt x="13512" y="3087"/>
                  <a:pt x="10800" y="3087"/>
                </a:cubicBezTo>
                <a:moveTo>
                  <a:pt x="10800" y="8486"/>
                </a:moveTo>
                <a:cubicBezTo>
                  <a:pt x="9987" y="8486"/>
                  <a:pt x="9327" y="9523"/>
                  <a:pt x="9327" y="10800"/>
                </a:cubicBezTo>
                <a:cubicBezTo>
                  <a:pt x="9327" y="12078"/>
                  <a:pt x="9987" y="13114"/>
                  <a:pt x="10800" y="13114"/>
                </a:cubicBezTo>
                <a:cubicBezTo>
                  <a:pt x="11613" y="13114"/>
                  <a:pt x="12273" y="12078"/>
                  <a:pt x="12273" y="10800"/>
                </a:cubicBezTo>
                <a:cubicBezTo>
                  <a:pt x="12273" y="9523"/>
                  <a:pt x="11613" y="8486"/>
                  <a:pt x="10800" y="848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2" name="Shape 2622">
            <a:extLst>
              <a:ext uri="{FF2B5EF4-FFF2-40B4-BE49-F238E27FC236}">
                <a16:creationId xmlns:a16="http://schemas.microsoft.com/office/drawing/2014/main" id="{365394AF-31B5-2D41-910D-AED3AAB91C7F}"/>
              </a:ext>
            </a:extLst>
          </p:cNvPr>
          <p:cNvSpPr/>
          <p:nvPr userDrawn="1"/>
        </p:nvSpPr>
        <p:spPr>
          <a:xfrm>
            <a:off x="9130112" y="3688652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3" name="Shape 2623">
            <a:extLst>
              <a:ext uri="{FF2B5EF4-FFF2-40B4-BE49-F238E27FC236}">
                <a16:creationId xmlns:a16="http://schemas.microsoft.com/office/drawing/2014/main" id="{B6E5C631-8DE7-B546-BB8E-1471C7F34911}"/>
              </a:ext>
            </a:extLst>
          </p:cNvPr>
          <p:cNvSpPr/>
          <p:nvPr userDrawn="1"/>
        </p:nvSpPr>
        <p:spPr>
          <a:xfrm>
            <a:off x="10196634" y="3688652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3255"/>
                </a:moveTo>
                <a:lnTo>
                  <a:pt x="5400" y="13255"/>
                </a:lnTo>
                <a:lnTo>
                  <a:pt x="5400" y="15218"/>
                </a:lnTo>
                <a:lnTo>
                  <a:pt x="7364" y="15218"/>
                </a:lnTo>
                <a:cubicBezTo>
                  <a:pt x="7364" y="15218"/>
                  <a:pt x="7364" y="13255"/>
                  <a:pt x="7364" y="13255"/>
                </a:cubicBezTo>
                <a:close/>
                <a:moveTo>
                  <a:pt x="7364" y="16691"/>
                </a:moveTo>
                <a:lnTo>
                  <a:pt x="5400" y="16691"/>
                </a:lnTo>
                <a:lnTo>
                  <a:pt x="5400" y="18655"/>
                </a:lnTo>
                <a:lnTo>
                  <a:pt x="7364" y="18655"/>
                </a:lnTo>
                <a:cubicBezTo>
                  <a:pt x="7364" y="18655"/>
                  <a:pt x="7364" y="16691"/>
                  <a:pt x="7364" y="16691"/>
                </a:cubicBezTo>
                <a:close/>
                <a:moveTo>
                  <a:pt x="7364" y="9818"/>
                </a:moveTo>
                <a:lnTo>
                  <a:pt x="5400" y="9818"/>
                </a:lnTo>
                <a:lnTo>
                  <a:pt x="5400" y="11782"/>
                </a:lnTo>
                <a:lnTo>
                  <a:pt x="7364" y="11782"/>
                </a:lnTo>
                <a:cubicBezTo>
                  <a:pt x="7364" y="11782"/>
                  <a:pt x="7364" y="9818"/>
                  <a:pt x="7364" y="9818"/>
                </a:cubicBezTo>
                <a:close/>
                <a:moveTo>
                  <a:pt x="4418" y="16691"/>
                </a:moveTo>
                <a:lnTo>
                  <a:pt x="2455" y="16691"/>
                </a:lnTo>
                <a:lnTo>
                  <a:pt x="2455" y="18655"/>
                </a:lnTo>
                <a:lnTo>
                  <a:pt x="4418" y="18655"/>
                </a:lnTo>
                <a:cubicBezTo>
                  <a:pt x="4418" y="18655"/>
                  <a:pt x="4418" y="16691"/>
                  <a:pt x="4418" y="1669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2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8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4418" y="9818"/>
                </a:moveTo>
                <a:lnTo>
                  <a:pt x="2455" y="9818"/>
                </a:lnTo>
                <a:lnTo>
                  <a:pt x="2455" y="11782"/>
                </a:lnTo>
                <a:lnTo>
                  <a:pt x="4418" y="11782"/>
                </a:lnTo>
                <a:cubicBezTo>
                  <a:pt x="4418" y="11782"/>
                  <a:pt x="4418" y="9818"/>
                  <a:pt x="4418" y="9818"/>
                </a:cubicBezTo>
                <a:close/>
                <a:moveTo>
                  <a:pt x="4418" y="13255"/>
                </a:moveTo>
                <a:lnTo>
                  <a:pt x="2455" y="13255"/>
                </a:lnTo>
                <a:lnTo>
                  <a:pt x="2455" y="15218"/>
                </a:lnTo>
                <a:lnTo>
                  <a:pt x="4418" y="15218"/>
                </a:lnTo>
                <a:cubicBezTo>
                  <a:pt x="4418" y="15218"/>
                  <a:pt x="4418" y="13255"/>
                  <a:pt x="4418" y="13255"/>
                </a:cubicBezTo>
                <a:close/>
                <a:moveTo>
                  <a:pt x="10309" y="16691"/>
                </a:moveTo>
                <a:lnTo>
                  <a:pt x="8345" y="16691"/>
                </a:lnTo>
                <a:lnTo>
                  <a:pt x="8345" y="18655"/>
                </a:lnTo>
                <a:lnTo>
                  <a:pt x="10309" y="18655"/>
                </a:lnTo>
                <a:cubicBezTo>
                  <a:pt x="10309" y="18655"/>
                  <a:pt x="10309" y="16691"/>
                  <a:pt x="10309" y="16691"/>
                </a:cubicBezTo>
                <a:close/>
                <a:moveTo>
                  <a:pt x="10309" y="9818"/>
                </a:moveTo>
                <a:lnTo>
                  <a:pt x="8345" y="9818"/>
                </a:lnTo>
                <a:lnTo>
                  <a:pt x="8345" y="11782"/>
                </a:lnTo>
                <a:lnTo>
                  <a:pt x="10309" y="11782"/>
                </a:lnTo>
                <a:cubicBezTo>
                  <a:pt x="10309" y="11782"/>
                  <a:pt x="10309" y="9818"/>
                  <a:pt x="10309" y="9818"/>
                </a:cubicBezTo>
                <a:close/>
                <a:moveTo>
                  <a:pt x="10309" y="13255"/>
                </a:moveTo>
                <a:lnTo>
                  <a:pt x="8345" y="13255"/>
                </a:lnTo>
                <a:lnTo>
                  <a:pt x="8345" y="15218"/>
                </a:lnTo>
                <a:lnTo>
                  <a:pt x="10309" y="15218"/>
                </a:lnTo>
                <a:cubicBezTo>
                  <a:pt x="10309" y="15218"/>
                  <a:pt x="10309" y="13255"/>
                  <a:pt x="10309" y="13255"/>
                </a:cubicBezTo>
                <a:close/>
                <a:moveTo>
                  <a:pt x="19145" y="13255"/>
                </a:moveTo>
                <a:lnTo>
                  <a:pt x="17182" y="13255"/>
                </a:lnTo>
                <a:lnTo>
                  <a:pt x="17182" y="15218"/>
                </a:lnTo>
                <a:lnTo>
                  <a:pt x="19145" y="15218"/>
                </a:lnTo>
                <a:cubicBezTo>
                  <a:pt x="19145" y="15218"/>
                  <a:pt x="19145" y="13255"/>
                  <a:pt x="19145" y="13255"/>
                </a:cubicBezTo>
                <a:close/>
                <a:moveTo>
                  <a:pt x="16200" y="13255"/>
                </a:moveTo>
                <a:lnTo>
                  <a:pt x="14236" y="13255"/>
                </a:lnTo>
                <a:lnTo>
                  <a:pt x="14236" y="15218"/>
                </a:lnTo>
                <a:lnTo>
                  <a:pt x="16200" y="15218"/>
                </a:lnTo>
                <a:cubicBezTo>
                  <a:pt x="16200" y="15218"/>
                  <a:pt x="16200" y="13255"/>
                  <a:pt x="16200" y="13255"/>
                </a:cubicBezTo>
                <a:close/>
                <a:moveTo>
                  <a:pt x="19145" y="9818"/>
                </a:moveTo>
                <a:lnTo>
                  <a:pt x="17182" y="9818"/>
                </a:lnTo>
                <a:lnTo>
                  <a:pt x="17182" y="11782"/>
                </a:lnTo>
                <a:lnTo>
                  <a:pt x="19145" y="11782"/>
                </a:lnTo>
                <a:cubicBezTo>
                  <a:pt x="19145" y="11782"/>
                  <a:pt x="19145" y="9818"/>
                  <a:pt x="19145" y="9818"/>
                </a:cubicBezTo>
                <a:close/>
                <a:moveTo>
                  <a:pt x="16200" y="9818"/>
                </a:moveTo>
                <a:lnTo>
                  <a:pt x="14236" y="9818"/>
                </a:lnTo>
                <a:lnTo>
                  <a:pt x="14236" y="11782"/>
                </a:lnTo>
                <a:lnTo>
                  <a:pt x="16200" y="11782"/>
                </a:lnTo>
                <a:cubicBezTo>
                  <a:pt x="16200" y="11782"/>
                  <a:pt x="16200" y="9818"/>
                  <a:pt x="16200" y="9818"/>
                </a:cubicBezTo>
                <a:close/>
                <a:moveTo>
                  <a:pt x="13255" y="16691"/>
                </a:moveTo>
                <a:lnTo>
                  <a:pt x="11291" y="16691"/>
                </a:lnTo>
                <a:lnTo>
                  <a:pt x="11291" y="18655"/>
                </a:lnTo>
                <a:lnTo>
                  <a:pt x="13255" y="18655"/>
                </a:lnTo>
                <a:cubicBezTo>
                  <a:pt x="13255" y="18655"/>
                  <a:pt x="13255" y="16691"/>
                  <a:pt x="13255" y="16691"/>
                </a:cubicBezTo>
                <a:close/>
                <a:moveTo>
                  <a:pt x="13255" y="9818"/>
                </a:moveTo>
                <a:lnTo>
                  <a:pt x="11291" y="9818"/>
                </a:lnTo>
                <a:lnTo>
                  <a:pt x="11291" y="11782"/>
                </a:lnTo>
                <a:lnTo>
                  <a:pt x="13255" y="11782"/>
                </a:lnTo>
                <a:cubicBezTo>
                  <a:pt x="13255" y="11782"/>
                  <a:pt x="13255" y="9818"/>
                  <a:pt x="13255" y="9818"/>
                </a:cubicBezTo>
                <a:close/>
                <a:moveTo>
                  <a:pt x="13255" y="13255"/>
                </a:moveTo>
                <a:lnTo>
                  <a:pt x="11291" y="13255"/>
                </a:lnTo>
                <a:lnTo>
                  <a:pt x="11291" y="15218"/>
                </a:lnTo>
                <a:lnTo>
                  <a:pt x="13255" y="15218"/>
                </a:lnTo>
                <a:cubicBezTo>
                  <a:pt x="13255" y="15218"/>
                  <a:pt x="13255" y="13255"/>
                  <a:pt x="13255" y="1325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4" name="Shape 2624">
            <a:extLst>
              <a:ext uri="{FF2B5EF4-FFF2-40B4-BE49-F238E27FC236}">
                <a16:creationId xmlns:a16="http://schemas.microsoft.com/office/drawing/2014/main" id="{EA92DEC6-0131-3E4B-9CF9-D70D45BA91C1}"/>
              </a:ext>
            </a:extLst>
          </p:cNvPr>
          <p:cNvSpPr/>
          <p:nvPr userDrawn="1"/>
        </p:nvSpPr>
        <p:spPr>
          <a:xfrm>
            <a:off x="11263156" y="3688652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6873"/>
                </a:moveTo>
                <a:lnTo>
                  <a:pt x="20618" y="6873"/>
                </a:lnTo>
                <a:lnTo>
                  <a:pt x="20618" y="7855"/>
                </a:lnTo>
                <a:lnTo>
                  <a:pt x="982" y="7855"/>
                </a:lnTo>
                <a:cubicBezTo>
                  <a:pt x="982" y="7855"/>
                  <a:pt x="982" y="6873"/>
                  <a:pt x="982" y="6873"/>
                </a:cubicBezTo>
                <a:close/>
                <a:moveTo>
                  <a:pt x="16691" y="8836"/>
                </a:moveTo>
                <a:lnTo>
                  <a:pt x="18655" y="8836"/>
                </a:lnTo>
                <a:lnTo>
                  <a:pt x="18655" y="17673"/>
                </a:lnTo>
                <a:lnTo>
                  <a:pt x="16691" y="17673"/>
                </a:lnTo>
                <a:cubicBezTo>
                  <a:pt x="16691" y="17673"/>
                  <a:pt x="16691" y="8836"/>
                  <a:pt x="16691" y="8836"/>
                </a:cubicBezTo>
                <a:close/>
                <a:moveTo>
                  <a:pt x="13745" y="8836"/>
                </a:moveTo>
                <a:lnTo>
                  <a:pt x="15709" y="8836"/>
                </a:lnTo>
                <a:lnTo>
                  <a:pt x="15709" y="17673"/>
                </a:lnTo>
                <a:lnTo>
                  <a:pt x="13745" y="17673"/>
                </a:lnTo>
                <a:cubicBezTo>
                  <a:pt x="13745" y="17673"/>
                  <a:pt x="13745" y="8836"/>
                  <a:pt x="13745" y="8836"/>
                </a:cubicBezTo>
                <a:close/>
                <a:moveTo>
                  <a:pt x="8836" y="8836"/>
                </a:moveTo>
                <a:lnTo>
                  <a:pt x="12764" y="8836"/>
                </a:lnTo>
                <a:lnTo>
                  <a:pt x="12764" y="17673"/>
                </a:lnTo>
                <a:lnTo>
                  <a:pt x="8836" y="17673"/>
                </a:lnTo>
                <a:cubicBezTo>
                  <a:pt x="8836" y="17673"/>
                  <a:pt x="8836" y="8836"/>
                  <a:pt x="8836" y="8836"/>
                </a:cubicBezTo>
                <a:close/>
                <a:moveTo>
                  <a:pt x="5891" y="8836"/>
                </a:moveTo>
                <a:lnTo>
                  <a:pt x="7855" y="8836"/>
                </a:lnTo>
                <a:lnTo>
                  <a:pt x="7855" y="17673"/>
                </a:lnTo>
                <a:lnTo>
                  <a:pt x="5891" y="17673"/>
                </a:lnTo>
                <a:cubicBezTo>
                  <a:pt x="5891" y="17673"/>
                  <a:pt x="5891" y="8836"/>
                  <a:pt x="5891" y="8836"/>
                </a:cubicBezTo>
                <a:close/>
                <a:moveTo>
                  <a:pt x="2945" y="8836"/>
                </a:moveTo>
                <a:lnTo>
                  <a:pt x="4909" y="8836"/>
                </a:lnTo>
                <a:lnTo>
                  <a:pt x="4909" y="17673"/>
                </a:lnTo>
                <a:lnTo>
                  <a:pt x="2945" y="17673"/>
                </a:lnTo>
                <a:cubicBezTo>
                  <a:pt x="2945" y="17673"/>
                  <a:pt x="2945" y="8836"/>
                  <a:pt x="2945" y="8836"/>
                </a:cubicBezTo>
                <a:close/>
                <a:moveTo>
                  <a:pt x="19773" y="18655"/>
                </a:moveTo>
                <a:lnTo>
                  <a:pt x="20428" y="20618"/>
                </a:lnTo>
                <a:lnTo>
                  <a:pt x="1172" y="20618"/>
                </a:lnTo>
                <a:lnTo>
                  <a:pt x="1827" y="18655"/>
                </a:lnTo>
                <a:cubicBezTo>
                  <a:pt x="1827" y="18655"/>
                  <a:pt x="19773" y="18655"/>
                  <a:pt x="19773" y="18655"/>
                </a:cubicBezTo>
                <a:close/>
                <a:moveTo>
                  <a:pt x="10800" y="1056"/>
                </a:moveTo>
                <a:lnTo>
                  <a:pt x="19261" y="5891"/>
                </a:lnTo>
                <a:lnTo>
                  <a:pt x="2339" y="5891"/>
                </a:lnTo>
                <a:cubicBezTo>
                  <a:pt x="2339" y="5891"/>
                  <a:pt x="10800" y="1056"/>
                  <a:pt x="10800" y="1056"/>
                </a:cubicBezTo>
                <a:close/>
                <a:moveTo>
                  <a:pt x="21109" y="8836"/>
                </a:moveTo>
                <a:cubicBezTo>
                  <a:pt x="21380" y="8836"/>
                  <a:pt x="21600" y="8617"/>
                  <a:pt x="21600" y="8345"/>
                </a:cubicBezTo>
                <a:lnTo>
                  <a:pt x="21600" y="6382"/>
                </a:lnTo>
                <a:cubicBezTo>
                  <a:pt x="21600" y="6200"/>
                  <a:pt x="21496" y="6047"/>
                  <a:pt x="21349" y="5963"/>
                </a:cubicBezTo>
                <a:lnTo>
                  <a:pt x="21353" y="5956"/>
                </a:lnTo>
                <a:lnTo>
                  <a:pt x="11044" y="65"/>
                </a:lnTo>
                <a:lnTo>
                  <a:pt x="11040" y="72"/>
                </a:lnTo>
                <a:cubicBezTo>
                  <a:pt x="10968" y="30"/>
                  <a:pt x="10889" y="0"/>
                  <a:pt x="10800" y="0"/>
                </a:cubicBezTo>
                <a:cubicBezTo>
                  <a:pt x="10711" y="0"/>
                  <a:pt x="10632" y="30"/>
                  <a:pt x="10560" y="72"/>
                </a:cubicBezTo>
                <a:lnTo>
                  <a:pt x="10556" y="65"/>
                </a:lnTo>
                <a:lnTo>
                  <a:pt x="247" y="5956"/>
                </a:lnTo>
                <a:lnTo>
                  <a:pt x="251" y="5963"/>
                </a:lnTo>
                <a:cubicBezTo>
                  <a:pt x="104" y="6047"/>
                  <a:pt x="0" y="6200"/>
                  <a:pt x="0" y="6382"/>
                </a:cubicBezTo>
                <a:lnTo>
                  <a:pt x="0" y="8345"/>
                </a:lnTo>
                <a:cubicBezTo>
                  <a:pt x="0" y="8617"/>
                  <a:pt x="220" y="8836"/>
                  <a:pt x="491" y="8836"/>
                </a:cubicBezTo>
                <a:lnTo>
                  <a:pt x="1964" y="8836"/>
                </a:lnTo>
                <a:lnTo>
                  <a:pt x="1964" y="17673"/>
                </a:lnTo>
                <a:lnTo>
                  <a:pt x="1473" y="17673"/>
                </a:lnTo>
                <a:cubicBezTo>
                  <a:pt x="1256" y="17673"/>
                  <a:pt x="1078" y="17816"/>
                  <a:pt x="1013" y="18010"/>
                </a:cubicBezTo>
                <a:lnTo>
                  <a:pt x="1007" y="18009"/>
                </a:lnTo>
                <a:lnTo>
                  <a:pt x="25" y="20954"/>
                </a:lnTo>
                <a:lnTo>
                  <a:pt x="31" y="20955"/>
                </a:lnTo>
                <a:cubicBezTo>
                  <a:pt x="14" y="21005"/>
                  <a:pt x="0" y="21055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cubicBezTo>
                  <a:pt x="21600" y="21055"/>
                  <a:pt x="21586" y="21005"/>
                  <a:pt x="21569" y="20955"/>
                </a:cubicBezTo>
                <a:lnTo>
                  <a:pt x="21575" y="20954"/>
                </a:lnTo>
                <a:lnTo>
                  <a:pt x="20593" y="18009"/>
                </a:lnTo>
                <a:lnTo>
                  <a:pt x="20587" y="18010"/>
                </a:lnTo>
                <a:cubicBezTo>
                  <a:pt x="20522" y="17816"/>
                  <a:pt x="20344" y="17673"/>
                  <a:pt x="20127" y="17673"/>
                </a:cubicBezTo>
                <a:lnTo>
                  <a:pt x="19636" y="17673"/>
                </a:lnTo>
                <a:lnTo>
                  <a:pt x="19636" y="8836"/>
                </a:lnTo>
                <a:cubicBezTo>
                  <a:pt x="19636" y="8836"/>
                  <a:pt x="21109" y="8836"/>
                  <a:pt x="21109" y="883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6" name="Shape 2626">
            <a:extLst>
              <a:ext uri="{FF2B5EF4-FFF2-40B4-BE49-F238E27FC236}">
                <a16:creationId xmlns:a16="http://schemas.microsoft.com/office/drawing/2014/main" id="{3172D71C-D474-524F-AECA-18C0D9B9D849}"/>
              </a:ext>
            </a:extLst>
          </p:cNvPr>
          <p:cNvSpPr/>
          <p:nvPr userDrawn="1"/>
        </p:nvSpPr>
        <p:spPr>
          <a:xfrm>
            <a:off x="2733830" y="4755175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22" y="18655"/>
                </a:moveTo>
                <a:cubicBezTo>
                  <a:pt x="7553" y="18644"/>
                  <a:pt x="7811" y="18417"/>
                  <a:pt x="7799" y="18146"/>
                </a:cubicBezTo>
                <a:lnTo>
                  <a:pt x="6916" y="6377"/>
                </a:lnTo>
                <a:cubicBezTo>
                  <a:pt x="6904" y="6106"/>
                  <a:pt x="6626" y="5895"/>
                  <a:pt x="6295" y="5904"/>
                </a:cubicBezTo>
                <a:cubicBezTo>
                  <a:pt x="5963" y="5915"/>
                  <a:pt x="5705" y="6142"/>
                  <a:pt x="5717" y="6413"/>
                </a:cubicBezTo>
                <a:lnTo>
                  <a:pt x="6601" y="18182"/>
                </a:lnTo>
                <a:cubicBezTo>
                  <a:pt x="6613" y="18453"/>
                  <a:pt x="6891" y="18664"/>
                  <a:pt x="7222" y="18655"/>
                </a:cubicBezTo>
                <a:moveTo>
                  <a:pt x="17400" y="19636"/>
                </a:moveTo>
                <a:cubicBezTo>
                  <a:pt x="17319" y="20154"/>
                  <a:pt x="16862" y="20618"/>
                  <a:pt x="16200" y="20618"/>
                </a:cubicBezTo>
                <a:lnTo>
                  <a:pt x="5400" y="20618"/>
                </a:lnTo>
                <a:cubicBezTo>
                  <a:pt x="4737" y="20618"/>
                  <a:pt x="4291" y="20160"/>
                  <a:pt x="4200" y="19636"/>
                </a:cubicBezTo>
                <a:lnTo>
                  <a:pt x="3000" y="3927"/>
                </a:lnTo>
                <a:lnTo>
                  <a:pt x="18600" y="3927"/>
                </a:lnTo>
                <a:cubicBezTo>
                  <a:pt x="18600" y="3927"/>
                  <a:pt x="17400" y="19636"/>
                  <a:pt x="17400" y="19636"/>
                </a:cubicBezTo>
                <a:close/>
                <a:moveTo>
                  <a:pt x="7800" y="983"/>
                </a:moveTo>
                <a:lnTo>
                  <a:pt x="13800" y="983"/>
                </a:lnTo>
                <a:lnTo>
                  <a:pt x="13800" y="2945"/>
                </a:lnTo>
                <a:lnTo>
                  <a:pt x="7800" y="2945"/>
                </a:lnTo>
                <a:cubicBezTo>
                  <a:pt x="7800" y="2945"/>
                  <a:pt x="7800" y="983"/>
                  <a:pt x="7800" y="983"/>
                </a:cubicBezTo>
                <a:close/>
                <a:moveTo>
                  <a:pt x="21000" y="2945"/>
                </a:moveTo>
                <a:lnTo>
                  <a:pt x="15000" y="2945"/>
                </a:lnTo>
                <a:lnTo>
                  <a:pt x="15000" y="983"/>
                </a:lnTo>
                <a:cubicBezTo>
                  <a:pt x="15000" y="440"/>
                  <a:pt x="14462" y="0"/>
                  <a:pt x="13800" y="0"/>
                </a:cubicBezTo>
                <a:lnTo>
                  <a:pt x="7800" y="0"/>
                </a:lnTo>
                <a:cubicBezTo>
                  <a:pt x="7137" y="0"/>
                  <a:pt x="6600" y="440"/>
                  <a:pt x="6600" y="983"/>
                </a:cubicBezTo>
                <a:lnTo>
                  <a:pt x="6600" y="2945"/>
                </a:lnTo>
                <a:lnTo>
                  <a:pt x="600" y="2945"/>
                </a:lnTo>
                <a:cubicBezTo>
                  <a:pt x="269" y="2945"/>
                  <a:pt x="0" y="3166"/>
                  <a:pt x="0" y="3437"/>
                </a:cubicBezTo>
                <a:cubicBezTo>
                  <a:pt x="0" y="3708"/>
                  <a:pt x="269" y="3927"/>
                  <a:pt x="600" y="3927"/>
                </a:cubicBezTo>
                <a:lnTo>
                  <a:pt x="1800" y="3927"/>
                </a:lnTo>
                <a:lnTo>
                  <a:pt x="3000" y="19636"/>
                </a:lnTo>
                <a:cubicBezTo>
                  <a:pt x="3193" y="20711"/>
                  <a:pt x="4075" y="21600"/>
                  <a:pt x="5400" y="21600"/>
                </a:cubicBezTo>
                <a:lnTo>
                  <a:pt x="16200" y="21600"/>
                </a:lnTo>
                <a:cubicBezTo>
                  <a:pt x="17525" y="21600"/>
                  <a:pt x="18374" y="20700"/>
                  <a:pt x="18600" y="19636"/>
                </a:cubicBezTo>
                <a:lnTo>
                  <a:pt x="19800" y="3927"/>
                </a:lnTo>
                <a:lnTo>
                  <a:pt x="21000" y="3927"/>
                </a:lnTo>
                <a:cubicBezTo>
                  <a:pt x="21331" y="3927"/>
                  <a:pt x="21600" y="3708"/>
                  <a:pt x="21600" y="3437"/>
                </a:cubicBezTo>
                <a:cubicBezTo>
                  <a:pt x="21600" y="3166"/>
                  <a:pt x="21331" y="2945"/>
                  <a:pt x="21000" y="2945"/>
                </a:cubicBezTo>
                <a:moveTo>
                  <a:pt x="14380" y="18654"/>
                </a:moveTo>
                <a:cubicBezTo>
                  <a:pt x="14711" y="18664"/>
                  <a:pt x="14989" y="18452"/>
                  <a:pt x="15001" y="18181"/>
                </a:cubicBezTo>
                <a:lnTo>
                  <a:pt x="15871" y="6413"/>
                </a:lnTo>
                <a:cubicBezTo>
                  <a:pt x="15883" y="6142"/>
                  <a:pt x="15625" y="5914"/>
                  <a:pt x="15294" y="5904"/>
                </a:cubicBezTo>
                <a:cubicBezTo>
                  <a:pt x="14962" y="5895"/>
                  <a:pt x="14684" y="6106"/>
                  <a:pt x="14672" y="6377"/>
                </a:cubicBezTo>
                <a:lnTo>
                  <a:pt x="13802" y="18146"/>
                </a:lnTo>
                <a:cubicBezTo>
                  <a:pt x="13790" y="18417"/>
                  <a:pt x="14049" y="18644"/>
                  <a:pt x="14380" y="18654"/>
                </a:cubicBezTo>
                <a:moveTo>
                  <a:pt x="10800" y="18655"/>
                </a:moveTo>
                <a:cubicBezTo>
                  <a:pt x="11131" y="18655"/>
                  <a:pt x="11400" y="18435"/>
                  <a:pt x="11400" y="18164"/>
                </a:cubicBezTo>
                <a:lnTo>
                  <a:pt x="11400" y="6382"/>
                </a:lnTo>
                <a:cubicBezTo>
                  <a:pt x="11400" y="6110"/>
                  <a:pt x="11131" y="5891"/>
                  <a:pt x="10800" y="5891"/>
                </a:cubicBezTo>
                <a:cubicBezTo>
                  <a:pt x="10469" y="5891"/>
                  <a:pt x="10200" y="6110"/>
                  <a:pt x="10200" y="6382"/>
                </a:cubicBezTo>
                <a:lnTo>
                  <a:pt x="10200" y="18164"/>
                </a:lnTo>
                <a:cubicBezTo>
                  <a:pt x="10200" y="18435"/>
                  <a:pt x="10469" y="18655"/>
                  <a:pt x="10800" y="186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7" name="Shape 2627">
            <a:extLst>
              <a:ext uri="{FF2B5EF4-FFF2-40B4-BE49-F238E27FC236}">
                <a16:creationId xmlns:a16="http://schemas.microsoft.com/office/drawing/2014/main" id="{1B18EFAB-7C91-414C-BFBD-118CD4F9960D}"/>
              </a:ext>
            </a:extLst>
          </p:cNvPr>
          <p:cNvSpPr/>
          <p:nvPr userDrawn="1"/>
        </p:nvSpPr>
        <p:spPr>
          <a:xfrm>
            <a:off x="3802493" y="4755175"/>
            <a:ext cx="201146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20" y="19636"/>
                </a:moveTo>
                <a:cubicBezTo>
                  <a:pt x="18623" y="20154"/>
                  <a:pt x="18075" y="20618"/>
                  <a:pt x="17280" y="20618"/>
                </a:cubicBezTo>
                <a:lnTo>
                  <a:pt x="4320" y="20618"/>
                </a:lnTo>
                <a:cubicBezTo>
                  <a:pt x="3525" y="20618"/>
                  <a:pt x="2989" y="20160"/>
                  <a:pt x="2880" y="19636"/>
                </a:cubicBezTo>
                <a:lnTo>
                  <a:pt x="1483" y="3927"/>
                </a:lnTo>
                <a:lnTo>
                  <a:pt x="20117" y="3927"/>
                </a:lnTo>
                <a:cubicBezTo>
                  <a:pt x="20117" y="3927"/>
                  <a:pt x="18720" y="19636"/>
                  <a:pt x="18720" y="19636"/>
                </a:cubicBezTo>
                <a:close/>
                <a:moveTo>
                  <a:pt x="4529" y="2227"/>
                </a:moveTo>
                <a:cubicBezTo>
                  <a:pt x="4971" y="2122"/>
                  <a:pt x="5311" y="1878"/>
                  <a:pt x="5440" y="1571"/>
                </a:cubicBezTo>
                <a:cubicBezTo>
                  <a:pt x="5563" y="1278"/>
                  <a:pt x="6084" y="982"/>
                  <a:pt x="6840" y="982"/>
                </a:cubicBezTo>
                <a:cubicBezTo>
                  <a:pt x="7596" y="982"/>
                  <a:pt x="8117" y="1094"/>
                  <a:pt x="8240" y="1387"/>
                </a:cubicBezTo>
                <a:cubicBezTo>
                  <a:pt x="8286" y="1495"/>
                  <a:pt x="8358" y="1598"/>
                  <a:pt x="8454" y="1688"/>
                </a:cubicBezTo>
                <a:cubicBezTo>
                  <a:pt x="8957" y="2167"/>
                  <a:pt x="9732" y="2442"/>
                  <a:pt x="10577" y="2442"/>
                </a:cubicBezTo>
                <a:cubicBezTo>
                  <a:pt x="11235" y="2442"/>
                  <a:pt x="11854" y="2268"/>
                  <a:pt x="12300" y="1947"/>
                </a:cubicBezTo>
                <a:cubicBezTo>
                  <a:pt x="12697" y="1647"/>
                  <a:pt x="13446" y="1473"/>
                  <a:pt x="14760" y="1473"/>
                </a:cubicBezTo>
                <a:cubicBezTo>
                  <a:pt x="16059" y="1473"/>
                  <a:pt x="16752" y="1940"/>
                  <a:pt x="16920" y="2209"/>
                </a:cubicBezTo>
                <a:cubicBezTo>
                  <a:pt x="17107" y="2509"/>
                  <a:pt x="17391" y="2750"/>
                  <a:pt x="17688" y="2945"/>
                </a:cubicBezTo>
                <a:lnTo>
                  <a:pt x="2830" y="2945"/>
                </a:lnTo>
                <a:cubicBezTo>
                  <a:pt x="3170" y="2668"/>
                  <a:pt x="3770" y="2408"/>
                  <a:pt x="4529" y="2227"/>
                </a:cubicBezTo>
                <a:moveTo>
                  <a:pt x="20880" y="2945"/>
                </a:moveTo>
                <a:lnTo>
                  <a:pt x="19676" y="2945"/>
                </a:lnTo>
                <a:cubicBezTo>
                  <a:pt x="19217" y="2693"/>
                  <a:pt x="18780" y="2403"/>
                  <a:pt x="18405" y="1964"/>
                </a:cubicBezTo>
                <a:cubicBezTo>
                  <a:pt x="17787" y="1241"/>
                  <a:pt x="16749" y="491"/>
                  <a:pt x="14760" y="491"/>
                </a:cubicBezTo>
                <a:cubicBezTo>
                  <a:pt x="13012" y="491"/>
                  <a:pt x="11880" y="798"/>
                  <a:pt x="11231" y="1289"/>
                </a:cubicBezTo>
                <a:cubicBezTo>
                  <a:pt x="11081" y="1397"/>
                  <a:pt x="10839" y="1461"/>
                  <a:pt x="10577" y="1461"/>
                </a:cubicBezTo>
                <a:cubicBezTo>
                  <a:pt x="10245" y="1461"/>
                  <a:pt x="9879" y="1359"/>
                  <a:pt x="9624" y="1116"/>
                </a:cubicBezTo>
                <a:cubicBezTo>
                  <a:pt x="9310" y="370"/>
                  <a:pt x="8188" y="0"/>
                  <a:pt x="6840" y="0"/>
                </a:cubicBezTo>
                <a:cubicBezTo>
                  <a:pt x="5492" y="0"/>
                  <a:pt x="4370" y="554"/>
                  <a:pt x="4056" y="1300"/>
                </a:cubicBezTo>
                <a:cubicBezTo>
                  <a:pt x="2613" y="1643"/>
                  <a:pt x="1555" y="2238"/>
                  <a:pt x="1211" y="2945"/>
                </a:cubicBezTo>
                <a:lnTo>
                  <a:pt x="720" y="2945"/>
                </a:lnTo>
                <a:cubicBezTo>
                  <a:pt x="323" y="2945"/>
                  <a:pt x="0" y="3165"/>
                  <a:pt x="0" y="3436"/>
                </a:cubicBezTo>
                <a:lnTo>
                  <a:pt x="0" y="3437"/>
                </a:lnTo>
                <a:lnTo>
                  <a:pt x="1440" y="19636"/>
                </a:lnTo>
                <a:cubicBezTo>
                  <a:pt x="1672" y="20711"/>
                  <a:pt x="2730" y="21600"/>
                  <a:pt x="4320" y="21600"/>
                </a:cubicBezTo>
                <a:lnTo>
                  <a:pt x="17280" y="21600"/>
                </a:lnTo>
                <a:cubicBezTo>
                  <a:pt x="18870" y="21600"/>
                  <a:pt x="19890" y="20700"/>
                  <a:pt x="20160" y="19636"/>
                </a:cubicBezTo>
                <a:lnTo>
                  <a:pt x="21600" y="3437"/>
                </a:lnTo>
                <a:lnTo>
                  <a:pt x="21600" y="3436"/>
                </a:lnTo>
                <a:cubicBezTo>
                  <a:pt x="21600" y="3165"/>
                  <a:pt x="21277" y="2945"/>
                  <a:pt x="20880" y="2945"/>
                </a:cubicBezTo>
                <a:moveTo>
                  <a:pt x="6507" y="18655"/>
                </a:moveTo>
                <a:cubicBezTo>
                  <a:pt x="6904" y="18644"/>
                  <a:pt x="7214" y="18417"/>
                  <a:pt x="7200" y="18146"/>
                </a:cubicBezTo>
                <a:lnTo>
                  <a:pt x="6139" y="6377"/>
                </a:lnTo>
                <a:cubicBezTo>
                  <a:pt x="6125" y="6106"/>
                  <a:pt x="5791" y="5895"/>
                  <a:pt x="5394" y="5904"/>
                </a:cubicBezTo>
                <a:cubicBezTo>
                  <a:pt x="4996" y="5915"/>
                  <a:pt x="4686" y="6142"/>
                  <a:pt x="4700" y="6413"/>
                </a:cubicBezTo>
                <a:lnTo>
                  <a:pt x="5761" y="18182"/>
                </a:lnTo>
                <a:cubicBezTo>
                  <a:pt x="5775" y="18453"/>
                  <a:pt x="6109" y="18664"/>
                  <a:pt x="6507" y="18655"/>
                </a:cubicBezTo>
                <a:moveTo>
                  <a:pt x="10800" y="18655"/>
                </a:moveTo>
                <a:cubicBezTo>
                  <a:pt x="11197" y="18655"/>
                  <a:pt x="11520" y="18435"/>
                  <a:pt x="11520" y="18164"/>
                </a:cubicBezTo>
                <a:lnTo>
                  <a:pt x="11520" y="6382"/>
                </a:lnTo>
                <a:cubicBezTo>
                  <a:pt x="11520" y="6110"/>
                  <a:pt x="11197" y="5891"/>
                  <a:pt x="10800" y="5891"/>
                </a:cubicBezTo>
                <a:cubicBezTo>
                  <a:pt x="10403" y="5891"/>
                  <a:pt x="10080" y="6110"/>
                  <a:pt x="10080" y="6382"/>
                </a:cubicBezTo>
                <a:lnTo>
                  <a:pt x="10080" y="18164"/>
                </a:lnTo>
                <a:cubicBezTo>
                  <a:pt x="10080" y="18435"/>
                  <a:pt x="10403" y="18655"/>
                  <a:pt x="10800" y="18655"/>
                </a:cubicBezTo>
                <a:moveTo>
                  <a:pt x="15095" y="18654"/>
                </a:moveTo>
                <a:cubicBezTo>
                  <a:pt x="15494" y="18664"/>
                  <a:pt x="15827" y="18452"/>
                  <a:pt x="15841" y="18181"/>
                </a:cubicBezTo>
                <a:lnTo>
                  <a:pt x="16886" y="6413"/>
                </a:lnTo>
                <a:cubicBezTo>
                  <a:pt x="16900" y="6142"/>
                  <a:pt x="16590" y="5914"/>
                  <a:pt x="16192" y="5904"/>
                </a:cubicBezTo>
                <a:cubicBezTo>
                  <a:pt x="15795" y="5895"/>
                  <a:pt x="15461" y="6106"/>
                  <a:pt x="15447" y="6377"/>
                </a:cubicBezTo>
                <a:lnTo>
                  <a:pt x="14402" y="18146"/>
                </a:lnTo>
                <a:cubicBezTo>
                  <a:pt x="14388" y="18417"/>
                  <a:pt x="14699" y="18644"/>
                  <a:pt x="15095" y="1865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8" name="Shape 2628">
            <a:extLst>
              <a:ext uri="{FF2B5EF4-FFF2-40B4-BE49-F238E27FC236}">
                <a16:creationId xmlns:a16="http://schemas.microsoft.com/office/drawing/2014/main" id="{5EEDE950-DEBD-F041-8F19-6DEA5CE5CB80}"/>
              </a:ext>
            </a:extLst>
          </p:cNvPr>
          <p:cNvSpPr/>
          <p:nvPr userDrawn="1"/>
        </p:nvSpPr>
        <p:spPr>
          <a:xfrm>
            <a:off x="4864023" y="4755174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5" y="20618"/>
                </a:moveTo>
                <a:cubicBezTo>
                  <a:pt x="15830" y="20618"/>
                  <a:pt x="15230" y="20482"/>
                  <a:pt x="14664" y="20214"/>
                </a:cubicBezTo>
                <a:cubicBezTo>
                  <a:pt x="14611" y="20189"/>
                  <a:pt x="14556" y="20170"/>
                  <a:pt x="14501" y="20155"/>
                </a:cubicBezTo>
                <a:cubicBezTo>
                  <a:pt x="8920" y="17308"/>
                  <a:pt x="4296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8" y="6369"/>
                  <a:pt x="982" y="5770"/>
                  <a:pt x="982" y="5155"/>
                </a:cubicBezTo>
                <a:cubicBezTo>
                  <a:pt x="982" y="2774"/>
                  <a:pt x="3067" y="982"/>
                  <a:pt x="4418" y="982"/>
                </a:cubicBezTo>
                <a:cubicBezTo>
                  <a:pt x="4595" y="982"/>
                  <a:pt x="4712" y="1072"/>
                  <a:pt x="4765" y="1126"/>
                </a:cubicBezTo>
                <a:cubicBezTo>
                  <a:pt x="4777" y="1139"/>
                  <a:pt x="4800" y="1164"/>
                  <a:pt x="4832" y="1216"/>
                </a:cubicBezTo>
                <a:cubicBezTo>
                  <a:pt x="4849" y="1244"/>
                  <a:pt x="4868" y="1271"/>
                  <a:pt x="4888" y="1297"/>
                </a:cubicBezTo>
                <a:lnTo>
                  <a:pt x="8121" y="5453"/>
                </a:lnTo>
                <a:cubicBezTo>
                  <a:pt x="8146" y="5485"/>
                  <a:pt x="8173" y="5515"/>
                  <a:pt x="8202" y="5544"/>
                </a:cubicBezTo>
                <a:cubicBezTo>
                  <a:pt x="8255" y="5598"/>
                  <a:pt x="8345" y="5715"/>
                  <a:pt x="8345" y="5891"/>
                </a:cubicBezTo>
                <a:cubicBezTo>
                  <a:pt x="8345" y="5978"/>
                  <a:pt x="8321" y="6060"/>
                  <a:pt x="8274" y="6135"/>
                </a:cubicBezTo>
                <a:lnTo>
                  <a:pt x="7180" y="7221"/>
                </a:lnTo>
                <a:cubicBezTo>
                  <a:pt x="7175" y="7226"/>
                  <a:pt x="7170" y="7231"/>
                  <a:pt x="7165" y="7236"/>
                </a:cubicBezTo>
                <a:cubicBezTo>
                  <a:pt x="6769" y="7609"/>
                  <a:pt x="6543" y="8126"/>
                  <a:pt x="6543" y="8668"/>
                </a:cubicBezTo>
                <a:cubicBezTo>
                  <a:pt x="6543" y="9175"/>
                  <a:pt x="6740" y="9658"/>
                  <a:pt x="7082" y="10020"/>
                </a:cubicBezTo>
                <a:cubicBezTo>
                  <a:pt x="7094" y="10040"/>
                  <a:pt x="7107" y="10059"/>
                  <a:pt x="7121" y="10078"/>
                </a:cubicBezTo>
                <a:cubicBezTo>
                  <a:pt x="8327" y="11745"/>
                  <a:pt x="9810" y="13222"/>
                  <a:pt x="11528" y="14469"/>
                </a:cubicBezTo>
                <a:cubicBezTo>
                  <a:pt x="11541" y="14478"/>
                  <a:pt x="11555" y="14487"/>
                  <a:pt x="11568" y="14496"/>
                </a:cubicBezTo>
                <a:cubicBezTo>
                  <a:pt x="11931" y="14844"/>
                  <a:pt x="12418" y="15045"/>
                  <a:pt x="12928" y="15045"/>
                </a:cubicBezTo>
                <a:cubicBezTo>
                  <a:pt x="13440" y="15045"/>
                  <a:pt x="13934" y="14840"/>
                  <a:pt x="14301" y="14479"/>
                </a:cubicBezTo>
                <a:cubicBezTo>
                  <a:pt x="14320" y="14463"/>
                  <a:pt x="14338" y="14446"/>
                  <a:pt x="14356" y="14427"/>
                </a:cubicBezTo>
                <a:lnTo>
                  <a:pt x="15456" y="13320"/>
                </a:lnTo>
                <a:cubicBezTo>
                  <a:pt x="15533" y="13271"/>
                  <a:pt x="15615" y="13247"/>
                  <a:pt x="15701" y="13247"/>
                </a:cubicBezTo>
                <a:cubicBezTo>
                  <a:pt x="15878" y="13247"/>
                  <a:pt x="15995" y="13337"/>
                  <a:pt x="16048" y="13391"/>
                </a:cubicBezTo>
                <a:cubicBezTo>
                  <a:pt x="16077" y="13420"/>
                  <a:pt x="16108" y="13447"/>
                  <a:pt x="16140" y="13472"/>
                </a:cubicBezTo>
                <a:lnTo>
                  <a:pt x="20296" y="16704"/>
                </a:lnTo>
                <a:cubicBezTo>
                  <a:pt x="20323" y="16725"/>
                  <a:pt x="20351" y="16744"/>
                  <a:pt x="20379" y="16762"/>
                </a:cubicBezTo>
                <a:cubicBezTo>
                  <a:pt x="20431" y="16795"/>
                  <a:pt x="20455" y="16816"/>
                  <a:pt x="20466" y="16827"/>
                </a:cubicBezTo>
                <a:cubicBezTo>
                  <a:pt x="20520" y="16881"/>
                  <a:pt x="20610" y="16997"/>
                  <a:pt x="20610" y="17174"/>
                </a:cubicBezTo>
                <a:cubicBezTo>
                  <a:pt x="20610" y="17207"/>
                  <a:pt x="20612" y="17240"/>
                  <a:pt x="20616" y="17273"/>
                </a:cubicBezTo>
                <a:cubicBezTo>
                  <a:pt x="20539" y="18625"/>
                  <a:pt x="18774" y="20618"/>
                  <a:pt x="16445" y="20618"/>
                </a:cubicBezTo>
                <a:moveTo>
                  <a:pt x="21600" y="17174"/>
                </a:moveTo>
                <a:lnTo>
                  <a:pt x="21592" y="17174"/>
                </a:lnTo>
                <a:cubicBezTo>
                  <a:pt x="21592" y="16768"/>
                  <a:pt x="21427" y="16399"/>
                  <a:pt x="21161" y="16133"/>
                </a:cubicBezTo>
                <a:cubicBezTo>
                  <a:pt x="21082" y="16054"/>
                  <a:pt x="20994" y="15988"/>
                  <a:pt x="20899" y="15929"/>
                </a:cubicBezTo>
                <a:lnTo>
                  <a:pt x="16743" y="12697"/>
                </a:lnTo>
                <a:cubicBezTo>
                  <a:pt x="16476" y="12430"/>
                  <a:pt x="16108" y="12265"/>
                  <a:pt x="15701" y="12265"/>
                </a:cubicBezTo>
                <a:cubicBezTo>
                  <a:pt x="15368" y="12265"/>
                  <a:pt x="15065" y="12380"/>
                  <a:pt x="14819" y="12567"/>
                </a:cubicBezTo>
                <a:lnTo>
                  <a:pt x="13659" y="13736"/>
                </a:lnTo>
                <a:lnTo>
                  <a:pt x="13656" y="13733"/>
                </a:lnTo>
                <a:cubicBezTo>
                  <a:pt x="13477" y="13934"/>
                  <a:pt x="13218" y="14063"/>
                  <a:pt x="12928" y="14063"/>
                </a:cubicBezTo>
                <a:cubicBezTo>
                  <a:pt x="12595" y="14063"/>
                  <a:pt x="12303" y="13897"/>
                  <a:pt x="12125" y="13645"/>
                </a:cubicBezTo>
                <a:cubicBezTo>
                  <a:pt x="12119" y="13654"/>
                  <a:pt x="12111" y="13663"/>
                  <a:pt x="12104" y="13674"/>
                </a:cubicBezTo>
                <a:cubicBezTo>
                  <a:pt x="10500" y="12510"/>
                  <a:pt x="9078" y="11108"/>
                  <a:pt x="7916" y="9502"/>
                </a:cubicBezTo>
                <a:cubicBezTo>
                  <a:pt x="7927" y="9495"/>
                  <a:pt x="7937" y="9486"/>
                  <a:pt x="7949" y="9479"/>
                </a:cubicBezTo>
                <a:cubicBezTo>
                  <a:pt x="7693" y="9299"/>
                  <a:pt x="7525" y="9004"/>
                  <a:pt x="7525" y="8668"/>
                </a:cubicBezTo>
                <a:cubicBezTo>
                  <a:pt x="7525" y="8367"/>
                  <a:pt x="7662" y="8101"/>
                  <a:pt x="7873" y="7920"/>
                </a:cubicBezTo>
                <a:lnTo>
                  <a:pt x="7872" y="7918"/>
                </a:lnTo>
                <a:lnTo>
                  <a:pt x="9026" y="6773"/>
                </a:lnTo>
                <a:cubicBezTo>
                  <a:pt x="9213" y="6528"/>
                  <a:pt x="9327" y="6224"/>
                  <a:pt x="9327" y="5891"/>
                </a:cubicBezTo>
                <a:cubicBezTo>
                  <a:pt x="9327" y="5485"/>
                  <a:pt x="9162" y="5116"/>
                  <a:pt x="8896" y="4850"/>
                </a:cubicBezTo>
                <a:lnTo>
                  <a:pt x="5663" y="693"/>
                </a:lnTo>
                <a:cubicBezTo>
                  <a:pt x="5604" y="599"/>
                  <a:pt x="5538" y="510"/>
                  <a:pt x="5459" y="432"/>
                </a:cubicBezTo>
                <a:cubicBezTo>
                  <a:pt x="5193" y="165"/>
                  <a:pt x="4825" y="0"/>
                  <a:pt x="4418" y="0"/>
                </a:cubicBezTo>
                <a:cubicBezTo>
                  <a:pt x="2455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3" y="7373"/>
                </a:lnTo>
                <a:cubicBezTo>
                  <a:pt x="3436" y="13255"/>
                  <a:pt x="8345" y="18164"/>
                  <a:pt x="14228" y="21117"/>
                </a:cubicBezTo>
                <a:lnTo>
                  <a:pt x="14244" y="21101"/>
                </a:lnTo>
                <a:cubicBezTo>
                  <a:pt x="14912" y="21418"/>
                  <a:pt x="15657" y="21600"/>
                  <a:pt x="16445" y="21600"/>
                </a:cubicBezTo>
                <a:cubicBezTo>
                  <a:pt x="19292" y="21600"/>
                  <a:pt x="21600" y="19145"/>
                  <a:pt x="21600" y="17182"/>
                </a:cubicBezTo>
                <a:cubicBezTo>
                  <a:pt x="21600" y="17179"/>
                  <a:pt x="21600" y="17177"/>
                  <a:pt x="21600" y="1717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9" name="Shape 2629">
            <a:extLst>
              <a:ext uri="{FF2B5EF4-FFF2-40B4-BE49-F238E27FC236}">
                <a16:creationId xmlns:a16="http://schemas.microsoft.com/office/drawing/2014/main" id="{BF8D2183-4744-874B-A90A-BE4F10ACE248}"/>
              </a:ext>
            </a:extLst>
          </p:cNvPr>
          <p:cNvSpPr/>
          <p:nvPr userDrawn="1"/>
        </p:nvSpPr>
        <p:spPr>
          <a:xfrm>
            <a:off x="5930618" y="4755174"/>
            <a:ext cx="295096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0" name="Shape 2630">
            <a:extLst>
              <a:ext uri="{FF2B5EF4-FFF2-40B4-BE49-F238E27FC236}">
                <a16:creationId xmlns:a16="http://schemas.microsoft.com/office/drawing/2014/main" id="{741BF10F-871D-164F-B610-8A09ABEC57E0}"/>
              </a:ext>
            </a:extLst>
          </p:cNvPr>
          <p:cNvSpPr/>
          <p:nvPr userDrawn="1"/>
        </p:nvSpPr>
        <p:spPr>
          <a:xfrm>
            <a:off x="7004204" y="4755174"/>
            <a:ext cx="16092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07" y="18651"/>
                </a:moveTo>
                <a:lnTo>
                  <a:pt x="10795" y="12327"/>
                </a:lnTo>
                <a:lnTo>
                  <a:pt x="10781" y="12326"/>
                </a:lnTo>
                <a:cubicBezTo>
                  <a:pt x="10785" y="12307"/>
                  <a:pt x="10800" y="12292"/>
                  <a:pt x="10800" y="12273"/>
                </a:cubicBezTo>
                <a:cubicBezTo>
                  <a:pt x="10800" y="12001"/>
                  <a:pt x="10398" y="11782"/>
                  <a:pt x="9900" y="11782"/>
                </a:cubicBezTo>
                <a:lnTo>
                  <a:pt x="2149" y="11782"/>
                </a:lnTo>
                <a:lnTo>
                  <a:pt x="8749" y="982"/>
                </a:lnTo>
                <a:lnTo>
                  <a:pt x="15850" y="982"/>
                </a:lnTo>
                <a:lnTo>
                  <a:pt x="11436" y="8190"/>
                </a:lnTo>
                <a:lnTo>
                  <a:pt x="11447" y="8192"/>
                </a:lnTo>
                <a:cubicBezTo>
                  <a:pt x="11417" y="8241"/>
                  <a:pt x="11391" y="8291"/>
                  <a:pt x="11391" y="8345"/>
                </a:cubicBezTo>
                <a:cubicBezTo>
                  <a:pt x="11391" y="8617"/>
                  <a:pt x="11794" y="8836"/>
                  <a:pt x="12291" y="8836"/>
                </a:cubicBezTo>
                <a:lnTo>
                  <a:pt x="19195" y="8836"/>
                </a:lnTo>
                <a:cubicBezTo>
                  <a:pt x="19195" y="8836"/>
                  <a:pt x="9507" y="18651"/>
                  <a:pt x="9507" y="18651"/>
                </a:cubicBezTo>
                <a:close/>
                <a:moveTo>
                  <a:pt x="21600" y="8345"/>
                </a:moveTo>
                <a:cubicBezTo>
                  <a:pt x="21600" y="8074"/>
                  <a:pt x="21197" y="7855"/>
                  <a:pt x="20700" y="7855"/>
                </a:cubicBezTo>
                <a:lnTo>
                  <a:pt x="13541" y="7855"/>
                </a:lnTo>
                <a:lnTo>
                  <a:pt x="17954" y="646"/>
                </a:lnTo>
                <a:lnTo>
                  <a:pt x="17944" y="644"/>
                </a:lnTo>
                <a:cubicBezTo>
                  <a:pt x="17974" y="595"/>
                  <a:pt x="18000" y="545"/>
                  <a:pt x="18000" y="491"/>
                </a:cubicBezTo>
                <a:cubicBezTo>
                  <a:pt x="18000" y="220"/>
                  <a:pt x="17598" y="0"/>
                  <a:pt x="17100" y="0"/>
                </a:cubicBezTo>
                <a:lnTo>
                  <a:pt x="8101" y="0"/>
                </a:lnTo>
                <a:cubicBezTo>
                  <a:pt x="7703" y="0"/>
                  <a:pt x="7376" y="143"/>
                  <a:pt x="7257" y="337"/>
                </a:cubicBezTo>
                <a:lnTo>
                  <a:pt x="7246" y="335"/>
                </a:lnTo>
                <a:lnTo>
                  <a:pt x="47" y="12117"/>
                </a:lnTo>
                <a:lnTo>
                  <a:pt x="57" y="12120"/>
                </a:lnTo>
                <a:cubicBezTo>
                  <a:pt x="27" y="12168"/>
                  <a:pt x="0" y="12218"/>
                  <a:pt x="0" y="12273"/>
                </a:cubicBezTo>
                <a:cubicBezTo>
                  <a:pt x="0" y="12544"/>
                  <a:pt x="403" y="12764"/>
                  <a:pt x="900" y="12764"/>
                </a:cubicBezTo>
                <a:lnTo>
                  <a:pt x="8895" y="12764"/>
                </a:lnTo>
                <a:lnTo>
                  <a:pt x="7206" y="21055"/>
                </a:lnTo>
                <a:lnTo>
                  <a:pt x="7220" y="21056"/>
                </a:lnTo>
                <a:cubicBezTo>
                  <a:pt x="7216" y="21074"/>
                  <a:pt x="7200" y="21090"/>
                  <a:pt x="7200" y="21109"/>
                </a:cubicBezTo>
                <a:cubicBezTo>
                  <a:pt x="7200" y="21380"/>
                  <a:pt x="7603" y="21600"/>
                  <a:pt x="8101" y="21600"/>
                </a:cubicBezTo>
                <a:cubicBezTo>
                  <a:pt x="8464" y="21600"/>
                  <a:pt x="8761" y="21480"/>
                  <a:pt x="8900" y="21310"/>
                </a:cubicBezTo>
                <a:lnTo>
                  <a:pt x="8918" y="21315"/>
                </a:lnTo>
                <a:lnTo>
                  <a:pt x="21517" y="8551"/>
                </a:lnTo>
                <a:lnTo>
                  <a:pt x="21513" y="8550"/>
                </a:lnTo>
                <a:cubicBezTo>
                  <a:pt x="21567" y="8487"/>
                  <a:pt x="21600" y="8419"/>
                  <a:pt x="21600" y="83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1" name="Shape 2631">
            <a:extLst>
              <a:ext uri="{FF2B5EF4-FFF2-40B4-BE49-F238E27FC236}">
                <a16:creationId xmlns:a16="http://schemas.microsoft.com/office/drawing/2014/main" id="{796EABE5-FFE5-EF46-B55D-623689AA0A02}"/>
              </a:ext>
            </a:extLst>
          </p:cNvPr>
          <p:cNvSpPr/>
          <p:nvPr userDrawn="1"/>
        </p:nvSpPr>
        <p:spPr>
          <a:xfrm>
            <a:off x="8063590" y="4758025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3600"/>
                </a:moveTo>
                <a:lnTo>
                  <a:pt x="1964" y="3600"/>
                </a:lnTo>
                <a:lnTo>
                  <a:pt x="1964" y="1200"/>
                </a:lnTo>
                <a:lnTo>
                  <a:pt x="19636" y="1200"/>
                </a:lnTo>
                <a:cubicBezTo>
                  <a:pt x="19636" y="1200"/>
                  <a:pt x="19636" y="3600"/>
                  <a:pt x="19636" y="3600"/>
                </a:cubicBezTo>
                <a:close/>
                <a:moveTo>
                  <a:pt x="17182" y="6000"/>
                </a:moveTo>
                <a:lnTo>
                  <a:pt x="17182" y="4800"/>
                </a:lnTo>
                <a:lnTo>
                  <a:pt x="19145" y="4800"/>
                </a:lnTo>
                <a:lnTo>
                  <a:pt x="19145" y="6000"/>
                </a:lnTo>
                <a:cubicBezTo>
                  <a:pt x="19145" y="6662"/>
                  <a:pt x="18705" y="7200"/>
                  <a:pt x="18164" y="7200"/>
                </a:cubicBezTo>
                <a:cubicBezTo>
                  <a:pt x="17621" y="7200"/>
                  <a:pt x="17182" y="6662"/>
                  <a:pt x="17182" y="6000"/>
                </a:cubicBezTo>
                <a:moveTo>
                  <a:pt x="14236" y="6000"/>
                </a:moveTo>
                <a:lnTo>
                  <a:pt x="14236" y="4800"/>
                </a:lnTo>
                <a:lnTo>
                  <a:pt x="16200" y="4800"/>
                </a:lnTo>
                <a:lnTo>
                  <a:pt x="16200" y="6000"/>
                </a:lnTo>
                <a:cubicBezTo>
                  <a:pt x="16200" y="6662"/>
                  <a:pt x="15760" y="7200"/>
                  <a:pt x="15218" y="7200"/>
                </a:cubicBezTo>
                <a:cubicBezTo>
                  <a:pt x="14675" y="7200"/>
                  <a:pt x="14236" y="6662"/>
                  <a:pt x="14236" y="6000"/>
                </a:cubicBezTo>
                <a:moveTo>
                  <a:pt x="11291" y="6000"/>
                </a:moveTo>
                <a:lnTo>
                  <a:pt x="11291" y="4800"/>
                </a:lnTo>
                <a:lnTo>
                  <a:pt x="13255" y="4800"/>
                </a:lnTo>
                <a:lnTo>
                  <a:pt x="13255" y="6000"/>
                </a:lnTo>
                <a:cubicBezTo>
                  <a:pt x="13255" y="6662"/>
                  <a:pt x="12814" y="7200"/>
                  <a:pt x="12273" y="7200"/>
                </a:cubicBezTo>
                <a:cubicBezTo>
                  <a:pt x="11730" y="7200"/>
                  <a:pt x="11291" y="6662"/>
                  <a:pt x="11291" y="6000"/>
                </a:cubicBezTo>
                <a:moveTo>
                  <a:pt x="8345" y="6000"/>
                </a:moveTo>
                <a:lnTo>
                  <a:pt x="8345" y="4800"/>
                </a:lnTo>
                <a:lnTo>
                  <a:pt x="10309" y="4800"/>
                </a:lnTo>
                <a:lnTo>
                  <a:pt x="10309" y="6000"/>
                </a:lnTo>
                <a:cubicBezTo>
                  <a:pt x="10309" y="6662"/>
                  <a:pt x="9869" y="7200"/>
                  <a:pt x="9327" y="7200"/>
                </a:cubicBezTo>
                <a:cubicBezTo>
                  <a:pt x="8785" y="7200"/>
                  <a:pt x="8345" y="6662"/>
                  <a:pt x="8345" y="6000"/>
                </a:cubicBezTo>
                <a:moveTo>
                  <a:pt x="5400" y="6000"/>
                </a:moveTo>
                <a:lnTo>
                  <a:pt x="5400" y="4800"/>
                </a:lnTo>
                <a:lnTo>
                  <a:pt x="7364" y="4800"/>
                </a:lnTo>
                <a:lnTo>
                  <a:pt x="7364" y="6000"/>
                </a:lnTo>
                <a:cubicBezTo>
                  <a:pt x="7364" y="6662"/>
                  <a:pt x="6924" y="7200"/>
                  <a:pt x="6382" y="7200"/>
                </a:cubicBezTo>
                <a:cubicBezTo>
                  <a:pt x="5839" y="7200"/>
                  <a:pt x="5400" y="6662"/>
                  <a:pt x="5400" y="6000"/>
                </a:cubicBezTo>
                <a:moveTo>
                  <a:pt x="2455" y="6000"/>
                </a:moveTo>
                <a:lnTo>
                  <a:pt x="2455" y="4800"/>
                </a:lnTo>
                <a:lnTo>
                  <a:pt x="4418" y="4800"/>
                </a:lnTo>
                <a:lnTo>
                  <a:pt x="4418" y="6000"/>
                </a:lnTo>
                <a:cubicBezTo>
                  <a:pt x="4418" y="6662"/>
                  <a:pt x="3978" y="7200"/>
                  <a:pt x="3436" y="7200"/>
                </a:cubicBezTo>
                <a:cubicBezTo>
                  <a:pt x="2894" y="7200"/>
                  <a:pt x="2455" y="6662"/>
                  <a:pt x="2455" y="6000"/>
                </a:cubicBezTo>
                <a:moveTo>
                  <a:pt x="19636" y="20400"/>
                </a:moveTo>
                <a:lnTo>
                  <a:pt x="12764" y="20400"/>
                </a:lnTo>
                <a:lnTo>
                  <a:pt x="12764" y="13800"/>
                </a:lnTo>
                <a:cubicBezTo>
                  <a:pt x="12764" y="13469"/>
                  <a:pt x="12544" y="13200"/>
                  <a:pt x="12273" y="13200"/>
                </a:cubicBezTo>
                <a:lnTo>
                  <a:pt x="9327" y="13200"/>
                </a:lnTo>
                <a:cubicBezTo>
                  <a:pt x="9056" y="13200"/>
                  <a:pt x="8836" y="13469"/>
                  <a:pt x="8836" y="13800"/>
                </a:cubicBezTo>
                <a:lnTo>
                  <a:pt x="8836" y="20400"/>
                </a:lnTo>
                <a:lnTo>
                  <a:pt x="1964" y="20400"/>
                </a:lnTo>
                <a:lnTo>
                  <a:pt x="1964" y="7573"/>
                </a:lnTo>
                <a:cubicBezTo>
                  <a:pt x="2324" y="8076"/>
                  <a:pt x="2847" y="8400"/>
                  <a:pt x="3436" y="8400"/>
                </a:cubicBezTo>
                <a:cubicBezTo>
                  <a:pt x="4026" y="8400"/>
                  <a:pt x="4549" y="8076"/>
                  <a:pt x="4909" y="7573"/>
                </a:cubicBezTo>
                <a:cubicBezTo>
                  <a:pt x="5269" y="8076"/>
                  <a:pt x="5792" y="8400"/>
                  <a:pt x="6382" y="8400"/>
                </a:cubicBezTo>
                <a:cubicBezTo>
                  <a:pt x="6971" y="8400"/>
                  <a:pt x="7495" y="8076"/>
                  <a:pt x="7855" y="7573"/>
                </a:cubicBezTo>
                <a:cubicBezTo>
                  <a:pt x="8215" y="8076"/>
                  <a:pt x="8738" y="8400"/>
                  <a:pt x="9327" y="8400"/>
                </a:cubicBezTo>
                <a:cubicBezTo>
                  <a:pt x="9917" y="8400"/>
                  <a:pt x="10440" y="8076"/>
                  <a:pt x="10800" y="7573"/>
                </a:cubicBezTo>
                <a:cubicBezTo>
                  <a:pt x="11160" y="8076"/>
                  <a:pt x="11683" y="8400"/>
                  <a:pt x="12273" y="8400"/>
                </a:cubicBezTo>
                <a:cubicBezTo>
                  <a:pt x="12862" y="8400"/>
                  <a:pt x="13385" y="8076"/>
                  <a:pt x="13745" y="7573"/>
                </a:cubicBezTo>
                <a:cubicBezTo>
                  <a:pt x="14105" y="8076"/>
                  <a:pt x="14629" y="8400"/>
                  <a:pt x="15218" y="8400"/>
                </a:cubicBezTo>
                <a:cubicBezTo>
                  <a:pt x="15808" y="8400"/>
                  <a:pt x="16331" y="8076"/>
                  <a:pt x="16691" y="7573"/>
                </a:cubicBezTo>
                <a:cubicBezTo>
                  <a:pt x="17051" y="8076"/>
                  <a:pt x="17574" y="8400"/>
                  <a:pt x="18164" y="8400"/>
                </a:cubicBezTo>
                <a:cubicBezTo>
                  <a:pt x="18753" y="8400"/>
                  <a:pt x="19276" y="8076"/>
                  <a:pt x="19636" y="7573"/>
                </a:cubicBezTo>
                <a:cubicBezTo>
                  <a:pt x="19636" y="7573"/>
                  <a:pt x="19636" y="20400"/>
                  <a:pt x="19636" y="20400"/>
                </a:cubicBezTo>
                <a:close/>
                <a:moveTo>
                  <a:pt x="11782" y="20400"/>
                </a:moveTo>
                <a:lnTo>
                  <a:pt x="9818" y="204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20400"/>
                  <a:pt x="11782" y="20400"/>
                </a:cubicBezTo>
                <a:close/>
                <a:moveTo>
                  <a:pt x="21109" y="20400"/>
                </a:moveTo>
                <a:lnTo>
                  <a:pt x="20618" y="20400"/>
                </a:lnTo>
                <a:lnTo>
                  <a:pt x="20618" y="4800"/>
                </a:lnTo>
                <a:lnTo>
                  <a:pt x="21109" y="4800"/>
                </a:lnTo>
                <a:cubicBezTo>
                  <a:pt x="21380" y="4800"/>
                  <a:pt x="21600" y="4532"/>
                  <a:pt x="21600" y="4200"/>
                </a:cubicBezTo>
                <a:cubicBezTo>
                  <a:pt x="21600" y="3868"/>
                  <a:pt x="21380" y="3600"/>
                  <a:pt x="21109" y="3600"/>
                </a:cubicBezTo>
                <a:lnTo>
                  <a:pt x="20618" y="3600"/>
                </a:lnTo>
                <a:lnTo>
                  <a:pt x="20618" y="1200"/>
                </a:lnTo>
                <a:cubicBezTo>
                  <a:pt x="20618" y="538"/>
                  <a:pt x="20178" y="0"/>
                  <a:pt x="19636" y="0"/>
                </a:cubicBezTo>
                <a:lnTo>
                  <a:pt x="1964" y="0"/>
                </a:lnTo>
                <a:cubicBezTo>
                  <a:pt x="1421" y="0"/>
                  <a:pt x="982" y="538"/>
                  <a:pt x="982" y="1200"/>
                </a:cubicBezTo>
                <a:lnTo>
                  <a:pt x="982" y="3600"/>
                </a:lnTo>
                <a:lnTo>
                  <a:pt x="491" y="3600"/>
                </a:lnTo>
                <a:cubicBezTo>
                  <a:pt x="220" y="3600"/>
                  <a:pt x="0" y="3868"/>
                  <a:pt x="0" y="4200"/>
                </a:cubicBezTo>
                <a:cubicBezTo>
                  <a:pt x="0" y="4532"/>
                  <a:pt x="220" y="4800"/>
                  <a:pt x="491" y="4800"/>
                </a:cubicBezTo>
                <a:lnTo>
                  <a:pt x="982" y="4800"/>
                </a:lnTo>
                <a:lnTo>
                  <a:pt x="982" y="20400"/>
                </a:lnTo>
                <a:lnTo>
                  <a:pt x="491" y="20400"/>
                </a:lnTo>
                <a:cubicBezTo>
                  <a:pt x="220" y="20400"/>
                  <a:pt x="0" y="20669"/>
                  <a:pt x="0" y="21000"/>
                </a:cubicBez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cubicBezTo>
                  <a:pt x="21600" y="20669"/>
                  <a:pt x="21380" y="20400"/>
                  <a:pt x="21109" y="20400"/>
                </a:cubicBezTo>
                <a:moveTo>
                  <a:pt x="16691" y="16800"/>
                </a:moveTo>
                <a:lnTo>
                  <a:pt x="14727" y="16800"/>
                </a:lnTo>
                <a:lnTo>
                  <a:pt x="14727" y="14400"/>
                </a:lnTo>
                <a:lnTo>
                  <a:pt x="16691" y="14400"/>
                </a:lnTo>
                <a:cubicBezTo>
                  <a:pt x="16691" y="14400"/>
                  <a:pt x="16691" y="16800"/>
                  <a:pt x="16691" y="16800"/>
                </a:cubicBezTo>
                <a:close/>
                <a:moveTo>
                  <a:pt x="17182" y="13200"/>
                </a:moveTo>
                <a:lnTo>
                  <a:pt x="14236" y="13200"/>
                </a:lnTo>
                <a:cubicBezTo>
                  <a:pt x="13965" y="13200"/>
                  <a:pt x="13745" y="13469"/>
                  <a:pt x="13745" y="13800"/>
                </a:cubicBezTo>
                <a:lnTo>
                  <a:pt x="13745" y="17400"/>
                </a:lnTo>
                <a:cubicBezTo>
                  <a:pt x="13745" y="17732"/>
                  <a:pt x="13965" y="18000"/>
                  <a:pt x="14236" y="18000"/>
                </a:cubicBezTo>
                <a:lnTo>
                  <a:pt x="17182" y="18000"/>
                </a:lnTo>
                <a:cubicBezTo>
                  <a:pt x="17453" y="18000"/>
                  <a:pt x="17673" y="17732"/>
                  <a:pt x="17673" y="17400"/>
                </a:cubicBezTo>
                <a:lnTo>
                  <a:pt x="17673" y="13800"/>
                </a:lnTo>
                <a:cubicBezTo>
                  <a:pt x="17673" y="13469"/>
                  <a:pt x="17453" y="13200"/>
                  <a:pt x="17182" y="13200"/>
                </a:cubicBezTo>
                <a:moveTo>
                  <a:pt x="6873" y="16800"/>
                </a:moveTo>
                <a:lnTo>
                  <a:pt x="4909" y="16800"/>
                </a:lnTo>
                <a:lnTo>
                  <a:pt x="4909" y="14400"/>
                </a:lnTo>
                <a:lnTo>
                  <a:pt x="6873" y="14400"/>
                </a:lnTo>
                <a:cubicBezTo>
                  <a:pt x="6873" y="14400"/>
                  <a:pt x="6873" y="16800"/>
                  <a:pt x="6873" y="16800"/>
                </a:cubicBezTo>
                <a:close/>
                <a:moveTo>
                  <a:pt x="7364" y="13200"/>
                </a:moveTo>
                <a:lnTo>
                  <a:pt x="4418" y="13200"/>
                </a:lnTo>
                <a:cubicBezTo>
                  <a:pt x="4147" y="13200"/>
                  <a:pt x="3927" y="13469"/>
                  <a:pt x="3927" y="13800"/>
                </a:cubicBezTo>
                <a:lnTo>
                  <a:pt x="3927" y="17400"/>
                </a:lnTo>
                <a:cubicBezTo>
                  <a:pt x="3927" y="17732"/>
                  <a:pt x="4147" y="18000"/>
                  <a:pt x="4418" y="18000"/>
                </a:cubicBezTo>
                <a:lnTo>
                  <a:pt x="7364" y="18000"/>
                </a:lnTo>
                <a:cubicBezTo>
                  <a:pt x="7635" y="18000"/>
                  <a:pt x="7855" y="17732"/>
                  <a:pt x="7855" y="17400"/>
                </a:cubicBezTo>
                <a:lnTo>
                  <a:pt x="7855" y="13800"/>
                </a:lnTo>
                <a:cubicBezTo>
                  <a:pt x="7855" y="13469"/>
                  <a:pt x="7635" y="13200"/>
                  <a:pt x="7364" y="13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2" name="Shape 2632">
            <a:extLst>
              <a:ext uri="{FF2B5EF4-FFF2-40B4-BE49-F238E27FC236}">
                <a16:creationId xmlns:a16="http://schemas.microsoft.com/office/drawing/2014/main" id="{C48DDFB3-CA0D-8542-A333-B0487ABF0E07}"/>
              </a:ext>
            </a:extLst>
          </p:cNvPr>
          <p:cNvSpPr/>
          <p:nvPr userDrawn="1"/>
        </p:nvSpPr>
        <p:spPr>
          <a:xfrm>
            <a:off x="9132964" y="4755175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7"/>
                  <a:pt x="6746" y="15709"/>
                  <a:pt x="10800" y="15709"/>
                </a:cubicBezTo>
                <a:cubicBezTo>
                  <a:pt x="14856" y="15709"/>
                  <a:pt x="18345" y="14966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39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39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6"/>
                  <a:pt x="11462" y="2945"/>
                  <a:pt x="10800" y="2945"/>
                </a:cubicBezTo>
                <a:cubicBezTo>
                  <a:pt x="10138" y="2945"/>
                  <a:pt x="9600" y="2506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3" name="Shape 2633">
            <a:extLst>
              <a:ext uri="{FF2B5EF4-FFF2-40B4-BE49-F238E27FC236}">
                <a16:creationId xmlns:a16="http://schemas.microsoft.com/office/drawing/2014/main" id="{4C328EEA-C356-484B-B2BC-59358BE713B4}"/>
              </a:ext>
            </a:extLst>
          </p:cNvPr>
          <p:cNvSpPr/>
          <p:nvPr userDrawn="1"/>
        </p:nvSpPr>
        <p:spPr>
          <a:xfrm>
            <a:off x="10196634" y="4755174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4" name="Shape 2634">
            <a:extLst>
              <a:ext uri="{FF2B5EF4-FFF2-40B4-BE49-F238E27FC236}">
                <a16:creationId xmlns:a16="http://schemas.microsoft.com/office/drawing/2014/main" id="{06F6C47B-DFB8-5D40-8982-F782B09AD75E}"/>
              </a:ext>
            </a:extLst>
          </p:cNvPr>
          <p:cNvSpPr/>
          <p:nvPr userDrawn="1"/>
        </p:nvSpPr>
        <p:spPr>
          <a:xfrm>
            <a:off x="11263156" y="4755174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79" y="7008"/>
                </a:moveTo>
                <a:cubicBezTo>
                  <a:pt x="20006" y="12260"/>
                  <a:pt x="12624" y="19436"/>
                  <a:pt x="10800" y="20538"/>
                </a:cubicBezTo>
                <a:cubicBezTo>
                  <a:pt x="8976" y="19436"/>
                  <a:pt x="1594" y="12260"/>
                  <a:pt x="1021" y="7001"/>
                </a:cubicBezTo>
                <a:cubicBezTo>
                  <a:pt x="1021" y="7001"/>
                  <a:pt x="982" y="6718"/>
                  <a:pt x="982" y="6382"/>
                </a:cubicBezTo>
                <a:cubicBezTo>
                  <a:pt x="982" y="3404"/>
                  <a:pt x="3404" y="982"/>
                  <a:pt x="6382" y="982"/>
                </a:cubicBezTo>
                <a:cubicBezTo>
                  <a:pt x="7780" y="982"/>
                  <a:pt x="9107" y="1518"/>
                  <a:pt x="10120" y="2491"/>
                </a:cubicBezTo>
                <a:lnTo>
                  <a:pt x="10800" y="3145"/>
                </a:lnTo>
                <a:lnTo>
                  <a:pt x="11480" y="2491"/>
                </a:lnTo>
                <a:cubicBezTo>
                  <a:pt x="12493" y="1518"/>
                  <a:pt x="13820" y="982"/>
                  <a:pt x="15218" y="982"/>
                </a:cubicBezTo>
                <a:cubicBezTo>
                  <a:pt x="18196" y="982"/>
                  <a:pt x="20618" y="3404"/>
                  <a:pt x="20618" y="6382"/>
                </a:cubicBezTo>
                <a:cubicBezTo>
                  <a:pt x="20618" y="6725"/>
                  <a:pt x="20579" y="7008"/>
                  <a:pt x="20579" y="7008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1"/>
                  <a:pt x="10800" y="1784"/>
                </a:cubicBezTo>
                <a:cubicBezTo>
                  <a:pt x="9653" y="681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5" name="Shape 2934">
            <a:extLst>
              <a:ext uri="{FF2B5EF4-FFF2-40B4-BE49-F238E27FC236}">
                <a16:creationId xmlns:a16="http://schemas.microsoft.com/office/drawing/2014/main" id="{1E5B42FC-0777-144D-898C-39DF38345B7D}"/>
              </a:ext>
            </a:extLst>
          </p:cNvPr>
          <p:cNvSpPr/>
          <p:nvPr userDrawn="1"/>
        </p:nvSpPr>
        <p:spPr>
          <a:xfrm>
            <a:off x="1672590" y="5628749"/>
            <a:ext cx="210701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8563" y="10800"/>
                  <a:pt x="6750" y="9481"/>
                  <a:pt x="6750" y="7855"/>
                </a:cubicBezTo>
                <a:cubicBezTo>
                  <a:pt x="6750" y="6228"/>
                  <a:pt x="8563" y="4909"/>
                  <a:pt x="10800" y="4909"/>
                </a:cubicBezTo>
                <a:cubicBezTo>
                  <a:pt x="13037" y="4909"/>
                  <a:pt x="14850" y="6228"/>
                  <a:pt x="14850" y="7855"/>
                </a:cubicBezTo>
                <a:cubicBezTo>
                  <a:pt x="14850" y="9481"/>
                  <a:pt x="13037" y="10800"/>
                  <a:pt x="10800" y="10800"/>
                </a:cubicBezTo>
                <a:moveTo>
                  <a:pt x="10800" y="3927"/>
                </a:moveTo>
                <a:cubicBezTo>
                  <a:pt x="7817" y="3927"/>
                  <a:pt x="5400" y="5686"/>
                  <a:pt x="5400" y="7855"/>
                </a:cubicBezTo>
                <a:cubicBezTo>
                  <a:pt x="5400" y="10023"/>
                  <a:pt x="7817" y="11782"/>
                  <a:pt x="10800" y="11782"/>
                </a:cubicBezTo>
                <a:cubicBezTo>
                  <a:pt x="13783" y="11782"/>
                  <a:pt x="16200" y="10023"/>
                  <a:pt x="16200" y="7855"/>
                </a:cubicBezTo>
                <a:cubicBezTo>
                  <a:pt x="16200" y="5686"/>
                  <a:pt x="13783" y="3927"/>
                  <a:pt x="10800" y="3927"/>
                </a:cubicBezTo>
                <a:moveTo>
                  <a:pt x="10800" y="20127"/>
                </a:moveTo>
                <a:cubicBezTo>
                  <a:pt x="10800" y="20127"/>
                  <a:pt x="1350" y="13745"/>
                  <a:pt x="1350" y="7855"/>
                </a:cubicBezTo>
                <a:cubicBezTo>
                  <a:pt x="1350" y="4059"/>
                  <a:pt x="5581" y="982"/>
                  <a:pt x="10800" y="982"/>
                </a:cubicBezTo>
                <a:cubicBezTo>
                  <a:pt x="16019" y="982"/>
                  <a:pt x="20250" y="4059"/>
                  <a:pt x="20250" y="7855"/>
                </a:cubicBezTo>
                <a:cubicBezTo>
                  <a:pt x="20250" y="13745"/>
                  <a:pt x="10800" y="20127"/>
                  <a:pt x="10800" y="20127"/>
                </a:cubicBezTo>
                <a:moveTo>
                  <a:pt x="10800" y="0"/>
                </a:moveTo>
                <a:cubicBezTo>
                  <a:pt x="4836" y="0"/>
                  <a:pt x="0" y="3517"/>
                  <a:pt x="0" y="7855"/>
                </a:cubicBezTo>
                <a:cubicBezTo>
                  <a:pt x="0" y="14236"/>
                  <a:pt x="10800" y="21600"/>
                  <a:pt x="10800" y="21600"/>
                </a:cubicBezTo>
                <a:cubicBezTo>
                  <a:pt x="10800" y="21600"/>
                  <a:pt x="21600" y="14236"/>
                  <a:pt x="21600" y="7855"/>
                </a:cubicBezTo>
                <a:cubicBezTo>
                  <a:pt x="21600" y="3517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6" name="Shape 2935">
            <a:extLst>
              <a:ext uri="{FF2B5EF4-FFF2-40B4-BE49-F238E27FC236}">
                <a16:creationId xmlns:a16="http://schemas.microsoft.com/office/drawing/2014/main" id="{CCCC55C9-8E8C-B04F-8952-A361610A421E}"/>
              </a:ext>
            </a:extLst>
          </p:cNvPr>
          <p:cNvSpPr/>
          <p:nvPr userDrawn="1"/>
        </p:nvSpPr>
        <p:spPr>
          <a:xfrm>
            <a:off x="2736083" y="5628593"/>
            <a:ext cx="289505" cy="289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1600" extrusionOk="0">
                <a:moveTo>
                  <a:pt x="6365" y="15409"/>
                </a:moveTo>
                <a:cubicBezTo>
                  <a:pt x="5782" y="14888"/>
                  <a:pt x="4858" y="14006"/>
                  <a:pt x="3935" y="12895"/>
                </a:cubicBezTo>
                <a:cubicBezTo>
                  <a:pt x="2587" y="11273"/>
                  <a:pt x="979" y="8835"/>
                  <a:pt x="979" y="6430"/>
                </a:cubicBezTo>
                <a:cubicBezTo>
                  <a:pt x="979" y="3427"/>
                  <a:pt x="3396" y="982"/>
                  <a:pt x="6366" y="982"/>
                </a:cubicBezTo>
                <a:cubicBezTo>
                  <a:pt x="9336" y="982"/>
                  <a:pt x="11752" y="3427"/>
                  <a:pt x="11752" y="6430"/>
                </a:cubicBezTo>
                <a:cubicBezTo>
                  <a:pt x="11752" y="10208"/>
                  <a:pt x="7888" y="14044"/>
                  <a:pt x="6365" y="15409"/>
                </a:cubicBezTo>
                <a:moveTo>
                  <a:pt x="6366" y="0"/>
                </a:moveTo>
                <a:cubicBezTo>
                  <a:pt x="2850" y="0"/>
                  <a:pt x="0" y="2879"/>
                  <a:pt x="0" y="6430"/>
                </a:cubicBezTo>
                <a:cubicBezTo>
                  <a:pt x="0" y="11655"/>
                  <a:pt x="6366" y="16701"/>
                  <a:pt x="6366" y="16701"/>
                </a:cubicBezTo>
                <a:cubicBezTo>
                  <a:pt x="6366" y="16701"/>
                  <a:pt x="12732" y="11655"/>
                  <a:pt x="12732" y="6430"/>
                </a:cubicBezTo>
                <a:cubicBezTo>
                  <a:pt x="12732" y="2879"/>
                  <a:pt x="9882" y="0"/>
                  <a:pt x="6366" y="0"/>
                </a:cubicBezTo>
                <a:moveTo>
                  <a:pt x="17357" y="19604"/>
                </a:moveTo>
                <a:cubicBezTo>
                  <a:pt x="17127" y="19764"/>
                  <a:pt x="16856" y="19909"/>
                  <a:pt x="16554" y="20033"/>
                </a:cubicBezTo>
                <a:cubicBezTo>
                  <a:pt x="16304" y="20137"/>
                  <a:pt x="16185" y="20424"/>
                  <a:pt x="16288" y="20675"/>
                </a:cubicBezTo>
                <a:cubicBezTo>
                  <a:pt x="16365" y="20865"/>
                  <a:pt x="16548" y="20979"/>
                  <a:pt x="16740" y="20979"/>
                </a:cubicBezTo>
                <a:cubicBezTo>
                  <a:pt x="16802" y="20979"/>
                  <a:pt x="16866" y="20967"/>
                  <a:pt x="16926" y="20942"/>
                </a:cubicBezTo>
                <a:cubicBezTo>
                  <a:pt x="17294" y="20790"/>
                  <a:pt x="17627" y="20611"/>
                  <a:pt x="17915" y="20411"/>
                </a:cubicBezTo>
                <a:cubicBezTo>
                  <a:pt x="18138" y="20256"/>
                  <a:pt x="18193" y="19950"/>
                  <a:pt x="18039" y="19727"/>
                </a:cubicBezTo>
                <a:cubicBezTo>
                  <a:pt x="17885" y="19505"/>
                  <a:pt x="17579" y="19449"/>
                  <a:pt x="17357" y="19604"/>
                </a:cubicBezTo>
                <a:moveTo>
                  <a:pt x="16249" y="13042"/>
                </a:moveTo>
                <a:cubicBezTo>
                  <a:pt x="16109" y="12790"/>
                  <a:pt x="16024" y="12529"/>
                  <a:pt x="15995" y="12265"/>
                </a:cubicBezTo>
                <a:cubicBezTo>
                  <a:pt x="15966" y="11995"/>
                  <a:pt x="15731" y="11801"/>
                  <a:pt x="15456" y="11829"/>
                </a:cubicBezTo>
                <a:cubicBezTo>
                  <a:pt x="15187" y="11859"/>
                  <a:pt x="14992" y="12100"/>
                  <a:pt x="15022" y="12370"/>
                </a:cubicBezTo>
                <a:cubicBezTo>
                  <a:pt x="15064" y="12767"/>
                  <a:pt x="15190" y="13154"/>
                  <a:pt x="15395" y="13522"/>
                </a:cubicBezTo>
                <a:cubicBezTo>
                  <a:pt x="15484" y="13682"/>
                  <a:pt x="15651" y="13773"/>
                  <a:pt x="15822" y="13773"/>
                </a:cubicBezTo>
                <a:cubicBezTo>
                  <a:pt x="15904" y="13773"/>
                  <a:pt x="15985" y="13753"/>
                  <a:pt x="16061" y="13710"/>
                </a:cubicBezTo>
                <a:cubicBezTo>
                  <a:pt x="16297" y="13578"/>
                  <a:pt x="16382" y="13279"/>
                  <a:pt x="16249" y="13042"/>
                </a:cubicBezTo>
                <a:moveTo>
                  <a:pt x="18249" y="15254"/>
                </a:moveTo>
                <a:cubicBezTo>
                  <a:pt x="18041" y="14981"/>
                  <a:pt x="17803" y="14708"/>
                  <a:pt x="17538" y="14439"/>
                </a:cubicBezTo>
                <a:cubicBezTo>
                  <a:pt x="17349" y="14246"/>
                  <a:pt x="17039" y="14244"/>
                  <a:pt x="16845" y="14434"/>
                </a:cubicBezTo>
                <a:cubicBezTo>
                  <a:pt x="16653" y="14624"/>
                  <a:pt x="16651" y="14935"/>
                  <a:pt x="16841" y="15129"/>
                </a:cubicBezTo>
                <a:cubicBezTo>
                  <a:pt x="17076" y="15368"/>
                  <a:pt x="17288" y="15612"/>
                  <a:pt x="17471" y="15851"/>
                </a:cubicBezTo>
                <a:cubicBezTo>
                  <a:pt x="17568" y="15977"/>
                  <a:pt x="17713" y="16043"/>
                  <a:pt x="17860" y="16043"/>
                </a:cubicBezTo>
                <a:cubicBezTo>
                  <a:pt x="17964" y="16043"/>
                  <a:pt x="18068" y="16011"/>
                  <a:pt x="18157" y="15942"/>
                </a:cubicBezTo>
                <a:cubicBezTo>
                  <a:pt x="18373" y="15777"/>
                  <a:pt x="18413" y="15469"/>
                  <a:pt x="18249" y="15254"/>
                </a:cubicBezTo>
                <a:moveTo>
                  <a:pt x="21476" y="5928"/>
                </a:moveTo>
                <a:cubicBezTo>
                  <a:pt x="21352" y="5687"/>
                  <a:pt x="21057" y="5592"/>
                  <a:pt x="20817" y="5717"/>
                </a:cubicBezTo>
                <a:cubicBezTo>
                  <a:pt x="20817" y="5717"/>
                  <a:pt x="20650" y="5803"/>
                  <a:pt x="20371" y="5962"/>
                </a:cubicBezTo>
                <a:cubicBezTo>
                  <a:pt x="20136" y="6096"/>
                  <a:pt x="20054" y="6396"/>
                  <a:pt x="20188" y="6632"/>
                </a:cubicBezTo>
                <a:cubicBezTo>
                  <a:pt x="20278" y="6791"/>
                  <a:pt x="20444" y="6880"/>
                  <a:pt x="20614" y="6880"/>
                </a:cubicBezTo>
                <a:cubicBezTo>
                  <a:pt x="20697" y="6880"/>
                  <a:pt x="20780" y="6859"/>
                  <a:pt x="20856" y="6815"/>
                </a:cubicBezTo>
                <a:cubicBezTo>
                  <a:pt x="21108" y="6672"/>
                  <a:pt x="21261" y="6592"/>
                  <a:pt x="21265" y="6590"/>
                </a:cubicBezTo>
                <a:cubicBezTo>
                  <a:pt x="21506" y="6466"/>
                  <a:pt x="21600" y="6170"/>
                  <a:pt x="21476" y="5928"/>
                </a:cubicBezTo>
                <a:moveTo>
                  <a:pt x="18659" y="16886"/>
                </a:moveTo>
                <a:cubicBezTo>
                  <a:pt x="18395" y="16941"/>
                  <a:pt x="18225" y="17201"/>
                  <a:pt x="18280" y="17467"/>
                </a:cubicBezTo>
                <a:cubicBezTo>
                  <a:pt x="18312" y="17625"/>
                  <a:pt x="18330" y="17781"/>
                  <a:pt x="18330" y="17929"/>
                </a:cubicBezTo>
                <a:cubicBezTo>
                  <a:pt x="18330" y="18050"/>
                  <a:pt x="18318" y="18171"/>
                  <a:pt x="18296" y="18287"/>
                </a:cubicBezTo>
                <a:cubicBezTo>
                  <a:pt x="18244" y="18554"/>
                  <a:pt x="18418" y="18811"/>
                  <a:pt x="18683" y="18862"/>
                </a:cubicBezTo>
                <a:cubicBezTo>
                  <a:pt x="18715" y="18869"/>
                  <a:pt x="18746" y="18871"/>
                  <a:pt x="18777" y="18871"/>
                </a:cubicBezTo>
                <a:cubicBezTo>
                  <a:pt x="19007" y="18871"/>
                  <a:pt x="19212" y="18708"/>
                  <a:pt x="19257" y="18473"/>
                </a:cubicBezTo>
                <a:cubicBezTo>
                  <a:pt x="19292" y="18296"/>
                  <a:pt x="19309" y="18114"/>
                  <a:pt x="19309" y="17929"/>
                </a:cubicBezTo>
                <a:cubicBezTo>
                  <a:pt x="19309" y="17715"/>
                  <a:pt x="19285" y="17492"/>
                  <a:pt x="19239" y="17267"/>
                </a:cubicBezTo>
                <a:cubicBezTo>
                  <a:pt x="19183" y="17001"/>
                  <a:pt x="18923" y="16832"/>
                  <a:pt x="18659" y="16886"/>
                </a:cubicBezTo>
                <a:moveTo>
                  <a:pt x="18590" y="7106"/>
                </a:moveTo>
                <a:cubicBezTo>
                  <a:pt x="18317" y="7303"/>
                  <a:pt x="18035" y="7518"/>
                  <a:pt x="17756" y="7745"/>
                </a:cubicBezTo>
                <a:cubicBezTo>
                  <a:pt x="17546" y="7917"/>
                  <a:pt x="17515" y="8226"/>
                  <a:pt x="17686" y="8436"/>
                </a:cubicBezTo>
                <a:cubicBezTo>
                  <a:pt x="17783" y="8556"/>
                  <a:pt x="17924" y="8617"/>
                  <a:pt x="18066" y="8617"/>
                </a:cubicBezTo>
                <a:cubicBezTo>
                  <a:pt x="18174" y="8617"/>
                  <a:pt x="18284" y="8581"/>
                  <a:pt x="18374" y="8507"/>
                </a:cubicBezTo>
                <a:cubicBezTo>
                  <a:pt x="18637" y="8292"/>
                  <a:pt x="18903" y="8090"/>
                  <a:pt x="19161" y="7905"/>
                </a:cubicBezTo>
                <a:cubicBezTo>
                  <a:pt x="19380" y="7747"/>
                  <a:pt x="19431" y="7440"/>
                  <a:pt x="19273" y="7220"/>
                </a:cubicBezTo>
                <a:cubicBezTo>
                  <a:pt x="19116" y="6999"/>
                  <a:pt x="18810" y="6949"/>
                  <a:pt x="18590" y="7106"/>
                </a:cubicBezTo>
                <a:moveTo>
                  <a:pt x="14704" y="20512"/>
                </a:moveTo>
                <a:cubicBezTo>
                  <a:pt x="14393" y="20556"/>
                  <a:pt x="14065" y="20590"/>
                  <a:pt x="13729" y="20611"/>
                </a:cubicBezTo>
                <a:cubicBezTo>
                  <a:pt x="13459" y="20629"/>
                  <a:pt x="13254" y="20863"/>
                  <a:pt x="13272" y="21134"/>
                </a:cubicBezTo>
                <a:cubicBezTo>
                  <a:pt x="13289" y="21394"/>
                  <a:pt x="13504" y="21593"/>
                  <a:pt x="13760" y="21593"/>
                </a:cubicBezTo>
                <a:cubicBezTo>
                  <a:pt x="13771" y="21593"/>
                  <a:pt x="13781" y="21592"/>
                  <a:pt x="13792" y="21592"/>
                </a:cubicBezTo>
                <a:cubicBezTo>
                  <a:pt x="14152" y="21568"/>
                  <a:pt x="14506" y="21533"/>
                  <a:pt x="14842" y="21485"/>
                </a:cubicBezTo>
                <a:cubicBezTo>
                  <a:pt x="15110" y="21447"/>
                  <a:pt x="15296" y="21198"/>
                  <a:pt x="15258" y="20929"/>
                </a:cubicBezTo>
                <a:cubicBezTo>
                  <a:pt x="15220" y="20661"/>
                  <a:pt x="14973" y="20472"/>
                  <a:pt x="14704" y="20512"/>
                </a:cubicBezTo>
                <a:moveTo>
                  <a:pt x="8893" y="20109"/>
                </a:moveTo>
                <a:cubicBezTo>
                  <a:pt x="8582" y="19997"/>
                  <a:pt x="8299" y="19866"/>
                  <a:pt x="8052" y="19721"/>
                </a:cubicBezTo>
                <a:cubicBezTo>
                  <a:pt x="7818" y="19582"/>
                  <a:pt x="7519" y="19663"/>
                  <a:pt x="7382" y="19896"/>
                </a:cubicBezTo>
                <a:cubicBezTo>
                  <a:pt x="7244" y="20130"/>
                  <a:pt x="7323" y="20432"/>
                  <a:pt x="7556" y="20568"/>
                </a:cubicBezTo>
                <a:cubicBezTo>
                  <a:pt x="7856" y="20744"/>
                  <a:pt x="8194" y="20901"/>
                  <a:pt x="8562" y="21034"/>
                </a:cubicBezTo>
                <a:cubicBezTo>
                  <a:pt x="8617" y="21053"/>
                  <a:pt x="8672" y="21062"/>
                  <a:pt x="8728" y="21062"/>
                </a:cubicBezTo>
                <a:cubicBezTo>
                  <a:pt x="8928" y="21062"/>
                  <a:pt x="9117" y="20938"/>
                  <a:pt x="9189" y="20737"/>
                </a:cubicBezTo>
                <a:cubicBezTo>
                  <a:pt x="9280" y="20482"/>
                  <a:pt x="9148" y="20200"/>
                  <a:pt x="8893" y="20109"/>
                </a:cubicBezTo>
                <a:moveTo>
                  <a:pt x="11751" y="20618"/>
                </a:moveTo>
                <a:cubicBezTo>
                  <a:pt x="11412" y="20600"/>
                  <a:pt x="11082" y="20572"/>
                  <a:pt x="10771" y="20533"/>
                </a:cubicBezTo>
                <a:cubicBezTo>
                  <a:pt x="10502" y="20493"/>
                  <a:pt x="10258" y="20690"/>
                  <a:pt x="10225" y="20959"/>
                </a:cubicBezTo>
                <a:cubicBezTo>
                  <a:pt x="10191" y="21229"/>
                  <a:pt x="10382" y="21474"/>
                  <a:pt x="10650" y="21507"/>
                </a:cubicBezTo>
                <a:cubicBezTo>
                  <a:pt x="10984" y="21549"/>
                  <a:pt x="11337" y="21580"/>
                  <a:pt x="11699" y="21600"/>
                </a:cubicBezTo>
                <a:cubicBezTo>
                  <a:pt x="11708" y="21600"/>
                  <a:pt x="11716" y="21600"/>
                  <a:pt x="11725" y="21600"/>
                </a:cubicBezTo>
                <a:cubicBezTo>
                  <a:pt x="11984" y="21600"/>
                  <a:pt x="12200" y="21397"/>
                  <a:pt x="12214" y="21135"/>
                </a:cubicBezTo>
                <a:cubicBezTo>
                  <a:pt x="12228" y="20863"/>
                  <a:pt x="12021" y="20632"/>
                  <a:pt x="11751" y="20618"/>
                </a:cubicBezTo>
                <a:moveTo>
                  <a:pt x="6840" y="18180"/>
                </a:moveTo>
                <a:cubicBezTo>
                  <a:pt x="6836" y="17912"/>
                  <a:pt x="6619" y="17696"/>
                  <a:pt x="6351" y="17696"/>
                </a:cubicBezTo>
                <a:cubicBezTo>
                  <a:pt x="6080" y="17696"/>
                  <a:pt x="5861" y="17916"/>
                  <a:pt x="5861" y="18188"/>
                </a:cubicBezTo>
                <a:cubicBezTo>
                  <a:pt x="5861" y="18234"/>
                  <a:pt x="5867" y="18484"/>
                  <a:pt x="5997" y="18834"/>
                </a:cubicBezTo>
                <a:cubicBezTo>
                  <a:pt x="6070" y="19033"/>
                  <a:pt x="6257" y="19155"/>
                  <a:pt x="6456" y="19155"/>
                </a:cubicBezTo>
                <a:cubicBezTo>
                  <a:pt x="6512" y="19155"/>
                  <a:pt x="6570" y="19145"/>
                  <a:pt x="6626" y="19124"/>
                </a:cubicBezTo>
                <a:cubicBezTo>
                  <a:pt x="6880" y="19030"/>
                  <a:pt x="7009" y="18748"/>
                  <a:pt x="6915" y="18493"/>
                </a:cubicBezTo>
                <a:cubicBezTo>
                  <a:pt x="6849" y="18314"/>
                  <a:pt x="6841" y="18191"/>
                  <a:pt x="6840" y="18180"/>
                </a:cubicBezTo>
                <a:moveTo>
                  <a:pt x="15760" y="10798"/>
                </a:moveTo>
                <a:cubicBezTo>
                  <a:pt x="15838" y="10844"/>
                  <a:pt x="15924" y="10866"/>
                  <a:pt x="16008" y="10866"/>
                </a:cubicBezTo>
                <a:cubicBezTo>
                  <a:pt x="16176" y="10866"/>
                  <a:pt x="16339" y="10780"/>
                  <a:pt x="16431" y="10625"/>
                </a:cubicBezTo>
                <a:cubicBezTo>
                  <a:pt x="16577" y="10376"/>
                  <a:pt x="16761" y="10120"/>
                  <a:pt x="16977" y="9861"/>
                </a:cubicBezTo>
                <a:cubicBezTo>
                  <a:pt x="17151" y="9653"/>
                  <a:pt x="17124" y="9343"/>
                  <a:pt x="16917" y="9169"/>
                </a:cubicBezTo>
                <a:cubicBezTo>
                  <a:pt x="16709" y="8994"/>
                  <a:pt x="16400" y="9022"/>
                  <a:pt x="16227" y="9230"/>
                </a:cubicBezTo>
                <a:cubicBezTo>
                  <a:pt x="15976" y="9529"/>
                  <a:pt x="15761" y="9832"/>
                  <a:pt x="15587" y="10125"/>
                </a:cubicBezTo>
                <a:cubicBezTo>
                  <a:pt x="15450" y="10359"/>
                  <a:pt x="15527" y="10659"/>
                  <a:pt x="15760" y="10798"/>
                </a:cubicBezTo>
                <a:moveTo>
                  <a:pt x="6366" y="8841"/>
                </a:moveTo>
                <a:cubicBezTo>
                  <a:pt x="5014" y="8841"/>
                  <a:pt x="3917" y="7741"/>
                  <a:pt x="3917" y="6384"/>
                </a:cubicBezTo>
                <a:cubicBezTo>
                  <a:pt x="3917" y="5027"/>
                  <a:pt x="5014" y="3927"/>
                  <a:pt x="6366" y="3927"/>
                </a:cubicBezTo>
                <a:cubicBezTo>
                  <a:pt x="7719" y="3927"/>
                  <a:pt x="8814" y="5027"/>
                  <a:pt x="8814" y="6384"/>
                </a:cubicBezTo>
                <a:cubicBezTo>
                  <a:pt x="8814" y="7741"/>
                  <a:pt x="7719" y="8841"/>
                  <a:pt x="6366" y="8841"/>
                </a:cubicBezTo>
                <a:moveTo>
                  <a:pt x="6366" y="2955"/>
                </a:moveTo>
                <a:cubicBezTo>
                  <a:pt x="4473" y="2955"/>
                  <a:pt x="2938" y="4494"/>
                  <a:pt x="2938" y="6392"/>
                </a:cubicBezTo>
                <a:cubicBezTo>
                  <a:pt x="2938" y="8291"/>
                  <a:pt x="4473" y="9831"/>
                  <a:pt x="6366" y="9831"/>
                </a:cubicBezTo>
                <a:cubicBezTo>
                  <a:pt x="8259" y="9831"/>
                  <a:pt x="9794" y="8291"/>
                  <a:pt x="9794" y="6392"/>
                </a:cubicBezTo>
                <a:cubicBezTo>
                  <a:pt x="9794" y="4494"/>
                  <a:pt x="8259" y="2955"/>
                  <a:pt x="6366" y="29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7" name="Shape 2936">
            <a:extLst>
              <a:ext uri="{FF2B5EF4-FFF2-40B4-BE49-F238E27FC236}">
                <a16:creationId xmlns:a16="http://schemas.microsoft.com/office/drawing/2014/main" id="{98A19F98-89C8-F246-9691-F1CDBCA4D35F}"/>
              </a:ext>
            </a:extLst>
          </p:cNvPr>
          <p:cNvSpPr/>
          <p:nvPr userDrawn="1"/>
        </p:nvSpPr>
        <p:spPr>
          <a:xfrm>
            <a:off x="3808466" y="5628749"/>
            <a:ext cx="131689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964"/>
                </a:moveTo>
                <a:cubicBezTo>
                  <a:pt x="10800" y="1964"/>
                  <a:pt x="4320" y="1964"/>
                  <a:pt x="4320" y="4909"/>
                </a:cubicBezTo>
                <a:cubicBezTo>
                  <a:pt x="4320" y="5180"/>
                  <a:pt x="4804" y="5400"/>
                  <a:pt x="5400" y="5400"/>
                </a:cubicBezTo>
                <a:cubicBezTo>
                  <a:pt x="5996" y="5400"/>
                  <a:pt x="6480" y="5180"/>
                  <a:pt x="6480" y="4909"/>
                </a:cubicBezTo>
                <a:cubicBezTo>
                  <a:pt x="6480" y="2945"/>
                  <a:pt x="10800" y="2945"/>
                  <a:pt x="10800" y="2945"/>
                </a:cubicBezTo>
                <a:cubicBezTo>
                  <a:pt x="11396" y="2945"/>
                  <a:pt x="11880" y="2726"/>
                  <a:pt x="11880" y="2455"/>
                </a:cubicBezTo>
                <a:cubicBezTo>
                  <a:pt x="11880" y="2183"/>
                  <a:pt x="11396" y="1964"/>
                  <a:pt x="10800" y="1964"/>
                </a:cubicBezTo>
                <a:moveTo>
                  <a:pt x="10800" y="8836"/>
                </a:moveTo>
                <a:cubicBezTo>
                  <a:pt x="6029" y="8836"/>
                  <a:pt x="2160" y="7078"/>
                  <a:pt x="2160" y="4909"/>
                </a:cubicBezTo>
                <a:cubicBezTo>
                  <a:pt x="2160" y="2740"/>
                  <a:pt x="6029" y="982"/>
                  <a:pt x="10800" y="982"/>
                </a:cubicBezTo>
                <a:cubicBezTo>
                  <a:pt x="15571" y="982"/>
                  <a:pt x="19440" y="2740"/>
                  <a:pt x="19440" y="4909"/>
                </a:cubicBezTo>
                <a:cubicBezTo>
                  <a:pt x="19440" y="7078"/>
                  <a:pt x="15571" y="8836"/>
                  <a:pt x="10800" y="8836"/>
                </a:cubicBezTo>
                <a:moveTo>
                  <a:pt x="10800" y="17182"/>
                </a:moveTo>
                <a:lnTo>
                  <a:pt x="8154" y="9664"/>
                </a:lnTo>
                <a:cubicBezTo>
                  <a:pt x="9002" y="9761"/>
                  <a:pt x="9885" y="9818"/>
                  <a:pt x="10800" y="9818"/>
                </a:cubicBezTo>
                <a:cubicBezTo>
                  <a:pt x="11715" y="9818"/>
                  <a:pt x="12598" y="9761"/>
                  <a:pt x="13446" y="9664"/>
                </a:cubicBezTo>
                <a:cubicBezTo>
                  <a:pt x="13446" y="9664"/>
                  <a:pt x="10800" y="17182"/>
                  <a:pt x="10800" y="17182"/>
                </a:cubicBezTo>
                <a:close/>
                <a:moveTo>
                  <a:pt x="10800" y="0"/>
                </a:moveTo>
                <a:cubicBezTo>
                  <a:pt x="4835" y="0"/>
                  <a:pt x="0" y="2199"/>
                  <a:pt x="0" y="4909"/>
                </a:cubicBezTo>
                <a:cubicBezTo>
                  <a:pt x="0" y="6830"/>
                  <a:pt x="2431" y="8487"/>
                  <a:pt x="5966" y="9295"/>
                </a:cubicBezTo>
                <a:lnTo>
                  <a:pt x="10800" y="21600"/>
                </a:lnTo>
                <a:lnTo>
                  <a:pt x="15635" y="9295"/>
                </a:lnTo>
                <a:cubicBezTo>
                  <a:pt x="19169" y="8487"/>
                  <a:pt x="21600" y="6830"/>
                  <a:pt x="21600" y="4909"/>
                </a:cubicBezTo>
                <a:cubicBezTo>
                  <a:pt x="21600" y="2199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8" name="Shape 2937">
            <a:extLst>
              <a:ext uri="{FF2B5EF4-FFF2-40B4-BE49-F238E27FC236}">
                <a16:creationId xmlns:a16="http://schemas.microsoft.com/office/drawing/2014/main" id="{A44BBABF-252E-6A48-B502-94BC9FFCF2EF}"/>
              </a:ext>
            </a:extLst>
          </p:cNvPr>
          <p:cNvSpPr/>
          <p:nvPr userDrawn="1"/>
        </p:nvSpPr>
        <p:spPr>
          <a:xfrm>
            <a:off x="4869323" y="5628749"/>
            <a:ext cx="289714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20593"/>
                </a:moveTo>
                <a:lnTo>
                  <a:pt x="11291" y="19145"/>
                </a:lnTo>
                <a:cubicBezTo>
                  <a:pt x="11291" y="18875"/>
                  <a:pt x="11071" y="18655"/>
                  <a:pt x="10800" y="18655"/>
                </a:cubicBezTo>
                <a:cubicBezTo>
                  <a:pt x="10529" y="18655"/>
                  <a:pt x="10309" y="18875"/>
                  <a:pt x="10309" y="19145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2455" y="11291"/>
                </a:lnTo>
                <a:cubicBezTo>
                  <a:pt x="2725" y="11291"/>
                  <a:pt x="2945" y="11071"/>
                  <a:pt x="2945" y="10800"/>
                </a:cubicBezTo>
                <a:cubicBezTo>
                  <a:pt x="2945" y="10529"/>
                  <a:pt x="2725" y="10309"/>
                  <a:pt x="2455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2455"/>
                </a:lnTo>
                <a:cubicBezTo>
                  <a:pt x="10309" y="2726"/>
                  <a:pt x="10529" y="2945"/>
                  <a:pt x="10800" y="2945"/>
                </a:cubicBezTo>
                <a:cubicBezTo>
                  <a:pt x="11071" y="2945"/>
                  <a:pt x="11291" y="2726"/>
                  <a:pt x="11291" y="2455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9145" y="10309"/>
                </a:lnTo>
                <a:cubicBezTo>
                  <a:pt x="18875" y="10309"/>
                  <a:pt x="18655" y="10529"/>
                  <a:pt x="18655" y="10800"/>
                </a:cubicBezTo>
                <a:cubicBezTo>
                  <a:pt x="18655" y="11071"/>
                  <a:pt x="18875" y="11291"/>
                  <a:pt x="19145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965" y="6634"/>
                </a:moveTo>
                <a:lnTo>
                  <a:pt x="12189" y="12188"/>
                </a:lnTo>
                <a:lnTo>
                  <a:pt x="6635" y="14966"/>
                </a:lnTo>
                <a:lnTo>
                  <a:pt x="9411" y="9412"/>
                </a:lnTo>
                <a:cubicBezTo>
                  <a:pt x="9411" y="9412"/>
                  <a:pt x="14965" y="6634"/>
                  <a:pt x="14965" y="6634"/>
                </a:cubicBezTo>
                <a:close/>
                <a:moveTo>
                  <a:pt x="4552" y="17048"/>
                </a:moveTo>
                <a:lnTo>
                  <a:pt x="12883" y="12883"/>
                </a:lnTo>
                <a:lnTo>
                  <a:pt x="17048" y="4551"/>
                </a:lnTo>
                <a:lnTo>
                  <a:pt x="8717" y="8717"/>
                </a:lnTo>
                <a:cubicBezTo>
                  <a:pt x="8717" y="8717"/>
                  <a:pt x="4552" y="17048"/>
                  <a:pt x="4552" y="17048"/>
                </a:cubicBezTo>
                <a:close/>
                <a:moveTo>
                  <a:pt x="11494" y="11494"/>
                </a:moveTo>
                <a:cubicBezTo>
                  <a:pt x="11877" y="11111"/>
                  <a:pt x="11877" y="10489"/>
                  <a:pt x="11494" y="10106"/>
                </a:cubicBezTo>
                <a:cubicBezTo>
                  <a:pt x="11111" y="9722"/>
                  <a:pt x="10489" y="9722"/>
                  <a:pt x="10106" y="10106"/>
                </a:cubicBezTo>
                <a:cubicBezTo>
                  <a:pt x="9723" y="10489"/>
                  <a:pt x="9723" y="11111"/>
                  <a:pt x="10106" y="11494"/>
                </a:cubicBezTo>
                <a:cubicBezTo>
                  <a:pt x="10489" y="11878"/>
                  <a:pt x="11111" y="11878"/>
                  <a:pt x="11494" y="1149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9" name="Shape 2938">
            <a:extLst>
              <a:ext uri="{FF2B5EF4-FFF2-40B4-BE49-F238E27FC236}">
                <a16:creationId xmlns:a16="http://schemas.microsoft.com/office/drawing/2014/main" id="{6B264BBA-BF24-B84A-B434-042DE684AD96}"/>
              </a:ext>
            </a:extLst>
          </p:cNvPr>
          <p:cNvSpPr/>
          <p:nvPr userDrawn="1"/>
        </p:nvSpPr>
        <p:spPr>
          <a:xfrm>
            <a:off x="5935845" y="5628749"/>
            <a:ext cx="289714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58"/>
                </a:moveTo>
                <a:lnTo>
                  <a:pt x="14727" y="18775"/>
                </a:lnTo>
                <a:lnTo>
                  <a:pt x="14727" y="1142"/>
                </a:lnTo>
                <a:lnTo>
                  <a:pt x="20618" y="2825"/>
                </a:lnTo>
                <a:cubicBezTo>
                  <a:pt x="20618" y="2825"/>
                  <a:pt x="20618" y="20458"/>
                  <a:pt x="20618" y="20458"/>
                </a:cubicBezTo>
                <a:close/>
                <a:moveTo>
                  <a:pt x="13745" y="18775"/>
                </a:moveTo>
                <a:lnTo>
                  <a:pt x="7855" y="20458"/>
                </a:lnTo>
                <a:lnTo>
                  <a:pt x="7855" y="2825"/>
                </a:lnTo>
                <a:lnTo>
                  <a:pt x="13745" y="1142"/>
                </a:lnTo>
                <a:cubicBezTo>
                  <a:pt x="13745" y="1142"/>
                  <a:pt x="13745" y="18775"/>
                  <a:pt x="13745" y="18775"/>
                </a:cubicBezTo>
                <a:close/>
                <a:moveTo>
                  <a:pt x="6873" y="20458"/>
                </a:moveTo>
                <a:lnTo>
                  <a:pt x="982" y="18775"/>
                </a:lnTo>
                <a:lnTo>
                  <a:pt x="982" y="1142"/>
                </a:lnTo>
                <a:lnTo>
                  <a:pt x="6873" y="2825"/>
                </a:lnTo>
                <a:cubicBezTo>
                  <a:pt x="6873" y="2825"/>
                  <a:pt x="6873" y="20458"/>
                  <a:pt x="6873" y="20458"/>
                </a:cubicBezTo>
                <a:close/>
                <a:moveTo>
                  <a:pt x="21242" y="1990"/>
                </a:moveTo>
                <a:lnTo>
                  <a:pt x="21244" y="1983"/>
                </a:lnTo>
                <a:lnTo>
                  <a:pt x="14371" y="19"/>
                </a:lnTo>
                <a:lnTo>
                  <a:pt x="14369" y="27"/>
                </a:lnTo>
                <a:cubicBezTo>
                  <a:pt x="14326" y="14"/>
                  <a:pt x="14284" y="0"/>
                  <a:pt x="14236" y="0"/>
                </a:cubicBezTo>
                <a:cubicBezTo>
                  <a:pt x="14189" y="0"/>
                  <a:pt x="14147" y="14"/>
                  <a:pt x="14104" y="27"/>
                </a:cubicBezTo>
                <a:lnTo>
                  <a:pt x="14102" y="19"/>
                </a:lnTo>
                <a:lnTo>
                  <a:pt x="7364" y="1944"/>
                </a:lnTo>
                <a:lnTo>
                  <a:pt x="626" y="19"/>
                </a:lnTo>
                <a:lnTo>
                  <a:pt x="623" y="27"/>
                </a:lnTo>
                <a:cubicBezTo>
                  <a:pt x="581" y="14"/>
                  <a:pt x="538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lnTo>
                  <a:pt x="0" y="19145"/>
                </a:lnTo>
                <a:cubicBezTo>
                  <a:pt x="0" y="19370"/>
                  <a:pt x="153" y="19551"/>
                  <a:pt x="358" y="19610"/>
                </a:cubicBezTo>
                <a:lnTo>
                  <a:pt x="356" y="19618"/>
                </a:lnTo>
                <a:lnTo>
                  <a:pt x="7229" y="21581"/>
                </a:lnTo>
                <a:lnTo>
                  <a:pt x="7231" y="21573"/>
                </a:lnTo>
                <a:cubicBezTo>
                  <a:pt x="7274" y="21586"/>
                  <a:pt x="7316" y="21600"/>
                  <a:pt x="7364" y="21600"/>
                </a:cubicBezTo>
                <a:cubicBezTo>
                  <a:pt x="7411" y="21600"/>
                  <a:pt x="7454" y="21586"/>
                  <a:pt x="7496" y="21573"/>
                </a:cubicBezTo>
                <a:lnTo>
                  <a:pt x="7499" y="21581"/>
                </a:lnTo>
                <a:lnTo>
                  <a:pt x="14236" y="19656"/>
                </a:lnTo>
                <a:lnTo>
                  <a:pt x="20975" y="21581"/>
                </a:lnTo>
                <a:lnTo>
                  <a:pt x="20977" y="21573"/>
                </a:lnTo>
                <a:cubicBezTo>
                  <a:pt x="21020" y="21586"/>
                  <a:pt x="21062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lnTo>
                  <a:pt x="21600" y="2455"/>
                </a:lnTo>
                <a:cubicBezTo>
                  <a:pt x="21600" y="2231"/>
                  <a:pt x="21447" y="2049"/>
                  <a:pt x="21242" y="199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0" name="Shape 2939">
            <a:extLst>
              <a:ext uri="{FF2B5EF4-FFF2-40B4-BE49-F238E27FC236}">
                <a16:creationId xmlns:a16="http://schemas.microsoft.com/office/drawing/2014/main" id="{37DF993E-EBD5-DC41-9B16-87C219B8C72E}"/>
              </a:ext>
            </a:extLst>
          </p:cNvPr>
          <p:cNvSpPr/>
          <p:nvPr userDrawn="1"/>
        </p:nvSpPr>
        <p:spPr>
          <a:xfrm>
            <a:off x="7002368" y="5628749"/>
            <a:ext cx="289714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47" y="12509"/>
                </a:moveTo>
                <a:lnTo>
                  <a:pt x="18520" y="12645"/>
                </a:lnTo>
                <a:cubicBezTo>
                  <a:pt x="18572" y="12276"/>
                  <a:pt x="18589" y="11922"/>
                  <a:pt x="18572" y="11593"/>
                </a:cubicBezTo>
                <a:lnTo>
                  <a:pt x="17592" y="11644"/>
                </a:lnTo>
                <a:cubicBezTo>
                  <a:pt x="17606" y="11910"/>
                  <a:pt x="17591" y="12201"/>
                  <a:pt x="17547" y="12509"/>
                </a:cubicBezTo>
                <a:moveTo>
                  <a:pt x="17444" y="10833"/>
                </a:moveTo>
                <a:lnTo>
                  <a:pt x="18374" y="10520"/>
                </a:lnTo>
                <a:cubicBezTo>
                  <a:pt x="18262" y="10187"/>
                  <a:pt x="18104" y="9869"/>
                  <a:pt x="17890" y="9546"/>
                </a:cubicBezTo>
                <a:lnTo>
                  <a:pt x="17072" y="10089"/>
                </a:lnTo>
                <a:cubicBezTo>
                  <a:pt x="17237" y="10339"/>
                  <a:pt x="17359" y="10582"/>
                  <a:pt x="17444" y="10833"/>
                </a:cubicBezTo>
                <a:moveTo>
                  <a:pt x="17529" y="13890"/>
                </a:moveTo>
                <a:cubicBezTo>
                  <a:pt x="17440" y="13801"/>
                  <a:pt x="17317" y="13745"/>
                  <a:pt x="17182" y="13745"/>
                </a:cubicBezTo>
                <a:cubicBezTo>
                  <a:pt x="16910" y="13745"/>
                  <a:pt x="16691" y="13965"/>
                  <a:pt x="16691" y="14236"/>
                </a:cubicBezTo>
                <a:cubicBezTo>
                  <a:pt x="16691" y="14372"/>
                  <a:pt x="16746" y="14495"/>
                  <a:pt x="16835" y="14583"/>
                </a:cubicBezTo>
                <a:lnTo>
                  <a:pt x="17469" y="15218"/>
                </a:lnTo>
                <a:lnTo>
                  <a:pt x="16835" y="15853"/>
                </a:lnTo>
                <a:cubicBezTo>
                  <a:pt x="16746" y="15942"/>
                  <a:pt x="16691" y="16064"/>
                  <a:pt x="16691" y="16200"/>
                </a:cubicBezTo>
                <a:cubicBezTo>
                  <a:pt x="16691" y="16471"/>
                  <a:pt x="16910" y="16691"/>
                  <a:pt x="17182" y="16691"/>
                </a:cubicBezTo>
                <a:cubicBezTo>
                  <a:pt x="17317" y="16691"/>
                  <a:pt x="17440" y="16636"/>
                  <a:pt x="17529" y="16547"/>
                </a:cubicBezTo>
                <a:lnTo>
                  <a:pt x="18164" y="15912"/>
                </a:lnTo>
                <a:lnTo>
                  <a:pt x="18798" y="16547"/>
                </a:lnTo>
                <a:cubicBezTo>
                  <a:pt x="18887" y="16636"/>
                  <a:pt x="19010" y="16691"/>
                  <a:pt x="19145" y="16691"/>
                </a:cubicBezTo>
                <a:cubicBezTo>
                  <a:pt x="19417" y="16691"/>
                  <a:pt x="19636" y="16471"/>
                  <a:pt x="19636" y="16200"/>
                </a:cubicBezTo>
                <a:cubicBezTo>
                  <a:pt x="19636" y="16064"/>
                  <a:pt x="19582" y="15942"/>
                  <a:pt x="19493" y="15853"/>
                </a:cubicBezTo>
                <a:lnTo>
                  <a:pt x="18858" y="15218"/>
                </a:lnTo>
                <a:lnTo>
                  <a:pt x="19493" y="14583"/>
                </a:lnTo>
                <a:cubicBezTo>
                  <a:pt x="19582" y="14495"/>
                  <a:pt x="19636" y="14372"/>
                  <a:pt x="19636" y="14236"/>
                </a:cubicBezTo>
                <a:cubicBezTo>
                  <a:pt x="19636" y="13965"/>
                  <a:pt x="19417" y="13745"/>
                  <a:pt x="19145" y="13745"/>
                </a:cubicBezTo>
                <a:cubicBezTo>
                  <a:pt x="19009" y="13745"/>
                  <a:pt x="18887" y="13801"/>
                  <a:pt x="18798" y="13890"/>
                </a:cubicBezTo>
                <a:lnTo>
                  <a:pt x="18164" y="14524"/>
                </a:lnTo>
                <a:cubicBezTo>
                  <a:pt x="18164" y="14524"/>
                  <a:pt x="17529" y="13890"/>
                  <a:pt x="17529" y="13890"/>
                </a:cubicBezTo>
                <a:close/>
                <a:moveTo>
                  <a:pt x="20618" y="20458"/>
                </a:moveTo>
                <a:lnTo>
                  <a:pt x="14727" y="18775"/>
                </a:lnTo>
                <a:lnTo>
                  <a:pt x="14727" y="7698"/>
                </a:lnTo>
                <a:cubicBezTo>
                  <a:pt x="14950" y="7802"/>
                  <a:pt x="15155" y="7914"/>
                  <a:pt x="15324" y="8034"/>
                </a:cubicBezTo>
                <a:lnTo>
                  <a:pt x="15893" y="7234"/>
                </a:lnTo>
                <a:cubicBezTo>
                  <a:pt x="15627" y="7044"/>
                  <a:pt x="15313" y="6872"/>
                  <a:pt x="14959" y="6721"/>
                </a:cubicBezTo>
                <a:lnTo>
                  <a:pt x="14727" y="7263"/>
                </a:lnTo>
                <a:lnTo>
                  <a:pt x="14727" y="1142"/>
                </a:lnTo>
                <a:lnTo>
                  <a:pt x="20618" y="2825"/>
                </a:lnTo>
                <a:cubicBezTo>
                  <a:pt x="20618" y="2825"/>
                  <a:pt x="20618" y="20458"/>
                  <a:pt x="20618" y="20458"/>
                </a:cubicBezTo>
                <a:close/>
                <a:moveTo>
                  <a:pt x="13745" y="18775"/>
                </a:moveTo>
                <a:lnTo>
                  <a:pt x="7855" y="20458"/>
                </a:lnTo>
                <a:lnTo>
                  <a:pt x="7855" y="9347"/>
                </a:lnTo>
                <a:lnTo>
                  <a:pt x="8249" y="10199"/>
                </a:lnTo>
                <a:cubicBezTo>
                  <a:pt x="8580" y="10045"/>
                  <a:pt x="8881" y="9843"/>
                  <a:pt x="9168" y="9581"/>
                </a:cubicBezTo>
                <a:lnTo>
                  <a:pt x="8505" y="8857"/>
                </a:lnTo>
                <a:cubicBezTo>
                  <a:pt x="8297" y="9048"/>
                  <a:pt x="8088" y="9187"/>
                  <a:pt x="7855" y="9299"/>
                </a:cubicBezTo>
                <a:lnTo>
                  <a:pt x="7855" y="2825"/>
                </a:lnTo>
                <a:lnTo>
                  <a:pt x="13745" y="1142"/>
                </a:lnTo>
                <a:cubicBezTo>
                  <a:pt x="13745" y="1142"/>
                  <a:pt x="13745" y="18775"/>
                  <a:pt x="13745" y="18775"/>
                </a:cubicBezTo>
                <a:close/>
                <a:moveTo>
                  <a:pt x="6873" y="20458"/>
                </a:moveTo>
                <a:lnTo>
                  <a:pt x="982" y="18775"/>
                </a:lnTo>
                <a:lnTo>
                  <a:pt x="982" y="1142"/>
                </a:lnTo>
                <a:lnTo>
                  <a:pt x="6873" y="2825"/>
                </a:lnTo>
                <a:cubicBezTo>
                  <a:pt x="6873" y="2825"/>
                  <a:pt x="6873" y="20458"/>
                  <a:pt x="6873" y="20458"/>
                </a:cubicBezTo>
                <a:close/>
                <a:moveTo>
                  <a:pt x="21241" y="1990"/>
                </a:moveTo>
                <a:lnTo>
                  <a:pt x="21244" y="1983"/>
                </a:lnTo>
                <a:lnTo>
                  <a:pt x="14372" y="19"/>
                </a:lnTo>
                <a:lnTo>
                  <a:pt x="14369" y="27"/>
                </a:lnTo>
                <a:cubicBezTo>
                  <a:pt x="14326" y="14"/>
                  <a:pt x="14283" y="0"/>
                  <a:pt x="14236" y="0"/>
                </a:cubicBezTo>
                <a:cubicBezTo>
                  <a:pt x="14189" y="0"/>
                  <a:pt x="14147" y="14"/>
                  <a:pt x="14104" y="27"/>
                </a:cubicBezTo>
                <a:lnTo>
                  <a:pt x="14102" y="19"/>
                </a:lnTo>
                <a:lnTo>
                  <a:pt x="7364" y="1944"/>
                </a:lnTo>
                <a:lnTo>
                  <a:pt x="626" y="19"/>
                </a:lnTo>
                <a:lnTo>
                  <a:pt x="623" y="27"/>
                </a:lnTo>
                <a:cubicBezTo>
                  <a:pt x="580" y="14"/>
                  <a:pt x="538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lnTo>
                  <a:pt x="0" y="19145"/>
                </a:lnTo>
                <a:cubicBezTo>
                  <a:pt x="0" y="19370"/>
                  <a:pt x="153" y="19551"/>
                  <a:pt x="359" y="19610"/>
                </a:cubicBezTo>
                <a:lnTo>
                  <a:pt x="356" y="19618"/>
                </a:lnTo>
                <a:lnTo>
                  <a:pt x="7228" y="21581"/>
                </a:lnTo>
                <a:lnTo>
                  <a:pt x="7231" y="21573"/>
                </a:lnTo>
                <a:cubicBezTo>
                  <a:pt x="7274" y="21586"/>
                  <a:pt x="7317" y="21600"/>
                  <a:pt x="7364" y="21600"/>
                </a:cubicBezTo>
                <a:cubicBezTo>
                  <a:pt x="7411" y="21600"/>
                  <a:pt x="7453" y="21586"/>
                  <a:pt x="7496" y="21573"/>
                </a:cubicBezTo>
                <a:lnTo>
                  <a:pt x="7499" y="21581"/>
                </a:lnTo>
                <a:lnTo>
                  <a:pt x="14236" y="19656"/>
                </a:lnTo>
                <a:lnTo>
                  <a:pt x="20975" y="21581"/>
                </a:lnTo>
                <a:lnTo>
                  <a:pt x="20977" y="21573"/>
                </a:lnTo>
                <a:cubicBezTo>
                  <a:pt x="21020" y="21586"/>
                  <a:pt x="21062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lnTo>
                  <a:pt x="21600" y="2455"/>
                </a:lnTo>
                <a:cubicBezTo>
                  <a:pt x="21600" y="2231"/>
                  <a:pt x="21447" y="2049"/>
                  <a:pt x="21241" y="1990"/>
                </a:cubicBezTo>
                <a:moveTo>
                  <a:pt x="16435" y="9275"/>
                </a:moveTo>
                <a:lnTo>
                  <a:pt x="16518" y="9374"/>
                </a:lnTo>
                <a:lnTo>
                  <a:pt x="17269" y="8740"/>
                </a:lnTo>
                <a:lnTo>
                  <a:pt x="17184" y="8640"/>
                </a:lnTo>
                <a:cubicBezTo>
                  <a:pt x="17013" y="8438"/>
                  <a:pt x="16840" y="8236"/>
                  <a:pt x="16677" y="8019"/>
                </a:cubicBezTo>
                <a:lnTo>
                  <a:pt x="15891" y="8606"/>
                </a:lnTo>
                <a:cubicBezTo>
                  <a:pt x="16066" y="8840"/>
                  <a:pt x="16251" y="9059"/>
                  <a:pt x="16435" y="9275"/>
                </a:cubicBezTo>
                <a:moveTo>
                  <a:pt x="6270" y="11022"/>
                </a:moveTo>
                <a:lnTo>
                  <a:pt x="5739" y="10196"/>
                </a:lnTo>
                <a:cubicBezTo>
                  <a:pt x="5432" y="10394"/>
                  <a:pt x="5153" y="10605"/>
                  <a:pt x="4909" y="10825"/>
                </a:cubicBezTo>
                <a:lnTo>
                  <a:pt x="5568" y="11554"/>
                </a:lnTo>
                <a:cubicBezTo>
                  <a:pt x="5772" y="11370"/>
                  <a:pt x="6008" y="11191"/>
                  <a:pt x="6270" y="11022"/>
                </a:cubicBezTo>
                <a:moveTo>
                  <a:pt x="5004" y="12185"/>
                </a:moveTo>
                <a:lnTo>
                  <a:pt x="4196" y="11628"/>
                </a:lnTo>
                <a:cubicBezTo>
                  <a:pt x="3975" y="11949"/>
                  <a:pt x="3812" y="12288"/>
                  <a:pt x="3713" y="12634"/>
                </a:cubicBezTo>
                <a:lnTo>
                  <a:pt x="4656" y="12906"/>
                </a:lnTo>
                <a:cubicBezTo>
                  <a:pt x="4727" y="12661"/>
                  <a:pt x="4844" y="12418"/>
                  <a:pt x="5004" y="12185"/>
                </a:cubicBezTo>
                <a:moveTo>
                  <a:pt x="10467" y="8318"/>
                </a:moveTo>
                <a:lnTo>
                  <a:pt x="9972" y="7470"/>
                </a:lnTo>
                <a:cubicBezTo>
                  <a:pt x="9623" y="7674"/>
                  <a:pt x="9362" y="7936"/>
                  <a:pt x="9132" y="8189"/>
                </a:cubicBezTo>
                <a:lnTo>
                  <a:pt x="9857" y="8850"/>
                </a:lnTo>
                <a:cubicBezTo>
                  <a:pt x="10063" y="8624"/>
                  <a:pt x="10245" y="8448"/>
                  <a:pt x="10467" y="8318"/>
                </a:cubicBezTo>
                <a:moveTo>
                  <a:pt x="3927" y="15709"/>
                </a:moveTo>
                <a:cubicBezTo>
                  <a:pt x="4469" y="15709"/>
                  <a:pt x="4909" y="15270"/>
                  <a:pt x="4909" y="14727"/>
                </a:cubicBezTo>
                <a:cubicBezTo>
                  <a:pt x="4909" y="14185"/>
                  <a:pt x="4469" y="13745"/>
                  <a:pt x="3927" y="13745"/>
                </a:cubicBezTo>
                <a:cubicBezTo>
                  <a:pt x="3385" y="13745"/>
                  <a:pt x="2945" y="14185"/>
                  <a:pt x="2945" y="14727"/>
                </a:cubicBezTo>
                <a:cubicBezTo>
                  <a:pt x="2945" y="15270"/>
                  <a:pt x="3385" y="15709"/>
                  <a:pt x="3927" y="15709"/>
                </a:cubicBezTo>
                <a:moveTo>
                  <a:pt x="12273" y="7855"/>
                </a:moveTo>
                <a:cubicBezTo>
                  <a:pt x="12815" y="7855"/>
                  <a:pt x="13255" y="7415"/>
                  <a:pt x="13255" y="6873"/>
                </a:cubicBezTo>
                <a:cubicBezTo>
                  <a:pt x="13255" y="6331"/>
                  <a:pt x="12815" y="5891"/>
                  <a:pt x="12273" y="5891"/>
                </a:cubicBezTo>
                <a:cubicBezTo>
                  <a:pt x="11730" y="5891"/>
                  <a:pt x="11291" y="6331"/>
                  <a:pt x="11291" y="6873"/>
                </a:cubicBezTo>
                <a:cubicBezTo>
                  <a:pt x="11291" y="7415"/>
                  <a:pt x="11730" y="7855"/>
                  <a:pt x="12273" y="78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1" name="Shape 2940">
            <a:extLst>
              <a:ext uri="{FF2B5EF4-FFF2-40B4-BE49-F238E27FC236}">
                <a16:creationId xmlns:a16="http://schemas.microsoft.com/office/drawing/2014/main" id="{506CA8BA-B433-9F46-8DA0-7E624F2C66A2}"/>
              </a:ext>
            </a:extLst>
          </p:cNvPr>
          <p:cNvSpPr/>
          <p:nvPr userDrawn="1"/>
        </p:nvSpPr>
        <p:spPr>
          <a:xfrm>
            <a:off x="8068890" y="5628749"/>
            <a:ext cx="289714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345"/>
                </a:moveTo>
                <a:cubicBezTo>
                  <a:pt x="9444" y="8345"/>
                  <a:pt x="8345" y="9444"/>
                  <a:pt x="8345" y="10800"/>
                </a:cubicBezTo>
                <a:cubicBezTo>
                  <a:pt x="8345" y="12156"/>
                  <a:pt x="9444" y="13255"/>
                  <a:pt x="10800" y="13255"/>
                </a:cubicBezTo>
                <a:cubicBezTo>
                  <a:pt x="12156" y="13255"/>
                  <a:pt x="13255" y="12156"/>
                  <a:pt x="13255" y="10800"/>
                </a:cubicBezTo>
                <a:cubicBezTo>
                  <a:pt x="13255" y="9444"/>
                  <a:pt x="12156" y="8345"/>
                  <a:pt x="10800" y="8345"/>
                </a:cubicBezTo>
                <a:moveTo>
                  <a:pt x="11291" y="20593"/>
                </a:moveTo>
                <a:lnTo>
                  <a:pt x="11291" y="17182"/>
                </a:lnTo>
                <a:cubicBezTo>
                  <a:pt x="11291" y="16910"/>
                  <a:pt x="11071" y="16691"/>
                  <a:pt x="10800" y="16691"/>
                </a:cubicBezTo>
                <a:cubicBezTo>
                  <a:pt x="10529" y="16691"/>
                  <a:pt x="10309" y="16910"/>
                  <a:pt x="10309" y="17182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4418" y="11291"/>
                </a:lnTo>
                <a:cubicBezTo>
                  <a:pt x="4690" y="11291"/>
                  <a:pt x="4909" y="11071"/>
                  <a:pt x="4909" y="10800"/>
                </a:cubicBezTo>
                <a:cubicBezTo>
                  <a:pt x="4909" y="10529"/>
                  <a:pt x="4690" y="10309"/>
                  <a:pt x="4418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4418"/>
                </a:ln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7182" y="10309"/>
                </a:lnTo>
                <a:cubicBezTo>
                  <a:pt x="16910" y="10309"/>
                  <a:pt x="16691" y="10529"/>
                  <a:pt x="16691" y="10800"/>
                </a:cubicBezTo>
                <a:cubicBezTo>
                  <a:pt x="16691" y="11071"/>
                  <a:pt x="16910" y="11291"/>
                  <a:pt x="17182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10800" y="0"/>
                  <a:pt x="10800" y="0"/>
                  <a:pt x="10800" y="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2" name="Shape 2941">
            <a:extLst>
              <a:ext uri="{FF2B5EF4-FFF2-40B4-BE49-F238E27FC236}">
                <a16:creationId xmlns:a16="http://schemas.microsoft.com/office/drawing/2014/main" id="{C5A75A47-B36D-314F-9DDF-BBFBFE283576}"/>
              </a:ext>
            </a:extLst>
          </p:cNvPr>
          <p:cNvSpPr/>
          <p:nvPr userDrawn="1"/>
        </p:nvSpPr>
        <p:spPr>
          <a:xfrm>
            <a:off x="9135412" y="5628749"/>
            <a:ext cx="289714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20593"/>
                </a:moveTo>
                <a:lnTo>
                  <a:pt x="11291" y="17648"/>
                </a:lnTo>
                <a:cubicBezTo>
                  <a:pt x="14694" y="17407"/>
                  <a:pt x="17408" y="14693"/>
                  <a:pt x="17649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1291" y="13205"/>
                </a:moveTo>
                <a:cubicBezTo>
                  <a:pt x="12252" y="13010"/>
                  <a:pt x="13005" y="12252"/>
                  <a:pt x="13201" y="11291"/>
                </a:cubicBezTo>
                <a:lnTo>
                  <a:pt x="16667" y="11291"/>
                </a:lnTo>
                <a:cubicBezTo>
                  <a:pt x="16431" y="14152"/>
                  <a:pt x="14152" y="16429"/>
                  <a:pt x="11291" y="16666"/>
                </a:cubicBezTo>
                <a:cubicBezTo>
                  <a:pt x="11291" y="16666"/>
                  <a:pt x="11291" y="13205"/>
                  <a:pt x="11291" y="13205"/>
                </a:cubicBezTo>
                <a:close/>
                <a:moveTo>
                  <a:pt x="11291" y="4934"/>
                </a:moveTo>
                <a:cubicBezTo>
                  <a:pt x="12233" y="5012"/>
                  <a:pt x="13111" y="5315"/>
                  <a:pt x="13875" y="5784"/>
                </a:cubicBezTo>
                <a:cubicBezTo>
                  <a:pt x="13793" y="5967"/>
                  <a:pt x="13745" y="6168"/>
                  <a:pt x="13745" y="6382"/>
                </a:cubicBezTo>
                <a:cubicBezTo>
                  <a:pt x="13745" y="7195"/>
                  <a:pt x="14405" y="7855"/>
                  <a:pt x="15218" y="7855"/>
                </a:cubicBezTo>
                <a:cubicBezTo>
                  <a:pt x="15432" y="7855"/>
                  <a:pt x="15633" y="7807"/>
                  <a:pt x="15816" y="7725"/>
                </a:cubicBezTo>
                <a:cubicBezTo>
                  <a:pt x="16286" y="8489"/>
                  <a:pt x="16589" y="9367"/>
                  <a:pt x="16667" y="10309"/>
                </a:cubicBezTo>
                <a:lnTo>
                  <a:pt x="13201" y="10309"/>
                </a:lnTo>
                <a:cubicBezTo>
                  <a:pt x="13005" y="9348"/>
                  <a:pt x="12252" y="8590"/>
                  <a:pt x="11291" y="8395"/>
                </a:cubicBezTo>
                <a:cubicBezTo>
                  <a:pt x="11291" y="8395"/>
                  <a:pt x="11291" y="4934"/>
                  <a:pt x="11291" y="4934"/>
                </a:cubicBezTo>
                <a:close/>
                <a:moveTo>
                  <a:pt x="11291" y="1007"/>
                </a:moveTo>
                <a:cubicBezTo>
                  <a:pt x="16320" y="1256"/>
                  <a:pt x="20345" y="5281"/>
                  <a:pt x="20594" y="10309"/>
                </a:cubicBezTo>
                <a:lnTo>
                  <a:pt x="17649" y="10309"/>
                </a:lnTo>
                <a:cubicBezTo>
                  <a:pt x="17563" y="9102"/>
                  <a:pt x="17162" y="7985"/>
                  <a:pt x="16534" y="7031"/>
                </a:cubicBezTo>
                <a:cubicBezTo>
                  <a:pt x="16631" y="6835"/>
                  <a:pt x="16691" y="6616"/>
                  <a:pt x="16691" y="6382"/>
                </a:cubicBezTo>
                <a:cubicBezTo>
                  <a:pt x="16691" y="5569"/>
                  <a:pt x="16032" y="4909"/>
                  <a:pt x="15218" y="4909"/>
                </a:cubicBezTo>
                <a:cubicBezTo>
                  <a:pt x="14984" y="4909"/>
                  <a:pt x="14765" y="4969"/>
                  <a:pt x="14568" y="5066"/>
                </a:cubicBezTo>
                <a:cubicBezTo>
                  <a:pt x="13614" y="4439"/>
                  <a:pt x="12498" y="4038"/>
                  <a:pt x="11291" y="3952"/>
                </a:cubicBezTo>
                <a:cubicBezTo>
                  <a:pt x="11291" y="3952"/>
                  <a:pt x="11291" y="1007"/>
                  <a:pt x="11291" y="1007"/>
                </a:cubicBezTo>
                <a:close/>
                <a:moveTo>
                  <a:pt x="10309" y="3949"/>
                </a:moveTo>
                <a:cubicBezTo>
                  <a:pt x="7225" y="4167"/>
                  <a:pt x="4703" y="6417"/>
                  <a:pt x="4078" y="9370"/>
                </a:cubicBezTo>
                <a:cubicBezTo>
                  <a:pt x="3590" y="9486"/>
                  <a:pt x="3196" y="9843"/>
                  <a:pt x="3030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cubicBezTo>
                  <a:pt x="10309" y="1007"/>
                  <a:pt x="10309" y="3949"/>
                  <a:pt x="10309" y="3949"/>
                </a:cubicBezTo>
                <a:close/>
                <a:moveTo>
                  <a:pt x="10309" y="8395"/>
                </a:moveTo>
                <a:cubicBezTo>
                  <a:pt x="9348" y="8590"/>
                  <a:pt x="8595" y="9348"/>
                  <a:pt x="8399" y="10309"/>
                </a:cubicBezTo>
                <a:lnTo>
                  <a:pt x="5796" y="10309"/>
                </a:lnTo>
                <a:cubicBezTo>
                  <a:pt x="5666" y="9948"/>
                  <a:pt x="5405" y="9649"/>
                  <a:pt x="5062" y="9482"/>
                </a:cubicBezTo>
                <a:cubicBezTo>
                  <a:pt x="5626" y="7018"/>
                  <a:pt x="7730" y="5144"/>
                  <a:pt x="10309" y="4930"/>
                </a:cubicBezTo>
                <a:cubicBezTo>
                  <a:pt x="10309" y="4930"/>
                  <a:pt x="10309" y="8395"/>
                  <a:pt x="10309" y="8395"/>
                </a:cubicBezTo>
                <a:close/>
                <a:moveTo>
                  <a:pt x="10309" y="16670"/>
                </a:moveTo>
                <a:cubicBezTo>
                  <a:pt x="7730" y="16456"/>
                  <a:pt x="5626" y="14582"/>
                  <a:pt x="5062" y="12118"/>
                </a:cubicBezTo>
                <a:cubicBezTo>
                  <a:pt x="5405" y="11951"/>
                  <a:pt x="5666" y="11652"/>
                  <a:pt x="5796" y="11291"/>
                </a:cubicBezTo>
                <a:lnTo>
                  <a:pt x="8399" y="11291"/>
                </a:lnTo>
                <a:cubicBezTo>
                  <a:pt x="8595" y="12252"/>
                  <a:pt x="9348" y="13010"/>
                  <a:pt x="10309" y="13205"/>
                </a:cubicBezTo>
                <a:cubicBezTo>
                  <a:pt x="10309" y="13205"/>
                  <a:pt x="10309" y="16670"/>
                  <a:pt x="10309" y="16670"/>
                </a:cubicBezTo>
                <a:close/>
                <a:moveTo>
                  <a:pt x="10309" y="20593"/>
                </a:moveTo>
                <a:cubicBezTo>
                  <a:pt x="5280" y="20344"/>
                  <a:pt x="1255" y="16319"/>
                  <a:pt x="1006" y="11291"/>
                </a:cubicBezTo>
                <a:lnTo>
                  <a:pt x="3030" y="11291"/>
                </a:lnTo>
                <a:cubicBezTo>
                  <a:pt x="3196" y="11757"/>
                  <a:pt x="3590" y="12114"/>
                  <a:pt x="4078" y="12230"/>
                </a:cubicBezTo>
                <a:cubicBezTo>
                  <a:pt x="4703" y="15183"/>
                  <a:pt x="7225" y="17434"/>
                  <a:pt x="10309" y="17651"/>
                </a:cubicBezTo>
                <a:cubicBezTo>
                  <a:pt x="10309" y="17651"/>
                  <a:pt x="10309" y="20593"/>
                  <a:pt x="10309" y="20593"/>
                </a:cubicBezTo>
                <a:close/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3" name="Shape 2942">
            <a:extLst>
              <a:ext uri="{FF2B5EF4-FFF2-40B4-BE49-F238E27FC236}">
                <a16:creationId xmlns:a16="http://schemas.microsoft.com/office/drawing/2014/main" id="{FE4FE0EC-5AEA-9A43-8B11-36A5AC87CEDC}"/>
              </a:ext>
            </a:extLst>
          </p:cNvPr>
          <p:cNvSpPr/>
          <p:nvPr userDrawn="1"/>
        </p:nvSpPr>
        <p:spPr>
          <a:xfrm>
            <a:off x="10203822" y="5628749"/>
            <a:ext cx="237039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2524"/>
                </a:moveTo>
                <a:cubicBezTo>
                  <a:pt x="19362" y="12218"/>
                  <a:pt x="17455" y="11782"/>
                  <a:pt x="15000" y="11782"/>
                </a:cubicBezTo>
                <a:cubicBezTo>
                  <a:pt x="12625" y="11782"/>
                  <a:pt x="11514" y="12089"/>
                  <a:pt x="10534" y="12360"/>
                </a:cubicBezTo>
                <a:cubicBezTo>
                  <a:pt x="9751" y="12577"/>
                  <a:pt x="9076" y="12764"/>
                  <a:pt x="7800" y="12764"/>
                </a:cubicBezTo>
                <a:cubicBezTo>
                  <a:pt x="6097" y="12764"/>
                  <a:pt x="5268" y="12537"/>
                  <a:pt x="4390" y="12298"/>
                </a:cubicBezTo>
                <a:cubicBezTo>
                  <a:pt x="3564" y="12073"/>
                  <a:pt x="2709" y="11842"/>
                  <a:pt x="1200" y="11792"/>
                </a:cubicBezTo>
                <a:lnTo>
                  <a:pt x="1200" y="992"/>
                </a:lnTo>
                <a:cubicBezTo>
                  <a:pt x="2511" y="1038"/>
                  <a:pt x="3242" y="1238"/>
                  <a:pt x="4010" y="1448"/>
                </a:cubicBezTo>
                <a:cubicBezTo>
                  <a:pt x="4941" y="1701"/>
                  <a:pt x="5903" y="1964"/>
                  <a:pt x="7800" y="1964"/>
                </a:cubicBezTo>
                <a:cubicBezTo>
                  <a:pt x="9273" y="1964"/>
                  <a:pt x="10109" y="1733"/>
                  <a:pt x="10918" y="1508"/>
                </a:cubicBezTo>
                <a:cubicBezTo>
                  <a:pt x="11854" y="1250"/>
                  <a:pt x="12823" y="982"/>
                  <a:pt x="15000" y="982"/>
                </a:cubicBezTo>
                <a:cubicBezTo>
                  <a:pt x="17661" y="982"/>
                  <a:pt x="19648" y="1545"/>
                  <a:pt x="20400" y="1794"/>
                </a:cubicBezTo>
                <a:cubicBezTo>
                  <a:pt x="20400" y="1794"/>
                  <a:pt x="20400" y="12524"/>
                  <a:pt x="20400" y="12524"/>
                </a:cubicBezTo>
                <a:close/>
                <a:moveTo>
                  <a:pt x="21594" y="1473"/>
                </a:moveTo>
                <a:cubicBezTo>
                  <a:pt x="21594" y="1293"/>
                  <a:pt x="21478" y="1120"/>
                  <a:pt x="21268" y="1034"/>
                </a:cubicBezTo>
                <a:cubicBezTo>
                  <a:pt x="21165" y="991"/>
                  <a:pt x="18699" y="0"/>
                  <a:pt x="15000" y="0"/>
                </a:cubicBezTo>
                <a:cubicBezTo>
                  <a:pt x="12625" y="0"/>
                  <a:pt x="11514" y="308"/>
                  <a:pt x="10534" y="579"/>
                </a:cubicBezTo>
                <a:cubicBezTo>
                  <a:pt x="9751" y="795"/>
                  <a:pt x="9076" y="982"/>
                  <a:pt x="7800" y="982"/>
                </a:cubicBezTo>
                <a:cubicBezTo>
                  <a:pt x="6097" y="982"/>
                  <a:pt x="5268" y="756"/>
                  <a:pt x="4390" y="516"/>
                </a:cubicBezTo>
                <a:cubicBezTo>
                  <a:pt x="3459" y="263"/>
                  <a:pt x="2497" y="0"/>
                  <a:pt x="600" y="0"/>
                </a:cubicBez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2774"/>
                </a:lnTo>
                <a:cubicBezTo>
                  <a:pt x="2511" y="12820"/>
                  <a:pt x="3242" y="13020"/>
                  <a:pt x="4010" y="13230"/>
                </a:cubicBezTo>
                <a:cubicBezTo>
                  <a:pt x="4941" y="13483"/>
                  <a:pt x="5903" y="13745"/>
                  <a:pt x="7800" y="13745"/>
                </a:cubicBezTo>
                <a:cubicBezTo>
                  <a:pt x="9273" y="13745"/>
                  <a:pt x="10109" y="13514"/>
                  <a:pt x="10918" y="13291"/>
                </a:cubicBezTo>
                <a:cubicBezTo>
                  <a:pt x="11854" y="13031"/>
                  <a:pt x="12823" y="12764"/>
                  <a:pt x="15000" y="12764"/>
                </a:cubicBezTo>
                <a:cubicBezTo>
                  <a:pt x="18400" y="12764"/>
                  <a:pt x="20709" y="13685"/>
                  <a:pt x="20733" y="13694"/>
                </a:cubicBezTo>
                <a:cubicBezTo>
                  <a:pt x="21029" y="13814"/>
                  <a:pt x="21389" y="13716"/>
                  <a:pt x="21537" y="13473"/>
                </a:cubicBezTo>
                <a:cubicBezTo>
                  <a:pt x="21580" y="13403"/>
                  <a:pt x="21594" y="13328"/>
                  <a:pt x="21594" y="13255"/>
                </a:cubicBezTo>
                <a:lnTo>
                  <a:pt x="21600" y="13255"/>
                </a:lnTo>
                <a:lnTo>
                  <a:pt x="21600" y="1473"/>
                </a:lnTo>
                <a:cubicBezTo>
                  <a:pt x="21600" y="1473"/>
                  <a:pt x="21594" y="1473"/>
                  <a:pt x="21594" y="1473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4" name="Shape 2943">
            <a:extLst>
              <a:ext uri="{FF2B5EF4-FFF2-40B4-BE49-F238E27FC236}">
                <a16:creationId xmlns:a16="http://schemas.microsoft.com/office/drawing/2014/main" id="{5EDEE37B-F0A8-8C41-B30C-DAAFDB4C12A8}"/>
              </a:ext>
            </a:extLst>
          </p:cNvPr>
          <p:cNvSpPr/>
          <p:nvPr userDrawn="1"/>
        </p:nvSpPr>
        <p:spPr>
          <a:xfrm>
            <a:off x="11270344" y="5628749"/>
            <a:ext cx="237039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00" y="11782"/>
                </a:moveTo>
                <a:lnTo>
                  <a:pt x="9600" y="10800"/>
                </a:lnTo>
                <a:lnTo>
                  <a:pt x="11400" y="10800"/>
                </a:lnTo>
                <a:cubicBezTo>
                  <a:pt x="11732" y="10800"/>
                  <a:pt x="12000" y="10580"/>
                  <a:pt x="12000" y="10309"/>
                </a:cubicBezTo>
                <a:lnTo>
                  <a:pt x="12000" y="2945"/>
                </a:lnTo>
                <a:lnTo>
                  <a:pt x="19940" y="2945"/>
                </a:lnTo>
                <a:lnTo>
                  <a:pt x="16886" y="7111"/>
                </a:lnTo>
                <a:lnTo>
                  <a:pt x="16894" y="7115"/>
                </a:lnTo>
                <a:cubicBezTo>
                  <a:pt x="16840" y="7189"/>
                  <a:pt x="16800" y="7272"/>
                  <a:pt x="16800" y="7364"/>
                </a:cubicBezTo>
                <a:cubicBezTo>
                  <a:pt x="16800" y="7457"/>
                  <a:pt x="16840" y="7538"/>
                  <a:pt x="16894" y="7612"/>
                </a:cubicBezTo>
                <a:lnTo>
                  <a:pt x="16886" y="7616"/>
                </a:lnTo>
                <a:lnTo>
                  <a:pt x="19940" y="11782"/>
                </a:lnTo>
                <a:cubicBezTo>
                  <a:pt x="19940" y="11782"/>
                  <a:pt x="9600" y="11782"/>
                  <a:pt x="9600" y="11782"/>
                </a:cubicBezTo>
                <a:close/>
                <a:moveTo>
                  <a:pt x="1200" y="982"/>
                </a:moveTo>
                <a:lnTo>
                  <a:pt x="10800" y="982"/>
                </a:lnTo>
                <a:lnTo>
                  <a:pt x="10800" y="9818"/>
                </a:lnTo>
                <a:lnTo>
                  <a:pt x="1200" y="9818"/>
                </a:lnTo>
                <a:cubicBezTo>
                  <a:pt x="1200" y="9818"/>
                  <a:pt x="1200" y="982"/>
                  <a:pt x="1200" y="982"/>
                </a:cubicBezTo>
                <a:close/>
                <a:moveTo>
                  <a:pt x="21514" y="12020"/>
                </a:moveTo>
                <a:lnTo>
                  <a:pt x="18100" y="7364"/>
                </a:lnTo>
                <a:lnTo>
                  <a:pt x="21514" y="2707"/>
                </a:lnTo>
                <a:lnTo>
                  <a:pt x="21506" y="2703"/>
                </a:lnTo>
                <a:cubicBezTo>
                  <a:pt x="21560" y="2629"/>
                  <a:pt x="21600" y="2547"/>
                  <a:pt x="21600" y="2455"/>
                </a:cubicBezTo>
                <a:cubicBezTo>
                  <a:pt x="21600" y="2183"/>
                  <a:pt x="21332" y="1964"/>
                  <a:pt x="21000" y="1964"/>
                </a:cubicBezTo>
                <a:lnTo>
                  <a:pt x="12000" y="1964"/>
                </a:lnTo>
                <a:lnTo>
                  <a:pt x="12000" y="491"/>
                </a:lnTo>
                <a:cubicBezTo>
                  <a:pt x="12000" y="220"/>
                  <a:pt x="11732" y="0"/>
                  <a:pt x="11400" y="0"/>
                </a:cubicBezTo>
                <a:lnTo>
                  <a:pt x="600" y="0"/>
                </a:ln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0800"/>
                </a:lnTo>
                <a:lnTo>
                  <a:pt x="8400" y="10800"/>
                </a:lnTo>
                <a:lnTo>
                  <a:pt x="8400" y="12273"/>
                </a:lnTo>
                <a:cubicBezTo>
                  <a:pt x="8400" y="12544"/>
                  <a:pt x="8668" y="12764"/>
                  <a:pt x="9000" y="12764"/>
                </a:cubicBezTo>
                <a:lnTo>
                  <a:pt x="21000" y="12764"/>
                </a:lnTo>
                <a:cubicBezTo>
                  <a:pt x="21332" y="12764"/>
                  <a:pt x="21600" y="12544"/>
                  <a:pt x="21600" y="12273"/>
                </a:cubicBezTo>
                <a:cubicBezTo>
                  <a:pt x="21600" y="12181"/>
                  <a:pt x="21560" y="12098"/>
                  <a:pt x="21506" y="12024"/>
                </a:cubicBezTo>
                <a:cubicBezTo>
                  <a:pt x="21506" y="12024"/>
                  <a:pt x="21514" y="12020"/>
                  <a:pt x="21514" y="1202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5" name="Shape 2944">
            <a:extLst>
              <a:ext uri="{FF2B5EF4-FFF2-40B4-BE49-F238E27FC236}">
                <a16:creationId xmlns:a16="http://schemas.microsoft.com/office/drawing/2014/main" id="{B5F11297-DF60-634E-B4D0-56D4A2C4F5D2}"/>
              </a:ext>
            </a:extLst>
          </p:cNvPr>
          <p:cNvSpPr/>
          <p:nvPr userDrawn="1"/>
        </p:nvSpPr>
        <p:spPr>
          <a:xfrm>
            <a:off x="1672717" y="4777255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6" name="Shape 2945">
            <a:extLst>
              <a:ext uri="{FF2B5EF4-FFF2-40B4-BE49-F238E27FC236}">
                <a16:creationId xmlns:a16="http://schemas.microsoft.com/office/drawing/2014/main" id="{A0D5728C-B8A0-8C48-9BCC-CE59474FE522}"/>
              </a:ext>
            </a:extLst>
          </p:cNvPr>
          <p:cNvSpPr/>
          <p:nvPr userDrawn="1"/>
        </p:nvSpPr>
        <p:spPr>
          <a:xfrm>
            <a:off x="603156" y="4777254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58" y="8342"/>
                </a:moveTo>
                <a:cubicBezTo>
                  <a:pt x="17614" y="6914"/>
                  <a:pt x="17383" y="5576"/>
                  <a:pt x="17008" y="4408"/>
                </a:cubicBezTo>
                <a:cubicBezTo>
                  <a:pt x="17543" y="4130"/>
                  <a:pt x="18018" y="3797"/>
                  <a:pt x="18435" y="3427"/>
                </a:cubicBezTo>
                <a:cubicBezTo>
                  <a:pt x="19673" y="4722"/>
                  <a:pt x="20474" y="6437"/>
                  <a:pt x="20593" y="8342"/>
                </a:cubicBezTo>
                <a:cubicBezTo>
                  <a:pt x="20593" y="8342"/>
                  <a:pt x="17658" y="8342"/>
                  <a:pt x="17658" y="8342"/>
                </a:cubicBezTo>
                <a:close/>
                <a:moveTo>
                  <a:pt x="15485" y="1482"/>
                </a:moveTo>
                <a:cubicBezTo>
                  <a:pt x="16306" y="1786"/>
                  <a:pt x="17058" y="2226"/>
                  <a:pt x="17723" y="2769"/>
                </a:cubicBezTo>
                <a:cubicBezTo>
                  <a:pt x="17412" y="3036"/>
                  <a:pt x="17056" y="3275"/>
                  <a:pt x="16666" y="3486"/>
                </a:cubicBezTo>
                <a:cubicBezTo>
                  <a:pt x="16337" y="2707"/>
                  <a:pt x="15939" y="2026"/>
                  <a:pt x="15485" y="1482"/>
                </a:cubicBezTo>
                <a:moveTo>
                  <a:pt x="12764" y="0"/>
                </a:moveTo>
                <a:cubicBezTo>
                  <a:pt x="9919" y="0"/>
                  <a:pt x="7396" y="1350"/>
                  <a:pt x="5780" y="3437"/>
                </a:cubicBezTo>
                <a:cubicBezTo>
                  <a:pt x="6514" y="3197"/>
                  <a:pt x="7287" y="3044"/>
                  <a:pt x="8086" y="2983"/>
                </a:cubicBezTo>
                <a:cubicBezTo>
                  <a:pt x="7991" y="2912"/>
                  <a:pt x="7892" y="2844"/>
                  <a:pt x="7804" y="2769"/>
                </a:cubicBezTo>
                <a:cubicBezTo>
                  <a:pt x="8469" y="2226"/>
                  <a:pt x="9222" y="1786"/>
                  <a:pt x="10042" y="1482"/>
                </a:cubicBezTo>
                <a:cubicBezTo>
                  <a:pt x="9694" y="1899"/>
                  <a:pt x="9380" y="2398"/>
                  <a:pt x="9104" y="2959"/>
                </a:cubicBezTo>
                <a:cubicBezTo>
                  <a:pt x="9451" y="2968"/>
                  <a:pt x="9793" y="2996"/>
                  <a:pt x="10131" y="3040"/>
                </a:cubicBezTo>
                <a:cubicBezTo>
                  <a:pt x="10712" y="1983"/>
                  <a:pt x="11449" y="1263"/>
                  <a:pt x="12269" y="1056"/>
                </a:cubicBezTo>
                <a:lnTo>
                  <a:pt x="12269" y="3575"/>
                </a:lnTo>
                <a:cubicBezTo>
                  <a:pt x="12608" y="3701"/>
                  <a:pt x="12938" y="3844"/>
                  <a:pt x="13258" y="4006"/>
                </a:cubicBezTo>
                <a:lnTo>
                  <a:pt x="13258" y="1056"/>
                </a:lnTo>
                <a:cubicBezTo>
                  <a:pt x="14282" y="1315"/>
                  <a:pt x="15181" y="2363"/>
                  <a:pt x="15801" y="3883"/>
                </a:cubicBezTo>
                <a:cubicBezTo>
                  <a:pt x="15207" y="4107"/>
                  <a:pt x="14555" y="4261"/>
                  <a:pt x="13865" y="4342"/>
                </a:cubicBezTo>
                <a:cubicBezTo>
                  <a:pt x="14263" y="4581"/>
                  <a:pt x="14647" y="4840"/>
                  <a:pt x="15006" y="5131"/>
                </a:cubicBezTo>
                <a:cubicBezTo>
                  <a:pt x="15391" y="5041"/>
                  <a:pt x="15767" y="4935"/>
                  <a:pt x="16122" y="4801"/>
                </a:cubicBezTo>
                <a:cubicBezTo>
                  <a:pt x="16296" y="5379"/>
                  <a:pt x="16430" y="6009"/>
                  <a:pt x="16526" y="6670"/>
                </a:cubicBezTo>
                <a:cubicBezTo>
                  <a:pt x="17157" y="7466"/>
                  <a:pt x="17663" y="8363"/>
                  <a:pt x="18025" y="9331"/>
                </a:cubicBezTo>
                <a:lnTo>
                  <a:pt x="20593" y="9331"/>
                </a:lnTo>
                <a:cubicBezTo>
                  <a:pt x="20478" y="11173"/>
                  <a:pt x="19721" y="12834"/>
                  <a:pt x="18551" y="14114"/>
                </a:cubicBezTo>
                <a:cubicBezTo>
                  <a:pt x="18470" y="14700"/>
                  <a:pt x="18342" y="15272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13731" y="12269"/>
                </a:moveTo>
                <a:cubicBezTo>
                  <a:pt x="13687" y="10842"/>
                  <a:pt x="13456" y="9504"/>
                  <a:pt x="13081" y="8335"/>
                </a:cubicBezTo>
                <a:cubicBezTo>
                  <a:pt x="13616" y="8057"/>
                  <a:pt x="14091" y="7725"/>
                  <a:pt x="14507" y="7354"/>
                </a:cubicBezTo>
                <a:cubicBezTo>
                  <a:pt x="15746" y="8649"/>
                  <a:pt x="16547" y="10365"/>
                  <a:pt x="16666" y="12269"/>
                </a:cubicBezTo>
                <a:cubicBezTo>
                  <a:pt x="16666" y="12269"/>
                  <a:pt x="13731" y="12269"/>
                  <a:pt x="13731" y="12269"/>
                </a:cubicBezTo>
                <a:close/>
                <a:moveTo>
                  <a:pt x="14507" y="18173"/>
                </a:moveTo>
                <a:cubicBezTo>
                  <a:pt x="14091" y="17803"/>
                  <a:pt x="13616" y="17470"/>
                  <a:pt x="13081" y="17192"/>
                </a:cubicBezTo>
                <a:cubicBezTo>
                  <a:pt x="13456" y="16024"/>
                  <a:pt x="13687" y="14686"/>
                  <a:pt x="13731" y="13258"/>
                </a:cubicBezTo>
                <a:lnTo>
                  <a:pt x="16666" y="13258"/>
                </a:lnTo>
                <a:cubicBezTo>
                  <a:pt x="16547" y="15163"/>
                  <a:pt x="15746" y="16878"/>
                  <a:pt x="14507" y="18173"/>
                </a:cubicBezTo>
                <a:moveTo>
                  <a:pt x="11558" y="20118"/>
                </a:moveTo>
                <a:cubicBezTo>
                  <a:pt x="12012" y="19574"/>
                  <a:pt x="12409" y="18893"/>
                  <a:pt x="12738" y="18114"/>
                </a:cubicBezTo>
                <a:cubicBezTo>
                  <a:pt x="13129" y="18325"/>
                  <a:pt x="13485" y="18564"/>
                  <a:pt x="13796" y="18831"/>
                </a:cubicBezTo>
                <a:cubicBezTo>
                  <a:pt x="13131" y="19374"/>
                  <a:pt x="12378" y="19814"/>
                  <a:pt x="11558" y="20118"/>
                </a:cubicBezTo>
                <a:moveTo>
                  <a:pt x="9331" y="20544"/>
                </a:moveTo>
                <a:lnTo>
                  <a:pt x="9331" y="17204"/>
                </a:lnTo>
                <a:cubicBezTo>
                  <a:pt x="10246" y="17253"/>
                  <a:pt x="11108" y="17428"/>
                  <a:pt x="11874" y="17717"/>
                </a:cubicBezTo>
                <a:cubicBezTo>
                  <a:pt x="11254" y="19237"/>
                  <a:pt x="10355" y="20286"/>
                  <a:pt x="9331" y="20544"/>
                </a:cubicBezTo>
                <a:moveTo>
                  <a:pt x="9331" y="13258"/>
                </a:moveTo>
                <a:lnTo>
                  <a:pt x="12749" y="13258"/>
                </a:lnTo>
                <a:cubicBezTo>
                  <a:pt x="12709" y="14550"/>
                  <a:pt x="12510" y="15752"/>
                  <a:pt x="12195" y="16799"/>
                </a:cubicBezTo>
                <a:cubicBezTo>
                  <a:pt x="11327" y="16471"/>
                  <a:pt x="10357" y="16273"/>
                  <a:pt x="9331" y="16223"/>
                </a:cubicBezTo>
                <a:cubicBezTo>
                  <a:pt x="9331" y="16223"/>
                  <a:pt x="9331" y="13258"/>
                  <a:pt x="9331" y="13258"/>
                </a:cubicBezTo>
                <a:close/>
                <a:moveTo>
                  <a:pt x="9331" y="9305"/>
                </a:moveTo>
                <a:cubicBezTo>
                  <a:pt x="10357" y="9254"/>
                  <a:pt x="11327" y="9056"/>
                  <a:pt x="12195" y="8728"/>
                </a:cubicBezTo>
                <a:cubicBezTo>
                  <a:pt x="12510" y="9775"/>
                  <a:pt x="12709" y="10977"/>
                  <a:pt x="12749" y="12269"/>
                </a:cubicBezTo>
                <a:lnTo>
                  <a:pt x="9331" y="12269"/>
                </a:lnTo>
                <a:cubicBezTo>
                  <a:pt x="9331" y="12269"/>
                  <a:pt x="9331" y="9305"/>
                  <a:pt x="9331" y="9305"/>
                </a:cubicBezTo>
                <a:close/>
                <a:moveTo>
                  <a:pt x="9331" y="4983"/>
                </a:moveTo>
                <a:cubicBezTo>
                  <a:pt x="10355" y="5242"/>
                  <a:pt x="11254" y="6290"/>
                  <a:pt x="11874" y="7810"/>
                </a:cubicBezTo>
                <a:cubicBezTo>
                  <a:pt x="11108" y="8099"/>
                  <a:pt x="10246" y="8275"/>
                  <a:pt x="9331" y="8323"/>
                </a:cubicBezTo>
                <a:cubicBezTo>
                  <a:pt x="9331" y="8323"/>
                  <a:pt x="9331" y="4983"/>
                  <a:pt x="9331" y="4983"/>
                </a:cubicBezTo>
                <a:close/>
                <a:moveTo>
                  <a:pt x="13796" y="6696"/>
                </a:moveTo>
                <a:cubicBezTo>
                  <a:pt x="13485" y="6963"/>
                  <a:pt x="13129" y="7203"/>
                  <a:pt x="12738" y="7413"/>
                </a:cubicBezTo>
                <a:cubicBezTo>
                  <a:pt x="12409" y="6634"/>
                  <a:pt x="12012" y="5954"/>
                  <a:pt x="11557" y="5410"/>
                </a:cubicBezTo>
                <a:cubicBezTo>
                  <a:pt x="12378" y="5714"/>
                  <a:pt x="13131" y="6153"/>
                  <a:pt x="13796" y="6696"/>
                </a:cubicBezTo>
                <a:moveTo>
                  <a:pt x="8342" y="8323"/>
                </a:moveTo>
                <a:cubicBezTo>
                  <a:pt x="7427" y="8275"/>
                  <a:pt x="6564" y="8099"/>
                  <a:pt x="5799" y="7810"/>
                </a:cubicBezTo>
                <a:cubicBezTo>
                  <a:pt x="6419" y="6290"/>
                  <a:pt x="7318" y="5242"/>
                  <a:pt x="8342" y="4983"/>
                </a:cubicBezTo>
                <a:cubicBezTo>
                  <a:pt x="8342" y="4983"/>
                  <a:pt x="8342" y="8323"/>
                  <a:pt x="8342" y="8323"/>
                </a:cubicBezTo>
                <a:close/>
                <a:moveTo>
                  <a:pt x="8342" y="12269"/>
                </a:moveTo>
                <a:lnTo>
                  <a:pt x="4923" y="12269"/>
                </a:lnTo>
                <a:cubicBezTo>
                  <a:pt x="4964" y="10977"/>
                  <a:pt x="5163" y="9775"/>
                  <a:pt x="5478" y="8728"/>
                </a:cubicBezTo>
                <a:cubicBezTo>
                  <a:pt x="6346" y="9056"/>
                  <a:pt x="7316" y="9254"/>
                  <a:pt x="8342" y="9305"/>
                </a:cubicBezTo>
                <a:cubicBezTo>
                  <a:pt x="8342" y="9305"/>
                  <a:pt x="8342" y="12269"/>
                  <a:pt x="8342" y="12269"/>
                </a:cubicBezTo>
                <a:close/>
                <a:moveTo>
                  <a:pt x="8342" y="16223"/>
                </a:moveTo>
                <a:cubicBezTo>
                  <a:pt x="7316" y="16273"/>
                  <a:pt x="6346" y="16471"/>
                  <a:pt x="5478" y="16799"/>
                </a:cubicBezTo>
                <a:cubicBezTo>
                  <a:pt x="5163" y="15752"/>
                  <a:pt x="4964" y="14550"/>
                  <a:pt x="4923" y="13258"/>
                </a:cubicBezTo>
                <a:lnTo>
                  <a:pt x="8342" y="13258"/>
                </a:lnTo>
                <a:cubicBezTo>
                  <a:pt x="8342" y="13258"/>
                  <a:pt x="8342" y="16223"/>
                  <a:pt x="8342" y="16223"/>
                </a:cubicBezTo>
                <a:close/>
                <a:moveTo>
                  <a:pt x="8342" y="20544"/>
                </a:moveTo>
                <a:cubicBezTo>
                  <a:pt x="7318" y="20286"/>
                  <a:pt x="6419" y="19237"/>
                  <a:pt x="5799" y="17717"/>
                </a:cubicBezTo>
                <a:cubicBezTo>
                  <a:pt x="6564" y="17428"/>
                  <a:pt x="7427" y="17253"/>
                  <a:pt x="8342" y="17204"/>
                </a:cubicBezTo>
                <a:cubicBezTo>
                  <a:pt x="8342" y="17204"/>
                  <a:pt x="8342" y="20544"/>
                  <a:pt x="8342" y="20544"/>
                </a:cubicBezTo>
                <a:close/>
                <a:moveTo>
                  <a:pt x="3877" y="18831"/>
                </a:moveTo>
                <a:cubicBezTo>
                  <a:pt x="4188" y="18564"/>
                  <a:pt x="4544" y="18325"/>
                  <a:pt x="4935" y="18114"/>
                </a:cubicBezTo>
                <a:cubicBezTo>
                  <a:pt x="5264" y="18893"/>
                  <a:pt x="5661" y="19574"/>
                  <a:pt x="6115" y="20118"/>
                </a:cubicBezTo>
                <a:cubicBezTo>
                  <a:pt x="5295" y="19814"/>
                  <a:pt x="4541" y="19374"/>
                  <a:pt x="3877" y="18831"/>
                </a:cubicBezTo>
                <a:moveTo>
                  <a:pt x="1007" y="13258"/>
                </a:moveTo>
                <a:lnTo>
                  <a:pt x="3942" y="13258"/>
                </a:lnTo>
                <a:cubicBezTo>
                  <a:pt x="3986" y="14686"/>
                  <a:pt x="4217" y="16024"/>
                  <a:pt x="4591" y="17192"/>
                </a:cubicBezTo>
                <a:cubicBezTo>
                  <a:pt x="4057" y="17470"/>
                  <a:pt x="3582" y="17803"/>
                  <a:pt x="3166" y="18173"/>
                </a:cubicBezTo>
                <a:cubicBezTo>
                  <a:pt x="1927" y="16878"/>
                  <a:pt x="1126" y="15163"/>
                  <a:pt x="1007" y="13258"/>
                </a:cubicBezTo>
                <a:moveTo>
                  <a:pt x="3166" y="7354"/>
                </a:moveTo>
                <a:cubicBezTo>
                  <a:pt x="3582" y="7725"/>
                  <a:pt x="4057" y="8057"/>
                  <a:pt x="4591" y="8335"/>
                </a:cubicBezTo>
                <a:cubicBezTo>
                  <a:pt x="4217" y="9504"/>
                  <a:pt x="3986" y="10842"/>
                  <a:pt x="3942" y="12269"/>
                </a:cubicBezTo>
                <a:lnTo>
                  <a:pt x="1007" y="12269"/>
                </a:lnTo>
                <a:cubicBezTo>
                  <a:pt x="1126" y="10365"/>
                  <a:pt x="1927" y="8649"/>
                  <a:pt x="3166" y="7354"/>
                </a:cubicBezTo>
                <a:moveTo>
                  <a:pt x="6115" y="5410"/>
                </a:moveTo>
                <a:cubicBezTo>
                  <a:pt x="5661" y="5954"/>
                  <a:pt x="5264" y="6634"/>
                  <a:pt x="4935" y="7413"/>
                </a:cubicBezTo>
                <a:cubicBezTo>
                  <a:pt x="4544" y="7203"/>
                  <a:pt x="4188" y="6963"/>
                  <a:pt x="3877" y="6696"/>
                </a:cubicBezTo>
                <a:cubicBezTo>
                  <a:pt x="4542" y="6153"/>
                  <a:pt x="5295" y="5714"/>
                  <a:pt x="6115" y="5410"/>
                </a:cubicBezTo>
                <a:moveTo>
                  <a:pt x="8836" y="3927"/>
                </a:moveTo>
                <a:cubicBezTo>
                  <a:pt x="3956" y="3927"/>
                  <a:pt x="0" y="7883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3"/>
                  <a:pt x="13717" y="3927"/>
                  <a:pt x="8836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7" name="Shape 2946">
            <a:extLst>
              <a:ext uri="{FF2B5EF4-FFF2-40B4-BE49-F238E27FC236}">
                <a16:creationId xmlns:a16="http://schemas.microsoft.com/office/drawing/2014/main" id="{8310529D-F07C-1B4C-8FFA-83ACBEE90AA9}"/>
              </a:ext>
            </a:extLst>
          </p:cNvPr>
          <p:cNvSpPr/>
          <p:nvPr userDrawn="1"/>
        </p:nvSpPr>
        <p:spPr>
          <a:xfrm>
            <a:off x="598565" y="5628593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95" y="9980"/>
                </a:moveTo>
                <a:cubicBezTo>
                  <a:pt x="19587" y="9894"/>
                  <a:pt x="19575" y="9811"/>
                  <a:pt x="19565" y="9726"/>
                </a:cubicBezTo>
                <a:cubicBezTo>
                  <a:pt x="19542" y="9539"/>
                  <a:pt x="19514" y="9355"/>
                  <a:pt x="19480" y="9172"/>
                </a:cubicBezTo>
                <a:cubicBezTo>
                  <a:pt x="19463" y="9078"/>
                  <a:pt x="19444" y="8986"/>
                  <a:pt x="19424" y="8893"/>
                </a:cubicBezTo>
                <a:cubicBezTo>
                  <a:pt x="19384" y="8712"/>
                  <a:pt x="19337" y="8533"/>
                  <a:pt x="19286" y="8356"/>
                </a:cubicBezTo>
                <a:cubicBezTo>
                  <a:pt x="19263" y="8276"/>
                  <a:pt x="19244" y="8195"/>
                  <a:pt x="19218" y="8116"/>
                </a:cubicBezTo>
                <a:cubicBezTo>
                  <a:pt x="19143" y="7879"/>
                  <a:pt x="19057" y="7646"/>
                  <a:pt x="18963" y="7418"/>
                </a:cubicBezTo>
                <a:cubicBezTo>
                  <a:pt x="18923" y="7321"/>
                  <a:pt x="18876" y="7229"/>
                  <a:pt x="18833" y="7134"/>
                </a:cubicBezTo>
                <a:cubicBezTo>
                  <a:pt x="18771" y="6999"/>
                  <a:pt x="18708" y="6865"/>
                  <a:pt x="18640" y="6734"/>
                </a:cubicBezTo>
                <a:cubicBezTo>
                  <a:pt x="18580" y="6618"/>
                  <a:pt x="18516" y="6504"/>
                  <a:pt x="18450" y="6391"/>
                </a:cubicBezTo>
                <a:cubicBezTo>
                  <a:pt x="18392" y="6291"/>
                  <a:pt x="18331" y="6192"/>
                  <a:pt x="18269" y="6094"/>
                </a:cubicBezTo>
                <a:cubicBezTo>
                  <a:pt x="18192" y="5971"/>
                  <a:pt x="18114" y="5849"/>
                  <a:pt x="18031" y="5731"/>
                </a:cubicBezTo>
                <a:cubicBezTo>
                  <a:pt x="17986" y="5667"/>
                  <a:pt x="17936" y="5605"/>
                  <a:pt x="17889" y="5541"/>
                </a:cubicBezTo>
                <a:cubicBezTo>
                  <a:pt x="17544" y="5080"/>
                  <a:pt x="17159" y="4651"/>
                  <a:pt x="16732" y="4265"/>
                </a:cubicBezTo>
                <a:cubicBezTo>
                  <a:pt x="16705" y="4241"/>
                  <a:pt x="16679" y="4216"/>
                  <a:pt x="16652" y="4192"/>
                </a:cubicBezTo>
                <a:cubicBezTo>
                  <a:pt x="16499" y="4058"/>
                  <a:pt x="16343" y="3927"/>
                  <a:pt x="16181" y="3803"/>
                </a:cubicBezTo>
                <a:cubicBezTo>
                  <a:pt x="16173" y="3796"/>
                  <a:pt x="16165" y="3790"/>
                  <a:pt x="16156" y="3784"/>
                </a:cubicBezTo>
                <a:cubicBezTo>
                  <a:pt x="15459" y="3252"/>
                  <a:pt x="14680" y="2821"/>
                  <a:pt x="13842" y="2513"/>
                </a:cubicBezTo>
                <a:cubicBezTo>
                  <a:pt x="13592" y="2912"/>
                  <a:pt x="13337" y="3420"/>
                  <a:pt x="13040" y="3590"/>
                </a:cubicBezTo>
                <a:cubicBezTo>
                  <a:pt x="12610" y="3835"/>
                  <a:pt x="12641" y="4817"/>
                  <a:pt x="13469" y="4725"/>
                </a:cubicBezTo>
                <a:cubicBezTo>
                  <a:pt x="13469" y="4725"/>
                  <a:pt x="13224" y="4970"/>
                  <a:pt x="13469" y="5860"/>
                </a:cubicBezTo>
                <a:cubicBezTo>
                  <a:pt x="13715" y="6750"/>
                  <a:pt x="14126" y="6943"/>
                  <a:pt x="15341" y="6443"/>
                </a:cubicBezTo>
                <a:cubicBezTo>
                  <a:pt x="15862" y="6228"/>
                  <a:pt x="16258" y="6340"/>
                  <a:pt x="16200" y="6873"/>
                </a:cubicBezTo>
                <a:cubicBezTo>
                  <a:pt x="16077" y="8008"/>
                  <a:pt x="15202" y="7960"/>
                  <a:pt x="15862" y="9788"/>
                </a:cubicBezTo>
                <a:cubicBezTo>
                  <a:pt x="16261" y="10892"/>
                  <a:pt x="17243" y="11322"/>
                  <a:pt x="17611" y="12181"/>
                </a:cubicBezTo>
                <a:cubicBezTo>
                  <a:pt x="17814" y="12653"/>
                  <a:pt x="18591" y="13088"/>
                  <a:pt x="19250" y="13384"/>
                </a:cubicBezTo>
                <a:cubicBezTo>
                  <a:pt x="19321" y="13153"/>
                  <a:pt x="19380" y="12917"/>
                  <a:pt x="19432" y="12677"/>
                </a:cubicBezTo>
                <a:cubicBezTo>
                  <a:pt x="19452" y="12587"/>
                  <a:pt x="19467" y="12494"/>
                  <a:pt x="19484" y="12402"/>
                </a:cubicBezTo>
                <a:cubicBezTo>
                  <a:pt x="19517" y="12224"/>
                  <a:pt x="19545" y="12044"/>
                  <a:pt x="19566" y="11862"/>
                </a:cubicBezTo>
                <a:cubicBezTo>
                  <a:pt x="19576" y="11776"/>
                  <a:pt x="19588" y="11691"/>
                  <a:pt x="19596" y="11604"/>
                </a:cubicBezTo>
                <a:cubicBezTo>
                  <a:pt x="19620" y="11340"/>
                  <a:pt x="19636" y="11072"/>
                  <a:pt x="19636" y="10800"/>
                </a:cubicBezTo>
                <a:cubicBezTo>
                  <a:pt x="19636" y="10523"/>
                  <a:pt x="19620" y="10250"/>
                  <a:pt x="19595" y="998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8407" y="9726"/>
                </a:moveTo>
                <a:cubicBezTo>
                  <a:pt x="8468" y="9020"/>
                  <a:pt x="9603" y="8284"/>
                  <a:pt x="10370" y="7947"/>
                </a:cubicBezTo>
                <a:cubicBezTo>
                  <a:pt x="11137" y="7609"/>
                  <a:pt x="11843" y="7486"/>
                  <a:pt x="11751" y="6903"/>
                </a:cubicBezTo>
                <a:cubicBezTo>
                  <a:pt x="11659" y="6320"/>
                  <a:pt x="11444" y="5891"/>
                  <a:pt x="10248" y="5891"/>
                </a:cubicBezTo>
                <a:cubicBezTo>
                  <a:pt x="9051" y="5891"/>
                  <a:pt x="9573" y="7486"/>
                  <a:pt x="8591" y="6535"/>
                </a:cubicBezTo>
                <a:cubicBezTo>
                  <a:pt x="7609" y="5584"/>
                  <a:pt x="8805" y="5830"/>
                  <a:pt x="9296" y="5615"/>
                </a:cubicBezTo>
                <a:cubicBezTo>
                  <a:pt x="9787" y="5400"/>
                  <a:pt x="10278" y="4510"/>
                  <a:pt x="9419" y="4449"/>
                </a:cubicBezTo>
                <a:cubicBezTo>
                  <a:pt x="8560" y="4388"/>
                  <a:pt x="8744" y="4817"/>
                  <a:pt x="8069" y="4572"/>
                </a:cubicBezTo>
                <a:cubicBezTo>
                  <a:pt x="7394" y="4326"/>
                  <a:pt x="7087" y="5431"/>
                  <a:pt x="6658" y="5277"/>
                </a:cubicBezTo>
                <a:cubicBezTo>
                  <a:pt x="6373" y="5176"/>
                  <a:pt x="5613" y="4605"/>
                  <a:pt x="5110" y="4044"/>
                </a:cubicBezTo>
                <a:cubicBezTo>
                  <a:pt x="4094" y="4900"/>
                  <a:pt x="3277" y="5982"/>
                  <a:pt x="2729" y="7212"/>
                </a:cubicBezTo>
                <a:cubicBezTo>
                  <a:pt x="2875" y="8862"/>
                  <a:pt x="3774" y="9726"/>
                  <a:pt x="3774" y="9726"/>
                </a:cubicBezTo>
                <a:cubicBezTo>
                  <a:pt x="3774" y="9726"/>
                  <a:pt x="4234" y="10800"/>
                  <a:pt x="6995" y="12119"/>
                </a:cubicBezTo>
                <a:cubicBezTo>
                  <a:pt x="6995" y="12119"/>
                  <a:pt x="7517" y="12150"/>
                  <a:pt x="6903" y="11536"/>
                </a:cubicBezTo>
                <a:cubicBezTo>
                  <a:pt x="6290" y="10923"/>
                  <a:pt x="5615" y="10156"/>
                  <a:pt x="6382" y="9757"/>
                </a:cubicBezTo>
                <a:cubicBezTo>
                  <a:pt x="7149" y="9358"/>
                  <a:pt x="7364" y="9389"/>
                  <a:pt x="7548" y="10125"/>
                </a:cubicBezTo>
                <a:cubicBezTo>
                  <a:pt x="7732" y="10861"/>
                  <a:pt x="8345" y="10432"/>
                  <a:pt x="8407" y="9726"/>
                </a:cubicBezTo>
                <a:moveTo>
                  <a:pt x="16246" y="12871"/>
                </a:moveTo>
                <a:cubicBezTo>
                  <a:pt x="15893" y="13086"/>
                  <a:pt x="15908" y="13561"/>
                  <a:pt x="16200" y="13822"/>
                </a:cubicBezTo>
                <a:cubicBezTo>
                  <a:pt x="16491" y="14083"/>
                  <a:pt x="17074" y="14420"/>
                  <a:pt x="17258" y="13822"/>
                </a:cubicBezTo>
                <a:cubicBezTo>
                  <a:pt x="17442" y="13224"/>
                  <a:pt x="16599" y="12656"/>
                  <a:pt x="16246" y="12871"/>
                </a:cubicBezTo>
                <a:moveTo>
                  <a:pt x="12027" y="12948"/>
                </a:moveTo>
                <a:cubicBezTo>
                  <a:pt x="10984" y="12058"/>
                  <a:pt x="11107" y="11659"/>
                  <a:pt x="9787" y="11659"/>
                </a:cubicBezTo>
                <a:cubicBezTo>
                  <a:pt x="8468" y="11659"/>
                  <a:pt x="7640" y="11966"/>
                  <a:pt x="7977" y="13807"/>
                </a:cubicBezTo>
                <a:cubicBezTo>
                  <a:pt x="8315" y="15648"/>
                  <a:pt x="9296" y="14819"/>
                  <a:pt x="9205" y="16231"/>
                </a:cubicBezTo>
                <a:cubicBezTo>
                  <a:pt x="9112" y="17642"/>
                  <a:pt x="9450" y="17949"/>
                  <a:pt x="9665" y="18286"/>
                </a:cubicBezTo>
                <a:cubicBezTo>
                  <a:pt x="9880" y="18624"/>
                  <a:pt x="10524" y="19606"/>
                  <a:pt x="10769" y="18225"/>
                </a:cubicBezTo>
                <a:cubicBezTo>
                  <a:pt x="11015" y="16844"/>
                  <a:pt x="11475" y="16077"/>
                  <a:pt x="11996" y="15402"/>
                </a:cubicBezTo>
                <a:cubicBezTo>
                  <a:pt x="12518" y="14727"/>
                  <a:pt x="13070" y="13837"/>
                  <a:pt x="12027" y="1294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8" name="Shape 2947">
            <a:extLst>
              <a:ext uri="{FF2B5EF4-FFF2-40B4-BE49-F238E27FC236}">
                <a16:creationId xmlns:a16="http://schemas.microsoft.com/office/drawing/2014/main" id="{8BE173DB-A9BF-4243-B6C9-2F3214ECE6F7}"/>
              </a:ext>
            </a:extLst>
          </p:cNvPr>
          <p:cNvSpPr/>
          <p:nvPr userDrawn="1"/>
        </p:nvSpPr>
        <p:spPr>
          <a:xfrm>
            <a:off x="1665039" y="2675804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367" y="17673"/>
                </a:moveTo>
                <a:lnTo>
                  <a:pt x="20127" y="17673"/>
                </a:lnTo>
                <a:cubicBezTo>
                  <a:pt x="20398" y="17673"/>
                  <a:pt x="20618" y="17453"/>
                  <a:pt x="20618" y="17182"/>
                </a:cubicBezTo>
                <a:cubicBezTo>
                  <a:pt x="20618" y="16910"/>
                  <a:pt x="20398" y="16691"/>
                  <a:pt x="20127" y="16691"/>
                </a:cubicBezTo>
                <a:lnTo>
                  <a:pt x="17182" y="16691"/>
                </a:lnTo>
                <a:cubicBezTo>
                  <a:pt x="16911" y="16691"/>
                  <a:pt x="16691" y="16910"/>
                  <a:pt x="16691" y="17182"/>
                </a:cubicBezTo>
                <a:lnTo>
                  <a:pt x="16691" y="20127"/>
                </a:lnTo>
                <a:cubicBezTo>
                  <a:pt x="16691" y="20399"/>
                  <a:pt x="16911" y="20618"/>
                  <a:pt x="17182" y="20618"/>
                </a:cubicBezTo>
                <a:cubicBezTo>
                  <a:pt x="17453" y="20618"/>
                  <a:pt x="17673" y="20399"/>
                  <a:pt x="17673" y="20127"/>
                </a:cubicBezTo>
                <a:lnTo>
                  <a:pt x="17673" y="18367"/>
                </a:lnTo>
                <a:lnTo>
                  <a:pt x="20762" y="21456"/>
                </a:lnTo>
                <a:cubicBezTo>
                  <a:pt x="20851" y="21545"/>
                  <a:pt x="20974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8367" y="17673"/>
                  <a:pt x="18367" y="17673"/>
                </a:cubicBezTo>
                <a:close/>
                <a:moveTo>
                  <a:pt x="4418" y="16691"/>
                </a:moveTo>
                <a:lnTo>
                  <a:pt x="1473" y="16691"/>
                </a:lnTo>
                <a:cubicBezTo>
                  <a:pt x="1202" y="16691"/>
                  <a:pt x="982" y="16910"/>
                  <a:pt x="982" y="17182"/>
                </a:cubicBezTo>
                <a:cubicBezTo>
                  <a:pt x="982" y="17453"/>
                  <a:pt x="1202" y="17673"/>
                  <a:pt x="1473" y="17673"/>
                </a:cubicBezTo>
                <a:lnTo>
                  <a:pt x="3233" y="17673"/>
                </a:lnTo>
                <a:lnTo>
                  <a:pt x="144" y="20762"/>
                </a:lnTo>
                <a:cubicBezTo>
                  <a:pt x="55" y="20851"/>
                  <a:pt x="0" y="20974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626" y="21600"/>
                  <a:pt x="749" y="21545"/>
                  <a:pt x="838" y="21456"/>
                </a:cubicBezTo>
                <a:lnTo>
                  <a:pt x="3927" y="18367"/>
                </a:lnTo>
                <a:lnTo>
                  <a:pt x="3927" y="20127"/>
                </a:lnTo>
                <a:cubicBezTo>
                  <a:pt x="3927" y="20399"/>
                  <a:pt x="4147" y="20618"/>
                  <a:pt x="4418" y="20618"/>
                </a:cubicBezTo>
                <a:cubicBezTo>
                  <a:pt x="4689" y="20618"/>
                  <a:pt x="4909" y="20399"/>
                  <a:pt x="4909" y="20127"/>
                </a:cubicBezTo>
                <a:lnTo>
                  <a:pt x="4909" y="17182"/>
                </a:lnTo>
                <a:cubicBezTo>
                  <a:pt x="4909" y="16910"/>
                  <a:pt x="4689" y="16691"/>
                  <a:pt x="4418" y="16691"/>
                </a:cubicBezTo>
                <a:moveTo>
                  <a:pt x="14578" y="13923"/>
                </a:moveTo>
                <a:cubicBezTo>
                  <a:pt x="14366" y="13756"/>
                  <a:pt x="14123" y="13606"/>
                  <a:pt x="13863" y="13470"/>
                </a:cubicBezTo>
                <a:cubicBezTo>
                  <a:pt x="14060" y="12810"/>
                  <a:pt x="14189" y="12080"/>
                  <a:pt x="14228" y="11304"/>
                </a:cubicBezTo>
                <a:lnTo>
                  <a:pt x="15676" y="11304"/>
                </a:lnTo>
                <a:cubicBezTo>
                  <a:pt x="15574" y="12295"/>
                  <a:pt x="15177" y="13195"/>
                  <a:pt x="14578" y="13923"/>
                </a:cubicBezTo>
                <a:moveTo>
                  <a:pt x="13136" y="15120"/>
                </a:moveTo>
                <a:cubicBezTo>
                  <a:pt x="13280" y="14892"/>
                  <a:pt x="13410" y="14641"/>
                  <a:pt x="13529" y="14374"/>
                </a:cubicBezTo>
                <a:cubicBezTo>
                  <a:pt x="13660" y="14445"/>
                  <a:pt x="13781" y="14521"/>
                  <a:pt x="13893" y="14602"/>
                </a:cubicBezTo>
                <a:cubicBezTo>
                  <a:pt x="13656" y="14795"/>
                  <a:pt x="13407" y="14973"/>
                  <a:pt x="13136" y="15120"/>
                </a:cubicBezTo>
                <a:moveTo>
                  <a:pt x="11304" y="12785"/>
                </a:moveTo>
                <a:lnTo>
                  <a:pt x="11304" y="11304"/>
                </a:lnTo>
                <a:lnTo>
                  <a:pt x="13226" y="11304"/>
                </a:lnTo>
                <a:cubicBezTo>
                  <a:pt x="13193" y="11948"/>
                  <a:pt x="13093" y="12547"/>
                  <a:pt x="12949" y="13093"/>
                </a:cubicBezTo>
                <a:cubicBezTo>
                  <a:pt x="12443" y="12931"/>
                  <a:pt x="11890" y="12824"/>
                  <a:pt x="11304" y="12785"/>
                </a:cubicBezTo>
                <a:moveTo>
                  <a:pt x="11304" y="15605"/>
                </a:moveTo>
                <a:lnTo>
                  <a:pt x="11304" y="13766"/>
                </a:lnTo>
                <a:cubicBezTo>
                  <a:pt x="11784" y="13800"/>
                  <a:pt x="12233" y="13886"/>
                  <a:pt x="12642" y="14009"/>
                </a:cubicBezTo>
                <a:cubicBezTo>
                  <a:pt x="12301" y="14805"/>
                  <a:pt x="11837" y="15382"/>
                  <a:pt x="11304" y="15605"/>
                </a:cubicBezTo>
                <a:moveTo>
                  <a:pt x="11304" y="8815"/>
                </a:moveTo>
                <a:cubicBezTo>
                  <a:pt x="11890" y="8776"/>
                  <a:pt x="12443" y="8669"/>
                  <a:pt x="12949" y="8507"/>
                </a:cubicBezTo>
                <a:cubicBezTo>
                  <a:pt x="13093" y="9053"/>
                  <a:pt x="13193" y="9652"/>
                  <a:pt x="13226" y="10297"/>
                </a:cubicBezTo>
                <a:lnTo>
                  <a:pt x="11304" y="10297"/>
                </a:lnTo>
                <a:cubicBezTo>
                  <a:pt x="11304" y="10297"/>
                  <a:pt x="11304" y="8815"/>
                  <a:pt x="11304" y="8815"/>
                </a:cubicBezTo>
                <a:close/>
                <a:moveTo>
                  <a:pt x="11304" y="5995"/>
                </a:moveTo>
                <a:cubicBezTo>
                  <a:pt x="11837" y="6218"/>
                  <a:pt x="12301" y="6795"/>
                  <a:pt x="12642" y="7591"/>
                </a:cubicBezTo>
                <a:cubicBezTo>
                  <a:pt x="12233" y="7714"/>
                  <a:pt x="11784" y="7800"/>
                  <a:pt x="11304" y="7835"/>
                </a:cubicBezTo>
                <a:cubicBezTo>
                  <a:pt x="11304" y="7835"/>
                  <a:pt x="11304" y="5995"/>
                  <a:pt x="11304" y="5995"/>
                </a:cubicBezTo>
                <a:close/>
                <a:moveTo>
                  <a:pt x="13893" y="6998"/>
                </a:moveTo>
                <a:cubicBezTo>
                  <a:pt x="13781" y="7079"/>
                  <a:pt x="13660" y="7155"/>
                  <a:pt x="13529" y="7227"/>
                </a:cubicBezTo>
                <a:cubicBezTo>
                  <a:pt x="13410" y="6960"/>
                  <a:pt x="13280" y="6708"/>
                  <a:pt x="13136" y="6480"/>
                </a:cubicBezTo>
                <a:cubicBezTo>
                  <a:pt x="13407" y="6627"/>
                  <a:pt x="13656" y="6805"/>
                  <a:pt x="13893" y="6998"/>
                </a:cubicBezTo>
                <a:moveTo>
                  <a:pt x="15676" y="10297"/>
                </a:moveTo>
                <a:lnTo>
                  <a:pt x="14228" y="10297"/>
                </a:lnTo>
                <a:cubicBezTo>
                  <a:pt x="14189" y="9520"/>
                  <a:pt x="14060" y="8790"/>
                  <a:pt x="13863" y="8130"/>
                </a:cubicBezTo>
                <a:cubicBezTo>
                  <a:pt x="14123" y="7994"/>
                  <a:pt x="14366" y="7844"/>
                  <a:pt x="14578" y="7677"/>
                </a:cubicBezTo>
                <a:cubicBezTo>
                  <a:pt x="15177" y="8405"/>
                  <a:pt x="15574" y="9305"/>
                  <a:pt x="15676" y="10297"/>
                </a:cubicBezTo>
                <a:moveTo>
                  <a:pt x="10296" y="7835"/>
                </a:moveTo>
                <a:cubicBezTo>
                  <a:pt x="9816" y="7800"/>
                  <a:pt x="9367" y="7714"/>
                  <a:pt x="8958" y="7591"/>
                </a:cubicBezTo>
                <a:cubicBezTo>
                  <a:pt x="9299" y="6795"/>
                  <a:pt x="9764" y="6218"/>
                  <a:pt x="10296" y="5995"/>
                </a:cubicBezTo>
                <a:cubicBezTo>
                  <a:pt x="10296" y="5995"/>
                  <a:pt x="10296" y="7835"/>
                  <a:pt x="10296" y="7835"/>
                </a:cubicBezTo>
                <a:close/>
                <a:moveTo>
                  <a:pt x="10296" y="10297"/>
                </a:moveTo>
                <a:lnTo>
                  <a:pt x="8374" y="10297"/>
                </a:lnTo>
                <a:cubicBezTo>
                  <a:pt x="8407" y="9652"/>
                  <a:pt x="8507" y="9053"/>
                  <a:pt x="8651" y="8507"/>
                </a:cubicBezTo>
                <a:cubicBezTo>
                  <a:pt x="9158" y="8669"/>
                  <a:pt x="9710" y="8776"/>
                  <a:pt x="10296" y="8815"/>
                </a:cubicBezTo>
                <a:cubicBezTo>
                  <a:pt x="10296" y="8815"/>
                  <a:pt x="10296" y="10297"/>
                  <a:pt x="10296" y="10297"/>
                </a:cubicBezTo>
                <a:close/>
                <a:moveTo>
                  <a:pt x="10296" y="12785"/>
                </a:moveTo>
                <a:cubicBezTo>
                  <a:pt x="9710" y="12824"/>
                  <a:pt x="9158" y="12931"/>
                  <a:pt x="8651" y="13093"/>
                </a:cubicBezTo>
                <a:cubicBezTo>
                  <a:pt x="8507" y="12547"/>
                  <a:pt x="8407" y="11948"/>
                  <a:pt x="8374" y="11304"/>
                </a:cubicBezTo>
                <a:lnTo>
                  <a:pt x="10296" y="11304"/>
                </a:lnTo>
                <a:cubicBezTo>
                  <a:pt x="10296" y="11304"/>
                  <a:pt x="10296" y="12785"/>
                  <a:pt x="10296" y="12785"/>
                </a:cubicBezTo>
                <a:close/>
                <a:moveTo>
                  <a:pt x="10296" y="15605"/>
                </a:moveTo>
                <a:cubicBezTo>
                  <a:pt x="9764" y="15382"/>
                  <a:pt x="9299" y="14805"/>
                  <a:pt x="8958" y="14009"/>
                </a:cubicBezTo>
                <a:cubicBezTo>
                  <a:pt x="9367" y="13886"/>
                  <a:pt x="9816" y="13800"/>
                  <a:pt x="10296" y="13766"/>
                </a:cubicBezTo>
                <a:cubicBezTo>
                  <a:pt x="10296" y="13766"/>
                  <a:pt x="10296" y="15605"/>
                  <a:pt x="10296" y="15605"/>
                </a:cubicBezTo>
                <a:close/>
                <a:moveTo>
                  <a:pt x="7707" y="14602"/>
                </a:moveTo>
                <a:cubicBezTo>
                  <a:pt x="7819" y="14521"/>
                  <a:pt x="7941" y="14445"/>
                  <a:pt x="8071" y="14374"/>
                </a:cubicBezTo>
                <a:cubicBezTo>
                  <a:pt x="8190" y="14641"/>
                  <a:pt x="8321" y="14892"/>
                  <a:pt x="8464" y="15120"/>
                </a:cubicBezTo>
                <a:cubicBezTo>
                  <a:pt x="8193" y="14973"/>
                  <a:pt x="7944" y="14795"/>
                  <a:pt x="7707" y="14602"/>
                </a:cubicBezTo>
                <a:moveTo>
                  <a:pt x="5925" y="11304"/>
                </a:moveTo>
                <a:lnTo>
                  <a:pt x="7372" y="11304"/>
                </a:lnTo>
                <a:cubicBezTo>
                  <a:pt x="7411" y="12080"/>
                  <a:pt x="7540" y="12810"/>
                  <a:pt x="7737" y="13470"/>
                </a:cubicBezTo>
                <a:cubicBezTo>
                  <a:pt x="7477" y="13606"/>
                  <a:pt x="7235" y="13756"/>
                  <a:pt x="7022" y="13923"/>
                </a:cubicBezTo>
                <a:cubicBezTo>
                  <a:pt x="6423" y="13195"/>
                  <a:pt x="6026" y="12295"/>
                  <a:pt x="5925" y="11304"/>
                </a:cubicBezTo>
                <a:moveTo>
                  <a:pt x="7022" y="7677"/>
                </a:moveTo>
                <a:cubicBezTo>
                  <a:pt x="7235" y="7844"/>
                  <a:pt x="7477" y="7994"/>
                  <a:pt x="7737" y="8130"/>
                </a:cubicBezTo>
                <a:cubicBezTo>
                  <a:pt x="7540" y="8790"/>
                  <a:pt x="7411" y="9520"/>
                  <a:pt x="7372" y="10297"/>
                </a:cubicBezTo>
                <a:lnTo>
                  <a:pt x="5925" y="10297"/>
                </a:lnTo>
                <a:cubicBezTo>
                  <a:pt x="6026" y="9305"/>
                  <a:pt x="6423" y="8405"/>
                  <a:pt x="7022" y="7677"/>
                </a:cubicBezTo>
                <a:moveTo>
                  <a:pt x="8464" y="6480"/>
                </a:moveTo>
                <a:cubicBezTo>
                  <a:pt x="8321" y="6708"/>
                  <a:pt x="8190" y="6960"/>
                  <a:pt x="8071" y="7227"/>
                </a:cubicBezTo>
                <a:cubicBezTo>
                  <a:pt x="7941" y="7155"/>
                  <a:pt x="7819" y="7079"/>
                  <a:pt x="7707" y="6998"/>
                </a:cubicBezTo>
                <a:cubicBezTo>
                  <a:pt x="7944" y="6805"/>
                  <a:pt x="8193" y="6627"/>
                  <a:pt x="8464" y="6480"/>
                </a:cubicBezTo>
                <a:moveTo>
                  <a:pt x="10800" y="4909"/>
                </a:moveTo>
                <a:cubicBezTo>
                  <a:pt x="7546" y="4909"/>
                  <a:pt x="4909" y="7546"/>
                  <a:pt x="4909" y="10800"/>
                </a:cubicBezTo>
                <a:cubicBezTo>
                  <a:pt x="4909" y="14053"/>
                  <a:pt x="7546" y="16691"/>
                  <a:pt x="10800" y="16691"/>
                </a:cubicBezTo>
                <a:cubicBezTo>
                  <a:pt x="14053" y="16691"/>
                  <a:pt x="16691" y="14053"/>
                  <a:pt x="16691" y="10800"/>
                </a:cubicBezTo>
                <a:cubicBezTo>
                  <a:pt x="16691" y="7546"/>
                  <a:pt x="14053" y="4909"/>
                  <a:pt x="10800" y="4909"/>
                </a:cubicBezTo>
                <a:moveTo>
                  <a:pt x="3233" y="3927"/>
                </a:moveTo>
                <a:lnTo>
                  <a:pt x="1473" y="3927"/>
                </a:lnTo>
                <a:cubicBezTo>
                  <a:pt x="1202" y="3927"/>
                  <a:pt x="982" y="4147"/>
                  <a:pt x="982" y="4418"/>
                </a:cubicBezTo>
                <a:cubicBezTo>
                  <a:pt x="982" y="4690"/>
                  <a:pt x="1202" y="4909"/>
                  <a:pt x="1473" y="4909"/>
                </a:cubicBezTo>
                <a:lnTo>
                  <a:pt x="4418" y="4909"/>
                </a:lnTo>
                <a:cubicBezTo>
                  <a:pt x="4689" y="4909"/>
                  <a:pt x="4909" y="4690"/>
                  <a:pt x="4909" y="4418"/>
                </a:cubicBezTo>
                <a:lnTo>
                  <a:pt x="4909" y="1473"/>
                </a:lnTo>
                <a:cubicBezTo>
                  <a:pt x="4909" y="1201"/>
                  <a:pt x="4689" y="982"/>
                  <a:pt x="4418" y="982"/>
                </a:cubicBezTo>
                <a:cubicBezTo>
                  <a:pt x="4147" y="982"/>
                  <a:pt x="3927" y="1201"/>
                  <a:pt x="3927" y="1473"/>
                </a:cubicBezTo>
                <a:lnTo>
                  <a:pt x="3927" y="3233"/>
                </a:lnTo>
                <a:lnTo>
                  <a:pt x="838" y="144"/>
                </a:lnTo>
                <a:cubicBezTo>
                  <a:pt x="749" y="55"/>
                  <a:pt x="626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cubicBezTo>
                  <a:pt x="0" y="627"/>
                  <a:pt x="55" y="749"/>
                  <a:pt x="144" y="838"/>
                </a:cubicBezTo>
                <a:cubicBezTo>
                  <a:pt x="144" y="838"/>
                  <a:pt x="3233" y="3927"/>
                  <a:pt x="3233" y="3927"/>
                </a:cubicBezTo>
                <a:close/>
                <a:moveTo>
                  <a:pt x="17182" y="4909"/>
                </a:moveTo>
                <a:lnTo>
                  <a:pt x="20127" y="4909"/>
                </a:lnTo>
                <a:cubicBezTo>
                  <a:pt x="20398" y="4909"/>
                  <a:pt x="20618" y="4690"/>
                  <a:pt x="20618" y="4418"/>
                </a:cubicBezTo>
                <a:cubicBezTo>
                  <a:pt x="20618" y="4147"/>
                  <a:pt x="20398" y="3927"/>
                  <a:pt x="20127" y="3927"/>
                </a:cubicBezTo>
                <a:lnTo>
                  <a:pt x="18367" y="3927"/>
                </a:lnTo>
                <a:lnTo>
                  <a:pt x="21456" y="838"/>
                </a:lnTo>
                <a:cubicBezTo>
                  <a:pt x="21545" y="749"/>
                  <a:pt x="21600" y="627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cubicBezTo>
                  <a:pt x="20974" y="0"/>
                  <a:pt x="20851" y="55"/>
                  <a:pt x="20762" y="144"/>
                </a:cubicBezTo>
                <a:lnTo>
                  <a:pt x="17673" y="3233"/>
                </a:lnTo>
                <a:lnTo>
                  <a:pt x="17673" y="1473"/>
                </a:lnTo>
                <a:cubicBezTo>
                  <a:pt x="17673" y="1201"/>
                  <a:pt x="17453" y="982"/>
                  <a:pt x="17182" y="982"/>
                </a:cubicBezTo>
                <a:cubicBezTo>
                  <a:pt x="16911" y="982"/>
                  <a:pt x="16691" y="1201"/>
                  <a:pt x="16691" y="1473"/>
                </a:cubicBezTo>
                <a:lnTo>
                  <a:pt x="16691" y="4418"/>
                </a:lnTo>
                <a:cubicBezTo>
                  <a:pt x="16691" y="4690"/>
                  <a:pt x="16911" y="4909"/>
                  <a:pt x="17182" y="49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9" name="Shape 2948">
            <a:extLst>
              <a:ext uri="{FF2B5EF4-FFF2-40B4-BE49-F238E27FC236}">
                <a16:creationId xmlns:a16="http://schemas.microsoft.com/office/drawing/2014/main" id="{A4A77917-52A1-FC46-9F8D-5C41E8875DCD}"/>
              </a:ext>
            </a:extLst>
          </p:cNvPr>
          <p:cNvSpPr/>
          <p:nvPr userDrawn="1"/>
        </p:nvSpPr>
        <p:spPr>
          <a:xfrm>
            <a:off x="624340" y="2697216"/>
            <a:ext cx="210701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275" y="6273"/>
                </a:moveTo>
                <a:cubicBezTo>
                  <a:pt x="6275" y="6273"/>
                  <a:pt x="6661" y="6914"/>
                  <a:pt x="8976" y="7703"/>
                </a:cubicBezTo>
                <a:cubicBezTo>
                  <a:pt x="8976" y="7703"/>
                  <a:pt x="9413" y="7721"/>
                  <a:pt x="8899" y="7354"/>
                </a:cubicBezTo>
                <a:cubicBezTo>
                  <a:pt x="8384" y="6987"/>
                  <a:pt x="7819" y="6529"/>
                  <a:pt x="8462" y="6291"/>
                </a:cubicBezTo>
                <a:cubicBezTo>
                  <a:pt x="9104" y="6052"/>
                  <a:pt x="9285" y="6071"/>
                  <a:pt x="9439" y="6511"/>
                </a:cubicBezTo>
                <a:cubicBezTo>
                  <a:pt x="9594" y="6950"/>
                  <a:pt x="10108" y="6694"/>
                  <a:pt x="10159" y="6273"/>
                </a:cubicBezTo>
                <a:cubicBezTo>
                  <a:pt x="10211" y="5851"/>
                  <a:pt x="11163" y="5411"/>
                  <a:pt x="11806" y="5209"/>
                </a:cubicBezTo>
                <a:cubicBezTo>
                  <a:pt x="12449" y="5007"/>
                  <a:pt x="13040" y="4934"/>
                  <a:pt x="12963" y="4585"/>
                </a:cubicBezTo>
                <a:cubicBezTo>
                  <a:pt x="12886" y="4237"/>
                  <a:pt x="12706" y="3980"/>
                  <a:pt x="11703" y="3980"/>
                </a:cubicBezTo>
                <a:cubicBezTo>
                  <a:pt x="10699" y="3980"/>
                  <a:pt x="11137" y="4934"/>
                  <a:pt x="10314" y="4365"/>
                </a:cubicBezTo>
                <a:cubicBezTo>
                  <a:pt x="9491" y="3797"/>
                  <a:pt x="10493" y="3944"/>
                  <a:pt x="10905" y="3816"/>
                </a:cubicBezTo>
                <a:cubicBezTo>
                  <a:pt x="11317" y="3687"/>
                  <a:pt x="11729" y="3155"/>
                  <a:pt x="11009" y="3119"/>
                </a:cubicBezTo>
                <a:cubicBezTo>
                  <a:pt x="10287" y="3082"/>
                  <a:pt x="10442" y="3339"/>
                  <a:pt x="9876" y="3192"/>
                </a:cubicBezTo>
                <a:cubicBezTo>
                  <a:pt x="9310" y="3045"/>
                  <a:pt x="9053" y="3706"/>
                  <a:pt x="8693" y="3614"/>
                </a:cubicBezTo>
                <a:cubicBezTo>
                  <a:pt x="8519" y="3570"/>
                  <a:pt x="8131" y="3374"/>
                  <a:pt x="7770" y="3142"/>
                </a:cubicBezTo>
                <a:cubicBezTo>
                  <a:pt x="6767" y="3765"/>
                  <a:pt x="6022" y="4597"/>
                  <a:pt x="5656" y="5546"/>
                </a:cubicBezTo>
                <a:cubicBezTo>
                  <a:pt x="5919" y="6021"/>
                  <a:pt x="6275" y="6273"/>
                  <a:pt x="6275" y="6273"/>
                </a:cubicBezTo>
                <a:moveTo>
                  <a:pt x="20588" y="12027"/>
                </a:moveTo>
                <a:cubicBezTo>
                  <a:pt x="20407" y="12027"/>
                  <a:pt x="20245" y="12080"/>
                  <a:pt x="20124" y="12164"/>
                </a:cubicBezTo>
                <a:lnTo>
                  <a:pt x="20119" y="12161"/>
                </a:lnTo>
                <a:cubicBezTo>
                  <a:pt x="18145" y="13734"/>
                  <a:pt x="15310" y="14727"/>
                  <a:pt x="12150" y="14727"/>
                </a:cubicBezTo>
                <a:cubicBezTo>
                  <a:pt x="6186" y="14727"/>
                  <a:pt x="1350" y="11211"/>
                  <a:pt x="1350" y="6873"/>
                </a:cubicBezTo>
                <a:cubicBezTo>
                  <a:pt x="1350" y="4606"/>
                  <a:pt x="2678" y="2571"/>
                  <a:pt x="4788" y="1137"/>
                </a:cubicBezTo>
                <a:lnTo>
                  <a:pt x="4777" y="1127"/>
                </a:lnTo>
                <a:cubicBezTo>
                  <a:pt x="4945" y="1037"/>
                  <a:pt x="5062" y="900"/>
                  <a:pt x="5062" y="736"/>
                </a:cubicBezTo>
                <a:cubicBezTo>
                  <a:pt x="5062" y="465"/>
                  <a:pt x="4760" y="245"/>
                  <a:pt x="4388" y="245"/>
                </a:cubicBezTo>
                <a:cubicBezTo>
                  <a:pt x="4192" y="245"/>
                  <a:pt x="4020" y="308"/>
                  <a:pt x="3897" y="405"/>
                </a:cubicBezTo>
                <a:lnTo>
                  <a:pt x="3895" y="403"/>
                </a:lnTo>
                <a:cubicBezTo>
                  <a:pt x="1505" y="2016"/>
                  <a:pt x="0" y="4314"/>
                  <a:pt x="0" y="6873"/>
                </a:cubicBezTo>
                <a:cubicBezTo>
                  <a:pt x="0" y="11587"/>
                  <a:pt x="5081" y="15428"/>
                  <a:pt x="11475" y="15684"/>
                </a:cubicBezTo>
                <a:lnTo>
                  <a:pt x="11475" y="20618"/>
                </a:lnTo>
                <a:lnTo>
                  <a:pt x="7425" y="20618"/>
                </a:lnTo>
                <a:cubicBezTo>
                  <a:pt x="7052" y="20618"/>
                  <a:pt x="6750" y="20838"/>
                  <a:pt x="6750" y="21109"/>
                </a:cubicBezTo>
                <a:cubicBezTo>
                  <a:pt x="6750" y="21380"/>
                  <a:pt x="7052" y="21600"/>
                  <a:pt x="7425" y="21600"/>
                </a:cubicBezTo>
                <a:lnTo>
                  <a:pt x="16875" y="21600"/>
                </a:lnTo>
                <a:cubicBezTo>
                  <a:pt x="17247" y="21600"/>
                  <a:pt x="17550" y="21380"/>
                  <a:pt x="17550" y="21109"/>
                </a:cubicBezTo>
                <a:cubicBezTo>
                  <a:pt x="17550" y="20838"/>
                  <a:pt x="17247" y="20618"/>
                  <a:pt x="16875" y="20618"/>
                </a:cubicBezTo>
                <a:lnTo>
                  <a:pt x="12825" y="20618"/>
                </a:lnTo>
                <a:lnTo>
                  <a:pt x="12825" y="15684"/>
                </a:lnTo>
                <a:cubicBezTo>
                  <a:pt x="16068" y="15554"/>
                  <a:pt x="18970" y="14500"/>
                  <a:pt x="21045" y="12880"/>
                </a:cubicBezTo>
                <a:lnTo>
                  <a:pt x="21041" y="12877"/>
                </a:lnTo>
                <a:cubicBezTo>
                  <a:pt x="21175" y="12788"/>
                  <a:pt x="21262" y="12661"/>
                  <a:pt x="21262" y="12518"/>
                </a:cubicBezTo>
                <a:cubicBezTo>
                  <a:pt x="21262" y="12247"/>
                  <a:pt x="20960" y="12027"/>
                  <a:pt x="20588" y="12027"/>
                </a:cubicBezTo>
                <a:moveTo>
                  <a:pt x="12150" y="982"/>
                </a:moveTo>
                <a:cubicBezTo>
                  <a:pt x="16623" y="982"/>
                  <a:pt x="20250" y="3619"/>
                  <a:pt x="20250" y="6873"/>
                </a:cubicBezTo>
                <a:cubicBezTo>
                  <a:pt x="20250" y="10127"/>
                  <a:pt x="16623" y="12764"/>
                  <a:pt x="12150" y="12764"/>
                </a:cubicBezTo>
                <a:cubicBezTo>
                  <a:pt x="7677" y="12764"/>
                  <a:pt x="4050" y="10127"/>
                  <a:pt x="4050" y="6873"/>
                </a:cubicBezTo>
                <a:cubicBezTo>
                  <a:pt x="4050" y="3619"/>
                  <a:pt x="7677" y="982"/>
                  <a:pt x="12150" y="982"/>
                </a:cubicBezTo>
                <a:moveTo>
                  <a:pt x="12150" y="13745"/>
                </a:moveTo>
                <a:cubicBezTo>
                  <a:pt x="17369" y="13745"/>
                  <a:pt x="21600" y="10669"/>
                  <a:pt x="21600" y="6873"/>
                </a:cubicBezTo>
                <a:cubicBezTo>
                  <a:pt x="21600" y="3077"/>
                  <a:pt x="17369" y="0"/>
                  <a:pt x="12150" y="0"/>
                </a:cubicBezTo>
                <a:cubicBezTo>
                  <a:pt x="6931" y="0"/>
                  <a:pt x="2700" y="3077"/>
                  <a:pt x="2700" y="6873"/>
                </a:cubicBezTo>
                <a:cubicBezTo>
                  <a:pt x="2700" y="10669"/>
                  <a:pt x="6931" y="13745"/>
                  <a:pt x="12150" y="13745"/>
                </a:cubicBezTo>
                <a:moveTo>
                  <a:pt x="16733" y="8152"/>
                </a:moveTo>
                <a:cubicBezTo>
                  <a:pt x="16437" y="8280"/>
                  <a:pt x="16449" y="8564"/>
                  <a:pt x="16693" y="8720"/>
                </a:cubicBezTo>
                <a:cubicBezTo>
                  <a:pt x="16938" y="8876"/>
                  <a:pt x="17427" y="9078"/>
                  <a:pt x="17581" y="8720"/>
                </a:cubicBezTo>
                <a:cubicBezTo>
                  <a:pt x="17736" y="8362"/>
                  <a:pt x="17028" y="8023"/>
                  <a:pt x="16733" y="8152"/>
                </a:cubicBezTo>
                <a:moveTo>
                  <a:pt x="11317" y="7428"/>
                </a:moveTo>
                <a:cubicBezTo>
                  <a:pt x="10211" y="7428"/>
                  <a:pt x="9516" y="7611"/>
                  <a:pt x="9800" y="8711"/>
                </a:cubicBezTo>
                <a:cubicBezTo>
                  <a:pt x="10082" y="9811"/>
                  <a:pt x="10905" y="9316"/>
                  <a:pt x="10828" y="10160"/>
                </a:cubicBezTo>
                <a:cubicBezTo>
                  <a:pt x="10751" y="11003"/>
                  <a:pt x="11034" y="11186"/>
                  <a:pt x="11214" y="11388"/>
                </a:cubicBezTo>
                <a:cubicBezTo>
                  <a:pt x="11315" y="11501"/>
                  <a:pt x="11532" y="11731"/>
                  <a:pt x="11738" y="11767"/>
                </a:cubicBezTo>
                <a:cubicBezTo>
                  <a:pt x="11768" y="11768"/>
                  <a:pt x="11798" y="11769"/>
                  <a:pt x="11828" y="11770"/>
                </a:cubicBezTo>
                <a:cubicBezTo>
                  <a:pt x="11954" y="11751"/>
                  <a:pt x="12068" y="11642"/>
                  <a:pt x="12140" y="11351"/>
                </a:cubicBezTo>
                <a:cubicBezTo>
                  <a:pt x="12346" y="10526"/>
                  <a:pt x="12732" y="10067"/>
                  <a:pt x="13169" y="9664"/>
                </a:cubicBezTo>
                <a:cubicBezTo>
                  <a:pt x="13606" y="9261"/>
                  <a:pt x="14070" y="8729"/>
                  <a:pt x="13195" y="8197"/>
                </a:cubicBezTo>
                <a:cubicBezTo>
                  <a:pt x="12320" y="7666"/>
                  <a:pt x="12423" y="7428"/>
                  <a:pt x="11317" y="7428"/>
                </a:cubicBezTo>
                <a:moveTo>
                  <a:pt x="14404" y="3284"/>
                </a:moveTo>
                <a:cubicBezTo>
                  <a:pt x="14404" y="3284"/>
                  <a:pt x="14198" y="3431"/>
                  <a:pt x="14404" y="3962"/>
                </a:cubicBezTo>
                <a:cubicBezTo>
                  <a:pt x="14610" y="4494"/>
                  <a:pt x="14955" y="4609"/>
                  <a:pt x="15974" y="4311"/>
                </a:cubicBezTo>
                <a:cubicBezTo>
                  <a:pt x="16411" y="4182"/>
                  <a:pt x="16742" y="4248"/>
                  <a:pt x="16693" y="4567"/>
                </a:cubicBezTo>
                <a:cubicBezTo>
                  <a:pt x="16591" y="5246"/>
                  <a:pt x="15858" y="5217"/>
                  <a:pt x="16411" y="6309"/>
                </a:cubicBezTo>
                <a:cubicBezTo>
                  <a:pt x="16745" y="6969"/>
                  <a:pt x="17568" y="7226"/>
                  <a:pt x="17877" y="7739"/>
                </a:cubicBezTo>
                <a:cubicBezTo>
                  <a:pt x="17984" y="7918"/>
                  <a:pt x="18288" y="8083"/>
                  <a:pt x="18633" y="8228"/>
                </a:cubicBezTo>
                <a:cubicBezTo>
                  <a:pt x="18803" y="7797"/>
                  <a:pt x="18900" y="7344"/>
                  <a:pt x="18900" y="6873"/>
                </a:cubicBezTo>
                <a:cubicBezTo>
                  <a:pt x="18900" y="4752"/>
                  <a:pt x="17047" y="2950"/>
                  <a:pt x="14457" y="2264"/>
                </a:cubicBezTo>
                <a:cubicBezTo>
                  <a:pt x="14328" y="2411"/>
                  <a:pt x="14192" y="2545"/>
                  <a:pt x="14044" y="2605"/>
                </a:cubicBezTo>
                <a:cubicBezTo>
                  <a:pt x="13684" y="2752"/>
                  <a:pt x="13710" y="3339"/>
                  <a:pt x="14404" y="328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0" name="Shape 2949">
            <a:extLst>
              <a:ext uri="{FF2B5EF4-FFF2-40B4-BE49-F238E27FC236}">
                <a16:creationId xmlns:a16="http://schemas.microsoft.com/office/drawing/2014/main" id="{C24986A9-7214-9444-8803-34AEDB0C7871}"/>
              </a:ext>
            </a:extLst>
          </p:cNvPr>
          <p:cNvSpPr/>
          <p:nvPr userDrawn="1"/>
        </p:nvSpPr>
        <p:spPr>
          <a:xfrm>
            <a:off x="1696295" y="489085"/>
            <a:ext cx="237039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52" y="16691"/>
                </a:moveTo>
                <a:lnTo>
                  <a:pt x="3600" y="16691"/>
                </a:lnTo>
                <a:lnTo>
                  <a:pt x="3600" y="11782"/>
                </a:lnTo>
                <a:lnTo>
                  <a:pt x="17152" y="11782"/>
                </a:lnTo>
                <a:lnTo>
                  <a:pt x="20152" y="14236"/>
                </a:lnTo>
                <a:cubicBezTo>
                  <a:pt x="20152" y="14236"/>
                  <a:pt x="17152" y="16691"/>
                  <a:pt x="17152" y="16691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7673"/>
                </a:lnTo>
                <a:lnTo>
                  <a:pt x="11400" y="17673"/>
                </a:lnTo>
                <a:cubicBezTo>
                  <a:pt x="11400" y="17673"/>
                  <a:pt x="11400" y="20618"/>
                  <a:pt x="11400" y="20618"/>
                </a:cubicBezTo>
                <a:close/>
                <a:moveTo>
                  <a:pt x="11400" y="10800"/>
                </a:moveTo>
                <a:lnTo>
                  <a:pt x="10200" y="10800"/>
                </a:lnTo>
                <a:lnTo>
                  <a:pt x="10200" y="8836"/>
                </a:lnTo>
                <a:lnTo>
                  <a:pt x="11400" y="8836"/>
                </a:lnTo>
                <a:cubicBezTo>
                  <a:pt x="11400" y="8836"/>
                  <a:pt x="11400" y="10800"/>
                  <a:pt x="11400" y="10800"/>
                </a:cubicBezTo>
                <a:close/>
                <a:moveTo>
                  <a:pt x="4448" y="7855"/>
                </a:moveTo>
                <a:lnTo>
                  <a:pt x="1448" y="5400"/>
                </a:lnTo>
                <a:lnTo>
                  <a:pt x="4448" y="2945"/>
                </a:lnTo>
                <a:lnTo>
                  <a:pt x="18000" y="2945"/>
                </a:lnTo>
                <a:lnTo>
                  <a:pt x="18000" y="7855"/>
                </a:lnTo>
                <a:cubicBezTo>
                  <a:pt x="18000" y="7855"/>
                  <a:pt x="4448" y="7855"/>
                  <a:pt x="4448" y="7855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1424" y="13889"/>
                </a:moveTo>
                <a:lnTo>
                  <a:pt x="17824" y="10944"/>
                </a:lnTo>
                <a:cubicBezTo>
                  <a:pt x="17715" y="10855"/>
                  <a:pt x="17565" y="10800"/>
                  <a:pt x="17400" y="10800"/>
                </a:cubicBezTo>
                <a:lnTo>
                  <a:pt x="12600" y="10800"/>
                </a:lnTo>
                <a:lnTo>
                  <a:pt x="12600" y="8836"/>
                </a:lnTo>
                <a:lnTo>
                  <a:pt x="18600" y="8836"/>
                </a:lnTo>
                <a:cubicBezTo>
                  <a:pt x="18932" y="8836"/>
                  <a:pt x="19200" y="8616"/>
                  <a:pt x="19200" y="8345"/>
                </a:cubicBezTo>
                <a:lnTo>
                  <a:pt x="19200" y="2455"/>
                </a:lnTo>
                <a:cubicBezTo>
                  <a:pt x="19200" y="2184"/>
                  <a:pt x="18932" y="1964"/>
                  <a:pt x="18600" y="1964"/>
                </a:cubicBez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3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4200" y="1964"/>
                </a:lnTo>
                <a:cubicBezTo>
                  <a:pt x="4034" y="1964"/>
                  <a:pt x="3885" y="2019"/>
                  <a:pt x="3776" y="2107"/>
                </a:cubicBezTo>
                <a:lnTo>
                  <a:pt x="176" y="5053"/>
                </a:lnTo>
                <a:cubicBezTo>
                  <a:pt x="67" y="5142"/>
                  <a:pt x="0" y="5265"/>
                  <a:pt x="0" y="5400"/>
                </a:cubicBezTo>
                <a:cubicBezTo>
                  <a:pt x="0" y="5536"/>
                  <a:pt x="67" y="5658"/>
                  <a:pt x="176" y="5747"/>
                </a:cubicBezTo>
                <a:lnTo>
                  <a:pt x="3776" y="8693"/>
                </a:lnTo>
                <a:cubicBezTo>
                  <a:pt x="3885" y="8782"/>
                  <a:pt x="4034" y="8836"/>
                  <a:pt x="4200" y="8836"/>
                </a:cubicBezTo>
                <a:lnTo>
                  <a:pt x="9000" y="8836"/>
                </a:lnTo>
                <a:lnTo>
                  <a:pt x="9000" y="10800"/>
                </a:lnTo>
                <a:lnTo>
                  <a:pt x="3000" y="10800"/>
                </a:lnTo>
                <a:cubicBezTo>
                  <a:pt x="2668" y="10800"/>
                  <a:pt x="2400" y="11020"/>
                  <a:pt x="2400" y="11291"/>
                </a:cubicBezTo>
                <a:lnTo>
                  <a:pt x="2400" y="17182"/>
                </a:lnTo>
                <a:cubicBezTo>
                  <a:pt x="2400" y="17453"/>
                  <a:pt x="2668" y="17673"/>
                  <a:pt x="3000" y="17673"/>
                </a:cubicBezTo>
                <a:lnTo>
                  <a:pt x="9000" y="17673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3" y="21600"/>
                  <a:pt x="12600" y="21160"/>
                  <a:pt x="12600" y="20618"/>
                </a:cubicBezTo>
                <a:lnTo>
                  <a:pt x="12600" y="17673"/>
                </a:lnTo>
                <a:lnTo>
                  <a:pt x="17400" y="17673"/>
                </a:lnTo>
                <a:cubicBezTo>
                  <a:pt x="17565" y="17673"/>
                  <a:pt x="17715" y="17618"/>
                  <a:pt x="17824" y="17529"/>
                </a:cubicBezTo>
                <a:lnTo>
                  <a:pt x="21424" y="14583"/>
                </a:lnTo>
                <a:cubicBezTo>
                  <a:pt x="21533" y="14495"/>
                  <a:pt x="21600" y="14372"/>
                  <a:pt x="21600" y="14236"/>
                </a:cubicBezTo>
                <a:cubicBezTo>
                  <a:pt x="21600" y="14101"/>
                  <a:pt x="21533" y="13978"/>
                  <a:pt x="21424" y="1388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1" name="Shape 2950">
            <a:extLst>
              <a:ext uri="{FF2B5EF4-FFF2-40B4-BE49-F238E27FC236}">
                <a16:creationId xmlns:a16="http://schemas.microsoft.com/office/drawing/2014/main" id="{6C2101C3-E034-C045-B7D7-01CCBBBDDFA2}"/>
              </a:ext>
            </a:extLst>
          </p:cNvPr>
          <p:cNvSpPr/>
          <p:nvPr userDrawn="1"/>
        </p:nvSpPr>
        <p:spPr>
          <a:xfrm>
            <a:off x="635353" y="1570062"/>
            <a:ext cx="237039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00" y="7855"/>
                </a:moveTo>
                <a:lnTo>
                  <a:pt x="7800" y="7855"/>
                </a:lnTo>
                <a:cubicBezTo>
                  <a:pt x="8132" y="7855"/>
                  <a:pt x="8400" y="7635"/>
                  <a:pt x="8400" y="7364"/>
                </a:cubicBezTo>
                <a:cubicBezTo>
                  <a:pt x="8400" y="7092"/>
                  <a:pt x="8132" y="6873"/>
                  <a:pt x="7800" y="6873"/>
                </a:cubicBezTo>
                <a:lnTo>
                  <a:pt x="4200" y="6873"/>
                </a:lnTo>
                <a:cubicBezTo>
                  <a:pt x="3868" y="6873"/>
                  <a:pt x="3600" y="7092"/>
                  <a:pt x="3600" y="7364"/>
                </a:cubicBezTo>
                <a:cubicBezTo>
                  <a:pt x="3600" y="7635"/>
                  <a:pt x="3868" y="7855"/>
                  <a:pt x="4200" y="7855"/>
                </a:cubicBezTo>
                <a:moveTo>
                  <a:pt x="4200" y="11782"/>
                </a:moveTo>
                <a:lnTo>
                  <a:pt x="16200" y="11782"/>
                </a:lnTo>
                <a:cubicBezTo>
                  <a:pt x="16532" y="11782"/>
                  <a:pt x="16800" y="11562"/>
                  <a:pt x="16800" y="11291"/>
                </a:cubicBezTo>
                <a:cubicBezTo>
                  <a:pt x="16800" y="11020"/>
                  <a:pt x="16532" y="10800"/>
                  <a:pt x="16200" y="10800"/>
                </a:cubicBezTo>
                <a:lnTo>
                  <a:pt x="4200" y="10800"/>
                </a:lnTo>
                <a:cubicBezTo>
                  <a:pt x="3868" y="10800"/>
                  <a:pt x="3600" y="11020"/>
                  <a:pt x="3600" y="11291"/>
                </a:cubicBezTo>
                <a:cubicBezTo>
                  <a:pt x="3600" y="11562"/>
                  <a:pt x="3868" y="11782"/>
                  <a:pt x="4200" y="11782"/>
                </a:cubicBezTo>
                <a:moveTo>
                  <a:pt x="4200" y="9818"/>
                </a:moveTo>
                <a:lnTo>
                  <a:pt x="11400" y="9818"/>
                </a:lnTo>
                <a:cubicBezTo>
                  <a:pt x="11732" y="9818"/>
                  <a:pt x="12000" y="9599"/>
                  <a:pt x="12000" y="9327"/>
                </a:cubicBezTo>
                <a:cubicBezTo>
                  <a:pt x="12000" y="9056"/>
                  <a:pt x="11732" y="8836"/>
                  <a:pt x="114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4200" y="5891"/>
                </a:moveTo>
                <a:lnTo>
                  <a:pt x="15000" y="5891"/>
                </a:lnTo>
                <a:cubicBezTo>
                  <a:pt x="15332" y="5891"/>
                  <a:pt x="15600" y="5671"/>
                  <a:pt x="15600" y="5400"/>
                </a:cubicBezTo>
                <a:cubicBezTo>
                  <a:pt x="15600" y="5129"/>
                  <a:pt x="15332" y="4909"/>
                  <a:pt x="15000" y="4909"/>
                </a:cubicBezTo>
                <a:lnTo>
                  <a:pt x="4200" y="4909"/>
                </a:lnTo>
                <a:cubicBezTo>
                  <a:pt x="3868" y="4909"/>
                  <a:pt x="3600" y="5129"/>
                  <a:pt x="3600" y="5400"/>
                </a:cubicBezTo>
                <a:cubicBezTo>
                  <a:pt x="3600" y="5671"/>
                  <a:pt x="3868" y="5891"/>
                  <a:pt x="4200" y="5891"/>
                </a:cubicBezTo>
                <a:moveTo>
                  <a:pt x="20400" y="13745"/>
                </a:moveTo>
                <a:lnTo>
                  <a:pt x="1200" y="13745"/>
                </a:lnTo>
                <a:lnTo>
                  <a:pt x="1200" y="2945"/>
                </a:lnTo>
                <a:lnTo>
                  <a:pt x="20400" y="2945"/>
                </a:lnTo>
                <a:cubicBezTo>
                  <a:pt x="20400" y="2945"/>
                  <a:pt x="20400" y="13745"/>
                  <a:pt x="20400" y="13745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4727"/>
                </a:lnTo>
                <a:lnTo>
                  <a:pt x="11400" y="14727"/>
                </a:lnTo>
                <a:cubicBezTo>
                  <a:pt x="11400" y="14727"/>
                  <a:pt x="11400" y="20618"/>
                  <a:pt x="11400" y="20618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0400" y="1964"/>
                </a:move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2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1200" y="1964"/>
                </a:lnTo>
                <a:cubicBezTo>
                  <a:pt x="537" y="1964"/>
                  <a:pt x="0" y="2404"/>
                  <a:pt x="0" y="2945"/>
                </a:cubicBezTo>
                <a:lnTo>
                  <a:pt x="0" y="13745"/>
                </a:lnTo>
                <a:cubicBezTo>
                  <a:pt x="0" y="14287"/>
                  <a:pt x="537" y="14727"/>
                  <a:pt x="1200" y="14727"/>
                </a:cubicBezTo>
                <a:lnTo>
                  <a:pt x="9000" y="14727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2" y="21600"/>
                  <a:pt x="12600" y="21160"/>
                  <a:pt x="12600" y="20618"/>
                </a:cubicBezTo>
                <a:lnTo>
                  <a:pt x="12600" y="14727"/>
                </a:lnTo>
                <a:lnTo>
                  <a:pt x="20400" y="14727"/>
                </a:lnTo>
                <a:cubicBezTo>
                  <a:pt x="21062" y="14727"/>
                  <a:pt x="21600" y="14287"/>
                  <a:pt x="21600" y="13745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17400" y="8836"/>
                </a:moveTo>
                <a:lnTo>
                  <a:pt x="13800" y="8836"/>
                </a:lnTo>
                <a:cubicBezTo>
                  <a:pt x="13468" y="8836"/>
                  <a:pt x="13200" y="9056"/>
                  <a:pt x="13200" y="9327"/>
                </a:cubicBezTo>
                <a:cubicBezTo>
                  <a:pt x="13200" y="9599"/>
                  <a:pt x="13468" y="9818"/>
                  <a:pt x="13800" y="9818"/>
                </a:cubicBezTo>
                <a:lnTo>
                  <a:pt x="17400" y="9818"/>
                </a:lnTo>
                <a:cubicBezTo>
                  <a:pt x="17732" y="9818"/>
                  <a:pt x="18000" y="9599"/>
                  <a:pt x="18000" y="9327"/>
                </a:cubicBezTo>
                <a:cubicBezTo>
                  <a:pt x="18000" y="9056"/>
                  <a:pt x="17732" y="8836"/>
                  <a:pt x="17400" y="8836"/>
                </a:cubicBezTo>
                <a:moveTo>
                  <a:pt x="9600" y="7364"/>
                </a:moveTo>
                <a:cubicBezTo>
                  <a:pt x="9600" y="7635"/>
                  <a:pt x="9868" y="7855"/>
                  <a:pt x="10200" y="7855"/>
                </a:cubicBezTo>
                <a:lnTo>
                  <a:pt x="17400" y="7855"/>
                </a:lnTo>
                <a:cubicBezTo>
                  <a:pt x="17732" y="7855"/>
                  <a:pt x="18000" y="7635"/>
                  <a:pt x="18000" y="7364"/>
                </a:cubicBezTo>
                <a:cubicBezTo>
                  <a:pt x="18000" y="7092"/>
                  <a:pt x="17732" y="6873"/>
                  <a:pt x="17400" y="6873"/>
                </a:cubicBezTo>
                <a:lnTo>
                  <a:pt x="10200" y="6873"/>
                </a:lnTo>
                <a:cubicBezTo>
                  <a:pt x="9868" y="6873"/>
                  <a:pt x="9600" y="7092"/>
                  <a:pt x="9600" y="73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2" name="Shape 2951">
            <a:extLst>
              <a:ext uri="{FF2B5EF4-FFF2-40B4-BE49-F238E27FC236}">
                <a16:creationId xmlns:a16="http://schemas.microsoft.com/office/drawing/2014/main" id="{C4BD28B2-7E4E-CC49-B1DB-57419D93BBF6}"/>
              </a:ext>
            </a:extLst>
          </p:cNvPr>
          <p:cNvSpPr/>
          <p:nvPr userDrawn="1"/>
        </p:nvSpPr>
        <p:spPr>
          <a:xfrm>
            <a:off x="1663199" y="1562797"/>
            <a:ext cx="289715" cy="237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6" y="18796"/>
                  <a:pt x="1048" y="18735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5" y="1873"/>
                </a:lnTo>
                <a:cubicBezTo>
                  <a:pt x="9929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5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3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7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3255" y="8400"/>
                </a:moveTo>
                <a:lnTo>
                  <a:pt x="10309" y="8400"/>
                </a:lnTo>
                <a:cubicBezTo>
                  <a:pt x="10038" y="8400"/>
                  <a:pt x="9818" y="8668"/>
                  <a:pt x="9818" y="9000"/>
                </a:cubicBezTo>
                <a:cubicBezTo>
                  <a:pt x="9818" y="9332"/>
                  <a:pt x="10038" y="9600"/>
                  <a:pt x="10309" y="9600"/>
                </a:cubicBezTo>
                <a:lnTo>
                  <a:pt x="11821" y="9600"/>
                </a:lnTo>
                <a:cubicBezTo>
                  <a:pt x="10310" y="11177"/>
                  <a:pt x="7852" y="14224"/>
                  <a:pt x="7852" y="17384"/>
                </a:cubicBezTo>
                <a:lnTo>
                  <a:pt x="7857" y="17384"/>
                </a:lnTo>
                <a:cubicBezTo>
                  <a:pt x="7857" y="17389"/>
                  <a:pt x="7855" y="17394"/>
                  <a:pt x="7855" y="17400"/>
                </a:cubicBezTo>
                <a:cubicBezTo>
                  <a:pt x="7855" y="17732"/>
                  <a:pt x="8074" y="18000"/>
                  <a:pt x="8345" y="18000"/>
                </a:cubicBezTo>
                <a:cubicBezTo>
                  <a:pt x="8617" y="18000"/>
                  <a:pt x="8836" y="17732"/>
                  <a:pt x="8836" y="17400"/>
                </a:cubicBezTo>
                <a:cubicBezTo>
                  <a:pt x="8836" y="17394"/>
                  <a:pt x="8833" y="17389"/>
                  <a:pt x="8833" y="17384"/>
                </a:cubicBezTo>
                <a:cubicBezTo>
                  <a:pt x="8833" y="14516"/>
                  <a:pt x="11431" y="11542"/>
                  <a:pt x="12764" y="10204"/>
                </a:cubicBezTo>
                <a:lnTo>
                  <a:pt x="12764" y="12600"/>
                </a:lnTo>
                <a:cubicBezTo>
                  <a:pt x="12764" y="12932"/>
                  <a:pt x="12983" y="13200"/>
                  <a:pt x="13255" y="13200"/>
                </a:cubicBezTo>
                <a:cubicBezTo>
                  <a:pt x="13526" y="13200"/>
                  <a:pt x="13745" y="12932"/>
                  <a:pt x="13745" y="12600"/>
                </a:cubicBezTo>
                <a:lnTo>
                  <a:pt x="13745" y="9000"/>
                </a:lnTo>
                <a:cubicBezTo>
                  <a:pt x="13745" y="8668"/>
                  <a:pt x="13526" y="8400"/>
                  <a:pt x="13255" y="8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3" name="Shape 2952">
            <a:extLst>
              <a:ext uri="{FF2B5EF4-FFF2-40B4-BE49-F238E27FC236}">
                <a16:creationId xmlns:a16="http://schemas.microsoft.com/office/drawing/2014/main" id="{A2879E42-60D4-F84E-820B-BBE822F32A18}"/>
              </a:ext>
            </a:extLst>
          </p:cNvPr>
          <p:cNvSpPr/>
          <p:nvPr userDrawn="1"/>
        </p:nvSpPr>
        <p:spPr>
          <a:xfrm>
            <a:off x="603156" y="3737235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3745"/>
                </a:moveTo>
                <a:lnTo>
                  <a:pt x="982" y="13745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3745"/>
                  <a:pt x="20618" y="13745"/>
                </a:cubicBezTo>
                <a:close/>
                <a:moveTo>
                  <a:pt x="17673" y="15015"/>
                </a:moveTo>
                <a:lnTo>
                  <a:pt x="16691" y="15997"/>
                </a:lnTo>
                <a:lnTo>
                  <a:pt x="16691" y="14727"/>
                </a:lnTo>
                <a:lnTo>
                  <a:pt x="17673" y="14727"/>
                </a:lnTo>
                <a:cubicBezTo>
                  <a:pt x="17673" y="14727"/>
                  <a:pt x="17673" y="15015"/>
                  <a:pt x="17673" y="15015"/>
                </a:cubicBezTo>
                <a:close/>
                <a:moveTo>
                  <a:pt x="17673" y="17960"/>
                </a:moveTo>
                <a:lnTo>
                  <a:pt x="16894" y="17182"/>
                </a:lnTo>
                <a:lnTo>
                  <a:pt x="17673" y="16403"/>
                </a:lnTo>
                <a:cubicBezTo>
                  <a:pt x="17673" y="16403"/>
                  <a:pt x="17673" y="17960"/>
                  <a:pt x="17673" y="17960"/>
                </a:cubicBezTo>
                <a:close/>
                <a:moveTo>
                  <a:pt x="16691" y="19924"/>
                </a:moveTo>
                <a:lnTo>
                  <a:pt x="16691" y="18367"/>
                </a:lnTo>
                <a:lnTo>
                  <a:pt x="17469" y="19145"/>
                </a:lnTo>
                <a:cubicBezTo>
                  <a:pt x="17469" y="19145"/>
                  <a:pt x="16691" y="19924"/>
                  <a:pt x="16691" y="19924"/>
                </a:cubicBezTo>
                <a:close/>
                <a:moveTo>
                  <a:pt x="4909" y="15997"/>
                </a:moveTo>
                <a:lnTo>
                  <a:pt x="3927" y="15015"/>
                </a:lnTo>
                <a:lnTo>
                  <a:pt x="3927" y="14727"/>
                </a:lnTo>
                <a:lnTo>
                  <a:pt x="4909" y="14727"/>
                </a:lnTo>
                <a:cubicBezTo>
                  <a:pt x="4909" y="14727"/>
                  <a:pt x="4909" y="15997"/>
                  <a:pt x="4909" y="15997"/>
                </a:cubicBezTo>
                <a:close/>
                <a:moveTo>
                  <a:pt x="3927" y="17960"/>
                </a:moveTo>
                <a:lnTo>
                  <a:pt x="3927" y="16403"/>
                </a:lnTo>
                <a:lnTo>
                  <a:pt x="4706" y="17182"/>
                </a:lnTo>
                <a:cubicBezTo>
                  <a:pt x="4706" y="17182"/>
                  <a:pt x="3927" y="17960"/>
                  <a:pt x="3927" y="17960"/>
                </a:cubicBezTo>
                <a:close/>
                <a:moveTo>
                  <a:pt x="4909" y="19924"/>
                </a:moveTo>
                <a:lnTo>
                  <a:pt x="4131" y="19145"/>
                </a:lnTo>
                <a:lnTo>
                  <a:pt x="4909" y="18367"/>
                </a:lnTo>
                <a:cubicBezTo>
                  <a:pt x="4909" y="18367"/>
                  <a:pt x="4909" y="19924"/>
                  <a:pt x="4909" y="19924"/>
                </a:cubicBezTo>
                <a:close/>
                <a:moveTo>
                  <a:pt x="1964" y="1964"/>
                </a:moveTo>
                <a:lnTo>
                  <a:pt x="19636" y="1964"/>
                </a:lnTo>
                <a:lnTo>
                  <a:pt x="19636" y="11782"/>
                </a:lnTo>
                <a:lnTo>
                  <a:pt x="1964" y="11782"/>
                </a:lnTo>
                <a:cubicBezTo>
                  <a:pt x="1964" y="11782"/>
                  <a:pt x="1964" y="1964"/>
                  <a:pt x="1964" y="1964"/>
                </a:cubicBezTo>
                <a:close/>
                <a:moveTo>
                  <a:pt x="20618" y="11782"/>
                </a:moveTo>
                <a:lnTo>
                  <a:pt x="20618" y="1964"/>
                </a:lnTo>
                <a:cubicBezTo>
                  <a:pt x="20618" y="1422"/>
                  <a:pt x="20178" y="982"/>
                  <a:pt x="19636" y="982"/>
                </a:cubicBezTo>
                <a:lnTo>
                  <a:pt x="17673" y="982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982"/>
                </a:lnTo>
                <a:lnTo>
                  <a:pt x="4909" y="982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982"/>
                </a:lnTo>
                <a:lnTo>
                  <a:pt x="1964" y="982"/>
                </a:lnTo>
                <a:cubicBezTo>
                  <a:pt x="1422" y="982"/>
                  <a:pt x="982" y="1422"/>
                  <a:pt x="982" y="1964"/>
                </a:cubicBez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3745"/>
                </a:lnTo>
                <a:cubicBezTo>
                  <a:pt x="0" y="14287"/>
                  <a:pt x="440" y="14727"/>
                  <a:pt x="982" y="14727"/>
                </a:cubicBezTo>
                <a:lnTo>
                  <a:pt x="2945" y="14727"/>
                </a:lnTo>
                <a:lnTo>
                  <a:pt x="2945" y="21109"/>
                </a:lnTo>
                <a:cubicBezTo>
                  <a:pt x="2945" y="21380"/>
                  <a:pt x="3165" y="21600"/>
                  <a:pt x="3436" y="21600"/>
                </a:cubicBezTo>
                <a:cubicBezTo>
                  <a:pt x="3708" y="21600"/>
                  <a:pt x="3927" y="21380"/>
                  <a:pt x="3927" y="21109"/>
                </a:cubicBezTo>
                <a:lnTo>
                  <a:pt x="3927" y="20331"/>
                </a:lnTo>
                <a:lnTo>
                  <a:pt x="5053" y="21456"/>
                </a:lnTo>
                <a:cubicBezTo>
                  <a:pt x="5141" y="21545"/>
                  <a:pt x="5264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4727"/>
                </a:lnTo>
                <a:lnTo>
                  <a:pt x="15709" y="14727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336" y="21600"/>
                  <a:pt x="16459" y="21545"/>
                  <a:pt x="16548" y="21456"/>
                </a:cubicBezTo>
                <a:lnTo>
                  <a:pt x="17673" y="20331"/>
                </a:lnTo>
                <a:lnTo>
                  <a:pt x="17673" y="21109"/>
                </a:lnTo>
                <a:cubicBezTo>
                  <a:pt x="17673" y="21380"/>
                  <a:pt x="17892" y="21600"/>
                  <a:pt x="18164" y="21600"/>
                </a:cubicBezTo>
                <a:cubicBezTo>
                  <a:pt x="18435" y="21600"/>
                  <a:pt x="18655" y="21380"/>
                  <a:pt x="18655" y="21109"/>
                </a:cubicBezTo>
                <a:lnTo>
                  <a:pt x="18655" y="14727"/>
                </a:lnTo>
                <a:lnTo>
                  <a:pt x="20618" y="14727"/>
                </a:lnTo>
                <a:cubicBezTo>
                  <a:pt x="21160" y="14727"/>
                  <a:pt x="21600" y="14287"/>
                  <a:pt x="21600" y="13745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4" name="Shape 2953">
            <a:extLst>
              <a:ext uri="{FF2B5EF4-FFF2-40B4-BE49-F238E27FC236}">
                <a16:creationId xmlns:a16="http://schemas.microsoft.com/office/drawing/2014/main" id="{16B72AFA-7EC8-024D-961F-D14D051208DE}"/>
              </a:ext>
            </a:extLst>
          </p:cNvPr>
          <p:cNvSpPr/>
          <p:nvPr userDrawn="1"/>
        </p:nvSpPr>
        <p:spPr>
          <a:xfrm>
            <a:off x="1669678" y="3737235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3745"/>
                </a:moveTo>
                <a:lnTo>
                  <a:pt x="982" y="13745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3745"/>
                  <a:pt x="20618" y="13745"/>
                </a:cubicBezTo>
                <a:close/>
                <a:moveTo>
                  <a:pt x="17673" y="15015"/>
                </a:moveTo>
                <a:lnTo>
                  <a:pt x="16691" y="15997"/>
                </a:lnTo>
                <a:lnTo>
                  <a:pt x="16691" y="14727"/>
                </a:lnTo>
                <a:lnTo>
                  <a:pt x="17673" y="14727"/>
                </a:lnTo>
                <a:cubicBezTo>
                  <a:pt x="17673" y="14727"/>
                  <a:pt x="17673" y="15015"/>
                  <a:pt x="17673" y="15015"/>
                </a:cubicBezTo>
                <a:close/>
                <a:moveTo>
                  <a:pt x="17673" y="17960"/>
                </a:moveTo>
                <a:lnTo>
                  <a:pt x="16894" y="17182"/>
                </a:lnTo>
                <a:lnTo>
                  <a:pt x="17673" y="16403"/>
                </a:lnTo>
                <a:cubicBezTo>
                  <a:pt x="17673" y="16403"/>
                  <a:pt x="17673" y="17960"/>
                  <a:pt x="17673" y="17960"/>
                </a:cubicBezTo>
                <a:close/>
                <a:moveTo>
                  <a:pt x="16691" y="19924"/>
                </a:moveTo>
                <a:lnTo>
                  <a:pt x="16691" y="18367"/>
                </a:lnTo>
                <a:lnTo>
                  <a:pt x="17469" y="19145"/>
                </a:lnTo>
                <a:cubicBezTo>
                  <a:pt x="17469" y="19145"/>
                  <a:pt x="16691" y="19924"/>
                  <a:pt x="16691" y="19924"/>
                </a:cubicBezTo>
                <a:close/>
                <a:moveTo>
                  <a:pt x="4909" y="15997"/>
                </a:moveTo>
                <a:lnTo>
                  <a:pt x="3927" y="15015"/>
                </a:lnTo>
                <a:lnTo>
                  <a:pt x="3927" y="14727"/>
                </a:lnTo>
                <a:lnTo>
                  <a:pt x="4909" y="14727"/>
                </a:lnTo>
                <a:cubicBezTo>
                  <a:pt x="4909" y="14727"/>
                  <a:pt x="4909" y="15997"/>
                  <a:pt x="4909" y="15997"/>
                </a:cubicBezTo>
                <a:close/>
                <a:moveTo>
                  <a:pt x="3927" y="17960"/>
                </a:moveTo>
                <a:lnTo>
                  <a:pt x="3927" y="16403"/>
                </a:lnTo>
                <a:lnTo>
                  <a:pt x="4706" y="17182"/>
                </a:lnTo>
                <a:cubicBezTo>
                  <a:pt x="4706" y="17182"/>
                  <a:pt x="3927" y="17960"/>
                  <a:pt x="3927" y="17960"/>
                </a:cubicBezTo>
                <a:close/>
                <a:moveTo>
                  <a:pt x="4909" y="19924"/>
                </a:moveTo>
                <a:lnTo>
                  <a:pt x="4131" y="19145"/>
                </a:lnTo>
                <a:lnTo>
                  <a:pt x="4909" y="18367"/>
                </a:lnTo>
                <a:cubicBezTo>
                  <a:pt x="4909" y="18367"/>
                  <a:pt x="4909" y="19924"/>
                  <a:pt x="4909" y="19924"/>
                </a:cubicBezTo>
                <a:close/>
                <a:moveTo>
                  <a:pt x="1964" y="1964"/>
                </a:moveTo>
                <a:lnTo>
                  <a:pt x="19636" y="1964"/>
                </a:lnTo>
                <a:lnTo>
                  <a:pt x="19636" y="11782"/>
                </a:lnTo>
                <a:lnTo>
                  <a:pt x="1964" y="11782"/>
                </a:lnTo>
                <a:cubicBezTo>
                  <a:pt x="1964" y="11782"/>
                  <a:pt x="1964" y="1964"/>
                  <a:pt x="1964" y="1964"/>
                </a:cubicBezTo>
                <a:close/>
                <a:moveTo>
                  <a:pt x="20618" y="11782"/>
                </a:moveTo>
                <a:lnTo>
                  <a:pt x="20618" y="1964"/>
                </a:lnTo>
                <a:cubicBezTo>
                  <a:pt x="20618" y="1422"/>
                  <a:pt x="20178" y="982"/>
                  <a:pt x="19636" y="982"/>
                </a:cubicBezTo>
                <a:lnTo>
                  <a:pt x="17673" y="982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982"/>
                </a:lnTo>
                <a:lnTo>
                  <a:pt x="4909" y="982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982"/>
                </a:lnTo>
                <a:lnTo>
                  <a:pt x="1964" y="982"/>
                </a:lnTo>
                <a:cubicBezTo>
                  <a:pt x="1422" y="982"/>
                  <a:pt x="982" y="1422"/>
                  <a:pt x="982" y="1964"/>
                </a:cubicBez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3745"/>
                </a:lnTo>
                <a:cubicBezTo>
                  <a:pt x="0" y="14287"/>
                  <a:pt x="440" y="14727"/>
                  <a:pt x="982" y="14727"/>
                </a:cubicBezTo>
                <a:lnTo>
                  <a:pt x="2945" y="14727"/>
                </a:lnTo>
                <a:lnTo>
                  <a:pt x="2945" y="21109"/>
                </a:lnTo>
                <a:cubicBezTo>
                  <a:pt x="2945" y="21380"/>
                  <a:pt x="3165" y="21600"/>
                  <a:pt x="3436" y="21600"/>
                </a:cubicBezTo>
                <a:cubicBezTo>
                  <a:pt x="3708" y="21600"/>
                  <a:pt x="3927" y="21380"/>
                  <a:pt x="3927" y="21109"/>
                </a:cubicBezTo>
                <a:lnTo>
                  <a:pt x="3927" y="20331"/>
                </a:lnTo>
                <a:lnTo>
                  <a:pt x="5053" y="21456"/>
                </a:lnTo>
                <a:cubicBezTo>
                  <a:pt x="5141" y="21545"/>
                  <a:pt x="5264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4727"/>
                </a:lnTo>
                <a:lnTo>
                  <a:pt x="15709" y="14727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336" y="21600"/>
                  <a:pt x="16458" y="21545"/>
                  <a:pt x="16548" y="21456"/>
                </a:cubicBezTo>
                <a:lnTo>
                  <a:pt x="17673" y="20331"/>
                </a:lnTo>
                <a:lnTo>
                  <a:pt x="17673" y="21109"/>
                </a:lnTo>
                <a:cubicBezTo>
                  <a:pt x="17673" y="21380"/>
                  <a:pt x="17892" y="21600"/>
                  <a:pt x="18164" y="21600"/>
                </a:cubicBezTo>
                <a:cubicBezTo>
                  <a:pt x="18435" y="21600"/>
                  <a:pt x="18655" y="21380"/>
                  <a:pt x="18655" y="21109"/>
                </a:cubicBezTo>
                <a:lnTo>
                  <a:pt x="18655" y="14727"/>
                </a:lnTo>
                <a:lnTo>
                  <a:pt x="20618" y="14727"/>
                </a:lnTo>
                <a:cubicBezTo>
                  <a:pt x="21160" y="14727"/>
                  <a:pt x="21600" y="14287"/>
                  <a:pt x="21600" y="13745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12620" y="4072"/>
                </a:moveTo>
                <a:cubicBezTo>
                  <a:pt x="12531" y="3982"/>
                  <a:pt x="12408" y="3927"/>
                  <a:pt x="12273" y="3927"/>
                </a:cubicBezTo>
                <a:cubicBezTo>
                  <a:pt x="12001" y="3927"/>
                  <a:pt x="11782" y="4147"/>
                  <a:pt x="11782" y="4418"/>
                </a:cubicBezTo>
                <a:cubicBezTo>
                  <a:pt x="11782" y="4554"/>
                  <a:pt x="11837" y="4677"/>
                  <a:pt x="11926" y="4765"/>
                </a:cubicBezTo>
                <a:lnTo>
                  <a:pt x="13542" y="6382"/>
                </a:lnTo>
                <a:lnTo>
                  <a:pt x="6873" y="6382"/>
                </a:lnTo>
                <a:cubicBezTo>
                  <a:pt x="6601" y="6382"/>
                  <a:pt x="6382" y="6602"/>
                  <a:pt x="6382" y="6873"/>
                </a:cubicBezTo>
                <a:cubicBezTo>
                  <a:pt x="6382" y="7144"/>
                  <a:pt x="6601" y="7364"/>
                  <a:pt x="6873" y="7364"/>
                </a:cubicBezTo>
                <a:lnTo>
                  <a:pt x="13542" y="7364"/>
                </a:lnTo>
                <a:lnTo>
                  <a:pt x="11926" y="8980"/>
                </a:lnTo>
                <a:cubicBezTo>
                  <a:pt x="11837" y="9069"/>
                  <a:pt x="11782" y="9192"/>
                  <a:pt x="11782" y="9327"/>
                </a:cubicBezTo>
                <a:cubicBezTo>
                  <a:pt x="11782" y="9599"/>
                  <a:pt x="12001" y="9818"/>
                  <a:pt x="12273" y="9818"/>
                </a:cubicBezTo>
                <a:cubicBezTo>
                  <a:pt x="12408" y="9818"/>
                  <a:pt x="12531" y="9764"/>
                  <a:pt x="12620" y="9674"/>
                </a:cubicBezTo>
                <a:lnTo>
                  <a:pt x="15074" y="7220"/>
                </a:lnTo>
                <a:cubicBezTo>
                  <a:pt x="15163" y="7131"/>
                  <a:pt x="15218" y="7008"/>
                  <a:pt x="15218" y="6873"/>
                </a:cubicBezTo>
                <a:cubicBezTo>
                  <a:pt x="15218" y="6738"/>
                  <a:pt x="15163" y="6614"/>
                  <a:pt x="15074" y="6526"/>
                </a:cubicBezTo>
                <a:cubicBezTo>
                  <a:pt x="15074" y="6526"/>
                  <a:pt x="12620" y="4072"/>
                  <a:pt x="12620" y="407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6" name="Shape 2787">
            <a:extLst>
              <a:ext uri="{FF2B5EF4-FFF2-40B4-BE49-F238E27FC236}">
                <a16:creationId xmlns:a16="http://schemas.microsoft.com/office/drawing/2014/main" id="{81D4FAEF-DE97-7E44-8EE2-46A72BBA91C2}"/>
              </a:ext>
            </a:extLst>
          </p:cNvPr>
          <p:cNvSpPr/>
          <p:nvPr userDrawn="1"/>
        </p:nvSpPr>
        <p:spPr>
          <a:xfrm>
            <a:off x="598662" y="489085"/>
            <a:ext cx="330451" cy="330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</p:spTree>
    <p:extLst>
      <p:ext uri="{BB962C8B-B14F-4D97-AF65-F5344CB8AC3E}">
        <p14:creationId xmlns:p14="http://schemas.microsoft.com/office/powerpoint/2010/main" val="2808215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1624F62C-F3B5-7841-9464-430BAC442A9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CAD3D75-5D96-6643-9A20-0B8D2F40D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0452" y="1871560"/>
            <a:ext cx="5531095" cy="311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846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1624F62C-F3B5-7841-9464-430BAC442A9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2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59F811D-BE2D-C34E-BEC3-B8573504BC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0452" y="1871560"/>
            <a:ext cx="5531095" cy="311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875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u Ne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2BD49EE-165B-8F4E-8489-245033804012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86EFD01-6524-2C48-A6D4-E8688A6C48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0452" y="1871560"/>
            <a:ext cx="5531095" cy="311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114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OGO su Ne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3FA5864C-60B3-FF43-A0A5-1C54B8D606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45E1DE4-6355-AD4D-9944-8927593A3B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51148" y="1635774"/>
            <a:ext cx="5982128" cy="345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547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58D12B-4F0D-4063-AA87-7AE16436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485C686-2937-4DC3-8D0F-20E0DA3A8A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7A8C9A-9AD7-4F63-9930-FFE7EF247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9A80E5C4-9F7C-4728-BB23-55DEF9C7F6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3552" y="1165609"/>
            <a:ext cx="11098924" cy="5114611"/>
          </a:xfrm>
        </p:spPr>
        <p:txBody>
          <a:bodyPr/>
          <a:lstStyle>
            <a:lvl1pPr marL="180975" indent="-180975">
              <a:buFont typeface="Arial" panose="020B0604020202020204" pitchFamily="34" charset="0"/>
              <a:buChar char="•"/>
              <a:defRPr/>
            </a:lvl1pPr>
            <a:lvl2pPr marL="630238" indent="-173038">
              <a:defRPr/>
            </a:lvl2pPr>
            <a:lvl3pPr marL="1079500" indent="-165100">
              <a:defRPr/>
            </a:lvl3pPr>
            <a:lvl4pPr marL="1520825" indent="-149225">
              <a:defRPr/>
            </a:lvl4pPr>
            <a:lvl5pPr marL="1970088" indent="-141288">
              <a:defRPr/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4164386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467FDAB-E41C-DA40-909E-424515D26B39}"/>
              </a:ext>
            </a:extLst>
          </p:cNvPr>
          <p:cNvSpPr/>
          <p:nvPr userDrawn="1"/>
        </p:nvSpPr>
        <p:spPr>
          <a:xfrm flipV="1">
            <a:off x="-27295" y="3991570"/>
            <a:ext cx="12219295" cy="28781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C28DCB9-48FC-8C44-9F67-00AE4C1359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60E5473-23CF-9F44-BD3F-24CE90A7729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4849" y="2866430"/>
            <a:ext cx="7294563" cy="1125140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it-IT" dirty="0"/>
              <a:t>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</a:t>
            </a:r>
            <a:endParaRPr lang="en-US" dirty="0"/>
          </a:p>
        </p:txBody>
      </p:sp>
      <p:sp>
        <p:nvSpPr>
          <p:cNvPr id="8" name="Segnaposto testo 8">
            <a:extLst>
              <a:ext uri="{FF2B5EF4-FFF2-40B4-BE49-F238E27FC236}">
                <a16:creationId xmlns:a16="http://schemas.microsoft.com/office/drawing/2014/main" id="{80BAD3A3-0F6C-44B4-AF2F-C9AE7FA66D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4849" y="3990975"/>
            <a:ext cx="7115176" cy="1022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LOREM IPSUM DOLOR SIT AMET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54690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1E2FD6-FF5C-9748-9D56-F2ACCBF35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F20038B-8388-1B44-A911-DB445C9C0B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2AC0197-379C-874F-9E66-401D1CE8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62133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immagini +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F15BAB-EB83-A842-A446-6594FBBF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F1BEF78-F324-8A4D-9CDB-257AB73CEC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58955AE-AFC3-6C47-A4D7-8C63775D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3438364-E16A-1D4A-82D3-51681C95123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861424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849A188-EDD2-A949-AB19-24953FE694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855075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FB2FA06F-DC68-0C4F-AD4C-ABE51CB2FF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497032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C791970-1D71-9546-A2B7-D6E2040ABED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490683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DC96C58-7CFF-194A-B508-F9A7A3133D2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224652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753270E-0202-6B4E-8120-70D6FDBA3C5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218303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39BB9BF7-CD13-4EE8-B738-85B2BAB15F6A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2074752" y="2339377"/>
            <a:ext cx="1316038" cy="122555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17" name="Segnaposto immagine 5">
            <a:extLst>
              <a:ext uri="{FF2B5EF4-FFF2-40B4-BE49-F238E27FC236}">
                <a16:creationId xmlns:a16="http://schemas.microsoft.com/office/drawing/2014/main" id="{2D025193-9F86-48F5-AD37-7ED54E349510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5435504" y="2341152"/>
            <a:ext cx="1316038" cy="122555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25" name="Segnaposto immagine 5">
            <a:extLst>
              <a:ext uri="{FF2B5EF4-FFF2-40B4-BE49-F238E27FC236}">
                <a16:creationId xmlns:a16="http://schemas.microsoft.com/office/drawing/2014/main" id="{F0B157F5-F0C5-4339-99EE-905E8BA18F65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8801210" y="2341152"/>
            <a:ext cx="1316038" cy="1225550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78278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tro immagini +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F15BAB-EB83-A842-A446-6594FBBF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F1BEF78-F324-8A4D-9CDB-257AB73CEC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58955AE-AFC3-6C47-A4D7-8C63775D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3438364-E16A-1D4A-82D3-51681C95123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474054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849A188-EDD2-A949-AB19-24953FE694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467705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FB2FA06F-DC68-0C4F-AD4C-ABE51CB2FF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72270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C791970-1D71-9546-A2B7-D6E2040ABED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5921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DC96C58-7CFF-194A-B508-F9A7A3133D2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490436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753270E-0202-6B4E-8120-70D6FDBA3C5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484087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39BB9BF7-CD13-4EE8-B738-85B2BAB15F6A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1049990" y="2339377"/>
            <a:ext cx="1316038" cy="122555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17" name="Segnaposto immagine 5">
            <a:extLst>
              <a:ext uri="{FF2B5EF4-FFF2-40B4-BE49-F238E27FC236}">
                <a16:creationId xmlns:a16="http://schemas.microsoft.com/office/drawing/2014/main" id="{2D025193-9F86-48F5-AD37-7ED54E349510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048134" y="2341152"/>
            <a:ext cx="1316038" cy="122555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25" name="Segnaposto immagine 5">
            <a:extLst>
              <a:ext uri="{FF2B5EF4-FFF2-40B4-BE49-F238E27FC236}">
                <a16:creationId xmlns:a16="http://schemas.microsoft.com/office/drawing/2014/main" id="{F0B157F5-F0C5-4339-99EE-905E8BA18F65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7066994" y="2341152"/>
            <a:ext cx="1316038" cy="122555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6A742CF7-6867-418A-9F38-B7B5774E3E1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442080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8CCA0CB-6FF2-4012-88E0-82DED814A8C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435731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8" name="Segnaposto immagine 5">
            <a:extLst>
              <a:ext uri="{FF2B5EF4-FFF2-40B4-BE49-F238E27FC236}">
                <a16:creationId xmlns:a16="http://schemas.microsoft.com/office/drawing/2014/main" id="{03FD0173-4103-4DBC-AC88-930A111A506D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10018638" y="2341152"/>
            <a:ext cx="1316038" cy="1225550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69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467FDAB-E41C-DA40-909E-424515D26B39}"/>
              </a:ext>
            </a:extLst>
          </p:cNvPr>
          <p:cNvSpPr/>
          <p:nvPr userDrawn="1"/>
        </p:nvSpPr>
        <p:spPr>
          <a:xfrm flipV="1">
            <a:off x="-27295" y="3991570"/>
            <a:ext cx="12219295" cy="28781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C28DCB9-48FC-8C44-9F67-00AE4C1359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60E5473-23CF-9F44-BD3F-24CE90A7729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4849" y="2866430"/>
            <a:ext cx="7294563" cy="1125140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it-IT" dirty="0"/>
              <a:t>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</a:t>
            </a:r>
            <a:endParaRPr lang="en-US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A1569C73-BDFE-41C8-97D0-4277299073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4849" y="3990975"/>
            <a:ext cx="7115176" cy="1022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LOREM IPSUM DOLOR SIT AMET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32454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052512"/>
            <a:ext cx="12191999" cy="3479801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6B62B11-A4FA-F04D-94B1-28F96B29E5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7013" y="4742481"/>
            <a:ext cx="11737975" cy="1423369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8455396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1052513"/>
            <a:ext cx="6096000" cy="3479801"/>
          </a:xfrm>
        </p:spPr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8" name="Segnaposto immagine 8">
            <a:extLst>
              <a:ext uri="{FF2B5EF4-FFF2-40B4-BE49-F238E27FC236}">
                <a16:creationId xmlns:a16="http://schemas.microsoft.com/office/drawing/2014/main" id="{A2D3A4D1-577D-C64E-A53A-451DEF1ECF2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6001" y="1052512"/>
            <a:ext cx="6096000" cy="3479801"/>
          </a:xfrm>
        </p:spPr>
        <p:txBody>
          <a:bodyPr/>
          <a:lstStyle/>
          <a:p>
            <a:endParaRPr lang="it-IT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D9A8800-3962-0A47-815C-80A0DFC119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3" y="4699536"/>
            <a:ext cx="5868987" cy="359817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C1F3B4C7-6EAE-FA40-B809-81CFE778C0A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5226574"/>
            <a:ext cx="5868987" cy="939275"/>
          </a:xfrm>
        </p:spPr>
        <p:txBody>
          <a:bodyPr lIns="183600" rIns="183600" numCol="1" spcCol="547200">
            <a:normAutofit/>
          </a:bodyPr>
          <a:lstStyle>
            <a:lvl1pPr marL="0" indent="0" algn="just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.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8C1A504-8CA7-2442-9183-8F81903891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1" y="4699536"/>
            <a:ext cx="5868987" cy="359817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4" name="Segnaposto testo 6">
            <a:extLst>
              <a:ext uri="{FF2B5EF4-FFF2-40B4-BE49-F238E27FC236}">
                <a16:creationId xmlns:a16="http://schemas.microsoft.com/office/drawing/2014/main" id="{272E84C4-65ED-D342-B0CD-F5C051D210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1" y="5226574"/>
            <a:ext cx="5868987" cy="939275"/>
          </a:xfrm>
        </p:spPr>
        <p:txBody>
          <a:bodyPr lIns="183600" rIns="183600" numCol="1" spcCol="547200">
            <a:normAutofit/>
          </a:bodyPr>
          <a:lstStyle>
            <a:lvl1pPr marL="0" indent="0" algn="just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13471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D9A8800-3962-0A47-815C-80A0DFC119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3" y="3619814"/>
            <a:ext cx="3610800" cy="359817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rgbClr val="FFC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C1F3B4C7-6EAE-FA40-B809-81CFE778C0A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4" y="4170445"/>
            <a:ext cx="3610800" cy="1995405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.</a:t>
            </a:r>
          </a:p>
        </p:txBody>
      </p:sp>
      <p:sp>
        <p:nvSpPr>
          <p:cNvPr id="15" name="Segnaposto immagine 8">
            <a:extLst>
              <a:ext uri="{FF2B5EF4-FFF2-40B4-BE49-F238E27FC236}">
                <a16:creationId xmlns:a16="http://schemas.microsoft.com/office/drawing/2014/main" id="{9B7F919A-D520-3C42-BDC2-03FC2B671A3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0" y="1052513"/>
            <a:ext cx="4064399" cy="23764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18" name="Segnaposto immagine 8">
            <a:extLst>
              <a:ext uri="{FF2B5EF4-FFF2-40B4-BE49-F238E27FC236}">
                <a16:creationId xmlns:a16="http://schemas.microsoft.com/office/drawing/2014/main" id="{B10C1D21-2C8E-D14A-84EA-D7020A38B5E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064399" y="1052513"/>
            <a:ext cx="4064399" cy="2376487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19" name="Segnaposto immagine 8">
            <a:extLst>
              <a:ext uri="{FF2B5EF4-FFF2-40B4-BE49-F238E27FC236}">
                <a16:creationId xmlns:a16="http://schemas.microsoft.com/office/drawing/2014/main" id="{01489657-9012-C04D-BAB7-5D37FD83E76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28200" y="1052513"/>
            <a:ext cx="4064399" cy="2376487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A7C5B07D-FC42-0540-A217-1821FFECE2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90600" y="3619814"/>
            <a:ext cx="3610800" cy="359817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accent6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25" name="Segnaposto testo 6">
            <a:extLst>
              <a:ext uri="{FF2B5EF4-FFF2-40B4-BE49-F238E27FC236}">
                <a16:creationId xmlns:a16="http://schemas.microsoft.com/office/drawing/2014/main" id="{E348BC8A-E523-A04E-B60E-D204ED9DE0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90601" y="4170445"/>
            <a:ext cx="3610800" cy="1995405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.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690F98F3-97DE-624A-BB9E-89935A74099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54187" y="3619814"/>
            <a:ext cx="3610800" cy="359817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accent5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27" name="Segnaposto testo 6">
            <a:extLst>
              <a:ext uri="{FF2B5EF4-FFF2-40B4-BE49-F238E27FC236}">
                <a16:creationId xmlns:a16="http://schemas.microsoft.com/office/drawing/2014/main" id="{246CCABC-2E5B-464D-98E8-F6F683A6D01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54188" y="4170445"/>
            <a:ext cx="3610800" cy="1995405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56580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8D021F-CF4C-DB46-9677-18937F85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57FAA6C-F30A-4C43-ABF9-7B39847BD8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27187AC-7745-6747-B93E-E996B28DA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3936893-68D0-274D-87EF-6CEB35AA91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27296" y="1233488"/>
            <a:ext cx="7812000" cy="3240000"/>
          </a:xfrm>
          <a:custGeom>
            <a:avLst/>
            <a:gdLst>
              <a:gd name="connsiteX0" fmla="*/ 0 w 15806056"/>
              <a:gd name="connsiteY0" fmla="*/ 0 h 13716000"/>
              <a:gd name="connsiteX1" fmla="*/ 9050443 w 15806056"/>
              <a:gd name="connsiteY1" fmla="*/ 0 h 13716000"/>
              <a:gd name="connsiteX2" fmla="*/ 15806056 w 15806056"/>
              <a:gd name="connsiteY2" fmla="*/ 13716000 h 13716000"/>
              <a:gd name="connsiteX3" fmla="*/ 0 w 15806056"/>
              <a:gd name="connsiteY3" fmla="*/ 13716000 h 13716000"/>
              <a:gd name="connsiteX0" fmla="*/ 0 w 9050443"/>
              <a:gd name="connsiteY0" fmla="*/ 0 h 13716000"/>
              <a:gd name="connsiteX1" fmla="*/ 9050443 w 9050443"/>
              <a:gd name="connsiteY1" fmla="*/ 0 h 13716000"/>
              <a:gd name="connsiteX2" fmla="*/ 7086639 w 9050443"/>
              <a:gd name="connsiteY2" fmla="*/ 13716000 h 13716000"/>
              <a:gd name="connsiteX3" fmla="*/ 0 w 9050443"/>
              <a:gd name="connsiteY3" fmla="*/ 13716000 h 13716000"/>
              <a:gd name="connsiteX4" fmla="*/ 0 w 9050443"/>
              <a:gd name="connsiteY4" fmla="*/ 0 h 13716000"/>
              <a:gd name="connsiteX0" fmla="*/ 0 w 9050443"/>
              <a:gd name="connsiteY0" fmla="*/ 0 h 13716000"/>
              <a:gd name="connsiteX1" fmla="*/ 9050443 w 9050443"/>
              <a:gd name="connsiteY1" fmla="*/ 0 h 13716000"/>
              <a:gd name="connsiteX2" fmla="*/ 6116056 w 9050443"/>
              <a:gd name="connsiteY2" fmla="*/ 13716000 h 13716000"/>
              <a:gd name="connsiteX3" fmla="*/ 0 w 9050443"/>
              <a:gd name="connsiteY3" fmla="*/ 13716000 h 13716000"/>
              <a:gd name="connsiteX4" fmla="*/ 0 w 9050443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50443" h="13716000">
                <a:moveTo>
                  <a:pt x="0" y="0"/>
                </a:moveTo>
                <a:lnTo>
                  <a:pt x="9050443" y="0"/>
                </a:lnTo>
                <a:lnTo>
                  <a:pt x="6116056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96B6D9F3-52E7-5040-960E-75EB17D6F8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85100" y="1450519"/>
            <a:ext cx="4052224" cy="1146175"/>
          </a:xfrm>
        </p:spPr>
        <p:txBody>
          <a:bodyPr>
            <a:normAutofit/>
          </a:bodyPr>
          <a:lstStyle>
            <a:lvl1pPr algn="just"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endParaRPr lang="it-IT" dirty="0"/>
          </a:p>
        </p:txBody>
      </p:sp>
      <p:sp>
        <p:nvSpPr>
          <p:cNvPr id="13" name="Segnaposto testo 9">
            <a:extLst>
              <a:ext uri="{FF2B5EF4-FFF2-40B4-BE49-F238E27FC236}">
                <a16:creationId xmlns:a16="http://schemas.microsoft.com/office/drawing/2014/main" id="{F0725FAE-DCDB-DC41-9D70-0B18296479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6775" y="4690949"/>
            <a:ext cx="4052224" cy="1146175"/>
          </a:xfrm>
        </p:spPr>
        <p:txBody>
          <a:bodyPr>
            <a:normAutofit/>
          </a:bodyPr>
          <a:lstStyle>
            <a:lvl1pPr algn="just"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endParaRPr lang="it-IT" dirty="0"/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7E007E7B-F554-7C4C-BD43-9F889CF243E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12083" y="2925849"/>
            <a:ext cx="7812000" cy="3240000"/>
          </a:xfrm>
          <a:custGeom>
            <a:avLst/>
            <a:gdLst>
              <a:gd name="connsiteX0" fmla="*/ 0 w 15806056"/>
              <a:gd name="connsiteY0" fmla="*/ 0 h 13716000"/>
              <a:gd name="connsiteX1" fmla="*/ 9050443 w 15806056"/>
              <a:gd name="connsiteY1" fmla="*/ 0 h 13716000"/>
              <a:gd name="connsiteX2" fmla="*/ 15806056 w 15806056"/>
              <a:gd name="connsiteY2" fmla="*/ 13716000 h 13716000"/>
              <a:gd name="connsiteX3" fmla="*/ 0 w 15806056"/>
              <a:gd name="connsiteY3" fmla="*/ 13716000 h 13716000"/>
              <a:gd name="connsiteX0" fmla="*/ 0 w 9050443"/>
              <a:gd name="connsiteY0" fmla="*/ 0 h 13716000"/>
              <a:gd name="connsiteX1" fmla="*/ 9050443 w 9050443"/>
              <a:gd name="connsiteY1" fmla="*/ 0 h 13716000"/>
              <a:gd name="connsiteX2" fmla="*/ 7086639 w 9050443"/>
              <a:gd name="connsiteY2" fmla="*/ 13716000 h 13716000"/>
              <a:gd name="connsiteX3" fmla="*/ 0 w 9050443"/>
              <a:gd name="connsiteY3" fmla="*/ 13716000 h 13716000"/>
              <a:gd name="connsiteX4" fmla="*/ 0 w 9050443"/>
              <a:gd name="connsiteY4" fmla="*/ 0 h 13716000"/>
              <a:gd name="connsiteX0" fmla="*/ 0 w 9050443"/>
              <a:gd name="connsiteY0" fmla="*/ 0 h 13716000"/>
              <a:gd name="connsiteX1" fmla="*/ 9050443 w 9050443"/>
              <a:gd name="connsiteY1" fmla="*/ 0 h 13716000"/>
              <a:gd name="connsiteX2" fmla="*/ 6116056 w 9050443"/>
              <a:gd name="connsiteY2" fmla="*/ 13716000 h 13716000"/>
              <a:gd name="connsiteX3" fmla="*/ 0 w 9050443"/>
              <a:gd name="connsiteY3" fmla="*/ 13716000 h 13716000"/>
              <a:gd name="connsiteX4" fmla="*/ 0 w 9050443"/>
              <a:gd name="connsiteY4" fmla="*/ 0 h 13716000"/>
              <a:gd name="connsiteX0" fmla="*/ 2769206 w 9050443"/>
              <a:gd name="connsiteY0" fmla="*/ 0 h 13716000"/>
              <a:gd name="connsiteX1" fmla="*/ 9050443 w 9050443"/>
              <a:gd name="connsiteY1" fmla="*/ 0 h 13716000"/>
              <a:gd name="connsiteX2" fmla="*/ 6116056 w 9050443"/>
              <a:gd name="connsiteY2" fmla="*/ 13716000 h 13716000"/>
              <a:gd name="connsiteX3" fmla="*/ 0 w 9050443"/>
              <a:gd name="connsiteY3" fmla="*/ 13716000 h 13716000"/>
              <a:gd name="connsiteX4" fmla="*/ 2769206 w 9050443"/>
              <a:gd name="connsiteY4" fmla="*/ 0 h 13716000"/>
              <a:gd name="connsiteX0" fmla="*/ 2769206 w 9089700"/>
              <a:gd name="connsiteY0" fmla="*/ 0 h 13716000"/>
              <a:gd name="connsiteX1" fmla="*/ 9050443 w 9089700"/>
              <a:gd name="connsiteY1" fmla="*/ 0 h 13716000"/>
              <a:gd name="connsiteX2" fmla="*/ 9089700 w 9089700"/>
              <a:gd name="connsiteY2" fmla="*/ 13716000 h 13716000"/>
              <a:gd name="connsiteX3" fmla="*/ 0 w 9089700"/>
              <a:gd name="connsiteY3" fmla="*/ 13716000 h 13716000"/>
              <a:gd name="connsiteX4" fmla="*/ 2769206 w 9089700"/>
              <a:gd name="connsiteY4" fmla="*/ 0 h 13716000"/>
              <a:gd name="connsiteX0" fmla="*/ 2769206 w 9050443"/>
              <a:gd name="connsiteY0" fmla="*/ 0 h 13716000"/>
              <a:gd name="connsiteX1" fmla="*/ 9050443 w 9050443"/>
              <a:gd name="connsiteY1" fmla="*/ 0 h 13716000"/>
              <a:gd name="connsiteX2" fmla="*/ 9033943 w 9050443"/>
              <a:gd name="connsiteY2" fmla="*/ 13716000 h 13716000"/>
              <a:gd name="connsiteX3" fmla="*/ 0 w 9050443"/>
              <a:gd name="connsiteY3" fmla="*/ 13716000 h 13716000"/>
              <a:gd name="connsiteX4" fmla="*/ 2769206 w 9050443"/>
              <a:gd name="connsiteY4" fmla="*/ 0 h 13716000"/>
              <a:gd name="connsiteX0" fmla="*/ 2849810 w 9050443"/>
              <a:gd name="connsiteY0" fmla="*/ 0 h 13716000"/>
              <a:gd name="connsiteX1" fmla="*/ 9050443 w 9050443"/>
              <a:gd name="connsiteY1" fmla="*/ 0 h 13716000"/>
              <a:gd name="connsiteX2" fmla="*/ 9033943 w 9050443"/>
              <a:gd name="connsiteY2" fmla="*/ 13716000 h 13716000"/>
              <a:gd name="connsiteX3" fmla="*/ 0 w 9050443"/>
              <a:gd name="connsiteY3" fmla="*/ 13716000 h 13716000"/>
              <a:gd name="connsiteX4" fmla="*/ 2849810 w 9050443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50443" h="13716000">
                <a:moveTo>
                  <a:pt x="2849810" y="0"/>
                </a:moveTo>
                <a:lnTo>
                  <a:pt x="9050443" y="0"/>
                </a:lnTo>
                <a:lnTo>
                  <a:pt x="9033943" y="13716000"/>
                </a:lnTo>
                <a:lnTo>
                  <a:pt x="0" y="13716000"/>
                </a:lnTo>
                <a:lnTo>
                  <a:pt x="2849810" y="0"/>
                </a:lnTo>
                <a:close/>
              </a:path>
            </a:pathLst>
          </a:custGeom>
        </p:spPr>
        <p:txBody>
          <a:bodyPr vert="horz" wrap="square"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25791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1052513"/>
            <a:ext cx="6095999" cy="3479801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TITOLO </a:t>
            </a:r>
            <a:r>
              <a:rPr lang="it-IT" dirty="0">
                <a:solidFill>
                  <a:schemeClr val="bg1"/>
                </a:solidFill>
              </a:rPr>
              <a:t>PARAGRAFO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6B62B11-A4FA-F04D-94B1-28F96B29E5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7013" y="4742481"/>
            <a:ext cx="11737975" cy="1423369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0CA6132-8850-8B4E-BB99-0715F9D2EAD4}"/>
              </a:ext>
            </a:extLst>
          </p:cNvPr>
          <p:cNvSpPr/>
          <p:nvPr userDrawn="1"/>
        </p:nvSpPr>
        <p:spPr>
          <a:xfrm>
            <a:off x="-27295" y="1052513"/>
            <a:ext cx="6123295" cy="3479801"/>
          </a:xfrm>
          <a:prstGeom prst="rect">
            <a:avLst/>
          </a:prstGeom>
          <a:solidFill>
            <a:srgbClr val="F5F5F4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D267D6-328E-8C45-88C0-C48A12BA0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3" y="1243104"/>
            <a:ext cx="561285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F6A5188-0A9B-8544-8D33-F4CF37BE6D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1817325"/>
            <a:ext cx="5612853" cy="2306440"/>
          </a:xfrm>
        </p:spPr>
        <p:txBody>
          <a:bodyPr lIns="183600" rIns="183600" numCol="1" spcCol="547200">
            <a:normAutofit/>
          </a:bodyPr>
          <a:lstStyle>
            <a:lvl1pPr marL="0" indent="0" algn="just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743412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995" y="1052512"/>
            <a:ext cx="6086006" cy="3489323"/>
          </a:xfrm>
        </p:spPr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6B62B11-A4FA-F04D-94B1-28F96B29E5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7013" y="4742481"/>
            <a:ext cx="11737975" cy="1423369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0CA6132-8850-8B4E-BB99-0715F9D2EAD4}"/>
              </a:ext>
            </a:extLst>
          </p:cNvPr>
          <p:cNvSpPr/>
          <p:nvPr userDrawn="1"/>
        </p:nvSpPr>
        <p:spPr>
          <a:xfrm>
            <a:off x="6096001" y="1052513"/>
            <a:ext cx="6123295" cy="3489324"/>
          </a:xfrm>
          <a:prstGeom prst="rect">
            <a:avLst/>
          </a:prstGeom>
          <a:solidFill>
            <a:srgbClr val="F5F5F4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D267D6-328E-8C45-88C0-C48A12BA0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50309" y="1252627"/>
            <a:ext cx="561467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F6A5188-0A9B-8544-8D33-F4CF37BE6D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0309" y="1826848"/>
            <a:ext cx="5614679" cy="2306440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buNone/>
              <a:defRPr sz="1400" b="0" i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062079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1" y="1242782"/>
            <a:ext cx="5868988" cy="4923067"/>
          </a:xfrm>
        </p:spPr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D267D6-328E-8C45-88C0-C48A12BA0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3" y="1243104"/>
            <a:ext cx="561285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accent5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F6A5188-0A9B-8544-8D33-F4CF37BE6D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1817324"/>
            <a:ext cx="5612853" cy="4348525"/>
          </a:xfrm>
        </p:spPr>
        <p:txBody>
          <a:bodyPr lIns="183600" rIns="183600" numCol="1" spcCol="547200">
            <a:normAutofit/>
          </a:bodyPr>
          <a:lstStyle>
            <a:lvl1pPr marL="0" indent="0" algn="just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3774135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7013" y="1252627"/>
            <a:ext cx="5868988" cy="4913222"/>
          </a:xfrm>
        </p:spPr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D267D6-328E-8C45-88C0-C48A12BA0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50309" y="1252627"/>
            <a:ext cx="561467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accent5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F6A5188-0A9B-8544-8D33-F4CF37BE6D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0309" y="1826848"/>
            <a:ext cx="5614679" cy="4339002"/>
          </a:xfrm>
        </p:spPr>
        <p:txBody>
          <a:bodyPr lIns="183600" rIns="183600" numCol="1" spcCol="547200">
            <a:normAutofit/>
          </a:bodyPr>
          <a:lstStyle>
            <a:lvl1pPr marL="0" indent="0" algn="just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6752949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5923CE-4FE8-8A45-AA79-494AFC299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C89607C-6C7F-7543-B5CB-80ED7828B0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8333E2F-6071-4641-AD55-6D1EF638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6B78594-413F-604E-81E0-63D3C0AA10AA}"/>
              </a:ext>
            </a:extLst>
          </p:cNvPr>
          <p:cNvSpPr/>
          <p:nvPr userDrawn="1"/>
        </p:nvSpPr>
        <p:spPr>
          <a:xfrm flipV="1">
            <a:off x="227012" y="3708400"/>
            <a:ext cx="2043145" cy="2457449"/>
          </a:xfrm>
          <a:prstGeom prst="rect">
            <a:avLst/>
          </a:prstGeom>
          <a:solidFill>
            <a:srgbClr val="F5F5F4">
              <a:alpha val="25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Segnaposto immagine 6">
            <a:extLst>
              <a:ext uri="{FF2B5EF4-FFF2-40B4-BE49-F238E27FC236}">
                <a16:creationId xmlns:a16="http://schemas.microsoft.com/office/drawing/2014/main" id="{4DC72CC5-2A3F-1144-8436-1507DA9B53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7046" y="1233488"/>
            <a:ext cx="2043112" cy="2474913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Segnaposto immagine 6">
            <a:extLst>
              <a:ext uri="{FF2B5EF4-FFF2-40B4-BE49-F238E27FC236}">
                <a16:creationId xmlns:a16="http://schemas.microsoft.com/office/drawing/2014/main" id="{3F302474-C7D3-D44D-ACAD-81AB50A93A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52581" y="1233488"/>
            <a:ext cx="2043112" cy="2474913"/>
          </a:xfrm>
        </p:spPr>
        <p:txBody>
          <a:bodyPr/>
          <a:lstStyle/>
          <a:p>
            <a:endParaRPr lang="it-IT"/>
          </a:p>
        </p:txBody>
      </p:sp>
      <p:sp>
        <p:nvSpPr>
          <p:cNvPr id="12" name="Segnaposto immagine 6">
            <a:extLst>
              <a:ext uri="{FF2B5EF4-FFF2-40B4-BE49-F238E27FC236}">
                <a16:creationId xmlns:a16="http://schemas.microsoft.com/office/drawing/2014/main" id="{A8F0E7CB-FC15-594A-9748-5859531042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78116" y="1233488"/>
            <a:ext cx="2043112" cy="2474913"/>
          </a:xfrm>
        </p:spPr>
        <p:txBody>
          <a:bodyPr/>
          <a:lstStyle/>
          <a:p>
            <a:endParaRPr lang="it-IT"/>
          </a:p>
        </p:txBody>
      </p:sp>
      <p:sp>
        <p:nvSpPr>
          <p:cNvPr id="14" name="Segnaposto immagine 6">
            <a:extLst>
              <a:ext uri="{FF2B5EF4-FFF2-40B4-BE49-F238E27FC236}">
                <a16:creationId xmlns:a16="http://schemas.microsoft.com/office/drawing/2014/main" id="{7524AE85-99A3-8E4D-A09E-6790A50683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3651" y="1233488"/>
            <a:ext cx="2043112" cy="2474913"/>
          </a:xfrm>
        </p:spPr>
        <p:txBody>
          <a:bodyPr/>
          <a:lstStyle/>
          <a:p>
            <a:endParaRPr lang="it-IT"/>
          </a:p>
        </p:txBody>
      </p:sp>
      <p:sp>
        <p:nvSpPr>
          <p:cNvPr id="16" name="Segnaposto immagine 6">
            <a:extLst>
              <a:ext uri="{FF2B5EF4-FFF2-40B4-BE49-F238E27FC236}">
                <a16:creationId xmlns:a16="http://schemas.microsoft.com/office/drawing/2014/main" id="{B9A8945F-6091-F044-9D62-26D6BA1F559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929187" y="1233488"/>
            <a:ext cx="2043112" cy="2474913"/>
          </a:xfrm>
        </p:spPr>
        <p:txBody>
          <a:bodyPr/>
          <a:lstStyle/>
          <a:p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73A2EF6-E6E6-A34A-A57B-C8F9781A2B2A}"/>
              </a:ext>
            </a:extLst>
          </p:cNvPr>
          <p:cNvSpPr/>
          <p:nvPr userDrawn="1"/>
        </p:nvSpPr>
        <p:spPr>
          <a:xfrm flipV="1">
            <a:off x="2650329" y="3708400"/>
            <a:ext cx="2043145" cy="2457449"/>
          </a:xfrm>
          <a:prstGeom prst="rect">
            <a:avLst/>
          </a:prstGeom>
          <a:solidFill>
            <a:srgbClr val="F5F5F4">
              <a:alpha val="25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AEBDDAA1-45C8-9142-840C-3B4604F513E3}"/>
              </a:ext>
            </a:extLst>
          </p:cNvPr>
          <p:cNvSpPr/>
          <p:nvPr userDrawn="1"/>
        </p:nvSpPr>
        <p:spPr>
          <a:xfrm flipV="1">
            <a:off x="5073646" y="3708400"/>
            <a:ext cx="2043145" cy="2457449"/>
          </a:xfrm>
          <a:prstGeom prst="rect">
            <a:avLst/>
          </a:prstGeom>
          <a:solidFill>
            <a:srgbClr val="F5F5F4">
              <a:alpha val="25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7D63E6CC-95D3-014A-9BC3-4D505348FF54}"/>
              </a:ext>
            </a:extLst>
          </p:cNvPr>
          <p:cNvSpPr/>
          <p:nvPr userDrawn="1"/>
        </p:nvSpPr>
        <p:spPr>
          <a:xfrm flipV="1">
            <a:off x="7496963" y="3708400"/>
            <a:ext cx="2043145" cy="2457449"/>
          </a:xfrm>
          <a:prstGeom prst="rect">
            <a:avLst/>
          </a:prstGeom>
          <a:solidFill>
            <a:srgbClr val="F5F5F4">
              <a:alpha val="25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05DFE2E6-2F70-F943-B37D-A410A88305F0}"/>
              </a:ext>
            </a:extLst>
          </p:cNvPr>
          <p:cNvSpPr/>
          <p:nvPr userDrawn="1"/>
        </p:nvSpPr>
        <p:spPr>
          <a:xfrm flipV="1">
            <a:off x="9920281" y="3708400"/>
            <a:ext cx="2043145" cy="2457449"/>
          </a:xfrm>
          <a:prstGeom prst="rect">
            <a:avLst/>
          </a:prstGeom>
          <a:solidFill>
            <a:srgbClr val="F5F5F4">
              <a:alpha val="25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Segnaposto testo 23">
            <a:extLst>
              <a:ext uri="{FF2B5EF4-FFF2-40B4-BE49-F238E27FC236}">
                <a16:creationId xmlns:a16="http://schemas.microsoft.com/office/drawing/2014/main" id="{243E50E8-B922-3D48-A194-E9CC23ADAC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84763" y="3811418"/>
            <a:ext cx="1778925" cy="259482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accent5"/>
                </a:solidFill>
              </a:defRPr>
            </a:lvl1pPr>
          </a:lstStyle>
          <a:p>
            <a:pPr lvl="0"/>
            <a:r>
              <a:rPr lang="it-IT" dirty="0"/>
              <a:t>NOME</a:t>
            </a:r>
          </a:p>
        </p:txBody>
      </p:sp>
      <p:sp>
        <p:nvSpPr>
          <p:cNvPr id="25" name="Segnaposto testo 23">
            <a:extLst>
              <a:ext uri="{FF2B5EF4-FFF2-40B4-BE49-F238E27FC236}">
                <a16:creationId xmlns:a16="http://schemas.microsoft.com/office/drawing/2014/main" id="{9A4CB266-1F52-E04F-AE02-52C4DF3B02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84763" y="4070900"/>
            <a:ext cx="1778925" cy="232756"/>
          </a:xfrm>
        </p:spPr>
        <p:txBody>
          <a:bodyPr>
            <a:noAutofit/>
          </a:bodyPr>
          <a:lstStyle>
            <a:lvl1pPr algn="ctr">
              <a:defRPr sz="12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26" name="Segnaposto testo 23">
            <a:extLst>
              <a:ext uri="{FF2B5EF4-FFF2-40B4-BE49-F238E27FC236}">
                <a16:creationId xmlns:a16="http://schemas.microsoft.com/office/drawing/2014/main" id="{60CA371C-B1B7-ED42-8EF8-45A9C1731D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84763" y="4330382"/>
            <a:ext cx="1778925" cy="1664882"/>
          </a:xfrm>
        </p:spPr>
        <p:txBody>
          <a:bodyPr>
            <a:noAutofit/>
          </a:bodyPr>
          <a:lstStyle>
            <a:lvl1pPr algn="just">
              <a:defRPr sz="10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</a:t>
            </a:r>
          </a:p>
        </p:txBody>
      </p:sp>
      <p:sp>
        <p:nvSpPr>
          <p:cNvPr id="29" name="Segnaposto testo 23">
            <a:extLst>
              <a:ext uri="{FF2B5EF4-FFF2-40B4-BE49-F238E27FC236}">
                <a16:creationId xmlns:a16="http://schemas.microsoft.com/office/drawing/2014/main" id="{18AAD6BE-F698-AD4A-A148-232493C250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763" y="3811418"/>
            <a:ext cx="1778925" cy="259482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accent5"/>
                </a:solidFill>
              </a:defRPr>
            </a:lvl1pPr>
          </a:lstStyle>
          <a:p>
            <a:pPr lvl="0"/>
            <a:r>
              <a:rPr lang="it-IT" dirty="0"/>
              <a:t>NOME</a:t>
            </a:r>
          </a:p>
        </p:txBody>
      </p:sp>
      <p:sp>
        <p:nvSpPr>
          <p:cNvPr id="30" name="Segnaposto testo 23">
            <a:extLst>
              <a:ext uri="{FF2B5EF4-FFF2-40B4-BE49-F238E27FC236}">
                <a16:creationId xmlns:a16="http://schemas.microsoft.com/office/drawing/2014/main" id="{BA4DB121-EB1F-5E4D-AAE7-353EC2D32F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0763" y="4070900"/>
            <a:ext cx="1778925" cy="232756"/>
          </a:xfrm>
        </p:spPr>
        <p:txBody>
          <a:bodyPr>
            <a:noAutofit/>
          </a:bodyPr>
          <a:lstStyle>
            <a:lvl1pPr algn="ctr">
              <a:defRPr sz="12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31" name="Segnaposto testo 23">
            <a:extLst>
              <a:ext uri="{FF2B5EF4-FFF2-40B4-BE49-F238E27FC236}">
                <a16:creationId xmlns:a16="http://schemas.microsoft.com/office/drawing/2014/main" id="{5FDC971B-9747-CA44-883D-32D95D8802C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0763" y="4330382"/>
            <a:ext cx="1778925" cy="1664882"/>
          </a:xfrm>
        </p:spPr>
        <p:txBody>
          <a:bodyPr>
            <a:noAutofit/>
          </a:bodyPr>
          <a:lstStyle>
            <a:lvl1pPr algn="just">
              <a:defRPr sz="10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</a:t>
            </a:r>
          </a:p>
        </p:txBody>
      </p:sp>
      <p:sp>
        <p:nvSpPr>
          <p:cNvPr id="32" name="Segnaposto testo 23">
            <a:extLst>
              <a:ext uri="{FF2B5EF4-FFF2-40B4-BE49-F238E27FC236}">
                <a16:creationId xmlns:a16="http://schemas.microsoft.com/office/drawing/2014/main" id="{68D5F937-3C3B-A848-9740-CE2C86FE1F8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206537" y="3811418"/>
            <a:ext cx="1778925" cy="259482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accent5"/>
                </a:solidFill>
              </a:defRPr>
            </a:lvl1pPr>
          </a:lstStyle>
          <a:p>
            <a:pPr lvl="0"/>
            <a:r>
              <a:rPr lang="it-IT" dirty="0"/>
              <a:t>NOME</a:t>
            </a:r>
          </a:p>
        </p:txBody>
      </p:sp>
      <p:sp>
        <p:nvSpPr>
          <p:cNvPr id="33" name="Segnaposto testo 23">
            <a:extLst>
              <a:ext uri="{FF2B5EF4-FFF2-40B4-BE49-F238E27FC236}">
                <a16:creationId xmlns:a16="http://schemas.microsoft.com/office/drawing/2014/main" id="{8DA60277-1A3F-3547-BEA0-92DBBFB3E2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206537" y="4070900"/>
            <a:ext cx="1778925" cy="232756"/>
          </a:xfrm>
        </p:spPr>
        <p:txBody>
          <a:bodyPr>
            <a:noAutofit/>
          </a:bodyPr>
          <a:lstStyle>
            <a:lvl1pPr algn="ctr">
              <a:defRPr sz="12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34" name="Segnaposto testo 23">
            <a:extLst>
              <a:ext uri="{FF2B5EF4-FFF2-40B4-BE49-F238E27FC236}">
                <a16:creationId xmlns:a16="http://schemas.microsoft.com/office/drawing/2014/main" id="{493B470A-CB8D-8145-BF2D-62AF0A1D457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206537" y="4330382"/>
            <a:ext cx="1778925" cy="1664882"/>
          </a:xfrm>
        </p:spPr>
        <p:txBody>
          <a:bodyPr>
            <a:noAutofit/>
          </a:bodyPr>
          <a:lstStyle>
            <a:lvl1pPr algn="just">
              <a:defRPr sz="10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</a:t>
            </a:r>
          </a:p>
        </p:txBody>
      </p:sp>
      <p:sp>
        <p:nvSpPr>
          <p:cNvPr id="35" name="Segnaposto testo 23">
            <a:extLst>
              <a:ext uri="{FF2B5EF4-FFF2-40B4-BE49-F238E27FC236}">
                <a16:creationId xmlns:a16="http://schemas.microsoft.com/office/drawing/2014/main" id="{63B1A76D-D678-614C-BCBF-72EC0570496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5738" y="3811418"/>
            <a:ext cx="1778925" cy="259482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accent5"/>
                </a:solidFill>
              </a:defRPr>
            </a:lvl1pPr>
          </a:lstStyle>
          <a:p>
            <a:pPr lvl="0"/>
            <a:r>
              <a:rPr lang="it-IT" dirty="0"/>
              <a:t>NOME</a:t>
            </a:r>
          </a:p>
        </p:txBody>
      </p:sp>
      <p:sp>
        <p:nvSpPr>
          <p:cNvPr id="36" name="Segnaposto testo 23">
            <a:extLst>
              <a:ext uri="{FF2B5EF4-FFF2-40B4-BE49-F238E27FC236}">
                <a16:creationId xmlns:a16="http://schemas.microsoft.com/office/drawing/2014/main" id="{EB422E25-A5AC-2345-B77B-3B3311D955B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25738" y="4070900"/>
            <a:ext cx="1778925" cy="232756"/>
          </a:xfrm>
        </p:spPr>
        <p:txBody>
          <a:bodyPr>
            <a:noAutofit/>
          </a:bodyPr>
          <a:lstStyle>
            <a:lvl1pPr algn="ctr">
              <a:defRPr sz="12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37" name="Segnaposto testo 23">
            <a:extLst>
              <a:ext uri="{FF2B5EF4-FFF2-40B4-BE49-F238E27FC236}">
                <a16:creationId xmlns:a16="http://schemas.microsoft.com/office/drawing/2014/main" id="{0D1F0B15-AD9F-D643-89BF-D914815E9F5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25738" y="4330382"/>
            <a:ext cx="1778925" cy="1664882"/>
          </a:xfrm>
        </p:spPr>
        <p:txBody>
          <a:bodyPr>
            <a:noAutofit/>
          </a:bodyPr>
          <a:lstStyle>
            <a:lvl1pPr algn="just">
              <a:defRPr sz="10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</a:t>
            </a:r>
          </a:p>
        </p:txBody>
      </p:sp>
      <p:sp>
        <p:nvSpPr>
          <p:cNvPr id="38" name="Segnaposto testo 23">
            <a:extLst>
              <a:ext uri="{FF2B5EF4-FFF2-40B4-BE49-F238E27FC236}">
                <a16:creationId xmlns:a16="http://schemas.microsoft.com/office/drawing/2014/main" id="{3A36F602-D524-F94A-82E8-896076C80C1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52138" y="3811418"/>
            <a:ext cx="1778925" cy="259482"/>
          </a:xfrm>
        </p:spPr>
        <p:txBody>
          <a:bodyPr>
            <a:noAutofit/>
          </a:bodyPr>
          <a:lstStyle>
            <a:lvl1pPr algn="ctr">
              <a:defRPr sz="1400">
                <a:solidFill>
                  <a:schemeClr val="accent5"/>
                </a:solidFill>
              </a:defRPr>
            </a:lvl1pPr>
          </a:lstStyle>
          <a:p>
            <a:pPr lvl="0"/>
            <a:r>
              <a:rPr lang="it-IT" dirty="0"/>
              <a:t>NOME</a:t>
            </a:r>
          </a:p>
        </p:txBody>
      </p:sp>
      <p:sp>
        <p:nvSpPr>
          <p:cNvPr id="39" name="Segnaposto testo 23">
            <a:extLst>
              <a:ext uri="{FF2B5EF4-FFF2-40B4-BE49-F238E27FC236}">
                <a16:creationId xmlns:a16="http://schemas.microsoft.com/office/drawing/2014/main" id="{C7827BAA-0445-2F4B-B8EE-A842D927FEC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052138" y="4070900"/>
            <a:ext cx="1778925" cy="232756"/>
          </a:xfrm>
        </p:spPr>
        <p:txBody>
          <a:bodyPr>
            <a:noAutofit/>
          </a:bodyPr>
          <a:lstStyle>
            <a:lvl1pPr algn="ctr">
              <a:defRPr sz="12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sp>
        <p:nvSpPr>
          <p:cNvPr id="40" name="Segnaposto testo 23">
            <a:extLst>
              <a:ext uri="{FF2B5EF4-FFF2-40B4-BE49-F238E27FC236}">
                <a16:creationId xmlns:a16="http://schemas.microsoft.com/office/drawing/2014/main" id="{B4EBF7A4-84B8-1B4D-9223-BD7C6C7B47D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52138" y="4330382"/>
            <a:ext cx="1778925" cy="1664882"/>
          </a:xfrm>
        </p:spPr>
        <p:txBody>
          <a:bodyPr>
            <a:noAutofit/>
          </a:bodyPr>
          <a:lstStyle>
            <a:lvl1pPr algn="just">
              <a:defRPr sz="10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975143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magine tutto scher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53018020-C084-244D-8C58-4E8EF7CD68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it-IT" dirty="0" err="1"/>
          </a:p>
        </p:txBody>
      </p:sp>
    </p:spTree>
    <p:extLst>
      <p:ext uri="{BB962C8B-B14F-4D97-AF65-F5344CB8AC3E}">
        <p14:creationId xmlns:p14="http://schemas.microsoft.com/office/powerpoint/2010/main" val="63375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1E2FD6-FF5C-9748-9D56-F2ACCBF35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F20038B-8388-1B44-A911-DB445C9C0B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2AC0197-379C-874F-9E66-401D1CE8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994928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AADD53-795A-344C-BFAC-153B74EA0C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62911" y="0"/>
            <a:ext cx="4025915" cy="68580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52A9B4C-FCF9-D74A-BF5F-6F50054D020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025915" cy="68580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8B1BA37C-00B2-F24F-8FCF-7277C7A2C4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83042" y="0"/>
            <a:ext cx="4025915" cy="34290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DDA13DC-E1C6-8E45-9077-CFE990F537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79869" y="3488436"/>
            <a:ext cx="4025915" cy="33695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7876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0921E-1591-E94C-AD72-D997E0CD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2CD637-24AE-6D44-B982-429F5AEDC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D793F1-5E39-0349-BC4E-39C1D5BB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5" name="Picture Placeholder 12">
            <a:extLst>
              <a:ext uri="{FF2B5EF4-FFF2-40B4-BE49-F238E27FC236}">
                <a16:creationId xmlns:a16="http://schemas.microsoft.com/office/drawing/2014/main" id="{1A9984F3-CB77-D94E-8B1C-BE98B73678F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27296" y="1052513"/>
            <a:ext cx="12219295" cy="5327417"/>
          </a:xfrm>
          <a:custGeom>
            <a:avLst/>
            <a:gdLst>
              <a:gd name="connsiteX0" fmla="*/ 0 w 15806056"/>
              <a:gd name="connsiteY0" fmla="*/ 0 h 13716000"/>
              <a:gd name="connsiteX1" fmla="*/ 9050443 w 15806056"/>
              <a:gd name="connsiteY1" fmla="*/ 0 h 13716000"/>
              <a:gd name="connsiteX2" fmla="*/ 15806056 w 15806056"/>
              <a:gd name="connsiteY2" fmla="*/ 13716000 h 13716000"/>
              <a:gd name="connsiteX3" fmla="*/ 0 w 1580605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06056" h="13716000">
                <a:moveTo>
                  <a:pt x="0" y="0"/>
                </a:moveTo>
                <a:lnTo>
                  <a:pt x="9050443" y="0"/>
                </a:lnTo>
                <a:lnTo>
                  <a:pt x="15806056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4222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0921E-1591-E94C-AD72-D997E0CD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2CD637-24AE-6D44-B982-429F5AEDC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D793F1-5E39-0349-BC4E-39C1D5BB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CD36E931-9D23-8F43-87D2-333EDB2E168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052512"/>
            <a:ext cx="12192000" cy="5329237"/>
          </a:xfrm>
          <a:custGeom>
            <a:avLst/>
            <a:gdLst>
              <a:gd name="connsiteX0" fmla="*/ 6809359 w 15821476"/>
              <a:gd name="connsiteY0" fmla="*/ 0 h 13716000"/>
              <a:gd name="connsiteX1" fmla="*/ 15821476 w 15821476"/>
              <a:gd name="connsiteY1" fmla="*/ 0 h 13716000"/>
              <a:gd name="connsiteX2" fmla="*/ 15821476 w 15821476"/>
              <a:gd name="connsiteY2" fmla="*/ 13716000 h 13716000"/>
              <a:gd name="connsiteX3" fmla="*/ 0 w 1582147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21476" h="13716000">
                <a:moveTo>
                  <a:pt x="6809359" y="0"/>
                </a:moveTo>
                <a:lnTo>
                  <a:pt x="15821476" y="0"/>
                </a:lnTo>
                <a:lnTo>
                  <a:pt x="15821476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4998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6E916F15-E393-2444-B406-1146088522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it-IT"/>
          </a:p>
        </p:txBody>
      </p:sp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FD67C49F-DCEC-254A-9E04-24A94BBDCC7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62551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F85C66-DC9F-FE4A-B635-A2F35AB1C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8700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E14D25D-3091-4245-8EC9-9932DCA6B3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4E82909-5F48-384A-A01D-52391A76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E09011FD-C360-7543-B2EA-847AECBAAD5D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27015" y="1233488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D2E2ECAF-FE91-7E41-B563-38DFF52714DE}"/>
              </a:ext>
            </a:extLst>
          </p:cNvPr>
          <p:cNvSpPr/>
          <p:nvPr userDrawn="1"/>
        </p:nvSpPr>
        <p:spPr>
          <a:xfrm>
            <a:off x="227013" y="3108635"/>
            <a:ext cx="2607735" cy="4825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100E37D-857C-FF49-AF24-D9374D36A608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62482" y="3241355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7C3C7644-426E-644B-81FC-9636E3753CB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269608" y="3165155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8" name="Picture Placeholder 2">
            <a:extLst>
              <a:ext uri="{FF2B5EF4-FFF2-40B4-BE49-F238E27FC236}">
                <a16:creationId xmlns:a16="http://schemas.microsoft.com/office/drawing/2014/main" id="{DE8688B9-5595-B745-A5BC-CBDA0E9FC868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3270428" y="1233488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B7068834-1D48-744C-9F45-5B16770AFC5D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6313841" y="1233488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3" name="Picture Placeholder 2">
            <a:extLst>
              <a:ext uri="{FF2B5EF4-FFF2-40B4-BE49-F238E27FC236}">
                <a16:creationId xmlns:a16="http://schemas.microsoft.com/office/drawing/2014/main" id="{7B22C631-0A5C-8547-84AA-7BD0BDA07062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9357254" y="1233488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4" name="Rectangle 22">
            <a:extLst>
              <a:ext uri="{FF2B5EF4-FFF2-40B4-BE49-F238E27FC236}">
                <a16:creationId xmlns:a16="http://schemas.microsoft.com/office/drawing/2014/main" id="{478B669D-A47E-A94A-8E53-4F95B9AE5CE0}"/>
              </a:ext>
            </a:extLst>
          </p:cNvPr>
          <p:cNvSpPr/>
          <p:nvPr userDrawn="1"/>
        </p:nvSpPr>
        <p:spPr>
          <a:xfrm>
            <a:off x="3270427" y="3108634"/>
            <a:ext cx="2607735" cy="4825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6896FDBC-4D70-B44C-BD97-4837CE7BDB88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3405896" y="3241354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BC12941F-272F-E542-AF59-501794224286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5313022" y="3165154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7" name="Rectangle 22">
            <a:extLst>
              <a:ext uri="{FF2B5EF4-FFF2-40B4-BE49-F238E27FC236}">
                <a16:creationId xmlns:a16="http://schemas.microsoft.com/office/drawing/2014/main" id="{CA5C0333-3E6C-CB4E-B739-693583366B04}"/>
              </a:ext>
            </a:extLst>
          </p:cNvPr>
          <p:cNvSpPr/>
          <p:nvPr userDrawn="1"/>
        </p:nvSpPr>
        <p:spPr>
          <a:xfrm>
            <a:off x="6313840" y="3109755"/>
            <a:ext cx="2607735" cy="4825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EE6C3D15-DFB6-4842-B168-6D30D6ACAC23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449309" y="3242475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3B6823A0-9053-E44F-98D6-2A8585C63FAD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56435" y="3166275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0" name="Rectangle 22">
            <a:extLst>
              <a:ext uri="{FF2B5EF4-FFF2-40B4-BE49-F238E27FC236}">
                <a16:creationId xmlns:a16="http://schemas.microsoft.com/office/drawing/2014/main" id="{389298EF-351A-564B-B6E3-AC6439C27032}"/>
              </a:ext>
            </a:extLst>
          </p:cNvPr>
          <p:cNvSpPr/>
          <p:nvPr userDrawn="1"/>
        </p:nvSpPr>
        <p:spPr>
          <a:xfrm>
            <a:off x="9357253" y="3108635"/>
            <a:ext cx="2607735" cy="4825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55BF7B55-6E85-1649-98A6-E18D863122D5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9492722" y="3241355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62" name="Text Placeholder 7">
            <a:extLst>
              <a:ext uri="{FF2B5EF4-FFF2-40B4-BE49-F238E27FC236}">
                <a16:creationId xmlns:a16="http://schemas.microsoft.com/office/drawing/2014/main" id="{A9911D0D-081F-A047-B921-A137A2DE69C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11399848" y="3165155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1" name="Picture Placeholder 2">
            <a:extLst>
              <a:ext uri="{FF2B5EF4-FFF2-40B4-BE49-F238E27FC236}">
                <a16:creationId xmlns:a16="http://schemas.microsoft.com/office/drawing/2014/main" id="{02A3DF61-FD9A-224F-A126-F36EE74BEE63}"/>
              </a:ext>
            </a:extLst>
          </p:cNvPr>
          <p:cNvSpPr>
            <a:spLocks noGrp="1"/>
          </p:cNvSpPr>
          <p:nvPr>
            <p:ph type="pic" sz="quarter" idx="77"/>
          </p:nvPr>
        </p:nvSpPr>
        <p:spPr>
          <a:xfrm>
            <a:off x="227013" y="3796017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2" name="Rectangle 22">
            <a:extLst>
              <a:ext uri="{FF2B5EF4-FFF2-40B4-BE49-F238E27FC236}">
                <a16:creationId xmlns:a16="http://schemas.microsoft.com/office/drawing/2014/main" id="{9F4BC0C6-7AA2-4A49-86EA-10372F99E07E}"/>
              </a:ext>
            </a:extLst>
          </p:cNvPr>
          <p:cNvSpPr/>
          <p:nvPr userDrawn="1"/>
        </p:nvSpPr>
        <p:spPr>
          <a:xfrm>
            <a:off x="227011" y="5671164"/>
            <a:ext cx="2607735" cy="4825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13" name="Text Placeholder 7">
            <a:extLst>
              <a:ext uri="{FF2B5EF4-FFF2-40B4-BE49-F238E27FC236}">
                <a16:creationId xmlns:a16="http://schemas.microsoft.com/office/drawing/2014/main" id="{704AF734-38B9-8B41-96B5-4359BF8ED570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362480" y="5803884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114" name="Text Placeholder 7">
            <a:extLst>
              <a:ext uri="{FF2B5EF4-FFF2-40B4-BE49-F238E27FC236}">
                <a16:creationId xmlns:a16="http://schemas.microsoft.com/office/drawing/2014/main" id="{C123C1FB-0810-BB49-9F96-FFEE23A4D804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2269606" y="5727684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5" name="Picture Placeholder 2">
            <a:extLst>
              <a:ext uri="{FF2B5EF4-FFF2-40B4-BE49-F238E27FC236}">
                <a16:creationId xmlns:a16="http://schemas.microsoft.com/office/drawing/2014/main" id="{AE865932-D3B9-AB49-884B-2AEC569A5789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3270426" y="3796017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6" name="Picture Placeholder 2">
            <a:extLst>
              <a:ext uri="{FF2B5EF4-FFF2-40B4-BE49-F238E27FC236}">
                <a16:creationId xmlns:a16="http://schemas.microsoft.com/office/drawing/2014/main" id="{6FC12E6D-573B-6742-895B-CC34DEED7A4E}"/>
              </a:ext>
            </a:extLst>
          </p:cNvPr>
          <p:cNvSpPr>
            <a:spLocks noGrp="1"/>
          </p:cNvSpPr>
          <p:nvPr>
            <p:ph type="pic" sz="quarter" idx="81"/>
          </p:nvPr>
        </p:nvSpPr>
        <p:spPr>
          <a:xfrm>
            <a:off x="6313839" y="3796017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7" name="Picture Placeholder 2">
            <a:extLst>
              <a:ext uri="{FF2B5EF4-FFF2-40B4-BE49-F238E27FC236}">
                <a16:creationId xmlns:a16="http://schemas.microsoft.com/office/drawing/2014/main" id="{DC37DB6B-AE4A-4442-BEF0-C0550A14BA3A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9357252" y="3796017"/>
            <a:ext cx="2607734" cy="187514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just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8" name="Rectangle 22">
            <a:extLst>
              <a:ext uri="{FF2B5EF4-FFF2-40B4-BE49-F238E27FC236}">
                <a16:creationId xmlns:a16="http://schemas.microsoft.com/office/drawing/2014/main" id="{866D6B73-2D6A-D646-9E9C-1F835D5B0E70}"/>
              </a:ext>
            </a:extLst>
          </p:cNvPr>
          <p:cNvSpPr/>
          <p:nvPr userDrawn="1"/>
        </p:nvSpPr>
        <p:spPr>
          <a:xfrm>
            <a:off x="3270425" y="5671163"/>
            <a:ext cx="2607735" cy="4825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19" name="Text Placeholder 7">
            <a:extLst>
              <a:ext uri="{FF2B5EF4-FFF2-40B4-BE49-F238E27FC236}">
                <a16:creationId xmlns:a16="http://schemas.microsoft.com/office/drawing/2014/main" id="{98BE5810-1053-1740-9BCF-46AE4D8A5874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3405894" y="580388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120" name="Text Placeholder 7">
            <a:extLst>
              <a:ext uri="{FF2B5EF4-FFF2-40B4-BE49-F238E27FC236}">
                <a16:creationId xmlns:a16="http://schemas.microsoft.com/office/drawing/2014/main" id="{AEFEE847-2484-004B-BDE8-E04DF5CBF37D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5313020" y="572768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1" name="Rectangle 22">
            <a:extLst>
              <a:ext uri="{FF2B5EF4-FFF2-40B4-BE49-F238E27FC236}">
                <a16:creationId xmlns:a16="http://schemas.microsoft.com/office/drawing/2014/main" id="{04DE4263-5E67-E047-B39B-6A6D416A4691}"/>
              </a:ext>
            </a:extLst>
          </p:cNvPr>
          <p:cNvSpPr/>
          <p:nvPr userDrawn="1"/>
        </p:nvSpPr>
        <p:spPr>
          <a:xfrm>
            <a:off x="6313838" y="5672284"/>
            <a:ext cx="2607735" cy="4825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22" name="Text Placeholder 7">
            <a:extLst>
              <a:ext uri="{FF2B5EF4-FFF2-40B4-BE49-F238E27FC236}">
                <a16:creationId xmlns:a16="http://schemas.microsoft.com/office/drawing/2014/main" id="{211A74F3-9E17-5B49-A13D-0551422AF5BD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6449307" y="5805004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123" name="Text Placeholder 7">
            <a:extLst>
              <a:ext uri="{FF2B5EF4-FFF2-40B4-BE49-F238E27FC236}">
                <a16:creationId xmlns:a16="http://schemas.microsoft.com/office/drawing/2014/main" id="{79E1F8D3-AA80-7642-A9D2-3E70F43C31A5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8356433" y="5728804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4" name="Rectangle 22">
            <a:extLst>
              <a:ext uri="{FF2B5EF4-FFF2-40B4-BE49-F238E27FC236}">
                <a16:creationId xmlns:a16="http://schemas.microsoft.com/office/drawing/2014/main" id="{E3E846C1-C5F4-4249-B4BF-C64CD282341D}"/>
              </a:ext>
            </a:extLst>
          </p:cNvPr>
          <p:cNvSpPr/>
          <p:nvPr userDrawn="1"/>
        </p:nvSpPr>
        <p:spPr>
          <a:xfrm>
            <a:off x="9357251" y="5671164"/>
            <a:ext cx="2607735" cy="4825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25" name="Text Placeholder 7">
            <a:extLst>
              <a:ext uri="{FF2B5EF4-FFF2-40B4-BE49-F238E27FC236}">
                <a16:creationId xmlns:a16="http://schemas.microsoft.com/office/drawing/2014/main" id="{21486E09-1B2A-BD4D-A3F3-8E68CFCCB81D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9492720" y="5803884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126" name="Text Placeholder 7">
            <a:extLst>
              <a:ext uri="{FF2B5EF4-FFF2-40B4-BE49-F238E27FC236}">
                <a16:creationId xmlns:a16="http://schemas.microsoft.com/office/drawing/2014/main" id="{BC66D60E-96E8-084A-A498-E8D2119506D3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11399846" y="5727684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9755942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0921E-1591-E94C-AD72-D997E0CD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2CD637-24AE-6D44-B982-429F5AEDC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D793F1-5E39-0349-BC4E-39C1D5BB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498349D7-97F5-864B-B6C8-452C4547A57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1052512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720276D8-F1E9-CA4A-A649-EF248B2EFA7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438400" y="1052512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7">
            <a:extLst>
              <a:ext uri="{FF2B5EF4-FFF2-40B4-BE49-F238E27FC236}">
                <a16:creationId xmlns:a16="http://schemas.microsoft.com/office/drawing/2014/main" id="{7A099753-68E5-094A-B9EF-391623D56B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876800" y="1052512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90F3D25-B144-7543-8216-1E00F68097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5200" y="1052512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7">
            <a:extLst>
              <a:ext uri="{FF2B5EF4-FFF2-40B4-BE49-F238E27FC236}">
                <a16:creationId xmlns:a16="http://schemas.microsoft.com/office/drawing/2014/main" id="{BACC8D71-503F-9F4A-BE91-8FB695262FF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53600" y="1052512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422BC763-A52E-6441-A41A-C447211616B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3715930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7">
            <a:extLst>
              <a:ext uri="{FF2B5EF4-FFF2-40B4-BE49-F238E27FC236}">
                <a16:creationId xmlns:a16="http://schemas.microsoft.com/office/drawing/2014/main" id="{135AAE12-4C09-964A-AAB5-2C51DCAC41F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438400" y="3715930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B1D1211-E27B-ED42-B779-8F90DE18172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876800" y="3715930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46AFA911-D14C-394E-B441-3CF742A81D1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315200" y="3715930"/>
            <a:ext cx="2438400" cy="26640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D3B9E50E-4D98-B34A-A5A5-FAEB825C610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753600" y="3715930"/>
            <a:ext cx="2438400" cy="2664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1308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0921E-1591-E94C-AD72-D997E0CD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22CD637-24AE-6D44-B982-429F5AEDC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D793F1-5E39-0349-BC4E-39C1D5BB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498349D7-97F5-864B-B6C8-452C4547A57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27013" y="1233488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720276D8-F1E9-CA4A-A649-EF248B2EFA7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665413" y="1233488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7">
            <a:extLst>
              <a:ext uri="{FF2B5EF4-FFF2-40B4-BE49-F238E27FC236}">
                <a16:creationId xmlns:a16="http://schemas.microsoft.com/office/drawing/2014/main" id="{7A099753-68E5-094A-B9EF-391623D56B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03813" y="1233488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90F3D25-B144-7543-8216-1E00F68097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42213" y="1233488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7">
            <a:extLst>
              <a:ext uri="{FF2B5EF4-FFF2-40B4-BE49-F238E27FC236}">
                <a16:creationId xmlns:a16="http://schemas.microsoft.com/office/drawing/2014/main" id="{BACC8D71-503F-9F4A-BE91-8FB695262FF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980613" y="1233488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422BC763-A52E-6441-A41A-C447211616B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27013" y="3128561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7">
            <a:extLst>
              <a:ext uri="{FF2B5EF4-FFF2-40B4-BE49-F238E27FC236}">
                <a16:creationId xmlns:a16="http://schemas.microsoft.com/office/drawing/2014/main" id="{135AAE12-4C09-964A-AAB5-2C51DCAC41F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65413" y="3128561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B1D1211-E27B-ED42-B779-8F90DE18172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103813" y="3128561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46AFA911-D14C-394E-B441-3CF742A81D1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542213" y="3128561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D3B9E50E-4D98-B34A-A5A5-FAEB825C610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980613" y="3128561"/>
            <a:ext cx="1984376" cy="1587590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31BAD5E-10F0-8043-87C2-D319235247C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7013" y="5023634"/>
            <a:ext cx="11737975" cy="1142216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286104959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D92B8D9B-9A4A-FA49-99FF-5FF3A74D040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7B2E9B41-7842-1D43-B1CE-116EFA3441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E61890D-E946-7340-8E01-4CE9D1A802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5884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90C57F8-675E-CF48-AEE5-E0ECF3B2BD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65884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F7E722A-9CE4-4C44-9E40-5507A2C98B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64709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56D5A15-6D3E-8744-BEA9-F5C5975FCC2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64709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633EFF1-8996-1D47-A07F-15983BB32F3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1768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C3CAE11-D3CD-C948-B53C-F00D83C0F43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31768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C666A69-5F15-4441-B36B-9212E9F828E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8826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9D13FC1F-71E3-6C4B-B932-874E1C73240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098826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B4307F29-F5AA-4646-8CAA-1C6B832AD99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032942" y="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B3C047A1-13CA-B040-9754-2C03ED944FE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032942" y="3429000"/>
            <a:ext cx="2027291" cy="3429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782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TITOLO PARAGRAFO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0CA6132-8850-8B4E-BB99-0715F9D2EAD4}"/>
              </a:ext>
            </a:extLst>
          </p:cNvPr>
          <p:cNvSpPr/>
          <p:nvPr userDrawn="1"/>
        </p:nvSpPr>
        <p:spPr>
          <a:xfrm>
            <a:off x="-27294" y="1596554"/>
            <a:ext cx="4735482" cy="4239334"/>
          </a:xfrm>
          <a:prstGeom prst="rect">
            <a:avLst/>
          </a:prstGeom>
          <a:solidFill>
            <a:srgbClr val="F5F5F4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D267D6-328E-8C45-88C0-C48A12BA0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3" y="1787145"/>
            <a:ext cx="434072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F6A5188-0A9B-8544-8D33-F4CF37BE6D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2361365"/>
            <a:ext cx="4340729" cy="3280017"/>
          </a:xfrm>
        </p:spPr>
        <p:txBody>
          <a:bodyPr lIns="183600" rIns="183600" numCol="1" spcCol="547200">
            <a:normAutofit/>
          </a:bodyPr>
          <a:lstStyle>
            <a:lvl1pPr marL="0" indent="0" algn="just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in,. </a:t>
            </a:r>
          </a:p>
        </p:txBody>
      </p:sp>
      <p:sp>
        <p:nvSpPr>
          <p:cNvPr id="12" name="Segnaposto contenuto multimediale 6">
            <a:extLst>
              <a:ext uri="{FF2B5EF4-FFF2-40B4-BE49-F238E27FC236}">
                <a16:creationId xmlns:a16="http://schemas.microsoft.com/office/drawing/2014/main" id="{5A739722-A02B-484D-82F5-CA1FC1978BB1}"/>
              </a:ext>
            </a:extLst>
          </p:cNvPr>
          <p:cNvSpPr>
            <a:spLocks noGrp="1"/>
          </p:cNvSpPr>
          <p:nvPr>
            <p:ph type="media" sz="quarter" idx="21"/>
          </p:nvPr>
        </p:nvSpPr>
        <p:spPr>
          <a:xfrm>
            <a:off x="4708525" y="1597025"/>
            <a:ext cx="7483475" cy="4238625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377596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7F1D4B-ED17-0343-A226-793BA094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A038C22-C8E5-5D4C-87E9-3DB6F6B32A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6C94E65-A843-3E47-99AD-CCA4990A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6" name="Segnaposto contenuto multimediale 5">
            <a:extLst>
              <a:ext uri="{FF2B5EF4-FFF2-40B4-BE49-F238E27FC236}">
                <a16:creationId xmlns:a16="http://schemas.microsoft.com/office/drawing/2014/main" id="{07CB1F8E-9938-EF42-A69D-461A83F823EC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227013" y="1233488"/>
            <a:ext cx="11737975" cy="4932362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301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immagini +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47713BF5-4A85-0946-A779-A0FABF83CA35}"/>
              </a:ext>
            </a:extLst>
          </p:cNvPr>
          <p:cNvSpPr>
            <a:spLocks/>
          </p:cNvSpPr>
          <p:nvPr userDrawn="1"/>
        </p:nvSpPr>
        <p:spPr>
          <a:xfrm>
            <a:off x="-27296" y="1676399"/>
            <a:ext cx="12257395" cy="40789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F15BAB-EB83-A842-A446-6594FBBF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F1BEF78-F324-8A4D-9CDB-257AB73CEC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58955AE-AFC3-6C47-A4D7-8C63775D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3438364-E16A-1D4A-82D3-51681C95123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861424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849A188-EDD2-A949-AB19-24953FE694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855075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FB2FA06F-DC68-0C4F-AD4C-ABE51CB2FF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497032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C791970-1D71-9546-A2B7-D6E2040ABED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490683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DC96C58-7CFF-194A-B508-F9A7A3133D2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224652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753270E-0202-6B4E-8120-70D6FDBA3C5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218303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39BB9BF7-CD13-4EE8-B738-85B2BAB15F6A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2074752" y="2339377"/>
            <a:ext cx="1316038" cy="122555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17" name="Segnaposto immagine 5">
            <a:extLst>
              <a:ext uri="{FF2B5EF4-FFF2-40B4-BE49-F238E27FC236}">
                <a16:creationId xmlns:a16="http://schemas.microsoft.com/office/drawing/2014/main" id="{2D025193-9F86-48F5-AD37-7ED54E349510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5435504" y="2341152"/>
            <a:ext cx="1316038" cy="122555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25" name="Segnaposto immagine 5">
            <a:extLst>
              <a:ext uri="{FF2B5EF4-FFF2-40B4-BE49-F238E27FC236}">
                <a16:creationId xmlns:a16="http://schemas.microsoft.com/office/drawing/2014/main" id="{F0B157F5-F0C5-4339-99EE-905E8BA18F65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8801210" y="2341152"/>
            <a:ext cx="1316038" cy="1225550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024667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multimediale 5">
            <a:extLst>
              <a:ext uri="{FF2B5EF4-FFF2-40B4-BE49-F238E27FC236}">
                <a16:creationId xmlns:a16="http://schemas.microsoft.com/office/drawing/2014/main" id="{5CFA6B55-CE9E-5B43-9EC0-FCDDC7E1A6BC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227013" y="225426"/>
            <a:ext cx="11737975" cy="6387646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036493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multimediale 5">
            <a:extLst>
              <a:ext uri="{FF2B5EF4-FFF2-40B4-BE49-F238E27FC236}">
                <a16:creationId xmlns:a16="http://schemas.microsoft.com/office/drawing/2014/main" id="{5CFA6B55-CE9E-5B43-9EC0-FCDDC7E1A6BC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955225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0CAC00-D139-6D4B-BEDE-AD1E27A6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9DA3DF8-4F33-474D-8308-720C72AAE2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57B2B9-C3AF-5F41-AB46-34A18C63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9603D7-55A3-584F-80E6-896EBB783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2" y="1243104"/>
            <a:ext cx="117379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632FA5A-5E63-534A-8607-60D41B57F34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1817325"/>
            <a:ext cx="11737975" cy="4348526"/>
          </a:xfrm>
        </p:spPr>
        <p:txBody>
          <a:bodyPr lIns="183600" rIns="183600" numCol="1" spcCol="547200">
            <a:noAutofit/>
          </a:bodyPr>
          <a:lstStyle>
            <a:lvl1pPr marL="0" indent="0" algn="just">
              <a:lnSpc>
                <a:spcPct val="100000"/>
              </a:lnSpc>
              <a:buNone/>
              <a:defRPr sz="1400" b="0" i="0"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luctus</a:t>
            </a:r>
            <a:r>
              <a:rPr lang="it-IT" dirty="0"/>
              <a:t> pulvinar, </a:t>
            </a:r>
            <a:r>
              <a:rPr lang="it-IT" dirty="0" err="1"/>
              <a:t>hendrerit</a:t>
            </a:r>
            <a:r>
              <a:rPr lang="it-IT" dirty="0"/>
              <a:t> id, </a:t>
            </a:r>
            <a:r>
              <a:rPr lang="it-IT" dirty="0" err="1"/>
              <a:t>lorem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odio et ante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ante.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orci </a:t>
            </a:r>
            <a:r>
              <a:rPr lang="it-IT" dirty="0" err="1"/>
              <a:t>eget</a:t>
            </a:r>
            <a:r>
              <a:rPr lang="it-IT" dirty="0"/>
              <a:t> eros </a:t>
            </a:r>
            <a:r>
              <a:rPr lang="it-IT" dirty="0" err="1"/>
              <a:t>faucibus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</a:t>
            </a:r>
            <a:r>
              <a:rPr lang="it-IT" dirty="0" err="1"/>
              <a:t>Duis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mauris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 </a:t>
            </a:r>
            <a:r>
              <a:rPr lang="it-IT" dirty="0" err="1"/>
              <a:t>sagittis</a:t>
            </a:r>
            <a:r>
              <a:rPr lang="it-IT" dirty="0"/>
              <a:t> magna.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,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, </a:t>
            </a:r>
            <a:r>
              <a:rPr lang="it-IT" dirty="0" err="1"/>
              <a:t>augue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cursus </a:t>
            </a:r>
            <a:r>
              <a:rPr lang="it-IT" dirty="0" err="1"/>
              <a:t>nunc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ante.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orci </a:t>
            </a:r>
            <a:r>
              <a:rPr lang="it-IT" dirty="0" err="1"/>
              <a:t>eget</a:t>
            </a:r>
            <a:r>
              <a:rPr lang="it-IT" dirty="0"/>
              <a:t> eros </a:t>
            </a:r>
            <a:r>
              <a:rPr lang="it-IT" dirty="0" err="1"/>
              <a:t>faucibus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</a:t>
            </a:r>
            <a:r>
              <a:rPr lang="it-IT" dirty="0" err="1"/>
              <a:t>Duis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mauris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 </a:t>
            </a:r>
            <a:r>
              <a:rPr lang="it-IT" dirty="0" err="1"/>
              <a:t>sagittis</a:t>
            </a:r>
            <a:r>
              <a:rPr lang="it-IT" dirty="0"/>
              <a:t> magna.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,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, </a:t>
            </a:r>
            <a:r>
              <a:rPr lang="it-IT" dirty="0" err="1"/>
              <a:t>augue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cursus </a:t>
            </a:r>
            <a:r>
              <a:rPr lang="it-IT" dirty="0" err="1"/>
              <a:t>nunc</a:t>
            </a:r>
            <a:r>
              <a:rPr lang="it-IT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62132705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0CAC00-D139-6D4B-BEDE-AD1E27A6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9DA3DF8-4F33-474D-8308-720C72AAE2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57B2B9-C3AF-5F41-AB46-34A18C63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9603D7-55A3-584F-80E6-896EBB783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2" y="1243104"/>
            <a:ext cx="117379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632FA5A-5E63-534A-8607-60D41B57F34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1817325"/>
            <a:ext cx="11737975" cy="4348526"/>
          </a:xfrm>
        </p:spPr>
        <p:txBody>
          <a:bodyPr lIns="183600" rIns="183600" numCol="2" spcCol="547200">
            <a:noAutofit/>
          </a:bodyPr>
          <a:lstStyle>
            <a:lvl1pPr marL="0" indent="0" algn="just">
              <a:buNone/>
              <a:defRPr sz="1400" b="0" i="0"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luctus</a:t>
            </a:r>
            <a:r>
              <a:rPr lang="it-IT" dirty="0"/>
              <a:t> pulvinar, </a:t>
            </a:r>
            <a:r>
              <a:rPr lang="it-IT" dirty="0" err="1"/>
              <a:t>hendrerit</a:t>
            </a:r>
            <a:r>
              <a:rPr lang="it-IT" dirty="0"/>
              <a:t> id, </a:t>
            </a:r>
            <a:r>
              <a:rPr lang="it-IT" dirty="0" err="1"/>
              <a:t>lorem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odio et ante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ante.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orci </a:t>
            </a:r>
            <a:r>
              <a:rPr lang="it-IT" dirty="0" err="1"/>
              <a:t>eget</a:t>
            </a:r>
            <a:r>
              <a:rPr lang="it-IT" dirty="0"/>
              <a:t> eros </a:t>
            </a:r>
            <a:r>
              <a:rPr lang="it-IT" dirty="0" err="1"/>
              <a:t>faucibus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</a:t>
            </a:r>
            <a:r>
              <a:rPr lang="it-IT" dirty="0" err="1"/>
              <a:t>Duis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mauris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 </a:t>
            </a:r>
            <a:r>
              <a:rPr lang="it-IT" dirty="0" err="1"/>
              <a:t>sagittis</a:t>
            </a:r>
            <a:r>
              <a:rPr lang="it-IT" dirty="0"/>
              <a:t> magna.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,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, </a:t>
            </a:r>
            <a:r>
              <a:rPr lang="it-IT" dirty="0" err="1"/>
              <a:t>augue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cursus </a:t>
            </a:r>
            <a:r>
              <a:rPr lang="it-IT" dirty="0" err="1"/>
              <a:t>nunc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ante.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orci </a:t>
            </a:r>
            <a:r>
              <a:rPr lang="it-IT" dirty="0" err="1"/>
              <a:t>eget</a:t>
            </a:r>
            <a:r>
              <a:rPr lang="it-IT" dirty="0"/>
              <a:t> eros </a:t>
            </a:r>
            <a:r>
              <a:rPr lang="it-IT" dirty="0" err="1"/>
              <a:t>faucibus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</a:t>
            </a:r>
            <a:r>
              <a:rPr lang="it-IT" dirty="0" err="1"/>
              <a:t>Duis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mauris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 </a:t>
            </a:r>
            <a:r>
              <a:rPr lang="it-IT" dirty="0" err="1"/>
              <a:t>sagittis</a:t>
            </a:r>
            <a:r>
              <a:rPr lang="it-IT" dirty="0"/>
              <a:t> magna.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,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, </a:t>
            </a:r>
            <a:r>
              <a:rPr lang="it-IT" dirty="0" err="1"/>
              <a:t>augue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cursus </a:t>
            </a:r>
            <a:r>
              <a:rPr lang="it-IT" dirty="0" err="1"/>
              <a:t>nunc</a:t>
            </a:r>
            <a:r>
              <a:rPr lang="it-IT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9213621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0CAC00-D139-6D4B-BEDE-AD1E27A6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9DA3DF8-4F33-474D-8308-720C72AAE2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57B2B9-C3AF-5F41-AB46-34A18C63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9603D7-55A3-584F-80E6-896EBB783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2" y="1243104"/>
            <a:ext cx="117379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632FA5A-5E63-534A-8607-60D41B57F34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7013" y="1817325"/>
            <a:ext cx="11737975" cy="4348525"/>
          </a:xfrm>
        </p:spPr>
        <p:txBody>
          <a:bodyPr wrap="square" lIns="183600" rIns="183600" numCol="3" spcCol="547200">
            <a:normAutofit/>
          </a:bodyPr>
          <a:lstStyle>
            <a:lvl1pPr marL="0" indent="0" algn="just">
              <a:buNone/>
              <a:defRPr sz="1400" b="0" i="0"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luctus</a:t>
            </a:r>
            <a:r>
              <a:rPr lang="it-IT" dirty="0"/>
              <a:t> pulvinar, </a:t>
            </a:r>
            <a:r>
              <a:rPr lang="it-IT" dirty="0" err="1"/>
              <a:t>hendrerit</a:t>
            </a:r>
            <a:r>
              <a:rPr lang="it-IT" dirty="0"/>
              <a:t> id, </a:t>
            </a:r>
            <a:r>
              <a:rPr lang="it-IT" dirty="0" err="1"/>
              <a:t>lorem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odio et ante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ante.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orci </a:t>
            </a:r>
            <a:r>
              <a:rPr lang="it-IT" dirty="0" err="1"/>
              <a:t>eget</a:t>
            </a:r>
            <a:r>
              <a:rPr lang="it-IT" dirty="0"/>
              <a:t> eros </a:t>
            </a:r>
            <a:r>
              <a:rPr lang="it-IT" dirty="0" err="1"/>
              <a:t>faucibus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</a:t>
            </a:r>
            <a:r>
              <a:rPr lang="it-IT" dirty="0" err="1"/>
              <a:t>Duis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mauris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 </a:t>
            </a:r>
            <a:r>
              <a:rPr lang="it-IT" dirty="0" err="1"/>
              <a:t>sagittis</a:t>
            </a:r>
            <a:r>
              <a:rPr lang="it-IT" dirty="0"/>
              <a:t> magna.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consequat</a:t>
            </a:r>
            <a:r>
              <a:rPr lang="it-IT" dirty="0"/>
              <a:t>,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, </a:t>
            </a:r>
            <a:r>
              <a:rPr lang="it-IT" dirty="0" err="1"/>
              <a:t>augue</a:t>
            </a:r>
            <a:r>
              <a:rPr lang="it-IT" dirty="0"/>
              <a:t> </a:t>
            </a:r>
            <a:r>
              <a:rPr lang="it-IT" dirty="0" err="1"/>
              <a:t>velit</a:t>
            </a:r>
            <a:r>
              <a:rPr lang="it-IT" dirty="0"/>
              <a:t> cursus </a:t>
            </a:r>
            <a:r>
              <a:rPr lang="it-IT" dirty="0" err="1"/>
              <a:t>nunc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vitae </a:t>
            </a:r>
            <a:r>
              <a:rPr lang="it-IT" dirty="0" err="1"/>
              <a:t>sapien</a:t>
            </a:r>
            <a:r>
              <a:rPr lang="it-IT" dirty="0"/>
              <a:t> ut libero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faucibus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15984066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 sepa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0CAC00-D139-6D4B-BEDE-AD1E27A6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9DA3DF8-4F33-474D-8308-720C72AAE2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57B2B9-C3AF-5F41-AB46-34A18C63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F7A7C39-CD21-CF46-986F-EC2922E3C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2177143"/>
            <a:ext cx="5868987" cy="3988707"/>
          </a:xfrm>
        </p:spPr>
        <p:txBody>
          <a:bodyPr lIns="183600" rIns="183600">
            <a:normAutofit/>
          </a:bodyPr>
          <a:lstStyle>
            <a:lvl1pPr marL="12700" indent="0" algn="just">
              <a:buNone/>
              <a:tabLst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luctus</a:t>
            </a:r>
            <a:r>
              <a:rPr lang="it-IT" dirty="0"/>
              <a:t> pulvinar, </a:t>
            </a:r>
            <a:r>
              <a:rPr lang="it-IT" dirty="0" err="1"/>
              <a:t>hendrerit</a:t>
            </a:r>
            <a:r>
              <a:rPr lang="it-IT" dirty="0"/>
              <a:t> id, </a:t>
            </a:r>
            <a:r>
              <a:rPr lang="it-IT" dirty="0" err="1"/>
              <a:t>lorem</a:t>
            </a:r>
            <a:r>
              <a:rPr lang="it-IT" dirty="0"/>
              <a:t>. Cras </a:t>
            </a:r>
            <a:r>
              <a:rPr lang="it-IT" dirty="0" err="1"/>
              <a:t>ultricies</a:t>
            </a:r>
            <a:r>
              <a:rPr lang="it-IT" dirty="0"/>
              <a:t> mi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hendrerit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. </a:t>
            </a:r>
            <a:r>
              <a:rPr lang="it-IT" dirty="0" err="1"/>
              <a:t>Vestibulum</a:t>
            </a:r>
            <a:r>
              <a:rPr lang="it-IT" dirty="0"/>
              <a:t> ante </a:t>
            </a:r>
            <a:r>
              <a:rPr lang="it-IT" dirty="0" err="1"/>
              <a:t>ipsum</a:t>
            </a:r>
            <a:r>
              <a:rPr lang="it-IT" dirty="0"/>
              <a:t> primis in </a:t>
            </a:r>
            <a:r>
              <a:rPr lang="it-IT" dirty="0" err="1"/>
              <a:t>faucibus</a:t>
            </a:r>
            <a:r>
              <a:rPr lang="it-IT" dirty="0"/>
              <a:t> orci </a:t>
            </a:r>
            <a:r>
              <a:rPr lang="it-IT" dirty="0" err="1"/>
              <a:t>luctus</a:t>
            </a:r>
            <a:r>
              <a:rPr lang="it-IT" dirty="0"/>
              <a:t> et </a:t>
            </a:r>
            <a:r>
              <a:rPr lang="it-IT" dirty="0" err="1"/>
              <a:t>ultrices</a:t>
            </a:r>
            <a:r>
              <a:rPr lang="it-IT" dirty="0"/>
              <a:t> </a:t>
            </a:r>
            <a:r>
              <a:rPr lang="it-IT" dirty="0" err="1"/>
              <a:t>posuere</a:t>
            </a:r>
            <a:r>
              <a:rPr lang="it-IT" dirty="0"/>
              <a:t> </a:t>
            </a:r>
            <a:r>
              <a:rPr lang="it-IT" dirty="0" err="1"/>
              <a:t>cubilia</a:t>
            </a:r>
            <a:r>
              <a:rPr lang="it-IT" dirty="0"/>
              <a:t> </a:t>
            </a:r>
            <a:r>
              <a:rPr lang="it-IT" dirty="0" err="1"/>
              <a:t>Curae</a:t>
            </a:r>
            <a:r>
              <a:rPr lang="it-IT" dirty="0"/>
              <a:t>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9603D7-55A3-584F-80E6-896EBB783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012" y="1243104"/>
            <a:ext cx="117379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Esempio</a:t>
            </a:r>
            <a:r>
              <a:rPr lang="es-ES_tradnl" dirty="0"/>
              <a:t> Testo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B948F05-F075-1946-8966-B0DA7D0F2EC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7011" y="1794844"/>
            <a:ext cx="11737975" cy="190376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1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Sottotitolo</a:t>
            </a:r>
            <a:r>
              <a:rPr lang="es-ES_tradnl" dirty="0"/>
              <a:t> </a:t>
            </a:r>
            <a:r>
              <a:rPr lang="es-ES_tradnl" dirty="0" err="1"/>
              <a:t>Esempio</a:t>
            </a:r>
            <a:endParaRPr lang="es-ES_tradnl" dirty="0"/>
          </a:p>
        </p:txBody>
      </p:sp>
      <p:sp>
        <p:nvSpPr>
          <p:cNvPr id="10" name="Segnaposto testo 5">
            <a:extLst>
              <a:ext uri="{FF2B5EF4-FFF2-40B4-BE49-F238E27FC236}">
                <a16:creationId xmlns:a16="http://schemas.microsoft.com/office/drawing/2014/main" id="{0C4F95D1-6E13-4842-8E45-6556662CB08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1" y="2177143"/>
            <a:ext cx="5868988" cy="3988707"/>
          </a:xfrm>
        </p:spPr>
        <p:txBody>
          <a:bodyPr lIns="183600" rIns="183600">
            <a:normAutofit/>
          </a:bodyPr>
          <a:lstStyle>
            <a:lvl1pPr marL="12700" indent="0" algn="just">
              <a:buNone/>
              <a:tabLst/>
              <a:defRPr sz="14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ligula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massa. </a:t>
            </a:r>
            <a:r>
              <a:rPr lang="it-IT" dirty="0" err="1"/>
              <a:t>Cum</a:t>
            </a:r>
            <a:r>
              <a:rPr lang="it-IT" dirty="0"/>
              <a:t> </a:t>
            </a:r>
            <a:r>
              <a:rPr lang="it-IT" dirty="0" err="1"/>
              <a:t>sociis</a:t>
            </a:r>
            <a:r>
              <a:rPr lang="it-IT" dirty="0"/>
              <a:t> </a:t>
            </a:r>
            <a:r>
              <a:rPr lang="it-IT" dirty="0" err="1"/>
              <a:t>natoque</a:t>
            </a:r>
            <a:r>
              <a:rPr lang="it-IT" dirty="0"/>
              <a:t> </a:t>
            </a:r>
            <a:r>
              <a:rPr lang="it-IT" dirty="0" err="1"/>
              <a:t>penatibus</a:t>
            </a:r>
            <a:r>
              <a:rPr lang="it-IT" dirty="0"/>
              <a:t> et </a:t>
            </a:r>
            <a:r>
              <a:rPr lang="it-IT" dirty="0" err="1"/>
              <a:t>magnis</a:t>
            </a:r>
            <a:r>
              <a:rPr lang="it-IT" dirty="0"/>
              <a:t> </a:t>
            </a:r>
            <a:r>
              <a:rPr lang="it-IT" dirty="0" err="1"/>
              <a:t>dis</a:t>
            </a:r>
            <a:r>
              <a:rPr lang="it-IT" dirty="0"/>
              <a:t> </a:t>
            </a:r>
            <a:r>
              <a:rPr lang="it-IT" dirty="0" err="1"/>
              <a:t>parturient</a:t>
            </a:r>
            <a:r>
              <a:rPr lang="it-IT" dirty="0"/>
              <a:t> </a:t>
            </a:r>
            <a:r>
              <a:rPr lang="it-IT" dirty="0" err="1"/>
              <a:t>montes</a:t>
            </a:r>
            <a:r>
              <a:rPr lang="it-IT" dirty="0"/>
              <a:t>, </a:t>
            </a:r>
            <a:r>
              <a:rPr lang="it-IT" dirty="0" err="1"/>
              <a:t>nascetur</a:t>
            </a:r>
            <a:r>
              <a:rPr lang="it-IT" dirty="0"/>
              <a:t> </a:t>
            </a:r>
            <a:r>
              <a:rPr lang="it-IT" dirty="0" err="1"/>
              <a:t>ridiculus</a:t>
            </a:r>
            <a:r>
              <a:rPr lang="it-IT" dirty="0"/>
              <a:t> </a:t>
            </a:r>
            <a:r>
              <a:rPr lang="it-IT" dirty="0" err="1"/>
              <a:t>mus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,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pretium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. Nulla </a:t>
            </a:r>
            <a:r>
              <a:rPr lang="it-IT" dirty="0" err="1"/>
              <a:t>consequat</a:t>
            </a:r>
            <a:r>
              <a:rPr lang="it-IT" dirty="0"/>
              <a:t> massa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aliquet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,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, </a:t>
            </a:r>
            <a:r>
              <a:rPr lang="it-IT" dirty="0" err="1"/>
              <a:t>arcu</a:t>
            </a:r>
            <a:r>
              <a:rPr lang="it-IT" dirty="0"/>
              <a:t>. In </a:t>
            </a:r>
            <a:r>
              <a:rPr lang="it-IT" dirty="0" err="1"/>
              <a:t>enim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</a:t>
            </a:r>
            <a:r>
              <a:rPr lang="it-IT" dirty="0" err="1"/>
              <a:t>rhoncus</a:t>
            </a:r>
            <a:r>
              <a:rPr lang="it-IT" dirty="0"/>
              <a:t> ut, </a:t>
            </a:r>
            <a:r>
              <a:rPr lang="it-IT" dirty="0" err="1"/>
              <a:t>imperdiet</a:t>
            </a:r>
            <a:r>
              <a:rPr lang="it-IT" dirty="0"/>
              <a:t> a, </a:t>
            </a:r>
            <a:r>
              <a:rPr lang="it-IT" dirty="0" err="1"/>
              <a:t>venenatis</a:t>
            </a:r>
            <a:r>
              <a:rPr lang="it-IT" dirty="0"/>
              <a:t> vitae, </a:t>
            </a:r>
            <a:r>
              <a:rPr lang="it-IT" dirty="0" err="1"/>
              <a:t>justo</a:t>
            </a:r>
            <a:r>
              <a:rPr lang="it-IT" dirty="0"/>
              <a:t>. </a:t>
            </a:r>
            <a:r>
              <a:rPr lang="it-IT" dirty="0" err="1"/>
              <a:t>Nullam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pede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pretium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. Cras </a:t>
            </a:r>
            <a:r>
              <a:rPr lang="it-IT" dirty="0" err="1"/>
              <a:t>dapibus</a:t>
            </a:r>
            <a:r>
              <a:rPr lang="it-IT" dirty="0"/>
              <a:t>. </a:t>
            </a:r>
            <a:r>
              <a:rPr lang="it-IT" dirty="0" err="1"/>
              <a:t>Vivamus</a:t>
            </a:r>
            <a:r>
              <a:rPr lang="it-IT" dirty="0"/>
              <a:t> </a:t>
            </a:r>
            <a:r>
              <a:rPr lang="it-IT" dirty="0" err="1"/>
              <a:t>elementum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vulputate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ligula, </a:t>
            </a:r>
            <a:r>
              <a:rPr lang="it-IT" dirty="0" err="1"/>
              <a:t>porttitor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, </a:t>
            </a:r>
            <a:r>
              <a:rPr lang="it-IT" dirty="0" err="1"/>
              <a:t>consequat</a:t>
            </a:r>
            <a:r>
              <a:rPr lang="it-IT" dirty="0"/>
              <a:t> vitae, </a:t>
            </a:r>
            <a:r>
              <a:rPr lang="it-IT" dirty="0" err="1"/>
              <a:t>eleifend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, </a:t>
            </a:r>
            <a:r>
              <a:rPr lang="it-IT" dirty="0" err="1"/>
              <a:t>enim</a:t>
            </a:r>
            <a:r>
              <a:rPr lang="it-IT" dirty="0"/>
              <a:t>. </a:t>
            </a:r>
            <a:r>
              <a:rPr lang="it-IT" dirty="0" err="1"/>
              <a:t>Aliquam</a:t>
            </a:r>
            <a:r>
              <a:rPr lang="it-IT" dirty="0"/>
              <a:t> </a:t>
            </a:r>
            <a:r>
              <a:rPr lang="it-IT" dirty="0" err="1"/>
              <a:t>lorem</a:t>
            </a:r>
            <a:r>
              <a:rPr lang="it-IT" dirty="0"/>
              <a:t> ante, </a:t>
            </a:r>
            <a:r>
              <a:rPr lang="it-IT" dirty="0" err="1"/>
              <a:t>dapibus</a:t>
            </a:r>
            <a:r>
              <a:rPr lang="it-IT" dirty="0"/>
              <a:t> in, viverra </a:t>
            </a:r>
            <a:r>
              <a:rPr lang="it-IT" dirty="0" err="1"/>
              <a:t>quis</a:t>
            </a:r>
            <a:r>
              <a:rPr lang="it-IT" dirty="0"/>
              <a:t>, </a:t>
            </a:r>
            <a:r>
              <a:rPr lang="it-IT" dirty="0" err="1"/>
              <a:t>feugiat</a:t>
            </a:r>
            <a:r>
              <a:rPr lang="it-IT" dirty="0"/>
              <a:t> a, </a:t>
            </a:r>
            <a:r>
              <a:rPr lang="it-IT" dirty="0" err="1"/>
              <a:t>tellus</a:t>
            </a:r>
            <a:r>
              <a:rPr lang="it-IT" dirty="0"/>
              <a:t>. </a:t>
            </a:r>
            <a:r>
              <a:rPr lang="it-IT" dirty="0" err="1"/>
              <a:t>Phasellus</a:t>
            </a:r>
            <a:r>
              <a:rPr lang="it-IT" dirty="0"/>
              <a:t> viverra nulla ut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 </a:t>
            </a:r>
            <a:r>
              <a:rPr lang="it-IT" dirty="0" err="1"/>
              <a:t>laoreet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rutrum</a:t>
            </a:r>
            <a:r>
              <a:rPr lang="it-IT" dirty="0"/>
              <a:t>. </a:t>
            </a:r>
            <a:r>
              <a:rPr lang="it-IT" dirty="0" err="1"/>
              <a:t>Aenean</a:t>
            </a:r>
            <a:r>
              <a:rPr lang="it-IT" dirty="0"/>
              <a:t> </a:t>
            </a:r>
            <a:r>
              <a:rPr lang="it-IT" dirty="0" err="1"/>
              <a:t>imperdiet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Curabitur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nisi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. </a:t>
            </a: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, </a:t>
            </a:r>
            <a:r>
              <a:rPr lang="it-IT" dirty="0" err="1"/>
              <a:t>tellus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condimentum</a:t>
            </a:r>
            <a:r>
              <a:rPr lang="it-IT" dirty="0"/>
              <a:t> </a:t>
            </a:r>
            <a:r>
              <a:rPr lang="it-IT" dirty="0" err="1"/>
              <a:t>rhoncus</a:t>
            </a:r>
            <a:r>
              <a:rPr lang="it-IT" dirty="0"/>
              <a:t>,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semper</a:t>
            </a:r>
            <a:r>
              <a:rPr lang="it-IT" dirty="0"/>
              <a:t> libero,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. </a:t>
            </a:r>
            <a:r>
              <a:rPr lang="it-IT" dirty="0" err="1"/>
              <a:t>Nam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,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, </a:t>
            </a:r>
            <a:r>
              <a:rPr lang="it-IT" dirty="0" err="1"/>
              <a:t>luctus</a:t>
            </a:r>
            <a:r>
              <a:rPr lang="it-IT" dirty="0"/>
              <a:t> pulvinar, </a:t>
            </a:r>
            <a:r>
              <a:rPr lang="it-IT" dirty="0" err="1"/>
              <a:t>hendrerit</a:t>
            </a:r>
            <a:r>
              <a:rPr lang="it-IT" dirty="0"/>
              <a:t> id, </a:t>
            </a:r>
            <a:r>
              <a:rPr lang="it-IT" dirty="0" err="1"/>
              <a:t>lorem</a:t>
            </a:r>
            <a:r>
              <a:rPr lang="it-IT" dirty="0"/>
              <a:t>. Cras </a:t>
            </a:r>
            <a:r>
              <a:rPr lang="it-IT" dirty="0" err="1"/>
              <a:t>ultricies</a:t>
            </a:r>
            <a:r>
              <a:rPr lang="it-IT" dirty="0"/>
              <a:t> mi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hendrerit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. </a:t>
            </a:r>
            <a:r>
              <a:rPr lang="it-IT" dirty="0" err="1"/>
              <a:t>Vestibulum</a:t>
            </a:r>
            <a:r>
              <a:rPr lang="it-IT" dirty="0"/>
              <a:t> ante </a:t>
            </a:r>
            <a:r>
              <a:rPr lang="it-IT" dirty="0" err="1"/>
              <a:t>ipsum</a:t>
            </a:r>
            <a:r>
              <a:rPr lang="it-IT" dirty="0"/>
              <a:t> primis in </a:t>
            </a:r>
            <a:r>
              <a:rPr lang="it-IT" dirty="0" err="1"/>
              <a:t>faucibus</a:t>
            </a:r>
            <a:r>
              <a:rPr lang="it-IT" dirty="0"/>
              <a:t> orci </a:t>
            </a:r>
            <a:r>
              <a:rPr lang="it-IT" dirty="0" err="1"/>
              <a:t>luctus</a:t>
            </a:r>
            <a:r>
              <a:rPr lang="it-IT" dirty="0"/>
              <a:t> et </a:t>
            </a:r>
            <a:r>
              <a:rPr lang="it-IT" dirty="0" err="1"/>
              <a:t>ultrices</a:t>
            </a:r>
            <a:r>
              <a:rPr lang="it-IT" dirty="0"/>
              <a:t> </a:t>
            </a:r>
            <a:r>
              <a:rPr lang="it-IT" dirty="0" err="1"/>
              <a:t>posuere</a:t>
            </a:r>
            <a:r>
              <a:rPr lang="it-IT" dirty="0"/>
              <a:t> </a:t>
            </a:r>
            <a:r>
              <a:rPr lang="it-IT" dirty="0" err="1"/>
              <a:t>cubilia</a:t>
            </a:r>
            <a:r>
              <a:rPr lang="it-IT" dirty="0"/>
              <a:t> </a:t>
            </a:r>
            <a:r>
              <a:rPr lang="it-IT" dirty="0" err="1"/>
              <a:t>Curae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871222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6A5A2F-6992-584C-86AE-76127DD7B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3E758A1-9E96-A941-BC02-875A784291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C902CDB-6168-AD44-97CD-138A0688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6" name="Segnaposto grafico 5">
            <a:extLst>
              <a:ext uri="{FF2B5EF4-FFF2-40B4-BE49-F238E27FC236}">
                <a16:creationId xmlns:a16="http://schemas.microsoft.com/office/drawing/2014/main" id="{FAEBEA25-ED66-3D4B-94AA-1671DC626363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227013" y="1233488"/>
            <a:ext cx="11737975" cy="4932362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139375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4869EA-1A1C-0742-8245-1CC154C6E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3636C86-D7FB-9448-96C8-092F35A221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FFD71E5-0216-C84C-B599-3C5509C6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5" name="Chart Placeholder 25">
            <a:extLst>
              <a:ext uri="{FF2B5EF4-FFF2-40B4-BE49-F238E27FC236}">
                <a16:creationId xmlns:a16="http://schemas.microsoft.com/office/drawing/2014/main" id="{9500D113-0A8E-2D40-8A25-22B4651079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295899" y="1575621"/>
            <a:ext cx="5936655" cy="4281199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 dirty="0"/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2100EB8A-E2BE-6B4A-A9BF-F4184AE460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4574" y="1575622"/>
            <a:ext cx="3321877" cy="24815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JM" dirty="0"/>
              <a:t>LOREM IPSUM DOLOR</a:t>
            </a: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8EA25814-2D28-EA4F-8FA1-31AB7578ED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4574" y="1823775"/>
            <a:ext cx="4108638" cy="110000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b="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C94D3B82-4BAF-884D-ABCB-3085392248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4574" y="3047855"/>
            <a:ext cx="3321877" cy="24815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JM" dirty="0"/>
              <a:t>LOREM IPSUM DOLOR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1D2E6A64-EBD8-E042-AD3B-92FEE93D643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4574" y="3296008"/>
            <a:ext cx="4108638" cy="110000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b="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7A8FCF45-B89D-8B4C-BD93-E71B6457CD3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4574" y="4508664"/>
            <a:ext cx="3321877" cy="24815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JM" dirty="0"/>
              <a:t>LOREM IPSUM DOLOR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6485BFD4-F391-EC4B-9CBA-EA1BE92AFE0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4574" y="4756817"/>
            <a:ext cx="4108638" cy="110000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b="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02721360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2178764-9265-6A45-927D-D825C37FAF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28763" y="2771661"/>
            <a:ext cx="2334474" cy="131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7341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AB308ADF-3E63-1A45-A55C-C2563A1FD6B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601AADB-3962-6E4D-BD7F-53AA3BDB85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28763" y="2771661"/>
            <a:ext cx="2334474" cy="131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3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tro immagini +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47713BF5-4A85-0946-A779-A0FABF83CA35}"/>
              </a:ext>
            </a:extLst>
          </p:cNvPr>
          <p:cNvSpPr>
            <a:spLocks/>
          </p:cNvSpPr>
          <p:nvPr userDrawn="1"/>
        </p:nvSpPr>
        <p:spPr>
          <a:xfrm>
            <a:off x="-27296" y="1676399"/>
            <a:ext cx="12257395" cy="40789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F15BAB-EB83-A842-A446-6594FBBF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F1BEF78-F324-8A4D-9CDB-257AB73CEC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58955AE-AFC3-6C47-A4D7-8C63775D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3438364-E16A-1D4A-82D3-51681C95123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474054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849A188-EDD2-A949-AB19-24953FE694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467705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FB2FA06F-DC68-0C4F-AD4C-ABE51CB2FF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72270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C791970-1D71-9546-A2B7-D6E2040ABED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5921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DC96C58-7CFF-194A-B508-F9A7A3133D2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490436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753270E-0202-6B4E-8120-70D6FDBA3C5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484087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39BB9BF7-CD13-4EE8-B738-85B2BAB15F6A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1049990" y="2339377"/>
            <a:ext cx="1316038" cy="122555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17" name="Segnaposto immagine 5">
            <a:extLst>
              <a:ext uri="{FF2B5EF4-FFF2-40B4-BE49-F238E27FC236}">
                <a16:creationId xmlns:a16="http://schemas.microsoft.com/office/drawing/2014/main" id="{2D025193-9F86-48F5-AD37-7ED54E349510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048134" y="2341152"/>
            <a:ext cx="1316038" cy="122555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25" name="Segnaposto immagine 5">
            <a:extLst>
              <a:ext uri="{FF2B5EF4-FFF2-40B4-BE49-F238E27FC236}">
                <a16:creationId xmlns:a16="http://schemas.microsoft.com/office/drawing/2014/main" id="{F0B157F5-F0C5-4339-99EE-905E8BA18F65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7066994" y="2341152"/>
            <a:ext cx="1316038" cy="122555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6A742CF7-6867-418A-9F38-B7B5774E3E1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442080" y="3583723"/>
            <a:ext cx="2469154" cy="33407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i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_tradnl" dirty="0" err="1"/>
              <a:t>Nome</a:t>
            </a:r>
            <a:endParaRPr lang="es-ES_tradnl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8CCA0CB-6FF2-4012-88E0-82DED814A8C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435731" y="3933574"/>
            <a:ext cx="2481853" cy="89214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8" name="Segnaposto immagine 5">
            <a:extLst>
              <a:ext uri="{FF2B5EF4-FFF2-40B4-BE49-F238E27FC236}">
                <a16:creationId xmlns:a16="http://schemas.microsoft.com/office/drawing/2014/main" id="{03FD0173-4103-4DBC-AC88-930A111A506D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10018638" y="2341152"/>
            <a:ext cx="1316038" cy="1225550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78157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Layout personalizza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525">
            <a:extLst>
              <a:ext uri="{FF2B5EF4-FFF2-40B4-BE49-F238E27FC236}">
                <a16:creationId xmlns:a16="http://schemas.microsoft.com/office/drawing/2014/main" id="{73CCC572-6027-3844-866A-3D40DAF8323F}"/>
              </a:ext>
            </a:extLst>
          </p:cNvPr>
          <p:cNvSpPr/>
          <p:nvPr userDrawn="1"/>
        </p:nvSpPr>
        <p:spPr>
          <a:xfrm>
            <a:off x="510109" y="489066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" name="Shape 2526">
            <a:extLst>
              <a:ext uri="{FF2B5EF4-FFF2-40B4-BE49-F238E27FC236}">
                <a16:creationId xmlns:a16="http://schemas.microsoft.com/office/drawing/2014/main" id="{549EEF38-E887-F245-809B-E708704D757C}"/>
              </a:ext>
            </a:extLst>
          </p:cNvPr>
          <p:cNvSpPr/>
          <p:nvPr userDrawn="1"/>
        </p:nvSpPr>
        <p:spPr>
          <a:xfrm>
            <a:off x="1576631" y="489066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4236" y="16752"/>
                </a:moveTo>
                <a:cubicBezTo>
                  <a:pt x="14001" y="16887"/>
                  <a:pt x="13921" y="17188"/>
                  <a:pt x="14057" y="17422"/>
                </a:cubicBezTo>
                <a:cubicBezTo>
                  <a:pt x="14192" y="17658"/>
                  <a:pt x="14493" y="17738"/>
                  <a:pt x="14727" y="17602"/>
                </a:cubicBezTo>
                <a:cubicBezTo>
                  <a:pt x="14962" y="17467"/>
                  <a:pt x="15042" y="17167"/>
                  <a:pt x="14907" y="16932"/>
                </a:cubicBezTo>
                <a:cubicBezTo>
                  <a:pt x="14771" y="16697"/>
                  <a:pt x="14472" y="16617"/>
                  <a:pt x="14236" y="16752"/>
                </a:cubicBezTo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5218" y="10309"/>
                </a:moveTo>
                <a:lnTo>
                  <a:pt x="12694" y="10309"/>
                </a:lnTo>
                <a:cubicBezTo>
                  <a:pt x="12515" y="9624"/>
                  <a:pt x="11978" y="9084"/>
                  <a:pt x="11291" y="8906"/>
                </a:cubicBezTo>
                <a:lnTo>
                  <a:pt x="11291" y="3436"/>
                </a:lnTo>
                <a:cubicBezTo>
                  <a:pt x="11291" y="3166"/>
                  <a:pt x="11071" y="2945"/>
                  <a:pt x="10800" y="2945"/>
                </a:cubicBezTo>
                <a:cubicBezTo>
                  <a:pt x="10529" y="2945"/>
                  <a:pt x="10309" y="3166"/>
                  <a:pt x="10309" y="3436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5218" y="11291"/>
                </a:lnTo>
                <a:cubicBezTo>
                  <a:pt x="15489" y="11291"/>
                  <a:pt x="15709" y="11072"/>
                  <a:pt x="15709" y="10800"/>
                </a:cubicBezTo>
                <a:cubicBezTo>
                  <a:pt x="15709" y="10529"/>
                  <a:pt x="15489" y="10309"/>
                  <a:pt x="15218" y="10309"/>
                </a:cubicBezTo>
                <a:moveTo>
                  <a:pt x="16932" y="6693"/>
                </a:moveTo>
                <a:cubicBezTo>
                  <a:pt x="16697" y="6829"/>
                  <a:pt x="16616" y="7129"/>
                  <a:pt x="16752" y="7364"/>
                </a:cubicBezTo>
                <a:cubicBezTo>
                  <a:pt x="16887" y="7599"/>
                  <a:pt x="17188" y="7679"/>
                  <a:pt x="17422" y="7543"/>
                </a:cubicBezTo>
                <a:cubicBezTo>
                  <a:pt x="17657" y="7408"/>
                  <a:pt x="17737" y="7108"/>
                  <a:pt x="17602" y="6873"/>
                </a:cubicBezTo>
                <a:cubicBezTo>
                  <a:pt x="17467" y="6638"/>
                  <a:pt x="17166" y="6557"/>
                  <a:pt x="16932" y="6693"/>
                </a:cubicBezTo>
                <a:moveTo>
                  <a:pt x="10800" y="17673"/>
                </a:moveTo>
                <a:cubicBezTo>
                  <a:pt x="10529" y="17673"/>
                  <a:pt x="10309" y="17893"/>
                  <a:pt x="10309" y="18164"/>
                </a:cubicBezTo>
                <a:cubicBezTo>
                  <a:pt x="10309" y="18435"/>
                  <a:pt x="10529" y="18655"/>
                  <a:pt x="10800" y="18655"/>
                </a:cubicBezTo>
                <a:cubicBezTo>
                  <a:pt x="11071" y="18655"/>
                  <a:pt x="11291" y="18435"/>
                  <a:pt x="11291" y="18164"/>
                </a:cubicBezTo>
                <a:cubicBezTo>
                  <a:pt x="11291" y="17893"/>
                  <a:pt x="11071" y="17673"/>
                  <a:pt x="10800" y="17673"/>
                </a:cubicBezTo>
                <a:moveTo>
                  <a:pt x="17422" y="14057"/>
                </a:moveTo>
                <a:cubicBezTo>
                  <a:pt x="17188" y="13921"/>
                  <a:pt x="16887" y="14001"/>
                  <a:pt x="16752" y="14236"/>
                </a:cubicBezTo>
                <a:cubicBezTo>
                  <a:pt x="16616" y="14472"/>
                  <a:pt x="16697" y="14772"/>
                  <a:pt x="16932" y="14907"/>
                </a:cubicBezTo>
                <a:cubicBezTo>
                  <a:pt x="17166" y="15043"/>
                  <a:pt x="17467" y="14962"/>
                  <a:pt x="17602" y="14727"/>
                </a:cubicBezTo>
                <a:cubicBezTo>
                  <a:pt x="17737" y="14492"/>
                  <a:pt x="17657" y="14192"/>
                  <a:pt x="17422" y="14057"/>
                </a:cubicBezTo>
                <a:moveTo>
                  <a:pt x="4668" y="6693"/>
                </a:moveTo>
                <a:cubicBezTo>
                  <a:pt x="4433" y="6557"/>
                  <a:pt x="4133" y="6638"/>
                  <a:pt x="3998" y="6873"/>
                </a:cubicBezTo>
                <a:cubicBezTo>
                  <a:pt x="3863" y="7108"/>
                  <a:pt x="3942" y="7408"/>
                  <a:pt x="4178" y="7543"/>
                </a:cubicBezTo>
                <a:cubicBezTo>
                  <a:pt x="4412" y="7679"/>
                  <a:pt x="4713" y="7599"/>
                  <a:pt x="4848" y="7364"/>
                </a:cubicBezTo>
                <a:cubicBezTo>
                  <a:pt x="4984" y="7129"/>
                  <a:pt x="4903" y="6829"/>
                  <a:pt x="4668" y="6693"/>
                </a:cubicBezTo>
                <a:moveTo>
                  <a:pt x="14236" y="4848"/>
                </a:moveTo>
                <a:cubicBezTo>
                  <a:pt x="14472" y="4984"/>
                  <a:pt x="14771" y="4903"/>
                  <a:pt x="14907" y="4669"/>
                </a:cubicBezTo>
                <a:cubicBezTo>
                  <a:pt x="15042" y="4434"/>
                  <a:pt x="14962" y="4134"/>
                  <a:pt x="14727" y="3998"/>
                </a:cubicBezTo>
                <a:cubicBezTo>
                  <a:pt x="14493" y="3863"/>
                  <a:pt x="14192" y="3943"/>
                  <a:pt x="14057" y="4178"/>
                </a:cubicBezTo>
                <a:cubicBezTo>
                  <a:pt x="13921" y="4412"/>
                  <a:pt x="14001" y="4713"/>
                  <a:pt x="14236" y="4848"/>
                </a:cubicBezTo>
                <a:moveTo>
                  <a:pt x="3436" y="10309"/>
                </a:moveTo>
                <a:cubicBezTo>
                  <a:pt x="3166" y="10309"/>
                  <a:pt x="2945" y="10529"/>
                  <a:pt x="2945" y="10800"/>
                </a:cubicBezTo>
                <a:cubicBezTo>
                  <a:pt x="2945" y="11072"/>
                  <a:pt x="3166" y="11291"/>
                  <a:pt x="3436" y="11291"/>
                </a:cubicBezTo>
                <a:cubicBezTo>
                  <a:pt x="3707" y="11291"/>
                  <a:pt x="3927" y="11072"/>
                  <a:pt x="3927" y="10800"/>
                </a:cubicBezTo>
                <a:cubicBezTo>
                  <a:pt x="3927" y="10529"/>
                  <a:pt x="3707" y="10309"/>
                  <a:pt x="3436" y="10309"/>
                </a:cubicBezTo>
                <a:moveTo>
                  <a:pt x="6873" y="3998"/>
                </a:moveTo>
                <a:cubicBezTo>
                  <a:pt x="6638" y="4134"/>
                  <a:pt x="6558" y="4434"/>
                  <a:pt x="6693" y="4669"/>
                </a:cubicBezTo>
                <a:cubicBezTo>
                  <a:pt x="6829" y="4903"/>
                  <a:pt x="7129" y="4984"/>
                  <a:pt x="7364" y="4848"/>
                </a:cubicBezTo>
                <a:cubicBezTo>
                  <a:pt x="7599" y="4713"/>
                  <a:pt x="7679" y="4412"/>
                  <a:pt x="7543" y="4178"/>
                </a:cubicBezTo>
                <a:cubicBezTo>
                  <a:pt x="7408" y="3943"/>
                  <a:pt x="7108" y="3863"/>
                  <a:pt x="6873" y="3998"/>
                </a:cubicBezTo>
                <a:moveTo>
                  <a:pt x="4178" y="14057"/>
                </a:moveTo>
                <a:cubicBezTo>
                  <a:pt x="3942" y="14192"/>
                  <a:pt x="3863" y="14492"/>
                  <a:pt x="3998" y="14727"/>
                </a:cubicBezTo>
                <a:cubicBezTo>
                  <a:pt x="4133" y="14962"/>
                  <a:pt x="4433" y="15043"/>
                  <a:pt x="4668" y="14907"/>
                </a:cubicBezTo>
                <a:cubicBezTo>
                  <a:pt x="4903" y="14772"/>
                  <a:pt x="4984" y="14472"/>
                  <a:pt x="4848" y="14236"/>
                </a:cubicBezTo>
                <a:cubicBezTo>
                  <a:pt x="4713" y="14001"/>
                  <a:pt x="4412" y="13921"/>
                  <a:pt x="4178" y="14057"/>
                </a:cubicBezTo>
                <a:moveTo>
                  <a:pt x="7364" y="16752"/>
                </a:moveTo>
                <a:cubicBezTo>
                  <a:pt x="7129" y="16617"/>
                  <a:pt x="6829" y="16697"/>
                  <a:pt x="6693" y="16932"/>
                </a:cubicBezTo>
                <a:cubicBezTo>
                  <a:pt x="6558" y="17167"/>
                  <a:pt x="6638" y="17467"/>
                  <a:pt x="6873" y="17602"/>
                </a:cubicBezTo>
                <a:cubicBezTo>
                  <a:pt x="7108" y="17738"/>
                  <a:pt x="7408" y="17658"/>
                  <a:pt x="7543" y="17422"/>
                </a:cubicBezTo>
                <a:cubicBezTo>
                  <a:pt x="7679" y="17188"/>
                  <a:pt x="7599" y="16887"/>
                  <a:pt x="7364" y="16752"/>
                </a:cubicBezTo>
                <a:moveTo>
                  <a:pt x="18164" y="10309"/>
                </a:moveTo>
                <a:cubicBezTo>
                  <a:pt x="17893" y="10309"/>
                  <a:pt x="17673" y="10529"/>
                  <a:pt x="17673" y="10800"/>
                </a:cubicBezTo>
                <a:cubicBezTo>
                  <a:pt x="17673" y="11072"/>
                  <a:pt x="17893" y="11291"/>
                  <a:pt x="18164" y="11291"/>
                </a:cubicBezTo>
                <a:cubicBezTo>
                  <a:pt x="18434" y="11291"/>
                  <a:pt x="18655" y="11072"/>
                  <a:pt x="18655" y="10800"/>
                </a:cubicBezTo>
                <a:cubicBezTo>
                  <a:pt x="18655" y="10529"/>
                  <a:pt x="18434" y="10309"/>
                  <a:pt x="18164" y="103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" name="Shape 2527">
            <a:extLst>
              <a:ext uri="{FF2B5EF4-FFF2-40B4-BE49-F238E27FC236}">
                <a16:creationId xmlns:a16="http://schemas.microsoft.com/office/drawing/2014/main" id="{F8CB60E7-ADF0-6340-B398-D307A94CFDBF}"/>
              </a:ext>
            </a:extLst>
          </p:cNvPr>
          <p:cNvSpPr/>
          <p:nvPr userDrawn="1"/>
        </p:nvSpPr>
        <p:spPr>
          <a:xfrm>
            <a:off x="2643153" y="489066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4236" y="10309"/>
                </a:moveTo>
                <a:lnTo>
                  <a:pt x="12694" y="10309"/>
                </a:lnTo>
                <a:cubicBezTo>
                  <a:pt x="12516" y="9622"/>
                  <a:pt x="11979" y="9084"/>
                  <a:pt x="11291" y="8906"/>
                </a:cubicBez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4236" y="11291"/>
                </a:lnTo>
                <a:cubicBezTo>
                  <a:pt x="14507" y="11291"/>
                  <a:pt x="14727" y="11072"/>
                  <a:pt x="14727" y="10800"/>
                </a:cubicBezTo>
                <a:cubicBezTo>
                  <a:pt x="14727" y="10529"/>
                  <a:pt x="14507" y="10309"/>
                  <a:pt x="14236" y="103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8655"/>
                </a:moveTo>
                <a:cubicBezTo>
                  <a:pt x="6462" y="18655"/>
                  <a:pt x="2945" y="15138"/>
                  <a:pt x="2945" y="10800"/>
                </a:cubicBezTo>
                <a:cubicBezTo>
                  <a:pt x="2945" y="6462"/>
                  <a:pt x="6462" y="2945"/>
                  <a:pt x="10800" y="2945"/>
                </a:cubicBezTo>
                <a:cubicBezTo>
                  <a:pt x="15138" y="2945"/>
                  <a:pt x="18655" y="6462"/>
                  <a:pt x="18655" y="10800"/>
                </a:cubicBezTo>
                <a:cubicBezTo>
                  <a:pt x="18655" y="15138"/>
                  <a:pt x="15138" y="18655"/>
                  <a:pt x="10800" y="18655"/>
                </a:cubicBezTo>
                <a:moveTo>
                  <a:pt x="10800" y="1964"/>
                </a:moveTo>
                <a:cubicBezTo>
                  <a:pt x="5920" y="1964"/>
                  <a:pt x="1964" y="5920"/>
                  <a:pt x="1964" y="10800"/>
                </a:cubicBezTo>
                <a:cubicBezTo>
                  <a:pt x="1964" y="15680"/>
                  <a:pt x="5920" y="19636"/>
                  <a:pt x="10800" y="19636"/>
                </a:cubicBezTo>
                <a:cubicBezTo>
                  <a:pt x="15680" y="19636"/>
                  <a:pt x="19636" y="15680"/>
                  <a:pt x="19636" y="10800"/>
                </a:cubicBezTo>
                <a:cubicBezTo>
                  <a:pt x="19636" y="5920"/>
                  <a:pt x="15680" y="1964"/>
                  <a:pt x="10800" y="19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" name="Shape 2528">
            <a:extLst>
              <a:ext uri="{FF2B5EF4-FFF2-40B4-BE49-F238E27FC236}">
                <a16:creationId xmlns:a16="http://schemas.microsoft.com/office/drawing/2014/main" id="{39AEB8F5-6847-D147-AD5D-9E466F4F5AAD}"/>
              </a:ext>
            </a:extLst>
          </p:cNvPr>
          <p:cNvSpPr/>
          <p:nvPr userDrawn="1"/>
        </p:nvSpPr>
        <p:spPr>
          <a:xfrm>
            <a:off x="3713953" y="489066"/>
            <a:ext cx="214556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8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8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4050" y="5891"/>
                </a:move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4050" y="8836"/>
                </a:lnTo>
                <a:cubicBezTo>
                  <a:pt x="4050" y="8836"/>
                  <a:pt x="4050" y="5891"/>
                  <a:pt x="4050" y="5891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  <a:moveTo>
                  <a:pt x="11475" y="15573"/>
                </a:moveTo>
                <a:lnTo>
                  <a:pt x="11475" y="16200"/>
                </a:lnTo>
                <a:cubicBezTo>
                  <a:pt x="11475" y="16472"/>
                  <a:pt x="11172" y="16691"/>
                  <a:pt x="10800" y="16691"/>
                </a:cubicBezTo>
                <a:cubicBezTo>
                  <a:pt x="10428" y="16691"/>
                  <a:pt x="10125" y="16472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6"/>
                  <a:pt x="10055" y="13745"/>
                  <a:pt x="10800" y="13745"/>
                </a:cubicBezTo>
                <a:cubicBezTo>
                  <a:pt x="11545" y="13745"/>
                  <a:pt x="12150" y="14186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7"/>
                  <a:pt x="8798" y="16034"/>
                </a:cubicBezTo>
                <a:cubicBezTo>
                  <a:pt x="8789" y="16089"/>
                  <a:pt x="8775" y="16144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4"/>
                  <a:pt x="12810" y="16089"/>
                  <a:pt x="12802" y="16034"/>
                </a:cubicBezTo>
                <a:cubicBezTo>
                  <a:pt x="13231" y="15686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" name="Shape 2529">
            <a:extLst>
              <a:ext uri="{FF2B5EF4-FFF2-40B4-BE49-F238E27FC236}">
                <a16:creationId xmlns:a16="http://schemas.microsoft.com/office/drawing/2014/main" id="{4A8C7921-8FF1-E641-B8C4-1CEEF619FA1D}"/>
              </a:ext>
            </a:extLst>
          </p:cNvPr>
          <p:cNvSpPr/>
          <p:nvPr userDrawn="1"/>
        </p:nvSpPr>
        <p:spPr>
          <a:xfrm>
            <a:off x="4780475" y="489066"/>
            <a:ext cx="214556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75" y="15573"/>
                </a:moveTo>
                <a:lnTo>
                  <a:pt x="11475" y="16200"/>
                </a:lnTo>
                <a:cubicBezTo>
                  <a:pt x="11475" y="16471"/>
                  <a:pt x="11172" y="16691"/>
                  <a:pt x="10800" y="16691"/>
                </a:cubicBezTo>
                <a:cubicBezTo>
                  <a:pt x="10428" y="16691"/>
                  <a:pt x="10125" y="16471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5"/>
                  <a:pt x="10055" y="13745"/>
                  <a:pt x="10800" y="13745"/>
                </a:cubicBezTo>
                <a:cubicBezTo>
                  <a:pt x="11545" y="13745"/>
                  <a:pt x="12150" y="14185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6"/>
                  <a:pt x="8798" y="16034"/>
                </a:cubicBezTo>
                <a:cubicBezTo>
                  <a:pt x="8789" y="16089"/>
                  <a:pt x="8775" y="16143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3"/>
                  <a:pt x="12810" y="16089"/>
                  <a:pt x="12802" y="16034"/>
                </a:cubicBezTo>
                <a:cubicBezTo>
                  <a:pt x="13231" y="15687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9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cubicBezTo>
                  <a:pt x="2700" y="6162"/>
                  <a:pt x="3003" y="6382"/>
                  <a:pt x="3375" y="6382"/>
                </a:cubicBezTo>
                <a:cubicBezTo>
                  <a:pt x="3747" y="6382"/>
                  <a:pt x="4050" y="6162"/>
                  <a:pt x="4050" y="5891"/>
                </a:cubicBez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" name="Shape 2530">
            <a:extLst>
              <a:ext uri="{FF2B5EF4-FFF2-40B4-BE49-F238E27FC236}">
                <a16:creationId xmlns:a16="http://schemas.microsoft.com/office/drawing/2014/main" id="{246F63E5-44BD-8E45-B6E4-DA552103E6C3}"/>
              </a:ext>
            </a:extLst>
          </p:cNvPr>
          <p:cNvSpPr/>
          <p:nvPr userDrawn="1"/>
        </p:nvSpPr>
        <p:spPr>
          <a:xfrm>
            <a:off x="5845571" y="489074"/>
            <a:ext cx="241375" cy="29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6000" y="20617"/>
                </a:lnTo>
                <a:lnTo>
                  <a:pt x="6000" y="982"/>
                </a:lnTo>
                <a:lnTo>
                  <a:pt x="13200" y="982"/>
                </a:lnTo>
                <a:lnTo>
                  <a:pt x="13200" y="6872"/>
                </a:lnTo>
                <a:lnTo>
                  <a:pt x="15600" y="4909"/>
                </a:lnTo>
                <a:lnTo>
                  <a:pt x="18000" y="6872"/>
                </a:lnTo>
                <a:lnTo>
                  <a:pt x="180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4800" y="20617"/>
                </a:move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4800" y="982"/>
                </a:lnTo>
                <a:cubicBezTo>
                  <a:pt x="4800" y="982"/>
                  <a:pt x="4800" y="20617"/>
                  <a:pt x="4800" y="20617"/>
                </a:cubicBezTo>
                <a:close/>
                <a:moveTo>
                  <a:pt x="14400" y="982"/>
                </a:moveTo>
                <a:lnTo>
                  <a:pt x="16800" y="982"/>
                </a:lnTo>
                <a:lnTo>
                  <a:pt x="16800" y="4418"/>
                </a:lnTo>
                <a:lnTo>
                  <a:pt x="15600" y="3436"/>
                </a:lnTo>
                <a:lnTo>
                  <a:pt x="14400" y="4418"/>
                </a:lnTo>
                <a:cubicBezTo>
                  <a:pt x="14400" y="4418"/>
                  <a:pt x="14400" y="982"/>
                  <a:pt x="14400" y="982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" name="Shape 2531">
            <a:extLst>
              <a:ext uri="{FF2B5EF4-FFF2-40B4-BE49-F238E27FC236}">
                <a16:creationId xmlns:a16="http://schemas.microsoft.com/office/drawing/2014/main" id="{517302BB-FFDD-654A-94FE-291B2927A0C0}"/>
              </a:ext>
            </a:extLst>
          </p:cNvPr>
          <p:cNvSpPr/>
          <p:nvPr userDrawn="1"/>
        </p:nvSpPr>
        <p:spPr>
          <a:xfrm>
            <a:off x="6912093" y="489067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7200" y="20618"/>
                </a:lnTo>
                <a:lnTo>
                  <a:pt x="72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6000" y="20618"/>
                </a:moveTo>
                <a:lnTo>
                  <a:pt x="3600" y="20618"/>
                </a:lnTo>
                <a:cubicBezTo>
                  <a:pt x="2937" y="20618"/>
                  <a:pt x="2400" y="20179"/>
                  <a:pt x="2400" y="19636"/>
                </a:cubicBezTo>
                <a:lnTo>
                  <a:pt x="2400" y="18655"/>
                </a:lnTo>
                <a:lnTo>
                  <a:pt x="3000" y="18655"/>
                </a:lnTo>
                <a:cubicBezTo>
                  <a:pt x="3332" y="18655"/>
                  <a:pt x="3600" y="18435"/>
                  <a:pt x="3600" y="18164"/>
                </a:cubicBezTo>
                <a:cubicBezTo>
                  <a:pt x="3600" y="17893"/>
                  <a:pt x="3332" y="17673"/>
                  <a:pt x="3000" y="17673"/>
                </a:cubicBezTo>
                <a:lnTo>
                  <a:pt x="2400" y="17673"/>
                </a:lnTo>
                <a:lnTo>
                  <a:pt x="2400" y="15709"/>
                </a:lnTo>
                <a:lnTo>
                  <a:pt x="3000" y="15709"/>
                </a:lnTo>
                <a:cubicBezTo>
                  <a:pt x="3332" y="15709"/>
                  <a:pt x="3600" y="15490"/>
                  <a:pt x="3600" y="15218"/>
                </a:cubicBezTo>
                <a:cubicBezTo>
                  <a:pt x="3600" y="14947"/>
                  <a:pt x="3332" y="14727"/>
                  <a:pt x="3000" y="14727"/>
                </a:cubicBezTo>
                <a:lnTo>
                  <a:pt x="2400" y="14727"/>
                </a:lnTo>
                <a:lnTo>
                  <a:pt x="2400" y="12764"/>
                </a:lnTo>
                <a:lnTo>
                  <a:pt x="3000" y="12764"/>
                </a:lnTo>
                <a:cubicBezTo>
                  <a:pt x="3332" y="12764"/>
                  <a:pt x="3600" y="12544"/>
                  <a:pt x="3600" y="12273"/>
                </a:cubicBezTo>
                <a:cubicBezTo>
                  <a:pt x="3600" y="12002"/>
                  <a:pt x="3332" y="11782"/>
                  <a:pt x="3000" y="11782"/>
                </a:cubicBezTo>
                <a:lnTo>
                  <a:pt x="2400" y="11782"/>
                </a:lnTo>
                <a:lnTo>
                  <a:pt x="2400" y="9818"/>
                </a:lnTo>
                <a:lnTo>
                  <a:pt x="3000" y="9818"/>
                </a:lnTo>
                <a:cubicBezTo>
                  <a:pt x="3332" y="9818"/>
                  <a:pt x="3600" y="9599"/>
                  <a:pt x="3600" y="9327"/>
                </a:cubicBezTo>
                <a:cubicBezTo>
                  <a:pt x="3600" y="9056"/>
                  <a:pt x="3332" y="8836"/>
                  <a:pt x="3000" y="8836"/>
                </a:cubicBezTo>
                <a:lnTo>
                  <a:pt x="2400" y="8836"/>
                </a:lnTo>
                <a:lnTo>
                  <a:pt x="2400" y="6873"/>
                </a:lnTo>
                <a:lnTo>
                  <a:pt x="3000" y="6873"/>
                </a:lnTo>
                <a:cubicBezTo>
                  <a:pt x="3332" y="6873"/>
                  <a:pt x="3600" y="6653"/>
                  <a:pt x="3600" y="6382"/>
                </a:cubicBezTo>
                <a:cubicBezTo>
                  <a:pt x="3600" y="6111"/>
                  <a:pt x="3332" y="5891"/>
                  <a:pt x="3000" y="5891"/>
                </a:cubicBezTo>
                <a:lnTo>
                  <a:pt x="2400" y="5891"/>
                </a:lnTo>
                <a:lnTo>
                  <a:pt x="2400" y="3927"/>
                </a:lnTo>
                <a:lnTo>
                  <a:pt x="3000" y="3927"/>
                </a:lnTo>
                <a:cubicBezTo>
                  <a:pt x="3332" y="3927"/>
                  <a:pt x="3600" y="3708"/>
                  <a:pt x="3600" y="3436"/>
                </a:cubicBezTo>
                <a:cubicBezTo>
                  <a:pt x="3600" y="3166"/>
                  <a:pt x="3332" y="2945"/>
                  <a:pt x="3000" y="2945"/>
                </a:cubicBezTo>
                <a:lnTo>
                  <a:pt x="2400" y="2945"/>
                </a:lnTo>
                <a:lnTo>
                  <a:pt x="2400" y="1964"/>
                </a:lnTo>
                <a:cubicBezTo>
                  <a:pt x="2400" y="1422"/>
                  <a:pt x="2937" y="982"/>
                  <a:pt x="3600" y="982"/>
                </a:cubicBezTo>
                <a:lnTo>
                  <a:pt x="6000" y="982"/>
                </a:lnTo>
                <a:cubicBezTo>
                  <a:pt x="6000" y="982"/>
                  <a:pt x="6000" y="20618"/>
                  <a:pt x="6000" y="20618"/>
                </a:cubicBezTo>
                <a:close/>
                <a:moveTo>
                  <a:pt x="19200" y="0"/>
                </a:moveTo>
                <a:lnTo>
                  <a:pt x="3600" y="0"/>
                </a:lnTo>
                <a:cubicBezTo>
                  <a:pt x="2275" y="0"/>
                  <a:pt x="1200" y="879"/>
                  <a:pt x="1200" y="1964"/>
                </a:cubicBezTo>
                <a:lnTo>
                  <a:pt x="1200" y="2945"/>
                </a:lnTo>
                <a:lnTo>
                  <a:pt x="600" y="2945"/>
                </a:lnTo>
                <a:cubicBezTo>
                  <a:pt x="268" y="2945"/>
                  <a:pt x="0" y="3166"/>
                  <a:pt x="0" y="3436"/>
                </a:cubicBezTo>
                <a:cubicBezTo>
                  <a:pt x="0" y="3708"/>
                  <a:pt x="268" y="3927"/>
                  <a:pt x="600" y="3927"/>
                </a:cubicBezTo>
                <a:lnTo>
                  <a:pt x="1200" y="3927"/>
                </a:lnTo>
                <a:lnTo>
                  <a:pt x="1200" y="5891"/>
                </a:lnTo>
                <a:lnTo>
                  <a:pt x="600" y="5891"/>
                </a:lnTo>
                <a:cubicBezTo>
                  <a:pt x="268" y="5891"/>
                  <a:pt x="0" y="6111"/>
                  <a:pt x="0" y="6382"/>
                </a:cubicBezTo>
                <a:cubicBezTo>
                  <a:pt x="0" y="6653"/>
                  <a:pt x="268" y="6873"/>
                  <a:pt x="600" y="6873"/>
                </a:cubicBezTo>
                <a:lnTo>
                  <a:pt x="1200" y="6873"/>
                </a:lnTo>
                <a:lnTo>
                  <a:pt x="1200" y="8836"/>
                </a:lnTo>
                <a:lnTo>
                  <a:pt x="600" y="8836"/>
                </a:lnTo>
                <a:cubicBezTo>
                  <a:pt x="268" y="8836"/>
                  <a:pt x="0" y="9056"/>
                  <a:pt x="0" y="9327"/>
                </a:cubicBezTo>
                <a:cubicBezTo>
                  <a:pt x="0" y="9599"/>
                  <a:pt x="268" y="9818"/>
                  <a:pt x="600" y="9818"/>
                </a:cubicBezTo>
                <a:lnTo>
                  <a:pt x="1200" y="9818"/>
                </a:lnTo>
                <a:lnTo>
                  <a:pt x="1200" y="11782"/>
                </a:lnTo>
                <a:lnTo>
                  <a:pt x="600" y="11782"/>
                </a:lnTo>
                <a:cubicBezTo>
                  <a:pt x="268" y="11782"/>
                  <a:pt x="0" y="12002"/>
                  <a:pt x="0" y="12273"/>
                </a:cubicBezTo>
                <a:cubicBezTo>
                  <a:pt x="0" y="12544"/>
                  <a:pt x="268" y="12764"/>
                  <a:pt x="600" y="12764"/>
                </a:cubicBezTo>
                <a:lnTo>
                  <a:pt x="1200" y="12764"/>
                </a:lnTo>
                <a:lnTo>
                  <a:pt x="1200" y="14727"/>
                </a:lnTo>
                <a:lnTo>
                  <a:pt x="600" y="14727"/>
                </a:lnTo>
                <a:cubicBezTo>
                  <a:pt x="268" y="14727"/>
                  <a:pt x="0" y="14947"/>
                  <a:pt x="0" y="15218"/>
                </a:cubicBezTo>
                <a:cubicBezTo>
                  <a:pt x="0" y="15490"/>
                  <a:pt x="268" y="15709"/>
                  <a:pt x="600" y="15709"/>
                </a:cubicBezTo>
                <a:lnTo>
                  <a:pt x="1200" y="15709"/>
                </a:lnTo>
                <a:lnTo>
                  <a:pt x="1200" y="17673"/>
                </a:lnTo>
                <a:lnTo>
                  <a:pt x="600" y="17673"/>
                </a:lnTo>
                <a:cubicBezTo>
                  <a:pt x="268" y="17673"/>
                  <a:pt x="0" y="17893"/>
                  <a:pt x="0" y="18164"/>
                </a:cubicBezTo>
                <a:cubicBezTo>
                  <a:pt x="0" y="18435"/>
                  <a:pt x="268" y="18655"/>
                  <a:pt x="600" y="18655"/>
                </a:cubicBezTo>
                <a:lnTo>
                  <a:pt x="1200" y="18655"/>
                </a:lnTo>
                <a:lnTo>
                  <a:pt x="1200" y="19636"/>
                </a:lnTo>
                <a:cubicBezTo>
                  <a:pt x="1200" y="20721"/>
                  <a:pt x="2275" y="21600"/>
                  <a:pt x="36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" name="Shape 2532">
            <a:extLst>
              <a:ext uri="{FF2B5EF4-FFF2-40B4-BE49-F238E27FC236}">
                <a16:creationId xmlns:a16="http://schemas.microsoft.com/office/drawing/2014/main" id="{AF0B4E75-623B-E04D-A9E3-7DEA52EDDE5A}"/>
              </a:ext>
            </a:extLst>
          </p:cNvPr>
          <p:cNvSpPr/>
          <p:nvPr userDrawn="1"/>
        </p:nvSpPr>
        <p:spPr>
          <a:xfrm>
            <a:off x="7978615" y="489067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" name="Shape 2533">
            <a:extLst>
              <a:ext uri="{FF2B5EF4-FFF2-40B4-BE49-F238E27FC236}">
                <a16:creationId xmlns:a16="http://schemas.microsoft.com/office/drawing/2014/main" id="{4567CC9E-46AC-0043-BE96-51229743199C}"/>
              </a:ext>
            </a:extLst>
          </p:cNvPr>
          <p:cNvSpPr/>
          <p:nvPr userDrawn="1"/>
        </p:nvSpPr>
        <p:spPr>
          <a:xfrm>
            <a:off x="9045138" y="489067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7"/>
                </a:lnTo>
                <a:lnTo>
                  <a:pt x="13929" y="8836"/>
                </a:lnTo>
                <a:cubicBezTo>
                  <a:pt x="13929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9"/>
                  <a:pt x="13862" y="20618"/>
                  <a:pt x="13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6873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1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9" y="3927"/>
                </a:lnTo>
                <a:cubicBezTo>
                  <a:pt x="19929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8" y="3927"/>
                  <a:pt x="6600" y="3927"/>
                </a:cubicBezTo>
                <a:cubicBezTo>
                  <a:pt x="6932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8" y="15709"/>
                  <a:pt x="16800" y="15929"/>
                  <a:pt x="16800" y="16200"/>
                </a:cubicBezTo>
                <a:cubicBezTo>
                  <a:pt x="16800" y="16472"/>
                  <a:pt x="17068" y="16691"/>
                  <a:pt x="17400" y="16691"/>
                </a:cubicBezTo>
                <a:lnTo>
                  <a:pt x="19200" y="16691"/>
                </a:lnTo>
                <a:cubicBezTo>
                  <a:pt x="20525" y="16691"/>
                  <a:pt x="21600" y="15812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  <a:moveTo>
                  <a:pt x="3600" y="12273"/>
                </a:moveTo>
                <a:cubicBezTo>
                  <a:pt x="3600" y="12544"/>
                  <a:pt x="3868" y="12764"/>
                  <a:pt x="4200" y="12764"/>
                </a:cubicBezTo>
                <a:lnTo>
                  <a:pt x="11400" y="12764"/>
                </a:lnTo>
                <a:cubicBezTo>
                  <a:pt x="11732" y="12764"/>
                  <a:pt x="12000" y="12544"/>
                  <a:pt x="12000" y="12273"/>
                </a:cubicBezTo>
                <a:cubicBezTo>
                  <a:pt x="12000" y="12002"/>
                  <a:pt x="11732" y="11782"/>
                  <a:pt x="11400" y="11782"/>
                </a:cubicBezTo>
                <a:lnTo>
                  <a:pt x="4200" y="11782"/>
                </a:lnTo>
                <a:cubicBezTo>
                  <a:pt x="3868" y="11782"/>
                  <a:pt x="3600" y="12002"/>
                  <a:pt x="3600" y="12273"/>
                </a:cubicBezTo>
                <a:moveTo>
                  <a:pt x="4200" y="9818"/>
                </a:moveTo>
                <a:lnTo>
                  <a:pt x="6600" y="9818"/>
                </a:lnTo>
                <a:cubicBezTo>
                  <a:pt x="6932" y="9818"/>
                  <a:pt x="7200" y="9599"/>
                  <a:pt x="7200" y="9327"/>
                </a:cubicBezTo>
                <a:cubicBezTo>
                  <a:pt x="7200" y="9056"/>
                  <a:pt x="6932" y="8836"/>
                  <a:pt x="66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9000" y="17673"/>
                </a:moveTo>
                <a:lnTo>
                  <a:pt x="4200" y="17673"/>
                </a:lnTo>
                <a:cubicBezTo>
                  <a:pt x="3868" y="17673"/>
                  <a:pt x="3600" y="17893"/>
                  <a:pt x="3600" y="18164"/>
                </a:cubicBezTo>
                <a:cubicBezTo>
                  <a:pt x="3600" y="18435"/>
                  <a:pt x="3868" y="18655"/>
                  <a:pt x="4200" y="18655"/>
                </a:cubicBezTo>
                <a:lnTo>
                  <a:pt x="9000" y="18655"/>
                </a:lnTo>
                <a:cubicBezTo>
                  <a:pt x="9332" y="18655"/>
                  <a:pt x="9600" y="18435"/>
                  <a:pt x="9600" y="18164"/>
                </a:cubicBezTo>
                <a:cubicBezTo>
                  <a:pt x="9600" y="17893"/>
                  <a:pt x="9332" y="17673"/>
                  <a:pt x="9000" y="17673"/>
                </a:cubicBezTo>
                <a:moveTo>
                  <a:pt x="11400" y="14727"/>
                </a:moveTo>
                <a:lnTo>
                  <a:pt x="4200" y="14727"/>
                </a:lnTo>
                <a:cubicBezTo>
                  <a:pt x="3868" y="14727"/>
                  <a:pt x="3600" y="14947"/>
                  <a:pt x="3600" y="15218"/>
                </a:cubicBezTo>
                <a:cubicBezTo>
                  <a:pt x="3600" y="15490"/>
                  <a:pt x="3868" y="15709"/>
                  <a:pt x="4200" y="15709"/>
                </a:cubicBezTo>
                <a:lnTo>
                  <a:pt x="11400" y="15709"/>
                </a:lnTo>
                <a:cubicBezTo>
                  <a:pt x="11732" y="15709"/>
                  <a:pt x="12000" y="15490"/>
                  <a:pt x="12000" y="15218"/>
                </a:cubicBezTo>
                <a:cubicBezTo>
                  <a:pt x="12000" y="14947"/>
                  <a:pt x="11732" y="14727"/>
                  <a:pt x="11400" y="147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4" name="Shape 2534">
            <a:extLst>
              <a:ext uri="{FF2B5EF4-FFF2-40B4-BE49-F238E27FC236}">
                <a16:creationId xmlns:a16="http://schemas.microsoft.com/office/drawing/2014/main" id="{E813689B-E03C-1F47-99AC-FDB571E162B4}"/>
              </a:ext>
            </a:extLst>
          </p:cNvPr>
          <p:cNvSpPr/>
          <p:nvPr userDrawn="1"/>
        </p:nvSpPr>
        <p:spPr>
          <a:xfrm>
            <a:off x="10111660" y="489074"/>
            <a:ext cx="241375" cy="29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5" name="Shape 2535">
            <a:extLst>
              <a:ext uri="{FF2B5EF4-FFF2-40B4-BE49-F238E27FC236}">
                <a16:creationId xmlns:a16="http://schemas.microsoft.com/office/drawing/2014/main" id="{4AD93F9F-E981-DB4C-9739-4E9893214F44}"/>
              </a:ext>
            </a:extLst>
          </p:cNvPr>
          <p:cNvSpPr/>
          <p:nvPr userDrawn="1"/>
        </p:nvSpPr>
        <p:spPr>
          <a:xfrm>
            <a:off x="512960" y="1555597"/>
            <a:ext cx="241375" cy="29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6"/>
                </a:lnTo>
                <a:lnTo>
                  <a:pt x="13928" y="8836"/>
                </a:lnTo>
                <a:cubicBezTo>
                  <a:pt x="13928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8"/>
                  <a:pt x="13862" y="20617"/>
                  <a:pt x="13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6872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2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0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8" y="3927"/>
                </a:lnTo>
                <a:cubicBezTo>
                  <a:pt x="19928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9" y="3927"/>
                  <a:pt x="6600" y="3927"/>
                </a:cubicBezTo>
                <a:cubicBezTo>
                  <a:pt x="6931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9" y="15709"/>
                  <a:pt x="16800" y="15929"/>
                  <a:pt x="16800" y="16199"/>
                </a:cubicBezTo>
                <a:cubicBezTo>
                  <a:pt x="16800" y="16471"/>
                  <a:pt x="17069" y="16690"/>
                  <a:pt x="17400" y="16690"/>
                </a:cubicBezTo>
                <a:lnTo>
                  <a:pt x="19200" y="16690"/>
                </a:lnTo>
                <a:cubicBezTo>
                  <a:pt x="20525" y="16690"/>
                  <a:pt x="21600" y="15811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6" name="Shape 2536">
            <a:extLst>
              <a:ext uri="{FF2B5EF4-FFF2-40B4-BE49-F238E27FC236}">
                <a16:creationId xmlns:a16="http://schemas.microsoft.com/office/drawing/2014/main" id="{ABFA369A-24C2-9C45-81B8-105788C0EDB4}"/>
              </a:ext>
            </a:extLst>
          </p:cNvPr>
          <p:cNvSpPr/>
          <p:nvPr userDrawn="1"/>
        </p:nvSpPr>
        <p:spPr>
          <a:xfrm>
            <a:off x="1576631" y="1555588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8" y="11782"/>
                </a:moveTo>
                <a:lnTo>
                  <a:pt x="14236" y="11782"/>
                </a:lnTo>
                <a:cubicBezTo>
                  <a:pt x="14507" y="11782"/>
                  <a:pt x="14727" y="11562"/>
                  <a:pt x="14727" y="11291"/>
                </a:cubicBezTo>
                <a:cubicBezTo>
                  <a:pt x="14727" y="11020"/>
                  <a:pt x="14507" y="10800"/>
                  <a:pt x="14236" y="10800"/>
                </a:cubicBezTo>
                <a:lnTo>
                  <a:pt x="4418" y="10800"/>
                </a:lnTo>
                <a:cubicBezTo>
                  <a:pt x="4147" y="10800"/>
                  <a:pt x="3927" y="11020"/>
                  <a:pt x="3927" y="11291"/>
                </a:cubicBezTo>
                <a:cubicBezTo>
                  <a:pt x="3927" y="11562"/>
                  <a:pt x="4147" y="11782"/>
                  <a:pt x="4418" y="11782"/>
                </a:cubicBezTo>
                <a:moveTo>
                  <a:pt x="20618" y="20618"/>
                </a:moveTo>
                <a:lnTo>
                  <a:pt x="5891" y="20618"/>
                </a:lnTo>
                <a:lnTo>
                  <a:pt x="5891" y="16200"/>
                </a:lnTo>
                <a:cubicBezTo>
                  <a:pt x="5891" y="15929"/>
                  <a:pt x="5671" y="15709"/>
                  <a:pt x="5400" y="15709"/>
                </a:cubicBezTo>
                <a:lnTo>
                  <a:pt x="982" y="157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0618"/>
                  <a:pt x="20618" y="20618"/>
                </a:cubicBezTo>
                <a:close/>
                <a:moveTo>
                  <a:pt x="4909" y="20127"/>
                </a:moveTo>
                <a:lnTo>
                  <a:pt x="1473" y="16691"/>
                </a:lnTo>
                <a:lnTo>
                  <a:pt x="4909" y="16691"/>
                </a:lnTo>
                <a:cubicBezTo>
                  <a:pt x="4909" y="16691"/>
                  <a:pt x="4909" y="20127"/>
                  <a:pt x="4909" y="20127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lnTo>
                  <a:pt x="4909" y="21600"/>
                </a:lnTo>
                <a:lnTo>
                  <a:pt x="20618" y="21600"/>
                </a:lnTo>
                <a:cubicBezTo>
                  <a:pt x="21160" y="21600"/>
                  <a:pt x="21600" y="21161"/>
                  <a:pt x="21600" y="20618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418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4418" y="7855"/>
                </a:lnTo>
                <a:cubicBezTo>
                  <a:pt x="4147" y="7855"/>
                  <a:pt x="3927" y="8075"/>
                  <a:pt x="3927" y="8345"/>
                </a:cubicBezTo>
                <a:cubicBezTo>
                  <a:pt x="3927" y="8617"/>
                  <a:pt x="4147" y="8836"/>
                  <a:pt x="4418" y="8836"/>
                </a:cubicBezTo>
                <a:moveTo>
                  <a:pt x="4418" y="5891"/>
                </a:moveTo>
                <a:lnTo>
                  <a:pt x="10309" y="5891"/>
                </a:lnTo>
                <a:cubicBezTo>
                  <a:pt x="10580" y="5891"/>
                  <a:pt x="10800" y="5672"/>
                  <a:pt x="10800" y="5400"/>
                </a:cubicBezTo>
                <a:cubicBezTo>
                  <a:pt x="10800" y="5129"/>
                  <a:pt x="10580" y="4909"/>
                  <a:pt x="10309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cubicBezTo>
                  <a:pt x="3927" y="5672"/>
                  <a:pt x="4147" y="5891"/>
                  <a:pt x="4418" y="58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7" name="Shape 2537">
            <a:extLst>
              <a:ext uri="{FF2B5EF4-FFF2-40B4-BE49-F238E27FC236}">
                <a16:creationId xmlns:a16="http://schemas.microsoft.com/office/drawing/2014/main" id="{ED821BCD-C1BE-234E-A624-0A6B38129CFE}"/>
              </a:ext>
            </a:extLst>
          </p:cNvPr>
          <p:cNvSpPr/>
          <p:nvPr userDrawn="1"/>
        </p:nvSpPr>
        <p:spPr>
          <a:xfrm>
            <a:off x="2646005" y="1555589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3745"/>
                </a:moveTo>
                <a:lnTo>
                  <a:pt x="3600" y="13745"/>
                </a:lnTo>
                <a:cubicBezTo>
                  <a:pt x="3269" y="13745"/>
                  <a:pt x="3000" y="13966"/>
                  <a:pt x="3000" y="14236"/>
                </a:cubicBezTo>
                <a:cubicBezTo>
                  <a:pt x="3000" y="14508"/>
                  <a:pt x="3269" y="14727"/>
                  <a:pt x="3600" y="14727"/>
                </a:cubicBezTo>
                <a:lnTo>
                  <a:pt x="14400" y="14727"/>
                </a:lnTo>
                <a:cubicBezTo>
                  <a:pt x="14731" y="14727"/>
                  <a:pt x="15000" y="14508"/>
                  <a:pt x="15000" y="14236"/>
                </a:cubicBezTo>
                <a:cubicBezTo>
                  <a:pt x="15000" y="13966"/>
                  <a:pt x="14731" y="13745"/>
                  <a:pt x="14400" y="13745"/>
                </a:cubicBezTo>
                <a:moveTo>
                  <a:pt x="3000" y="11291"/>
                </a:moveTo>
                <a:cubicBezTo>
                  <a:pt x="3000" y="11562"/>
                  <a:pt x="3269" y="11782"/>
                  <a:pt x="3600" y="11782"/>
                </a:cubicBezTo>
                <a:lnTo>
                  <a:pt x="18000" y="11782"/>
                </a:lnTo>
                <a:cubicBezTo>
                  <a:pt x="18331" y="11782"/>
                  <a:pt x="18600" y="11562"/>
                  <a:pt x="18600" y="11291"/>
                </a:cubicBezTo>
                <a:cubicBezTo>
                  <a:pt x="18600" y="11020"/>
                  <a:pt x="18331" y="10800"/>
                  <a:pt x="18000" y="10800"/>
                </a:cubicBezTo>
                <a:lnTo>
                  <a:pt x="3600" y="10800"/>
                </a:lnTo>
                <a:cubicBezTo>
                  <a:pt x="3269" y="10800"/>
                  <a:pt x="3000" y="11020"/>
                  <a:pt x="3000" y="11291"/>
                </a:cubicBezTo>
                <a:moveTo>
                  <a:pt x="20400" y="20618"/>
                </a:moveTo>
                <a:lnTo>
                  <a:pt x="6600" y="20618"/>
                </a:lnTo>
                <a:lnTo>
                  <a:pt x="1200" y="16200"/>
                </a:lnTo>
                <a:lnTo>
                  <a:pt x="1200" y="2945"/>
                </a:lnTo>
                <a:lnTo>
                  <a:pt x="4200" y="2945"/>
                </a:lnTo>
                <a:lnTo>
                  <a:pt x="4200" y="4418"/>
                </a:lnTo>
                <a:cubicBezTo>
                  <a:pt x="4200" y="4690"/>
                  <a:pt x="4469" y="4909"/>
                  <a:pt x="4800" y="4909"/>
                </a:cubicBezTo>
                <a:cubicBezTo>
                  <a:pt x="5131" y="4909"/>
                  <a:pt x="5400" y="4690"/>
                  <a:pt x="5400" y="4418"/>
                </a:cubicBezTo>
                <a:lnTo>
                  <a:pt x="5400" y="2945"/>
                </a:lnTo>
                <a:lnTo>
                  <a:pt x="6600" y="2945"/>
                </a:lnTo>
                <a:lnTo>
                  <a:pt x="6600" y="4418"/>
                </a:lnTo>
                <a:cubicBezTo>
                  <a:pt x="6600" y="4690"/>
                  <a:pt x="6869" y="4909"/>
                  <a:pt x="7200" y="4909"/>
                </a:cubicBezTo>
                <a:cubicBezTo>
                  <a:pt x="7531" y="4909"/>
                  <a:pt x="7800" y="4690"/>
                  <a:pt x="7800" y="4418"/>
                </a:cubicBezTo>
                <a:lnTo>
                  <a:pt x="7800" y="2945"/>
                </a:lnTo>
                <a:lnTo>
                  <a:pt x="9000" y="2945"/>
                </a:lnTo>
                <a:lnTo>
                  <a:pt x="9000" y="4418"/>
                </a:lnTo>
                <a:cubicBezTo>
                  <a:pt x="9000" y="4690"/>
                  <a:pt x="9269" y="4909"/>
                  <a:pt x="9600" y="4909"/>
                </a:cubicBezTo>
                <a:cubicBezTo>
                  <a:pt x="9931" y="4909"/>
                  <a:pt x="10200" y="4690"/>
                  <a:pt x="10200" y="4418"/>
                </a:cubicBezTo>
                <a:lnTo>
                  <a:pt x="10200" y="2945"/>
                </a:lnTo>
                <a:lnTo>
                  <a:pt x="11400" y="2945"/>
                </a:lnTo>
                <a:lnTo>
                  <a:pt x="11400" y="4418"/>
                </a:lnTo>
                <a:cubicBezTo>
                  <a:pt x="11400" y="4690"/>
                  <a:pt x="11669" y="4909"/>
                  <a:pt x="12000" y="4909"/>
                </a:cubicBezTo>
                <a:cubicBezTo>
                  <a:pt x="12331" y="4909"/>
                  <a:pt x="12600" y="4690"/>
                  <a:pt x="12600" y="4418"/>
                </a:cubicBezTo>
                <a:lnTo>
                  <a:pt x="12600" y="2945"/>
                </a:lnTo>
                <a:lnTo>
                  <a:pt x="13800" y="2945"/>
                </a:lnTo>
                <a:lnTo>
                  <a:pt x="13800" y="4418"/>
                </a:lnTo>
                <a:cubicBezTo>
                  <a:pt x="13800" y="4690"/>
                  <a:pt x="14069" y="4909"/>
                  <a:pt x="14400" y="4909"/>
                </a:cubicBezTo>
                <a:cubicBezTo>
                  <a:pt x="14731" y="4909"/>
                  <a:pt x="15000" y="4690"/>
                  <a:pt x="15000" y="4418"/>
                </a:cubicBezTo>
                <a:lnTo>
                  <a:pt x="15000" y="2945"/>
                </a:lnTo>
                <a:lnTo>
                  <a:pt x="16200" y="2945"/>
                </a:lnTo>
                <a:lnTo>
                  <a:pt x="16200" y="4418"/>
                </a:lnTo>
                <a:cubicBezTo>
                  <a:pt x="16200" y="4690"/>
                  <a:pt x="16469" y="4909"/>
                  <a:pt x="16800" y="4909"/>
                </a:cubicBezTo>
                <a:cubicBezTo>
                  <a:pt x="17131" y="4909"/>
                  <a:pt x="17400" y="4690"/>
                  <a:pt x="17400" y="4418"/>
                </a:cubicBezTo>
                <a:lnTo>
                  <a:pt x="17400" y="2945"/>
                </a:lnTo>
                <a:lnTo>
                  <a:pt x="20400" y="2945"/>
                </a:lnTo>
                <a:cubicBezTo>
                  <a:pt x="20400" y="2945"/>
                  <a:pt x="20400" y="20618"/>
                  <a:pt x="20400" y="20618"/>
                </a:cubicBezTo>
                <a:close/>
                <a:moveTo>
                  <a:pt x="1200" y="20618"/>
                </a:moveTo>
                <a:lnTo>
                  <a:pt x="1200" y="17673"/>
                </a:lnTo>
                <a:lnTo>
                  <a:pt x="4800" y="20618"/>
                </a:lnTo>
                <a:cubicBezTo>
                  <a:pt x="4800" y="20618"/>
                  <a:pt x="1200" y="20618"/>
                  <a:pt x="1200" y="20618"/>
                </a:cubicBezTo>
                <a:close/>
                <a:moveTo>
                  <a:pt x="20400" y="1964"/>
                </a:moveTo>
                <a:lnTo>
                  <a:pt x="17400" y="1964"/>
                </a:lnTo>
                <a:lnTo>
                  <a:pt x="17400" y="491"/>
                </a:lnTo>
                <a:cubicBezTo>
                  <a:pt x="17400" y="220"/>
                  <a:pt x="17131" y="0"/>
                  <a:pt x="16800" y="0"/>
                </a:cubicBezTo>
                <a:cubicBezTo>
                  <a:pt x="16469" y="0"/>
                  <a:pt x="16200" y="220"/>
                  <a:pt x="16200" y="491"/>
                </a:cubicBezTo>
                <a:lnTo>
                  <a:pt x="16200" y="1964"/>
                </a:lnTo>
                <a:lnTo>
                  <a:pt x="15000" y="1964"/>
                </a:lnTo>
                <a:lnTo>
                  <a:pt x="15000" y="491"/>
                </a:lnTo>
                <a:cubicBezTo>
                  <a:pt x="15000" y="220"/>
                  <a:pt x="14731" y="0"/>
                  <a:pt x="14400" y="0"/>
                </a:cubicBezTo>
                <a:cubicBezTo>
                  <a:pt x="14069" y="0"/>
                  <a:pt x="13800" y="220"/>
                  <a:pt x="13800" y="491"/>
                </a:cubicBezTo>
                <a:lnTo>
                  <a:pt x="13800" y="1964"/>
                </a:lnTo>
                <a:lnTo>
                  <a:pt x="12600" y="1964"/>
                </a:lnTo>
                <a:lnTo>
                  <a:pt x="12600" y="491"/>
                </a:lnTo>
                <a:cubicBezTo>
                  <a:pt x="12600" y="220"/>
                  <a:pt x="12331" y="0"/>
                  <a:pt x="12000" y="0"/>
                </a:cubicBezTo>
                <a:cubicBezTo>
                  <a:pt x="11669" y="0"/>
                  <a:pt x="11400" y="220"/>
                  <a:pt x="11400" y="491"/>
                </a:cubicBezTo>
                <a:lnTo>
                  <a:pt x="11400" y="1964"/>
                </a:lnTo>
                <a:lnTo>
                  <a:pt x="10200" y="1964"/>
                </a:lnTo>
                <a:lnTo>
                  <a:pt x="10200" y="491"/>
                </a:lnTo>
                <a:cubicBezTo>
                  <a:pt x="10200" y="220"/>
                  <a:pt x="9931" y="0"/>
                  <a:pt x="9600" y="0"/>
                </a:cubicBezTo>
                <a:cubicBezTo>
                  <a:pt x="9269" y="0"/>
                  <a:pt x="9000" y="220"/>
                  <a:pt x="9000" y="491"/>
                </a:cubicBezTo>
                <a:lnTo>
                  <a:pt x="9000" y="1964"/>
                </a:lnTo>
                <a:lnTo>
                  <a:pt x="7800" y="1964"/>
                </a:lnTo>
                <a:lnTo>
                  <a:pt x="7800" y="491"/>
                </a:lnTo>
                <a:cubicBezTo>
                  <a:pt x="7800" y="220"/>
                  <a:pt x="7531" y="0"/>
                  <a:pt x="7200" y="0"/>
                </a:cubicBezTo>
                <a:cubicBezTo>
                  <a:pt x="6869" y="0"/>
                  <a:pt x="6600" y="220"/>
                  <a:pt x="6600" y="491"/>
                </a:cubicBezTo>
                <a:lnTo>
                  <a:pt x="6600" y="1964"/>
                </a:lnTo>
                <a:lnTo>
                  <a:pt x="5400" y="1964"/>
                </a:lnTo>
                <a:lnTo>
                  <a:pt x="5400" y="491"/>
                </a:lnTo>
                <a:cubicBezTo>
                  <a:pt x="5400" y="220"/>
                  <a:pt x="5131" y="0"/>
                  <a:pt x="4800" y="0"/>
                </a:cubicBezTo>
                <a:cubicBezTo>
                  <a:pt x="4469" y="0"/>
                  <a:pt x="4200" y="220"/>
                  <a:pt x="4200" y="491"/>
                </a:cubicBezTo>
                <a:lnTo>
                  <a:pt x="4200" y="1964"/>
                </a:lnTo>
                <a:lnTo>
                  <a:pt x="1200" y="1964"/>
                </a:lnTo>
                <a:cubicBezTo>
                  <a:pt x="538" y="1964"/>
                  <a:pt x="0" y="2404"/>
                  <a:pt x="0" y="2945"/>
                </a:cubicBezTo>
                <a:lnTo>
                  <a:pt x="0" y="20618"/>
                </a:lnTo>
                <a:cubicBezTo>
                  <a:pt x="0" y="21161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1"/>
                  <a:pt x="21600" y="20618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3600" y="8836"/>
                </a:moveTo>
                <a:lnTo>
                  <a:pt x="10800" y="8836"/>
                </a:lnTo>
                <a:cubicBezTo>
                  <a:pt x="11131" y="8836"/>
                  <a:pt x="11400" y="8617"/>
                  <a:pt x="11400" y="8345"/>
                </a:cubicBezTo>
                <a:cubicBezTo>
                  <a:pt x="11400" y="8075"/>
                  <a:pt x="11131" y="7855"/>
                  <a:pt x="10800" y="7855"/>
                </a:cubicBezTo>
                <a:lnTo>
                  <a:pt x="3600" y="7855"/>
                </a:lnTo>
                <a:cubicBezTo>
                  <a:pt x="3269" y="7855"/>
                  <a:pt x="3000" y="8075"/>
                  <a:pt x="3000" y="8345"/>
                </a:cubicBezTo>
                <a:cubicBezTo>
                  <a:pt x="3000" y="8617"/>
                  <a:pt x="3269" y="8836"/>
                  <a:pt x="3600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8" name="Shape 2538">
            <a:extLst>
              <a:ext uri="{FF2B5EF4-FFF2-40B4-BE49-F238E27FC236}">
                <a16:creationId xmlns:a16="http://schemas.microsoft.com/office/drawing/2014/main" id="{43E02ACF-D2D3-4C43-904F-2CF46BC21BA3}"/>
              </a:ext>
            </a:extLst>
          </p:cNvPr>
          <p:cNvSpPr/>
          <p:nvPr userDrawn="1"/>
        </p:nvSpPr>
        <p:spPr>
          <a:xfrm>
            <a:off x="3712527" y="1555589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5891"/>
                </a:moveTo>
                <a:lnTo>
                  <a:pt x="1200" y="5891"/>
                </a:lnTo>
                <a:lnTo>
                  <a:pt x="1200" y="3927"/>
                </a:lnTo>
                <a:lnTo>
                  <a:pt x="6000" y="3927"/>
                </a:lnTo>
                <a:cubicBezTo>
                  <a:pt x="6000" y="4469"/>
                  <a:pt x="6538" y="4909"/>
                  <a:pt x="7200" y="4909"/>
                </a:cubicBezTo>
                <a:lnTo>
                  <a:pt x="14400" y="4909"/>
                </a:lnTo>
                <a:cubicBezTo>
                  <a:pt x="15062" y="4909"/>
                  <a:pt x="15600" y="4469"/>
                  <a:pt x="15600" y="3927"/>
                </a:cubicBezTo>
                <a:lnTo>
                  <a:pt x="20400" y="3927"/>
                </a:lnTo>
                <a:cubicBezTo>
                  <a:pt x="20400" y="3927"/>
                  <a:pt x="20400" y="5891"/>
                  <a:pt x="20400" y="58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6873"/>
                </a:lnTo>
                <a:lnTo>
                  <a:pt x="20400" y="6873"/>
                </a:lnTo>
                <a:cubicBezTo>
                  <a:pt x="20400" y="6873"/>
                  <a:pt x="20400" y="20618"/>
                  <a:pt x="20400" y="20618"/>
                </a:cubicBezTo>
                <a:close/>
                <a:moveTo>
                  <a:pt x="7200" y="1964"/>
                </a:moveTo>
                <a:lnTo>
                  <a:pt x="14400" y="1964"/>
                </a:lnTo>
                <a:lnTo>
                  <a:pt x="14400" y="3927"/>
                </a:lnTo>
                <a:lnTo>
                  <a:pt x="7200" y="3927"/>
                </a:lnTo>
                <a:cubicBezTo>
                  <a:pt x="7200" y="3927"/>
                  <a:pt x="7200" y="1964"/>
                  <a:pt x="7200" y="1964"/>
                </a:cubicBezTo>
                <a:close/>
                <a:moveTo>
                  <a:pt x="20400" y="2945"/>
                </a:moveTo>
                <a:lnTo>
                  <a:pt x="15600" y="2945"/>
                </a:lnTo>
                <a:lnTo>
                  <a:pt x="15600" y="1964"/>
                </a:lnTo>
                <a:cubicBezTo>
                  <a:pt x="15600" y="1422"/>
                  <a:pt x="15062" y="982"/>
                  <a:pt x="14400" y="982"/>
                </a:cubicBezTo>
                <a:lnTo>
                  <a:pt x="12000" y="982"/>
                </a:lnTo>
                <a:cubicBezTo>
                  <a:pt x="12000" y="440"/>
                  <a:pt x="11462" y="0"/>
                  <a:pt x="10800" y="0"/>
                </a:cubicBezTo>
                <a:cubicBezTo>
                  <a:pt x="10138" y="0"/>
                  <a:pt x="9600" y="440"/>
                  <a:pt x="9600" y="982"/>
                </a:cubicBezTo>
                <a:lnTo>
                  <a:pt x="7200" y="982"/>
                </a:lnTo>
                <a:cubicBezTo>
                  <a:pt x="6538" y="982"/>
                  <a:pt x="6000" y="1422"/>
                  <a:pt x="6000" y="1964"/>
                </a:cubicBezTo>
                <a:lnTo>
                  <a:pt x="6000" y="2945"/>
                </a:lnTo>
                <a:lnTo>
                  <a:pt x="1200" y="2945"/>
                </a:lnTo>
                <a:cubicBezTo>
                  <a:pt x="538" y="2945"/>
                  <a:pt x="0" y="3386"/>
                  <a:pt x="0" y="3927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3927"/>
                </a:lnTo>
                <a:cubicBezTo>
                  <a:pt x="21600" y="3386"/>
                  <a:pt x="21062" y="2945"/>
                  <a:pt x="20400" y="2945"/>
                </a:cubicBezTo>
                <a:moveTo>
                  <a:pt x="4200" y="16691"/>
                </a:moveTo>
                <a:lnTo>
                  <a:pt x="15000" y="16691"/>
                </a:lnTo>
                <a:cubicBezTo>
                  <a:pt x="15331" y="16691"/>
                  <a:pt x="15600" y="16472"/>
                  <a:pt x="15600" y="16200"/>
                </a:cubicBezTo>
                <a:cubicBezTo>
                  <a:pt x="15600" y="15929"/>
                  <a:pt x="15331" y="15709"/>
                  <a:pt x="15000" y="15709"/>
                </a:cubicBez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moveTo>
                  <a:pt x="4200" y="13745"/>
                </a:moveTo>
                <a:lnTo>
                  <a:pt x="17400" y="13745"/>
                </a:lnTo>
                <a:cubicBezTo>
                  <a:pt x="17731" y="13745"/>
                  <a:pt x="18000" y="13526"/>
                  <a:pt x="18000" y="13255"/>
                </a:cubicBezTo>
                <a:cubicBezTo>
                  <a:pt x="18000" y="12984"/>
                  <a:pt x="17731" y="12764"/>
                  <a:pt x="17400" y="12764"/>
                </a:cubicBezTo>
                <a:lnTo>
                  <a:pt x="4200" y="12764"/>
                </a:lnTo>
                <a:cubicBezTo>
                  <a:pt x="3869" y="12764"/>
                  <a:pt x="3600" y="12984"/>
                  <a:pt x="3600" y="13255"/>
                </a:cubicBezTo>
                <a:cubicBezTo>
                  <a:pt x="3600" y="13526"/>
                  <a:pt x="3869" y="13745"/>
                  <a:pt x="4200" y="13745"/>
                </a:cubicBezTo>
                <a:moveTo>
                  <a:pt x="4200" y="10800"/>
                </a:moveTo>
                <a:lnTo>
                  <a:pt x="11400" y="10800"/>
                </a:lnTo>
                <a:cubicBezTo>
                  <a:pt x="11731" y="10800"/>
                  <a:pt x="12000" y="10581"/>
                  <a:pt x="12000" y="10309"/>
                </a:cubicBezTo>
                <a:cubicBezTo>
                  <a:pt x="12000" y="10038"/>
                  <a:pt x="11731" y="9818"/>
                  <a:pt x="11400" y="9818"/>
                </a:cubicBezTo>
                <a:lnTo>
                  <a:pt x="4200" y="9818"/>
                </a:lnTo>
                <a:cubicBezTo>
                  <a:pt x="3869" y="9818"/>
                  <a:pt x="3600" y="10038"/>
                  <a:pt x="3600" y="10309"/>
                </a:cubicBezTo>
                <a:cubicBezTo>
                  <a:pt x="3600" y="10581"/>
                  <a:pt x="3869" y="10800"/>
                  <a:pt x="4200" y="10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9" name="Shape 2539">
            <a:extLst>
              <a:ext uri="{FF2B5EF4-FFF2-40B4-BE49-F238E27FC236}">
                <a16:creationId xmlns:a16="http://schemas.microsoft.com/office/drawing/2014/main" id="{CDFDC6E8-5387-C14D-AD16-0A0DFD9F983A}"/>
              </a:ext>
            </a:extLst>
          </p:cNvPr>
          <p:cNvSpPr/>
          <p:nvPr userDrawn="1"/>
        </p:nvSpPr>
        <p:spPr>
          <a:xfrm>
            <a:off x="4776197" y="1560580"/>
            <a:ext cx="295014" cy="201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0" name="Shape 2540">
            <a:extLst>
              <a:ext uri="{FF2B5EF4-FFF2-40B4-BE49-F238E27FC236}">
                <a16:creationId xmlns:a16="http://schemas.microsoft.com/office/drawing/2014/main" id="{47F9BDCF-F788-6248-AFCE-168D9C820DAF}"/>
              </a:ext>
            </a:extLst>
          </p:cNvPr>
          <p:cNvSpPr/>
          <p:nvPr userDrawn="1"/>
        </p:nvSpPr>
        <p:spPr>
          <a:xfrm>
            <a:off x="5842720" y="1555588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1" name="Shape 2541">
            <a:extLst>
              <a:ext uri="{FF2B5EF4-FFF2-40B4-BE49-F238E27FC236}">
                <a16:creationId xmlns:a16="http://schemas.microsoft.com/office/drawing/2014/main" id="{449ED65D-6295-8D41-A654-EAF87D3F1057}"/>
              </a:ext>
            </a:extLst>
          </p:cNvPr>
          <p:cNvSpPr/>
          <p:nvPr userDrawn="1"/>
        </p:nvSpPr>
        <p:spPr>
          <a:xfrm>
            <a:off x="6912093" y="1558440"/>
            <a:ext cx="241375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8" y="10800"/>
                </a:moveTo>
                <a:lnTo>
                  <a:pt x="21424" y="1024"/>
                </a:lnTo>
                <a:cubicBezTo>
                  <a:pt x="21533" y="916"/>
                  <a:pt x="21600" y="766"/>
                  <a:pt x="21600" y="600"/>
                </a:cubicBezTo>
                <a:cubicBezTo>
                  <a:pt x="21600" y="269"/>
                  <a:pt x="21332" y="0"/>
                  <a:pt x="21000" y="0"/>
                </a:cubicBezTo>
                <a:cubicBezTo>
                  <a:pt x="20835" y="0"/>
                  <a:pt x="20685" y="67"/>
                  <a:pt x="20576" y="176"/>
                </a:cubicBezTo>
                <a:lnTo>
                  <a:pt x="10800" y="9952"/>
                </a:lnTo>
                <a:lnTo>
                  <a:pt x="1024" y="176"/>
                </a:lnTo>
                <a:cubicBezTo>
                  <a:pt x="916" y="67"/>
                  <a:pt x="766" y="0"/>
                  <a:pt x="600" y="0"/>
                </a:cubicBezTo>
                <a:cubicBezTo>
                  <a:pt x="268" y="0"/>
                  <a:pt x="0" y="269"/>
                  <a:pt x="0" y="600"/>
                </a:cubicBezTo>
                <a:cubicBezTo>
                  <a:pt x="0" y="766"/>
                  <a:pt x="67" y="916"/>
                  <a:pt x="176" y="1025"/>
                </a:cubicBezTo>
                <a:lnTo>
                  <a:pt x="9952" y="10800"/>
                </a:lnTo>
                <a:lnTo>
                  <a:pt x="176" y="20576"/>
                </a:lnTo>
                <a:cubicBezTo>
                  <a:pt x="67" y="20684"/>
                  <a:pt x="0" y="20834"/>
                  <a:pt x="0" y="21000"/>
                </a:cubicBezTo>
                <a:cubicBezTo>
                  <a:pt x="0" y="21332"/>
                  <a:pt x="268" y="21600"/>
                  <a:pt x="600" y="21600"/>
                </a:cubicBezTo>
                <a:cubicBezTo>
                  <a:pt x="766" y="21600"/>
                  <a:pt x="916" y="21533"/>
                  <a:pt x="1024" y="21424"/>
                </a:cubicBezTo>
                <a:lnTo>
                  <a:pt x="10800" y="11648"/>
                </a:lnTo>
                <a:lnTo>
                  <a:pt x="20576" y="21424"/>
                </a:lnTo>
                <a:cubicBezTo>
                  <a:pt x="20685" y="21533"/>
                  <a:pt x="20835" y="21600"/>
                  <a:pt x="21000" y="21600"/>
                </a:cubicBezTo>
                <a:cubicBezTo>
                  <a:pt x="21332" y="21600"/>
                  <a:pt x="21600" y="21332"/>
                  <a:pt x="21600" y="21000"/>
                </a:cubicBezTo>
                <a:cubicBezTo>
                  <a:pt x="21600" y="20834"/>
                  <a:pt x="21533" y="20684"/>
                  <a:pt x="21424" y="20576"/>
                </a:cubicBezTo>
                <a:cubicBezTo>
                  <a:pt x="21424" y="20576"/>
                  <a:pt x="11648" y="10800"/>
                  <a:pt x="11648" y="108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2" name="Shape 2542">
            <a:extLst>
              <a:ext uri="{FF2B5EF4-FFF2-40B4-BE49-F238E27FC236}">
                <a16:creationId xmlns:a16="http://schemas.microsoft.com/office/drawing/2014/main" id="{A59295B9-56E2-554F-AC74-40B2DAFBF4C8}"/>
              </a:ext>
            </a:extLst>
          </p:cNvPr>
          <p:cNvSpPr/>
          <p:nvPr userDrawn="1"/>
        </p:nvSpPr>
        <p:spPr>
          <a:xfrm>
            <a:off x="7975764" y="1555588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10309"/>
                </a:moveTo>
                <a:lnTo>
                  <a:pt x="4909" y="10309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10309"/>
                  <a:pt x="16691" y="10309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1291"/>
                </a:lnTo>
                <a:lnTo>
                  <a:pt x="16691" y="11291"/>
                </a:lnTo>
                <a:cubicBezTo>
                  <a:pt x="16691" y="11291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3" name="Shape 2543">
            <a:extLst>
              <a:ext uri="{FF2B5EF4-FFF2-40B4-BE49-F238E27FC236}">
                <a16:creationId xmlns:a16="http://schemas.microsoft.com/office/drawing/2014/main" id="{A2B49C10-D4EF-DD43-AE38-FAA01DD4C65F}"/>
              </a:ext>
            </a:extLst>
          </p:cNvPr>
          <p:cNvSpPr/>
          <p:nvPr userDrawn="1"/>
        </p:nvSpPr>
        <p:spPr>
          <a:xfrm>
            <a:off x="9042286" y="1555588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8655"/>
                </a:moveTo>
                <a:lnTo>
                  <a:pt x="14727" y="18655"/>
                </a:lnTo>
                <a:lnTo>
                  <a:pt x="14727" y="19636"/>
                </a:lnTo>
                <a:lnTo>
                  <a:pt x="15709" y="19636"/>
                </a:lnTo>
                <a:cubicBezTo>
                  <a:pt x="15709" y="19636"/>
                  <a:pt x="15709" y="18655"/>
                  <a:pt x="15709" y="18655"/>
                </a:cubicBezTo>
                <a:close/>
                <a:moveTo>
                  <a:pt x="15709" y="14727"/>
                </a:moveTo>
                <a:lnTo>
                  <a:pt x="14727" y="14727"/>
                </a:lnTo>
                <a:lnTo>
                  <a:pt x="14727" y="15709"/>
                </a:lnTo>
                <a:lnTo>
                  <a:pt x="15709" y="15709"/>
                </a:lnTo>
                <a:cubicBezTo>
                  <a:pt x="15709" y="15709"/>
                  <a:pt x="15709" y="14727"/>
                  <a:pt x="15709" y="14727"/>
                </a:cubicBezTo>
                <a:close/>
                <a:moveTo>
                  <a:pt x="14727" y="10800"/>
                </a:moveTo>
                <a:lnTo>
                  <a:pt x="15709" y="10800"/>
                </a:lnTo>
                <a:lnTo>
                  <a:pt x="15709" y="9818"/>
                </a:lnTo>
                <a:lnTo>
                  <a:pt x="14727" y="9818"/>
                </a:lnTo>
                <a:cubicBezTo>
                  <a:pt x="14727" y="9818"/>
                  <a:pt x="14727" y="10800"/>
                  <a:pt x="14727" y="10800"/>
                </a:cubicBezTo>
                <a:close/>
                <a:moveTo>
                  <a:pt x="15709" y="16691"/>
                </a:moveTo>
                <a:lnTo>
                  <a:pt x="14727" y="16691"/>
                </a:lnTo>
                <a:lnTo>
                  <a:pt x="14727" y="17673"/>
                </a:lnTo>
                <a:lnTo>
                  <a:pt x="15709" y="17673"/>
                </a:lnTo>
                <a:cubicBezTo>
                  <a:pt x="15709" y="17673"/>
                  <a:pt x="15709" y="16691"/>
                  <a:pt x="15709" y="16691"/>
                </a:cubicBezTo>
                <a:close/>
                <a:moveTo>
                  <a:pt x="14727" y="8836"/>
                </a:moveTo>
                <a:lnTo>
                  <a:pt x="15709" y="8836"/>
                </a:lnTo>
                <a:lnTo>
                  <a:pt x="15709" y="7855"/>
                </a:lnTo>
                <a:lnTo>
                  <a:pt x="14727" y="7855"/>
                </a:lnTo>
                <a:cubicBezTo>
                  <a:pt x="14727" y="7855"/>
                  <a:pt x="14727" y="8836"/>
                  <a:pt x="14727" y="8836"/>
                </a:cubicBezTo>
                <a:close/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1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7" y="6873"/>
                </a:moveTo>
                <a:lnTo>
                  <a:pt x="15709" y="6873"/>
                </a:lnTo>
                <a:lnTo>
                  <a:pt x="15709" y="5891"/>
                </a:lnTo>
                <a:lnTo>
                  <a:pt x="14727" y="5891"/>
                </a:lnTo>
                <a:cubicBezTo>
                  <a:pt x="14727" y="5891"/>
                  <a:pt x="14727" y="6873"/>
                  <a:pt x="14727" y="6873"/>
                </a:cubicBezTo>
                <a:close/>
                <a:moveTo>
                  <a:pt x="16691" y="12273"/>
                </a:moveTo>
                <a:lnTo>
                  <a:pt x="13745" y="12273"/>
                </a:lnTo>
                <a:lnTo>
                  <a:pt x="13745" y="4909"/>
                </a:ln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2273"/>
                  <a:pt x="16691" y="12273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3745" y="20618"/>
                </a:lnTo>
                <a:lnTo>
                  <a:pt x="13745" y="13255"/>
                </a:lnTo>
                <a:lnTo>
                  <a:pt x="16691" y="13255"/>
                </a:lnTo>
                <a:cubicBezTo>
                  <a:pt x="16691" y="13255"/>
                  <a:pt x="16691" y="19636"/>
                  <a:pt x="16691" y="19636"/>
                </a:cubicBezTo>
                <a:close/>
                <a:moveTo>
                  <a:pt x="12764" y="12273"/>
                </a:moveTo>
                <a:lnTo>
                  <a:pt x="4909" y="12273"/>
                </a:lnTo>
                <a:lnTo>
                  <a:pt x="4909" y="4909"/>
                </a:lnTo>
                <a:lnTo>
                  <a:pt x="12764" y="4909"/>
                </a:lnTo>
                <a:cubicBezTo>
                  <a:pt x="12764" y="4909"/>
                  <a:pt x="12764" y="12273"/>
                  <a:pt x="12764" y="12273"/>
                </a:cubicBezTo>
                <a:close/>
                <a:moveTo>
                  <a:pt x="12764" y="20618"/>
                </a:moveTo>
                <a:lnTo>
                  <a:pt x="4909" y="20618"/>
                </a:lnTo>
                <a:lnTo>
                  <a:pt x="4909" y="13255"/>
                </a:lnTo>
                <a:lnTo>
                  <a:pt x="12764" y="13255"/>
                </a:lnTo>
                <a:cubicBezTo>
                  <a:pt x="12764" y="13255"/>
                  <a:pt x="12764" y="20618"/>
                  <a:pt x="12764" y="20618"/>
                </a:cubicBezTo>
                <a:close/>
                <a:moveTo>
                  <a:pt x="3927" y="12273"/>
                </a:moveTo>
                <a:lnTo>
                  <a:pt x="982" y="12273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3927" y="4909"/>
                </a:lnTo>
                <a:cubicBezTo>
                  <a:pt x="3927" y="4909"/>
                  <a:pt x="3927" y="12273"/>
                  <a:pt x="3927" y="12273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255"/>
                </a:lnTo>
                <a:lnTo>
                  <a:pt x="3927" y="13255"/>
                </a:lnTo>
                <a:cubicBezTo>
                  <a:pt x="3927" y="13255"/>
                  <a:pt x="3927" y="20618"/>
                  <a:pt x="3927" y="20618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1964" y="10800"/>
                </a:moveTo>
                <a:lnTo>
                  <a:pt x="2945" y="10800"/>
                </a:lnTo>
                <a:lnTo>
                  <a:pt x="2945" y="9818"/>
                </a:lnTo>
                <a:lnTo>
                  <a:pt x="1964" y="9818"/>
                </a:lnTo>
                <a:cubicBezTo>
                  <a:pt x="1964" y="9818"/>
                  <a:pt x="1964" y="10800"/>
                  <a:pt x="1964" y="10800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4" name="Shape 2544">
            <a:extLst>
              <a:ext uri="{FF2B5EF4-FFF2-40B4-BE49-F238E27FC236}">
                <a16:creationId xmlns:a16="http://schemas.microsoft.com/office/drawing/2014/main" id="{DFE27F94-E369-CF40-BCBB-FAA3D961A51E}"/>
              </a:ext>
            </a:extLst>
          </p:cNvPr>
          <p:cNvSpPr/>
          <p:nvPr userDrawn="1"/>
        </p:nvSpPr>
        <p:spPr>
          <a:xfrm>
            <a:off x="10108808" y="1555588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36" y="8255"/>
                </a:moveTo>
                <a:lnTo>
                  <a:pt x="12837" y="10800"/>
                </a:lnTo>
                <a:lnTo>
                  <a:pt x="8836" y="13345"/>
                </a:lnTo>
                <a:cubicBezTo>
                  <a:pt x="8836" y="13345"/>
                  <a:pt x="8836" y="8255"/>
                  <a:pt x="8836" y="8255"/>
                </a:cubicBezTo>
                <a:close/>
                <a:moveTo>
                  <a:pt x="8345" y="14727"/>
                </a:moveTo>
                <a:cubicBezTo>
                  <a:pt x="8461" y="14727"/>
                  <a:pt x="8564" y="14681"/>
                  <a:pt x="8647" y="14614"/>
                </a:cubicBezTo>
                <a:lnTo>
                  <a:pt x="8652" y="14620"/>
                </a:lnTo>
                <a:lnTo>
                  <a:pt x="14052" y="11184"/>
                </a:lnTo>
                <a:lnTo>
                  <a:pt x="14047" y="11178"/>
                </a:lnTo>
                <a:cubicBezTo>
                  <a:pt x="14160" y="11088"/>
                  <a:pt x="14236" y="10955"/>
                  <a:pt x="14236" y="10800"/>
                </a:cubicBezTo>
                <a:cubicBezTo>
                  <a:pt x="14236" y="10645"/>
                  <a:pt x="14160" y="10512"/>
                  <a:pt x="14047" y="10422"/>
                </a:cubicBezTo>
                <a:lnTo>
                  <a:pt x="14052" y="10417"/>
                </a:lnTo>
                <a:lnTo>
                  <a:pt x="8652" y="6980"/>
                </a:lnTo>
                <a:lnTo>
                  <a:pt x="8647" y="6986"/>
                </a:lnTo>
                <a:cubicBezTo>
                  <a:pt x="8564" y="6919"/>
                  <a:pt x="8461" y="6873"/>
                  <a:pt x="8345" y="6873"/>
                </a:cubicBezTo>
                <a:cubicBezTo>
                  <a:pt x="8074" y="6873"/>
                  <a:pt x="7855" y="7093"/>
                  <a:pt x="7855" y="7364"/>
                </a:cubicBezTo>
                <a:lnTo>
                  <a:pt x="7855" y="14236"/>
                </a:lnTo>
                <a:cubicBezTo>
                  <a:pt x="7855" y="14507"/>
                  <a:pt x="8074" y="14727"/>
                  <a:pt x="8345" y="14727"/>
                </a:cubicBezTo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" name="Shape 2545">
            <a:extLst>
              <a:ext uri="{FF2B5EF4-FFF2-40B4-BE49-F238E27FC236}">
                <a16:creationId xmlns:a16="http://schemas.microsoft.com/office/drawing/2014/main" id="{70FC64A1-DBE2-BA41-8B51-420C84853854}"/>
              </a:ext>
            </a:extLst>
          </p:cNvPr>
          <p:cNvSpPr/>
          <p:nvPr userDrawn="1"/>
        </p:nvSpPr>
        <p:spPr>
          <a:xfrm>
            <a:off x="510109" y="2622110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" name="Shape 2546">
            <a:extLst>
              <a:ext uri="{FF2B5EF4-FFF2-40B4-BE49-F238E27FC236}">
                <a16:creationId xmlns:a16="http://schemas.microsoft.com/office/drawing/2014/main" id="{8DC94443-79EE-AA43-B902-6CE0A6FCF231}"/>
              </a:ext>
            </a:extLst>
          </p:cNvPr>
          <p:cNvSpPr/>
          <p:nvPr userDrawn="1"/>
        </p:nvSpPr>
        <p:spPr>
          <a:xfrm>
            <a:off x="1576631" y="2624962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7" name="Shape 2547">
            <a:extLst>
              <a:ext uri="{FF2B5EF4-FFF2-40B4-BE49-F238E27FC236}">
                <a16:creationId xmlns:a16="http://schemas.microsoft.com/office/drawing/2014/main" id="{2CEDFFF5-1200-C949-BDB0-96D10DBE10B7}"/>
              </a:ext>
            </a:extLst>
          </p:cNvPr>
          <p:cNvSpPr/>
          <p:nvPr userDrawn="1"/>
        </p:nvSpPr>
        <p:spPr>
          <a:xfrm>
            <a:off x="2643153" y="2622110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8" name="Shape 2548">
            <a:extLst>
              <a:ext uri="{FF2B5EF4-FFF2-40B4-BE49-F238E27FC236}">
                <a16:creationId xmlns:a16="http://schemas.microsoft.com/office/drawing/2014/main" id="{F5C67027-DADB-4249-AA95-CBACF59F2880}"/>
              </a:ext>
            </a:extLst>
          </p:cNvPr>
          <p:cNvSpPr/>
          <p:nvPr userDrawn="1"/>
        </p:nvSpPr>
        <p:spPr>
          <a:xfrm>
            <a:off x="3709675" y="2634231"/>
            <a:ext cx="295014" cy="67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7280"/>
                </a:moveTo>
                <a:cubicBezTo>
                  <a:pt x="18332" y="17280"/>
                  <a:pt x="17673" y="14380"/>
                  <a:pt x="17673" y="10800"/>
                </a:cubicBezTo>
                <a:cubicBezTo>
                  <a:pt x="17673" y="7224"/>
                  <a:pt x="18332" y="4320"/>
                  <a:pt x="19145" y="4320"/>
                </a:cubicBezTo>
                <a:cubicBezTo>
                  <a:pt x="19959" y="4320"/>
                  <a:pt x="20618" y="7224"/>
                  <a:pt x="20618" y="10800"/>
                </a:cubicBezTo>
                <a:cubicBezTo>
                  <a:pt x="20618" y="14380"/>
                  <a:pt x="19959" y="17280"/>
                  <a:pt x="19145" y="17280"/>
                </a:cubicBezTo>
                <a:moveTo>
                  <a:pt x="19145" y="0"/>
                </a:moveTo>
                <a:cubicBezTo>
                  <a:pt x="17790" y="0"/>
                  <a:pt x="16691" y="4837"/>
                  <a:pt x="16691" y="10800"/>
                </a:cubicBezTo>
                <a:cubicBezTo>
                  <a:pt x="16691" y="16766"/>
                  <a:pt x="17790" y="21600"/>
                  <a:pt x="19145" y="21600"/>
                </a:cubicBezTo>
                <a:cubicBezTo>
                  <a:pt x="20501" y="21600"/>
                  <a:pt x="21600" y="16766"/>
                  <a:pt x="21600" y="10800"/>
                </a:cubicBezTo>
                <a:cubicBezTo>
                  <a:pt x="21600" y="4837"/>
                  <a:pt x="20501" y="0"/>
                  <a:pt x="19145" y="0"/>
                </a:cubicBezTo>
                <a:moveTo>
                  <a:pt x="10800" y="17280"/>
                </a:moveTo>
                <a:cubicBezTo>
                  <a:pt x="9986" y="17280"/>
                  <a:pt x="9327" y="14380"/>
                  <a:pt x="9327" y="10800"/>
                </a:cubicBezTo>
                <a:cubicBezTo>
                  <a:pt x="9327" y="7224"/>
                  <a:pt x="9986" y="4320"/>
                  <a:pt x="10800" y="4320"/>
                </a:cubicBezTo>
                <a:cubicBezTo>
                  <a:pt x="11614" y="4320"/>
                  <a:pt x="12273" y="7224"/>
                  <a:pt x="12273" y="10800"/>
                </a:cubicBezTo>
                <a:cubicBezTo>
                  <a:pt x="12273" y="14380"/>
                  <a:pt x="11614" y="17280"/>
                  <a:pt x="10800" y="17280"/>
                </a:cubicBezTo>
                <a:moveTo>
                  <a:pt x="10800" y="0"/>
                </a:moveTo>
                <a:cubicBezTo>
                  <a:pt x="9444" y="0"/>
                  <a:pt x="8345" y="4837"/>
                  <a:pt x="8345" y="10800"/>
                </a:cubicBezTo>
                <a:cubicBezTo>
                  <a:pt x="8345" y="16766"/>
                  <a:pt x="9444" y="21600"/>
                  <a:pt x="10800" y="21600"/>
                </a:cubicBezTo>
                <a:cubicBezTo>
                  <a:pt x="12156" y="21600"/>
                  <a:pt x="13255" y="16766"/>
                  <a:pt x="13255" y="10800"/>
                </a:cubicBezTo>
                <a:cubicBezTo>
                  <a:pt x="13255" y="4837"/>
                  <a:pt x="12156" y="0"/>
                  <a:pt x="10800" y="0"/>
                </a:cubicBezTo>
                <a:moveTo>
                  <a:pt x="2455" y="17280"/>
                </a:moveTo>
                <a:cubicBezTo>
                  <a:pt x="1641" y="17280"/>
                  <a:pt x="982" y="14380"/>
                  <a:pt x="982" y="10800"/>
                </a:cubicBezTo>
                <a:cubicBezTo>
                  <a:pt x="982" y="7224"/>
                  <a:pt x="1641" y="4320"/>
                  <a:pt x="2455" y="4320"/>
                </a:cubicBezTo>
                <a:cubicBezTo>
                  <a:pt x="3268" y="4320"/>
                  <a:pt x="3927" y="7224"/>
                  <a:pt x="3927" y="10800"/>
                </a:cubicBezTo>
                <a:cubicBezTo>
                  <a:pt x="3927" y="14380"/>
                  <a:pt x="3268" y="17280"/>
                  <a:pt x="2455" y="17280"/>
                </a:cubicBezTo>
                <a:moveTo>
                  <a:pt x="2455" y="0"/>
                </a:moveTo>
                <a:cubicBezTo>
                  <a:pt x="1099" y="0"/>
                  <a:pt x="0" y="4837"/>
                  <a:pt x="0" y="10800"/>
                </a:cubicBezTo>
                <a:cubicBezTo>
                  <a:pt x="0" y="16766"/>
                  <a:pt x="1099" y="21600"/>
                  <a:pt x="2455" y="21600"/>
                </a:cubicBezTo>
                <a:cubicBezTo>
                  <a:pt x="3811" y="21600"/>
                  <a:pt x="4909" y="16766"/>
                  <a:pt x="4909" y="10800"/>
                </a:cubicBezTo>
                <a:cubicBezTo>
                  <a:pt x="4909" y="4837"/>
                  <a:pt x="3811" y="0"/>
                  <a:pt x="2455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9" name="Shape 2549">
            <a:extLst>
              <a:ext uri="{FF2B5EF4-FFF2-40B4-BE49-F238E27FC236}">
                <a16:creationId xmlns:a16="http://schemas.microsoft.com/office/drawing/2014/main" id="{9F77ADA9-839A-A54F-8294-0DD37F804119}"/>
              </a:ext>
            </a:extLst>
          </p:cNvPr>
          <p:cNvSpPr/>
          <p:nvPr userDrawn="1"/>
        </p:nvSpPr>
        <p:spPr>
          <a:xfrm>
            <a:off x="4776197" y="2622110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1291"/>
                </a:moveTo>
                <a:cubicBezTo>
                  <a:pt x="10529" y="11291"/>
                  <a:pt x="10309" y="11072"/>
                  <a:pt x="10309" y="10800"/>
                </a:cubicBezTo>
                <a:cubicBezTo>
                  <a:pt x="10309" y="10529"/>
                  <a:pt x="10529" y="10309"/>
                  <a:pt x="10800" y="10309"/>
                </a:cubicBezTo>
                <a:cubicBezTo>
                  <a:pt x="11071" y="10309"/>
                  <a:pt x="11291" y="10529"/>
                  <a:pt x="11291" y="10800"/>
                </a:cubicBezTo>
                <a:cubicBezTo>
                  <a:pt x="11291" y="11072"/>
                  <a:pt x="11071" y="11291"/>
                  <a:pt x="10800" y="11291"/>
                </a:cubicBezTo>
                <a:moveTo>
                  <a:pt x="10800" y="9327"/>
                </a:moveTo>
                <a:cubicBezTo>
                  <a:pt x="9986" y="9327"/>
                  <a:pt x="9327" y="9987"/>
                  <a:pt x="9327" y="10800"/>
                </a:cubicBezTo>
                <a:cubicBezTo>
                  <a:pt x="9327" y="11614"/>
                  <a:pt x="9986" y="12273"/>
                  <a:pt x="10800" y="12273"/>
                </a:cubicBezTo>
                <a:cubicBezTo>
                  <a:pt x="11614" y="12273"/>
                  <a:pt x="12273" y="11614"/>
                  <a:pt x="12273" y="10800"/>
                </a:cubicBezTo>
                <a:cubicBezTo>
                  <a:pt x="12273" y="9987"/>
                  <a:pt x="11614" y="9327"/>
                  <a:pt x="10800" y="9327"/>
                </a:cubicBezTo>
                <a:moveTo>
                  <a:pt x="5400" y="11291"/>
                </a:moveTo>
                <a:cubicBezTo>
                  <a:pt x="5129" y="11291"/>
                  <a:pt x="4909" y="11072"/>
                  <a:pt x="4909" y="10800"/>
                </a:cubicBezTo>
                <a:cubicBezTo>
                  <a:pt x="4909" y="10529"/>
                  <a:pt x="5129" y="10309"/>
                  <a:pt x="5400" y="10309"/>
                </a:cubicBezTo>
                <a:cubicBezTo>
                  <a:pt x="5671" y="10309"/>
                  <a:pt x="5891" y="10529"/>
                  <a:pt x="5891" y="10800"/>
                </a:cubicBezTo>
                <a:cubicBezTo>
                  <a:pt x="5891" y="11072"/>
                  <a:pt x="5671" y="11291"/>
                  <a:pt x="5400" y="11291"/>
                </a:cubicBezTo>
                <a:moveTo>
                  <a:pt x="5400" y="9327"/>
                </a:moveTo>
                <a:cubicBezTo>
                  <a:pt x="4586" y="9327"/>
                  <a:pt x="3927" y="9987"/>
                  <a:pt x="3927" y="10800"/>
                </a:cubicBezTo>
                <a:cubicBezTo>
                  <a:pt x="3927" y="11614"/>
                  <a:pt x="4586" y="12273"/>
                  <a:pt x="5400" y="12273"/>
                </a:cubicBezTo>
                <a:cubicBezTo>
                  <a:pt x="6214" y="12273"/>
                  <a:pt x="6873" y="11614"/>
                  <a:pt x="6873" y="10800"/>
                </a:cubicBezTo>
                <a:cubicBezTo>
                  <a:pt x="6873" y="9987"/>
                  <a:pt x="6214" y="9327"/>
                  <a:pt x="5400" y="9327"/>
                </a:cubicBezTo>
                <a:moveTo>
                  <a:pt x="16200" y="11291"/>
                </a:moveTo>
                <a:cubicBezTo>
                  <a:pt x="15929" y="11291"/>
                  <a:pt x="15709" y="11072"/>
                  <a:pt x="15709" y="10800"/>
                </a:cubicBezTo>
                <a:cubicBezTo>
                  <a:pt x="15709" y="10529"/>
                  <a:pt x="15929" y="10309"/>
                  <a:pt x="16200" y="10309"/>
                </a:cubicBezTo>
                <a:cubicBezTo>
                  <a:pt x="16471" y="10309"/>
                  <a:pt x="16691" y="10529"/>
                  <a:pt x="16691" y="10800"/>
                </a:cubicBezTo>
                <a:cubicBezTo>
                  <a:pt x="16691" y="11072"/>
                  <a:pt x="16471" y="11291"/>
                  <a:pt x="16200" y="11291"/>
                </a:cubicBezTo>
                <a:moveTo>
                  <a:pt x="16200" y="9327"/>
                </a:moveTo>
                <a:cubicBezTo>
                  <a:pt x="15386" y="9327"/>
                  <a:pt x="14727" y="9987"/>
                  <a:pt x="14727" y="10800"/>
                </a:cubicBezTo>
                <a:cubicBezTo>
                  <a:pt x="14727" y="11614"/>
                  <a:pt x="15386" y="12273"/>
                  <a:pt x="16200" y="12273"/>
                </a:cubicBezTo>
                <a:cubicBezTo>
                  <a:pt x="17014" y="12273"/>
                  <a:pt x="17673" y="11614"/>
                  <a:pt x="17673" y="10800"/>
                </a:cubicBezTo>
                <a:cubicBezTo>
                  <a:pt x="17673" y="9987"/>
                  <a:pt x="17014" y="9327"/>
                  <a:pt x="16200" y="93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0" name="Shape 2550">
            <a:extLst>
              <a:ext uri="{FF2B5EF4-FFF2-40B4-BE49-F238E27FC236}">
                <a16:creationId xmlns:a16="http://schemas.microsoft.com/office/drawing/2014/main" id="{3E0AA1B4-08E8-234C-9343-3A54741FE277}"/>
              </a:ext>
            </a:extLst>
          </p:cNvPr>
          <p:cNvSpPr/>
          <p:nvPr userDrawn="1"/>
        </p:nvSpPr>
        <p:spPr>
          <a:xfrm>
            <a:off x="5842720" y="2622110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1" name="Shape 2551">
            <a:extLst>
              <a:ext uri="{FF2B5EF4-FFF2-40B4-BE49-F238E27FC236}">
                <a16:creationId xmlns:a16="http://schemas.microsoft.com/office/drawing/2014/main" id="{1DDD1985-31DE-FB42-BF66-16C058B6C7CD}"/>
              </a:ext>
            </a:extLst>
          </p:cNvPr>
          <p:cNvSpPr/>
          <p:nvPr userDrawn="1"/>
        </p:nvSpPr>
        <p:spPr>
          <a:xfrm>
            <a:off x="6909242" y="2622110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2" name="Shape 2552">
            <a:extLst>
              <a:ext uri="{FF2B5EF4-FFF2-40B4-BE49-F238E27FC236}">
                <a16:creationId xmlns:a16="http://schemas.microsoft.com/office/drawing/2014/main" id="{D9E58ACD-51F5-E149-93D1-3C5DAC18341F}"/>
              </a:ext>
            </a:extLst>
          </p:cNvPr>
          <p:cNvSpPr/>
          <p:nvPr userDrawn="1"/>
        </p:nvSpPr>
        <p:spPr>
          <a:xfrm>
            <a:off x="7975764" y="2623536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3" name="Shape 2553">
            <a:extLst>
              <a:ext uri="{FF2B5EF4-FFF2-40B4-BE49-F238E27FC236}">
                <a16:creationId xmlns:a16="http://schemas.microsoft.com/office/drawing/2014/main" id="{6DC14127-9EC4-5D42-83F7-9B97A143A500}"/>
              </a:ext>
            </a:extLst>
          </p:cNvPr>
          <p:cNvSpPr/>
          <p:nvPr userDrawn="1"/>
        </p:nvSpPr>
        <p:spPr>
          <a:xfrm>
            <a:off x="9042286" y="2623536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8100"/>
                </a:moveTo>
                <a:cubicBezTo>
                  <a:pt x="14896" y="8100"/>
                  <a:pt x="14236" y="8826"/>
                  <a:pt x="14236" y="9720"/>
                </a:cubicBezTo>
                <a:cubicBezTo>
                  <a:pt x="14236" y="10615"/>
                  <a:pt x="14896" y="11340"/>
                  <a:pt x="15709" y="11340"/>
                </a:cubicBezTo>
                <a:cubicBezTo>
                  <a:pt x="16522" y="11340"/>
                  <a:pt x="17182" y="10615"/>
                  <a:pt x="17182" y="9720"/>
                </a:cubicBezTo>
                <a:cubicBezTo>
                  <a:pt x="17182" y="8826"/>
                  <a:pt x="16522" y="8100"/>
                  <a:pt x="15709" y="8100"/>
                </a:cubicBezTo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  <a:moveTo>
                  <a:pt x="10800" y="8100"/>
                </a:moveTo>
                <a:cubicBezTo>
                  <a:pt x="9987" y="8100"/>
                  <a:pt x="9327" y="8826"/>
                  <a:pt x="9327" y="9720"/>
                </a:cubicBezTo>
                <a:cubicBezTo>
                  <a:pt x="9327" y="10615"/>
                  <a:pt x="9987" y="11340"/>
                  <a:pt x="10800" y="11340"/>
                </a:cubicBezTo>
                <a:cubicBezTo>
                  <a:pt x="11613" y="11340"/>
                  <a:pt x="12273" y="10615"/>
                  <a:pt x="12273" y="9720"/>
                </a:cubicBezTo>
                <a:cubicBezTo>
                  <a:pt x="12273" y="8826"/>
                  <a:pt x="11613" y="8100"/>
                  <a:pt x="10800" y="8100"/>
                </a:cubicBezTo>
                <a:moveTo>
                  <a:pt x="5891" y="8100"/>
                </a:moveTo>
                <a:cubicBezTo>
                  <a:pt x="5078" y="8100"/>
                  <a:pt x="4418" y="8826"/>
                  <a:pt x="4418" y="9720"/>
                </a:cubicBezTo>
                <a:cubicBezTo>
                  <a:pt x="4418" y="10615"/>
                  <a:pt x="5078" y="11340"/>
                  <a:pt x="5891" y="11340"/>
                </a:cubicBezTo>
                <a:cubicBezTo>
                  <a:pt x="6704" y="11340"/>
                  <a:pt x="7364" y="10615"/>
                  <a:pt x="7364" y="9720"/>
                </a:cubicBezTo>
                <a:cubicBezTo>
                  <a:pt x="7364" y="8826"/>
                  <a:pt x="6704" y="8100"/>
                  <a:pt x="5891" y="81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4" name="Shape 2554">
            <a:extLst>
              <a:ext uri="{FF2B5EF4-FFF2-40B4-BE49-F238E27FC236}">
                <a16:creationId xmlns:a16="http://schemas.microsoft.com/office/drawing/2014/main" id="{CC086C72-4963-FF46-BCA0-40415935DA5E}"/>
              </a:ext>
            </a:extLst>
          </p:cNvPr>
          <p:cNvSpPr/>
          <p:nvPr userDrawn="1"/>
        </p:nvSpPr>
        <p:spPr>
          <a:xfrm>
            <a:off x="10108808" y="2623536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5" name="Shape 2555">
            <a:extLst>
              <a:ext uri="{FF2B5EF4-FFF2-40B4-BE49-F238E27FC236}">
                <a16:creationId xmlns:a16="http://schemas.microsoft.com/office/drawing/2014/main" id="{34CE2472-0D0C-6344-B702-30AFBF5EBE28}"/>
              </a:ext>
            </a:extLst>
          </p:cNvPr>
          <p:cNvSpPr/>
          <p:nvPr userDrawn="1"/>
        </p:nvSpPr>
        <p:spPr>
          <a:xfrm>
            <a:off x="510109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35"/>
                  <a:pt x="19650" y="15637"/>
                  <a:pt x="18073" y="1737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8266"/>
                  <a:pt x="1950" y="5963"/>
                  <a:pt x="3527" y="4221"/>
                </a:cubicBezTo>
                <a:lnTo>
                  <a:pt x="17379" y="18073"/>
                </a:lnTo>
                <a:cubicBezTo>
                  <a:pt x="15637" y="19650"/>
                  <a:pt x="13334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6" name="Shape 2556">
            <a:extLst>
              <a:ext uri="{FF2B5EF4-FFF2-40B4-BE49-F238E27FC236}">
                <a16:creationId xmlns:a16="http://schemas.microsoft.com/office/drawing/2014/main" id="{2D7F0F2A-B53B-7846-9627-B5D0EF9D1688}"/>
              </a:ext>
            </a:extLst>
          </p:cNvPr>
          <p:cNvSpPr/>
          <p:nvPr userDrawn="1"/>
        </p:nvSpPr>
        <p:spPr>
          <a:xfrm>
            <a:off x="1576631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874" y="5396"/>
                </a:moveTo>
                <a:cubicBezTo>
                  <a:pt x="11493" y="5396"/>
                  <a:pt x="11166" y="5519"/>
                  <a:pt x="10894" y="5766"/>
                </a:cubicBezTo>
                <a:cubicBezTo>
                  <a:pt x="10621" y="6013"/>
                  <a:pt x="10484" y="6310"/>
                  <a:pt x="10484" y="6658"/>
                </a:cubicBezTo>
                <a:cubicBezTo>
                  <a:pt x="10484" y="7005"/>
                  <a:pt x="10621" y="7301"/>
                  <a:pt x="10894" y="7545"/>
                </a:cubicBezTo>
                <a:cubicBezTo>
                  <a:pt x="11166" y="7790"/>
                  <a:pt x="11493" y="7912"/>
                  <a:pt x="11874" y="7912"/>
                </a:cubicBezTo>
                <a:cubicBezTo>
                  <a:pt x="12255" y="7912"/>
                  <a:pt x="12581" y="7790"/>
                  <a:pt x="12852" y="7545"/>
                </a:cubicBezTo>
                <a:cubicBezTo>
                  <a:pt x="13122" y="7301"/>
                  <a:pt x="13257" y="7005"/>
                  <a:pt x="13257" y="6658"/>
                </a:cubicBezTo>
                <a:cubicBezTo>
                  <a:pt x="13257" y="6310"/>
                  <a:pt x="13122" y="6013"/>
                  <a:pt x="12852" y="5766"/>
                </a:cubicBezTo>
                <a:cubicBezTo>
                  <a:pt x="12581" y="5519"/>
                  <a:pt x="12255" y="5396"/>
                  <a:pt x="11874" y="5396"/>
                </a:cubicBezTo>
                <a:moveTo>
                  <a:pt x="12242" y="15228"/>
                </a:moveTo>
                <a:cubicBezTo>
                  <a:pt x="11942" y="15228"/>
                  <a:pt x="11730" y="15180"/>
                  <a:pt x="11608" y="15083"/>
                </a:cubicBezTo>
                <a:cubicBezTo>
                  <a:pt x="11486" y="14987"/>
                  <a:pt x="11425" y="14807"/>
                  <a:pt x="11425" y="14542"/>
                </a:cubicBezTo>
                <a:cubicBezTo>
                  <a:pt x="11425" y="14436"/>
                  <a:pt x="11444" y="14281"/>
                  <a:pt x="11482" y="14076"/>
                </a:cubicBezTo>
                <a:cubicBezTo>
                  <a:pt x="11519" y="13870"/>
                  <a:pt x="11562" y="13687"/>
                  <a:pt x="11609" y="13527"/>
                </a:cubicBezTo>
                <a:lnTo>
                  <a:pt x="12189" y="11532"/>
                </a:lnTo>
                <a:cubicBezTo>
                  <a:pt x="12246" y="11349"/>
                  <a:pt x="12284" y="11148"/>
                  <a:pt x="12306" y="10929"/>
                </a:cubicBezTo>
                <a:cubicBezTo>
                  <a:pt x="12327" y="10709"/>
                  <a:pt x="12337" y="10557"/>
                  <a:pt x="12337" y="10469"/>
                </a:cubicBezTo>
                <a:cubicBezTo>
                  <a:pt x="12337" y="10049"/>
                  <a:pt x="12185" y="9707"/>
                  <a:pt x="11882" y="9444"/>
                </a:cubicBezTo>
                <a:cubicBezTo>
                  <a:pt x="11578" y="9182"/>
                  <a:pt x="11146" y="9050"/>
                  <a:pt x="10586" y="9050"/>
                </a:cubicBezTo>
                <a:cubicBezTo>
                  <a:pt x="10275" y="9050"/>
                  <a:pt x="9945" y="9104"/>
                  <a:pt x="9597" y="9211"/>
                </a:cubicBezTo>
                <a:cubicBezTo>
                  <a:pt x="9248" y="9319"/>
                  <a:pt x="8884" y="9448"/>
                  <a:pt x="8502" y="9599"/>
                </a:cubicBezTo>
                <a:lnTo>
                  <a:pt x="8347" y="10216"/>
                </a:lnTo>
                <a:cubicBezTo>
                  <a:pt x="8460" y="10175"/>
                  <a:pt x="8595" y="10131"/>
                  <a:pt x="8753" y="10085"/>
                </a:cubicBezTo>
                <a:cubicBezTo>
                  <a:pt x="8911" y="10040"/>
                  <a:pt x="9066" y="10017"/>
                  <a:pt x="9217" y="10017"/>
                </a:cubicBezTo>
                <a:cubicBezTo>
                  <a:pt x="9524" y="10017"/>
                  <a:pt x="9731" y="10068"/>
                  <a:pt x="9839" y="10168"/>
                </a:cubicBezTo>
                <a:cubicBezTo>
                  <a:pt x="9948" y="10269"/>
                  <a:pt x="10002" y="10447"/>
                  <a:pt x="10002" y="10703"/>
                </a:cubicBezTo>
                <a:cubicBezTo>
                  <a:pt x="10002" y="10844"/>
                  <a:pt x="9985" y="11001"/>
                  <a:pt x="9949" y="11172"/>
                </a:cubicBezTo>
                <a:cubicBezTo>
                  <a:pt x="9914" y="11343"/>
                  <a:pt x="9870" y="11526"/>
                  <a:pt x="9818" y="11717"/>
                </a:cubicBezTo>
                <a:lnTo>
                  <a:pt x="9235" y="13719"/>
                </a:lnTo>
                <a:cubicBezTo>
                  <a:pt x="9184" y="13929"/>
                  <a:pt x="9146" y="14118"/>
                  <a:pt x="9123" y="14285"/>
                </a:cubicBezTo>
                <a:cubicBezTo>
                  <a:pt x="9100" y="14451"/>
                  <a:pt x="9088" y="14615"/>
                  <a:pt x="9088" y="14775"/>
                </a:cubicBezTo>
                <a:cubicBezTo>
                  <a:pt x="9088" y="15186"/>
                  <a:pt x="9244" y="15526"/>
                  <a:pt x="9556" y="15793"/>
                </a:cubicBezTo>
                <a:cubicBezTo>
                  <a:pt x="9869" y="16060"/>
                  <a:pt x="10308" y="16194"/>
                  <a:pt x="10872" y="16194"/>
                </a:cubicBezTo>
                <a:cubicBezTo>
                  <a:pt x="11239" y="16194"/>
                  <a:pt x="11561" y="16147"/>
                  <a:pt x="11839" y="16053"/>
                </a:cubicBezTo>
                <a:cubicBezTo>
                  <a:pt x="12117" y="15960"/>
                  <a:pt x="12488" y="15824"/>
                  <a:pt x="12954" y="15645"/>
                </a:cubicBezTo>
                <a:lnTo>
                  <a:pt x="13109" y="15028"/>
                </a:lnTo>
                <a:cubicBezTo>
                  <a:pt x="13029" y="15065"/>
                  <a:pt x="12900" y="15107"/>
                  <a:pt x="12721" y="15155"/>
                </a:cubicBezTo>
                <a:cubicBezTo>
                  <a:pt x="12543" y="15204"/>
                  <a:pt x="12383" y="15228"/>
                  <a:pt x="12242" y="1522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7" name="Shape 2557">
            <a:extLst>
              <a:ext uri="{FF2B5EF4-FFF2-40B4-BE49-F238E27FC236}">
                <a16:creationId xmlns:a16="http://schemas.microsoft.com/office/drawing/2014/main" id="{E41990EE-FAC4-A941-A34A-EF9F2D9C6C52}"/>
              </a:ext>
            </a:extLst>
          </p:cNvPr>
          <p:cNvSpPr/>
          <p:nvPr userDrawn="1"/>
        </p:nvSpPr>
        <p:spPr>
          <a:xfrm>
            <a:off x="2643153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1" y="6559"/>
                </a:moveTo>
                <a:cubicBezTo>
                  <a:pt x="12727" y="6341"/>
                  <a:pt x="12420" y="6172"/>
                  <a:pt x="12078" y="6058"/>
                </a:cubicBezTo>
                <a:cubicBezTo>
                  <a:pt x="11737" y="5946"/>
                  <a:pt x="11367" y="5889"/>
                  <a:pt x="10978" y="5889"/>
                </a:cubicBezTo>
                <a:cubicBezTo>
                  <a:pt x="10477" y="5889"/>
                  <a:pt x="10025" y="5967"/>
                  <a:pt x="9633" y="6120"/>
                </a:cubicBezTo>
                <a:cubicBezTo>
                  <a:pt x="9239" y="6275"/>
                  <a:pt x="8900" y="6494"/>
                  <a:pt x="8623" y="6771"/>
                </a:cubicBezTo>
                <a:cubicBezTo>
                  <a:pt x="8346" y="7049"/>
                  <a:pt x="8133" y="7392"/>
                  <a:pt x="7992" y="7788"/>
                </a:cubicBezTo>
                <a:cubicBezTo>
                  <a:pt x="7853" y="8180"/>
                  <a:pt x="7782" y="8620"/>
                  <a:pt x="7782" y="9096"/>
                </a:cubicBezTo>
                <a:lnTo>
                  <a:pt x="7782" y="9217"/>
                </a:lnTo>
                <a:lnTo>
                  <a:pt x="8880" y="9217"/>
                </a:lnTo>
                <a:lnTo>
                  <a:pt x="8877" y="9093"/>
                </a:lnTo>
                <a:cubicBezTo>
                  <a:pt x="8868" y="8767"/>
                  <a:pt x="8908" y="8461"/>
                  <a:pt x="8993" y="8187"/>
                </a:cubicBezTo>
                <a:cubicBezTo>
                  <a:pt x="9079" y="7914"/>
                  <a:pt x="9207" y="7675"/>
                  <a:pt x="9377" y="7473"/>
                </a:cubicBezTo>
                <a:cubicBezTo>
                  <a:pt x="9545" y="7274"/>
                  <a:pt x="9762" y="7115"/>
                  <a:pt x="10024" y="7000"/>
                </a:cubicBezTo>
                <a:cubicBezTo>
                  <a:pt x="10287" y="6884"/>
                  <a:pt x="10594" y="6827"/>
                  <a:pt x="10937" y="6827"/>
                </a:cubicBezTo>
                <a:cubicBezTo>
                  <a:pt x="11182" y="6827"/>
                  <a:pt x="11418" y="6868"/>
                  <a:pt x="11639" y="6950"/>
                </a:cubicBezTo>
                <a:cubicBezTo>
                  <a:pt x="11858" y="7032"/>
                  <a:pt x="12053" y="7146"/>
                  <a:pt x="12218" y="7289"/>
                </a:cubicBezTo>
                <a:cubicBezTo>
                  <a:pt x="12381" y="7431"/>
                  <a:pt x="12512" y="7605"/>
                  <a:pt x="12609" y="7808"/>
                </a:cubicBezTo>
                <a:cubicBezTo>
                  <a:pt x="12704" y="8011"/>
                  <a:pt x="12752" y="8236"/>
                  <a:pt x="12752" y="8478"/>
                </a:cubicBezTo>
                <a:cubicBezTo>
                  <a:pt x="12752" y="8797"/>
                  <a:pt x="12674" y="9089"/>
                  <a:pt x="12519" y="9350"/>
                </a:cubicBezTo>
                <a:cubicBezTo>
                  <a:pt x="12359" y="9618"/>
                  <a:pt x="12154" y="9865"/>
                  <a:pt x="11913" y="10082"/>
                </a:cubicBezTo>
                <a:cubicBezTo>
                  <a:pt x="11624" y="10337"/>
                  <a:pt x="11374" y="10568"/>
                  <a:pt x="11170" y="10771"/>
                </a:cubicBezTo>
                <a:cubicBezTo>
                  <a:pt x="10959" y="10979"/>
                  <a:pt x="10789" y="11200"/>
                  <a:pt x="10662" y="11428"/>
                </a:cubicBezTo>
                <a:cubicBezTo>
                  <a:pt x="10534" y="11657"/>
                  <a:pt x="10441" y="11916"/>
                  <a:pt x="10385" y="12199"/>
                </a:cubicBezTo>
                <a:cubicBezTo>
                  <a:pt x="10329" y="12478"/>
                  <a:pt x="10305" y="12827"/>
                  <a:pt x="10315" y="13237"/>
                </a:cubicBezTo>
                <a:lnTo>
                  <a:pt x="10318" y="13355"/>
                </a:lnTo>
                <a:lnTo>
                  <a:pt x="11407" y="13355"/>
                </a:lnTo>
                <a:lnTo>
                  <a:pt x="11410" y="13237"/>
                </a:lnTo>
                <a:cubicBezTo>
                  <a:pt x="11418" y="12838"/>
                  <a:pt x="11436" y="12531"/>
                  <a:pt x="11463" y="12322"/>
                </a:cubicBezTo>
                <a:cubicBezTo>
                  <a:pt x="11488" y="12125"/>
                  <a:pt x="11538" y="11956"/>
                  <a:pt x="11611" y="11821"/>
                </a:cubicBezTo>
                <a:cubicBezTo>
                  <a:pt x="11687" y="11684"/>
                  <a:pt x="11803" y="11541"/>
                  <a:pt x="11959" y="11399"/>
                </a:cubicBezTo>
                <a:cubicBezTo>
                  <a:pt x="12127" y="11245"/>
                  <a:pt x="12351" y="11031"/>
                  <a:pt x="12630" y="10762"/>
                </a:cubicBezTo>
                <a:cubicBezTo>
                  <a:pt x="12979" y="10441"/>
                  <a:pt x="13270" y="10102"/>
                  <a:pt x="13495" y="9753"/>
                </a:cubicBezTo>
                <a:cubicBezTo>
                  <a:pt x="13729" y="9393"/>
                  <a:pt x="13847" y="8952"/>
                  <a:pt x="13847" y="8439"/>
                </a:cubicBezTo>
                <a:cubicBezTo>
                  <a:pt x="13847" y="8038"/>
                  <a:pt x="13770" y="7675"/>
                  <a:pt x="13618" y="7362"/>
                </a:cubicBezTo>
                <a:cubicBezTo>
                  <a:pt x="13467" y="7050"/>
                  <a:pt x="13256" y="6780"/>
                  <a:pt x="12991" y="6559"/>
                </a:cubicBezTo>
                <a:moveTo>
                  <a:pt x="10179" y="15706"/>
                </a:moveTo>
                <a:lnTo>
                  <a:pt x="11558" y="15706"/>
                </a:lnTo>
                <a:lnTo>
                  <a:pt x="11558" y="14072"/>
                </a:lnTo>
                <a:lnTo>
                  <a:pt x="10179" y="14072"/>
                </a:lnTo>
                <a:cubicBezTo>
                  <a:pt x="10179" y="14072"/>
                  <a:pt x="10179" y="15706"/>
                  <a:pt x="10179" y="15706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8" name="Shape 2558">
            <a:extLst>
              <a:ext uri="{FF2B5EF4-FFF2-40B4-BE49-F238E27FC236}">
                <a16:creationId xmlns:a16="http://schemas.microsoft.com/office/drawing/2014/main" id="{72F1B32C-1F7B-A44F-8E07-B0EF6D28E489}"/>
              </a:ext>
            </a:extLst>
          </p:cNvPr>
          <p:cNvSpPr/>
          <p:nvPr userDrawn="1"/>
        </p:nvSpPr>
        <p:spPr>
          <a:xfrm>
            <a:off x="3709675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782" y="5891"/>
                </a:moveTo>
                <a:lnTo>
                  <a:pt x="9818" y="5891"/>
                </a:lnTo>
                <a:cubicBezTo>
                  <a:pt x="9547" y="5891"/>
                  <a:pt x="9327" y="6111"/>
                  <a:pt x="9327" y="6382"/>
                </a:cubicBezTo>
                <a:cubicBezTo>
                  <a:pt x="9327" y="6394"/>
                  <a:pt x="9334" y="6405"/>
                  <a:pt x="9334" y="6417"/>
                </a:cubicBezTo>
                <a:lnTo>
                  <a:pt x="9328" y="6417"/>
                </a:lnTo>
                <a:lnTo>
                  <a:pt x="9819" y="12308"/>
                </a:lnTo>
                <a:lnTo>
                  <a:pt x="9825" y="12307"/>
                </a:lnTo>
                <a:cubicBezTo>
                  <a:pt x="9844" y="12562"/>
                  <a:pt x="10050" y="12764"/>
                  <a:pt x="10309" y="12764"/>
                </a:cubicBezTo>
                <a:lnTo>
                  <a:pt x="11291" y="12764"/>
                </a:lnTo>
                <a:cubicBezTo>
                  <a:pt x="11550" y="12764"/>
                  <a:pt x="11756" y="12562"/>
                  <a:pt x="11775" y="12307"/>
                </a:cubicBezTo>
                <a:lnTo>
                  <a:pt x="11781" y="12308"/>
                </a:lnTo>
                <a:lnTo>
                  <a:pt x="12272" y="6417"/>
                </a:lnTo>
                <a:lnTo>
                  <a:pt x="12266" y="6417"/>
                </a:lnTo>
                <a:cubicBezTo>
                  <a:pt x="12267" y="6405"/>
                  <a:pt x="12273" y="6394"/>
                  <a:pt x="12273" y="6382"/>
                </a:cubicBezTo>
                <a:cubicBezTo>
                  <a:pt x="12273" y="6111"/>
                  <a:pt x="12053" y="5891"/>
                  <a:pt x="11782" y="5891"/>
                </a:cubicBezTo>
                <a:moveTo>
                  <a:pt x="10800" y="13745"/>
                </a:moveTo>
                <a:cubicBezTo>
                  <a:pt x="10258" y="13745"/>
                  <a:pt x="9818" y="14186"/>
                  <a:pt x="9818" y="14727"/>
                </a:cubicBezTo>
                <a:cubicBezTo>
                  <a:pt x="9818" y="15269"/>
                  <a:pt x="10258" y="15709"/>
                  <a:pt x="10800" y="15709"/>
                </a:cubicBezTo>
                <a:cubicBezTo>
                  <a:pt x="11342" y="15709"/>
                  <a:pt x="11782" y="15269"/>
                  <a:pt x="11782" y="14727"/>
                </a:cubicBezTo>
                <a:cubicBezTo>
                  <a:pt x="11782" y="14186"/>
                  <a:pt x="11342" y="13745"/>
                  <a:pt x="10800" y="137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9" name="Shape 2559">
            <a:extLst>
              <a:ext uri="{FF2B5EF4-FFF2-40B4-BE49-F238E27FC236}">
                <a16:creationId xmlns:a16="http://schemas.microsoft.com/office/drawing/2014/main" id="{2EE03F12-26F9-6A4D-8306-C310A0CF3F94}"/>
              </a:ext>
            </a:extLst>
          </p:cNvPr>
          <p:cNvSpPr/>
          <p:nvPr userDrawn="1"/>
        </p:nvSpPr>
        <p:spPr>
          <a:xfrm>
            <a:off x="4776197" y="3691484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0"/>
                  <a:pt x="982" y="16800"/>
                </a:cubicBezTo>
                <a:lnTo>
                  <a:pt x="2455" y="16800"/>
                </a:lnTo>
                <a:cubicBezTo>
                  <a:pt x="2725" y="16800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20618" y="20400"/>
                </a:move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0" name="Shape 2560">
            <a:extLst>
              <a:ext uri="{FF2B5EF4-FFF2-40B4-BE49-F238E27FC236}">
                <a16:creationId xmlns:a16="http://schemas.microsoft.com/office/drawing/2014/main" id="{0769478C-F476-7846-9697-BB476D235B79}"/>
              </a:ext>
            </a:extLst>
          </p:cNvPr>
          <p:cNvSpPr/>
          <p:nvPr userDrawn="1"/>
        </p:nvSpPr>
        <p:spPr>
          <a:xfrm>
            <a:off x="5842720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3745"/>
                </a:moveTo>
                <a:cubicBezTo>
                  <a:pt x="2726" y="13745"/>
                  <a:pt x="2945" y="13526"/>
                  <a:pt x="2945" y="13255"/>
                </a:cubicBezTo>
                <a:cubicBezTo>
                  <a:pt x="2945" y="12984"/>
                  <a:pt x="2726" y="12764"/>
                  <a:pt x="2455" y="12764"/>
                </a:cubicBezTo>
                <a:lnTo>
                  <a:pt x="982" y="12764"/>
                </a:lnTo>
                <a:lnTo>
                  <a:pt x="982" y="982"/>
                </a:lnTo>
                <a:lnTo>
                  <a:pt x="16691" y="982"/>
                </a:lnTo>
                <a:lnTo>
                  <a:pt x="16691" y="2455"/>
                </a:lnTo>
                <a:cubicBezTo>
                  <a:pt x="16691" y="2726"/>
                  <a:pt x="16910" y="2945"/>
                  <a:pt x="17182" y="2945"/>
                </a:cubicBezTo>
                <a:cubicBezTo>
                  <a:pt x="17453" y="2945"/>
                  <a:pt x="17673" y="2726"/>
                  <a:pt x="17673" y="2455"/>
                </a:cubicBez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cubicBezTo>
                  <a:pt x="0" y="17233"/>
                  <a:pt x="440" y="17673"/>
                  <a:pt x="982" y="17673"/>
                </a:cubicBezTo>
                <a:lnTo>
                  <a:pt x="2455" y="17673"/>
                </a:lnTo>
                <a:cubicBezTo>
                  <a:pt x="2726" y="17673"/>
                  <a:pt x="2945" y="17453"/>
                  <a:pt x="2945" y="17182"/>
                </a:cubicBezTo>
                <a:cubicBezTo>
                  <a:pt x="2945" y="16911"/>
                  <a:pt x="2726" y="16691"/>
                  <a:pt x="2455" y="16691"/>
                </a:cubicBezTo>
                <a:lnTo>
                  <a:pt x="982" y="16691"/>
                </a:lnTo>
                <a:lnTo>
                  <a:pt x="982" y="13745"/>
                </a:lnTo>
                <a:cubicBezTo>
                  <a:pt x="982" y="13745"/>
                  <a:pt x="2455" y="13745"/>
                  <a:pt x="2455" y="13745"/>
                </a:cubicBezTo>
                <a:close/>
                <a:moveTo>
                  <a:pt x="20618" y="16691"/>
                </a:moveTo>
                <a:lnTo>
                  <a:pt x="4909" y="16691"/>
                </a:lnTo>
                <a:lnTo>
                  <a:pt x="4909" y="4909"/>
                </a:lnTo>
                <a:lnTo>
                  <a:pt x="20618" y="4909"/>
                </a:lnTo>
                <a:cubicBezTo>
                  <a:pt x="20618" y="4909"/>
                  <a:pt x="20618" y="16691"/>
                  <a:pt x="20618" y="16691"/>
                </a:cubicBezTo>
                <a:close/>
                <a:moveTo>
                  <a:pt x="20618" y="20618"/>
                </a:moveTo>
                <a:lnTo>
                  <a:pt x="4909" y="20618"/>
                </a:lnTo>
                <a:lnTo>
                  <a:pt x="4909" y="17673"/>
                </a:lnTo>
                <a:lnTo>
                  <a:pt x="20618" y="17673"/>
                </a:lnTo>
                <a:cubicBezTo>
                  <a:pt x="20618" y="17673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4909" y="3927"/>
                </a:lnTo>
                <a:cubicBezTo>
                  <a:pt x="4367" y="3927"/>
                  <a:pt x="3927" y="4367"/>
                  <a:pt x="3927" y="4909"/>
                </a:cubicBezTo>
                <a:lnTo>
                  <a:pt x="3927" y="20618"/>
                </a:lnTo>
                <a:cubicBezTo>
                  <a:pt x="3927" y="21160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1" name="Shape 2561">
            <a:extLst>
              <a:ext uri="{FF2B5EF4-FFF2-40B4-BE49-F238E27FC236}">
                <a16:creationId xmlns:a16="http://schemas.microsoft.com/office/drawing/2014/main" id="{7D184E0B-7859-6046-8F0F-038DF090B4BE}"/>
              </a:ext>
            </a:extLst>
          </p:cNvPr>
          <p:cNvSpPr/>
          <p:nvPr userDrawn="1"/>
        </p:nvSpPr>
        <p:spPr>
          <a:xfrm>
            <a:off x="6909242" y="3691484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3600"/>
                </a:moveTo>
                <a:lnTo>
                  <a:pt x="19145" y="3600"/>
                </a:lnTo>
                <a:cubicBezTo>
                  <a:pt x="19417" y="3600"/>
                  <a:pt x="19636" y="3332"/>
                  <a:pt x="19636" y="3000"/>
                </a:cubicBezTo>
                <a:cubicBezTo>
                  <a:pt x="19636" y="2669"/>
                  <a:pt x="19417" y="2400"/>
                  <a:pt x="19145" y="2400"/>
                </a:cubicBezTo>
                <a:lnTo>
                  <a:pt x="2455" y="2400"/>
                </a:lnTo>
                <a:cubicBezTo>
                  <a:pt x="2183" y="2400"/>
                  <a:pt x="1964" y="2669"/>
                  <a:pt x="1964" y="3000"/>
                </a:cubicBezTo>
                <a:cubicBezTo>
                  <a:pt x="1964" y="3332"/>
                  <a:pt x="2183" y="3600"/>
                  <a:pt x="2455" y="3600"/>
                </a:cubicBezTo>
                <a:moveTo>
                  <a:pt x="20618" y="20400"/>
                </a:moveTo>
                <a:lnTo>
                  <a:pt x="982" y="20400"/>
                </a:lnTo>
                <a:lnTo>
                  <a:pt x="982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4418" y="1200"/>
                </a:moveTo>
                <a:lnTo>
                  <a:pt x="17182" y="1200"/>
                </a:lnTo>
                <a:cubicBezTo>
                  <a:pt x="17453" y="1200"/>
                  <a:pt x="17673" y="932"/>
                  <a:pt x="17673" y="600"/>
                </a:cubicBezTo>
                <a:cubicBezTo>
                  <a:pt x="17673" y="269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269"/>
                  <a:pt x="3927" y="600"/>
                </a:cubicBezTo>
                <a:cubicBezTo>
                  <a:pt x="3927" y="932"/>
                  <a:pt x="4147" y="1200"/>
                  <a:pt x="4418" y="1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2" name="Shape 2562">
            <a:extLst>
              <a:ext uri="{FF2B5EF4-FFF2-40B4-BE49-F238E27FC236}">
                <a16:creationId xmlns:a16="http://schemas.microsoft.com/office/drawing/2014/main" id="{F4CC31B5-E886-7D47-994B-6D552EF77DE9}"/>
              </a:ext>
            </a:extLst>
          </p:cNvPr>
          <p:cNvSpPr/>
          <p:nvPr userDrawn="1"/>
        </p:nvSpPr>
        <p:spPr>
          <a:xfrm>
            <a:off x="7975764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1" y="20619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294" y="17673"/>
                </a:moveTo>
                <a:lnTo>
                  <a:pt x="8376" y="10732"/>
                </a:lnTo>
                <a:lnTo>
                  <a:pt x="10838" y="14425"/>
                </a:lnTo>
                <a:cubicBezTo>
                  <a:pt x="10862" y="14484"/>
                  <a:pt x="10898" y="14536"/>
                  <a:pt x="10942" y="14581"/>
                </a:cubicBezTo>
                <a:lnTo>
                  <a:pt x="10944" y="14583"/>
                </a:lnTo>
                <a:cubicBezTo>
                  <a:pt x="11033" y="14673"/>
                  <a:pt x="11155" y="14727"/>
                  <a:pt x="11291" y="14727"/>
                </a:cubicBezTo>
                <a:cubicBezTo>
                  <a:pt x="11427" y="14727"/>
                  <a:pt x="11549" y="14673"/>
                  <a:pt x="11638" y="14583"/>
                </a:cubicBezTo>
                <a:lnTo>
                  <a:pt x="13686" y="12536"/>
                </a:lnTo>
                <a:lnTo>
                  <a:pt x="17242" y="17673"/>
                </a:lnTo>
                <a:cubicBezTo>
                  <a:pt x="17242" y="17673"/>
                  <a:pt x="4294" y="17673"/>
                  <a:pt x="4294" y="17673"/>
                </a:cubicBezTo>
                <a:close/>
                <a:moveTo>
                  <a:pt x="18620" y="17982"/>
                </a:moveTo>
                <a:lnTo>
                  <a:pt x="18617" y="17978"/>
                </a:lnTo>
                <a:cubicBezTo>
                  <a:pt x="18590" y="17913"/>
                  <a:pt x="18551" y="17858"/>
                  <a:pt x="18501" y="17810"/>
                </a:cubicBezTo>
                <a:lnTo>
                  <a:pt x="14201" y="11600"/>
                </a:lnTo>
                <a:lnTo>
                  <a:pt x="14200" y="11601"/>
                </a:lnTo>
                <a:cubicBezTo>
                  <a:pt x="14127" y="11420"/>
                  <a:pt x="13952" y="11291"/>
                  <a:pt x="13745" y="11291"/>
                </a:cubicBezTo>
                <a:cubicBezTo>
                  <a:pt x="13610" y="11291"/>
                  <a:pt x="13488" y="11346"/>
                  <a:pt x="13398" y="11435"/>
                </a:cubicBezTo>
                <a:lnTo>
                  <a:pt x="11360" y="13473"/>
                </a:lnTo>
                <a:lnTo>
                  <a:pt x="8798" y="9630"/>
                </a:lnTo>
                <a:cubicBezTo>
                  <a:pt x="8724" y="9453"/>
                  <a:pt x="8550" y="9327"/>
                  <a:pt x="8345" y="9327"/>
                </a:cubicBezTo>
                <a:cubicBezTo>
                  <a:pt x="8175" y="9327"/>
                  <a:pt x="8033" y="9420"/>
                  <a:pt x="7945" y="9551"/>
                </a:cubicBezTo>
                <a:lnTo>
                  <a:pt x="7937" y="9546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8164" y="18655"/>
                </a:lnTo>
                <a:cubicBezTo>
                  <a:pt x="18435" y="18655"/>
                  <a:pt x="18655" y="18435"/>
                  <a:pt x="18655" y="18164"/>
                </a:cubicBezTo>
                <a:cubicBezTo>
                  <a:pt x="18655" y="18099"/>
                  <a:pt x="18640" y="18039"/>
                  <a:pt x="18618" y="17983"/>
                </a:cubicBezTo>
                <a:cubicBezTo>
                  <a:pt x="18618" y="17983"/>
                  <a:pt x="18620" y="17982"/>
                  <a:pt x="18620" y="17982"/>
                </a:cubicBezTo>
                <a:close/>
                <a:moveTo>
                  <a:pt x="5400" y="3927"/>
                </a:moveTo>
                <a:cubicBezTo>
                  <a:pt x="6213" y="3927"/>
                  <a:pt x="6873" y="4587"/>
                  <a:pt x="6873" y="5400"/>
                </a:cubicBezTo>
                <a:cubicBezTo>
                  <a:pt x="6873" y="6214"/>
                  <a:pt x="6213" y="6873"/>
                  <a:pt x="5400" y="6873"/>
                </a:cubicBezTo>
                <a:cubicBezTo>
                  <a:pt x="4587" y="6873"/>
                  <a:pt x="3927" y="6214"/>
                  <a:pt x="3927" y="5400"/>
                </a:cubicBezTo>
                <a:cubicBezTo>
                  <a:pt x="3927" y="4587"/>
                  <a:pt x="4587" y="3927"/>
                  <a:pt x="5400" y="3927"/>
                </a:cubicBezTo>
                <a:moveTo>
                  <a:pt x="5400" y="7855"/>
                </a:moveTo>
                <a:cubicBezTo>
                  <a:pt x="6756" y="7855"/>
                  <a:pt x="7855" y="6756"/>
                  <a:pt x="7855" y="5400"/>
                </a:cubicBezTo>
                <a:cubicBezTo>
                  <a:pt x="7855" y="4045"/>
                  <a:pt x="6756" y="2945"/>
                  <a:pt x="5400" y="2945"/>
                </a:cubicBezTo>
                <a:cubicBezTo>
                  <a:pt x="4044" y="2945"/>
                  <a:pt x="2945" y="4045"/>
                  <a:pt x="2945" y="5400"/>
                </a:cubicBezTo>
                <a:cubicBezTo>
                  <a:pt x="2945" y="6756"/>
                  <a:pt x="4044" y="7855"/>
                  <a:pt x="5400" y="78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3" name="Shape 2563">
            <a:extLst>
              <a:ext uri="{FF2B5EF4-FFF2-40B4-BE49-F238E27FC236}">
                <a16:creationId xmlns:a16="http://schemas.microsoft.com/office/drawing/2014/main" id="{7FDE315A-0FD2-B245-B88C-8B54025C5B70}"/>
              </a:ext>
            </a:extLst>
          </p:cNvPr>
          <p:cNvSpPr/>
          <p:nvPr userDrawn="1"/>
        </p:nvSpPr>
        <p:spPr>
          <a:xfrm>
            <a:off x="9042286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354" y="17673"/>
                </a:moveTo>
                <a:lnTo>
                  <a:pt x="7369" y="13149"/>
                </a:lnTo>
                <a:lnTo>
                  <a:pt x="8875" y="15407"/>
                </a:lnTo>
                <a:cubicBezTo>
                  <a:pt x="8949" y="15584"/>
                  <a:pt x="9123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1198" y="14042"/>
                </a:lnTo>
                <a:lnTo>
                  <a:pt x="13376" y="17673"/>
                </a:lnTo>
                <a:cubicBezTo>
                  <a:pt x="13376" y="17673"/>
                  <a:pt x="4354" y="17673"/>
                  <a:pt x="4354" y="17673"/>
                </a:cubicBezTo>
                <a:close/>
                <a:moveTo>
                  <a:pt x="14692" y="17982"/>
                </a:moveTo>
                <a:lnTo>
                  <a:pt x="14690" y="17977"/>
                </a:lnTo>
                <a:cubicBezTo>
                  <a:pt x="14685" y="17967"/>
                  <a:pt x="14677" y="17959"/>
                  <a:pt x="14673" y="17949"/>
                </a:cubicBezTo>
                <a:lnTo>
                  <a:pt x="11747" y="13073"/>
                </a:lnTo>
                <a:lnTo>
                  <a:pt x="11745" y="13073"/>
                </a:lnTo>
                <a:cubicBezTo>
                  <a:pt x="11673" y="12892"/>
                  <a:pt x="11498" y="12764"/>
                  <a:pt x="11291" y="12764"/>
                </a:cubicBezTo>
                <a:cubicBezTo>
                  <a:pt x="11155" y="12764"/>
                  <a:pt x="11033" y="12819"/>
                  <a:pt x="10944" y="12908"/>
                </a:cubicBezTo>
                <a:lnTo>
                  <a:pt x="9397" y="14454"/>
                </a:lnTo>
                <a:lnTo>
                  <a:pt x="7816" y="12084"/>
                </a:lnTo>
                <a:cubicBezTo>
                  <a:pt x="7742" y="11907"/>
                  <a:pt x="7568" y="11782"/>
                  <a:pt x="7364" y="11782"/>
                </a:cubicBezTo>
                <a:cubicBezTo>
                  <a:pt x="7193" y="11782"/>
                  <a:pt x="7051" y="11874"/>
                  <a:pt x="6963" y="12006"/>
                </a:cubicBezTo>
                <a:lnTo>
                  <a:pt x="6955" y="12000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8099"/>
                  <a:pt x="14713" y="18039"/>
                  <a:pt x="14691" y="17983"/>
                </a:cubicBezTo>
                <a:cubicBezTo>
                  <a:pt x="14691" y="17983"/>
                  <a:pt x="14692" y="17982"/>
                  <a:pt x="14692" y="17982"/>
                </a:cubicBezTo>
                <a:close/>
                <a:moveTo>
                  <a:pt x="4909" y="7855"/>
                </a:moveTo>
                <a:cubicBezTo>
                  <a:pt x="5451" y="7855"/>
                  <a:pt x="5891" y="8295"/>
                  <a:pt x="5891" y="8836"/>
                </a:cubicBezTo>
                <a:cubicBezTo>
                  <a:pt x="5891" y="9379"/>
                  <a:pt x="5451" y="9818"/>
                  <a:pt x="4909" y="9818"/>
                </a:cubicBezTo>
                <a:cubicBezTo>
                  <a:pt x="4367" y="9818"/>
                  <a:pt x="3927" y="9379"/>
                  <a:pt x="3927" y="8836"/>
                </a:cubicBezTo>
                <a:cubicBezTo>
                  <a:pt x="3927" y="8295"/>
                  <a:pt x="4367" y="7855"/>
                  <a:pt x="4909" y="7855"/>
                </a:cubicBezTo>
                <a:moveTo>
                  <a:pt x="4909" y="10800"/>
                </a:moveTo>
                <a:cubicBezTo>
                  <a:pt x="5994" y="10800"/>
                  <a:pt x="6873" y="9921"/>
                  <a:pt x="6873" y="8836"/>
                </a:cubicBezTo>
                <a:cubicBezTo>
                  <a:pt x="6873" y="7752"/>
                  <a:pt x="5994" y="6873"/>
                  <a:pt x="4909" y="6873"/>
                </a:cubicBezTo>
                <a:cubicBezTo>
                  <a:pt x="3825" y="6873"/>
                  <a:pt x="2945" y="7752"/>
                  <a:pt x="2945" y="8836"/>
                </a:cubicBezTo>
                <a:cubicBezTo>
                  <a:pt x="2945" y="9921"/>
                  <a:pt x="3825" y="10800"/>
                  <a:pt x="4909" y="10800"/>
                </a:cubicBezTo>
                <a:moveTo>
                  <a:pt x="16691" y="19636"/>
                </a:moveTo>
                <a:cubicBezTo>
                  <a:pt x="16691" y="20179"/>
                  <a:pt x="16251" y="20619"/>
                  <a:pt x="15709" y="20619"/>
                </a:cubicBezTo>
                <a:lnTo>
                  <a:pt x="1964" y="20619"/>
                </a:lnTo>
                <a:cubicBezTo>
                  <a:pt x="1422" y="20619"/>
                  <a:pt x="982" y="20179"/>
                  <a:pt x="982" y="19636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4" name="Shape 2564">
            <a:extLst>
              <a:ext uri="{FF2B5EF4-FFF2-40B4-BE49-F238E27FC236}">
                <a16:creationId xmlns:a16="http://schemas.microsoft.com/office/drawing/2014/main" id="{C8A138F5-8F35-DA46-9AE2-9903760BA272}"/>
              </a:ext>
            </a:extLst>
          </p:cNvPr>
          <p:cNvSpPr/>
          <p:nvPr userDrawn="1"/>
        </p:nvSpPr>
        <p:spPr>
          <a:xfrm>
            <a:off x="10108808" y="3688633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10800"/>
                </a:moveTo>
                <a:lnTo>
                  <a:pt x="11782" y="10800"/>
                </a:lnTo>
                <a:lnTo>
                  <a:pt x="11782" y="12764"/>
                </a:lnTo>
                <a:lnTo>
                  <a:pt x="9818" y="12764"/>
                </a:lnTo>
                <a:cubicBezTo>
                  <a:pt x="9818" y="12764"/>
                  <a:pt x="9818" y="10800"/>
                  <a:pt x="9818" y="10800"/>
                </a:cubicBezTo>
                <a:close/>
                <a:moveTo>
                  <a:pt x="9327" y="13745"/>
                </a:moveTo>
                <a:lnTo>
                  <a:pt x="12273" y="13745"/>
                </a:lnTo>
                <a:cubicBezTo>
                  <a:pt x="12544" y="13745"/>
                  <a:pt x="12764" y="13526"/>
                  <a:pt x="12764" y="13255"/>
                </a:cubicBezTo>
                <a:lnTo>
                  <a:pt x="12764" y="10309"/>
                </a:lnTo>
                <a:cubicBezTo>
                  <a:pt x="12764" y="10038"/>
                  <a:pt x="12544" y="9818"/>
                  <a:pt x="12273" y="9818"/>
                </a:cubicBezTo>
                <a:lnTo>
                  <a:pt x="9327" y="9818"/>
                </a:lnTo>
                <a:cubicBezTo>
                  <a:pt x="9056" y="9818"/>
                  <a:pt x="8836" y="10038"/>
                  <a:pt x="8836" y="10309"/>
                </a:cubicBezTo>
                <a:lnTo>
                  <a:pt x="8836" y="13255"/>
                </a:lnTo>
                <a:cubicBezTo>
                  <a:pt x="8836" y="13526"/>
                  <a:pt x="9056" y="13745"/>
                  <a:pt x="9327" y="13745"/>
                </a:cubicBezTo>
                <a:moveTo>
                  <a:pt x="14727" y="15709"/>
                </a:moveTo>
                <a:lnTo>
                  <a:pt x="16691" y="15709"/>
                </a:lnTo>
                <a:lnTo>
                  <a:pt x="16691" y="17673"/>
                </a:lnTo>
                <a:lnTo>
                  <a:pt x="14727" y="17673"/>
                </a:lnTo>
                <a:cubicBezTo>
                  <a:pt x="14727" y="17673"/>
                  <a:pt x="14727" y="15709"/>
                  <a:pt x="14727" y="15709"/>
                </a:cubicBezTo>
                <a:close/>
                <a:moveTo>
                  <a:pt x="14236" y="18655"/>
                </a:moveTo>
                <a:lnTo>
                  <a:pt x="17182" y="18655"/>
                </a:lnTo>
                <a:cubicBezTo>
                  <a:pt x="17453" y="18655"/>
                  <a:pt x="17673" y="18435"/>
                  <a:pt x="17673" y="18164"/>
                </a:cubicBezTo>
                <a:lnTo>
                  <a:pt x="17673" y="15218"/>
                </a:lnTo>
                <a:cubicBezTo>
                  <a:pt x="17673" y="14947"/>
                  <a:pt x="17453" y="14727"/>
                  <a:pt x="17182" y="14727"/>
                </a:cubicBezTo>
                <a:lnTo>
                  <a:pt x="14236" y="14727"/>
                </a:lnTo>
                <a:cubicBezTo>
                  <a:pt x="13965" y="14727"/>
                  <a:pt x="13745" y="14947"/>
                  <a:pt x="13745" y="15218"/>
                </a:cubicBezTo>
                <a:lnTo>
                  <a:pt x="13745" y="18164"/>
                </a:lnTo>
                <a:cubicBezTo>
                  <a:pt x="13745" y="18435"/>
                  <a:pt x="13965" y="18655"/>
                  <a:pt x="14236" y="18655"/>
                </a:cubicBezTo>
                <a:moveTo>
                  <a:pt x="9818" y="5891"/>
                </a:moveTo>
                <a:lnTo>
                  <a:pt x="11782" y="5891"/>
                </a:lnTo>
                <a:lnTo>
                  <a:pt x="11782" y="7855"/>
                </a:lnTo>
                <a:lnTo>
                  <a:pt x="9818" y="7855"/>
                </a:lnTo>
                <a:cubicBezTo>
                  <a:pt x="9818" y="7855"/>
                  <a:pt x="9818" y="5891"/>
                  <a:pt x="9818" y="5891"/>
                </a:cubicBezTo>
                <a:close/>
                <a:moveTo>
                  <a:pt x="9327" y="8836"/>
                </a:moveTo>
                <a:lnTo>
                  <a:pt x="12273" y="8836"/>
                </a:lnTo>
                <a:cubicBezTo>
                  <a:pt x="12544" y="8836"/>
                  <a:pt x="12764" y="8617"/>
                  <a:pt x="12764" y="8345"/>
                </a:cubicBezTo>
                <a:lnTo>
                  <a:pt x="12764" y="5400"/>
                </a:lnTo>
                <a:cubicBezTo>
                  <a:pt x="12764" y="5129"/>
                  <a:pt x="12544" y="4909"/>
                  <a:pt x="12273" y="4909"/>
                </a:cubicBezTo>
                <a:lnTo>
                  <a:pt x="9327" y="4909"/>
                </a:lnTo>
                <a:cubicBezTo>
                  <a:pt x="9056" y="4909"/>
                  <a:pt x="8836" y="5129"/>
                  <a:pt x="8836" y="5400"/>
                </a:cubicBezTo>
                <a:lnTo>
                  <a:pt x="8836" y="8345"/>
                </a:lnTo>
                <a:cubicBezTo>
                  <a:pt x="8836" y="8617"/>
                  <a:pt x="9056" y="8836"/>
                  <a:pt x="9327" y="8836"/>
                </a:cubicBezTo>
                <a:moveTo>
                  <a:pt x="4909" y="15709"/>
                </a:moveTo>
                <a:lnTo>
                  <a:pt x="6873" y="15709"/>
                </a:lnTo>
                <a:lnTo>
                  <a:pt x="6873" y="17673"/>
                </a:lnTo>
                <a:lnTo>
                  <a:pt x="4909" y="17673"/>
                </a:lnTo>
                <a:cubicBezTo>
                  <a:pt x="4909" y="17673"/>
                  <a:pt x="4909" y="15709"/>
                  <a:pt x="4909" y="15709"/>
                </a:cubicBezTo>
                <a:close/>
                <a:moveTo>
                  <a:pt x="4418" y="18655"/>
                </a:moveTo>
                <a:lnTo>
                  <a:pt x="7364" y="18655"/>
                </a:lnTo>
                <a:cubicBezTo>
                  <a:pt x="7635" y="18655"/>
                  <a:pt x="7855" y="18435"/>
                  <a:pt x="7855" y="18164"/>
                </a:cubicBezTo>
                <a:lnTo>
                  <a:pt x="7855" y="15218"/>
                </a:lnTo>
                <a:cubicBezTo>
                  <a:pt x="7855" y="14947"/>
                  <a:pt x="7635" y="14727"/>
                  <a:pt x="7364" y="14727"/>
                </a:cubicBezTo>
                <a:lnTo>
                  <a:pt x="4418" y="14727"/>
                </a:lnTo>
                <a:cubicBezTo>
                  <a:pt x="4147" y="14727"/>
                  <a:pt x="3927" y="14947"/>
                  <a:pt x="3927" y="15218"/>
                </a:cubicBez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moveTo>
                  <a:pt x="14727" y="10800"/>
                </a:moveTo>
                <a:lnTo>
                  <a:pt x="16691" y="10800"/>
                </a:lnTo>
                <a:lnTo>
                  <a:pt x="16691" y="12764"/>
                </a:lnTo>
                <a:lnTo>
                  <a:pt x="14727" y="12764"/>
                </a:lnTo>
                <a:cubicBezTo>
                  <a:pt x="14727" y="12764"/>
                  <a:pt x="14727" y="10800"/>
                  <a:pt x="14727" y="10800"/>
                </a:cubicBezTo>
                <a:close/>
                <a:moveTo>
                  <a:pt x="14236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lnTo>
                  <a:pt x="17673" y="10309"/>
                </a:lnTo>
                <a:cubicBezTo>
                  <a:pt x="17673" y="10038"/>
                  <a:pt x="17453" y="9818"/>
                  <a:pt x="17182" y="9818"/>
                </a:cubicBezTo>
                <a:lnTo>
                  <a:pt x="14236" y="9818"/>
                </a:lnTo>
                <a:cubicBezTo>
                  <a:pt x="13965" y="9818"/>
                  <a:pt x="13745" y="10038"/>
                  <a:pt x="13745" y="10309"/>
                </a:cubicBezTo>
                <a:lnTo>
                  <a:pt x="13745" y="13255"/>
                </a:lnTo>
                <a:cubicBezTo>
                  <a:pt x="13745" y="13526"/>
                  <a:pt x="13965" y="13745"/>
                  <a:pt x="14236" y="13745"/>
                </a:cubicBezTo>
                <a:moveTo>
                  <a:pt x="4909" y="10800"/>
                </a:moveTo>
                <a:lnTo>
                  <a:pt x="6873" y="10800"/>
                </a:lnTo>
                <a:lnTo>
                  <a:pt x="6873" y="12764"/>
                </a:lnTo>
                <a:lnTo>
                  <a:pt x="4909" y="12764"/>
                </a:lnTo>
                <a:cubicBezTo>
                  <a:pt x="4909" y="12764"/>
                  <a:pt x="4909" y="10800"/>
                  <a:pt x="4909" y="10800"/>
                </a:cubicBezTo>
                <a:close/>
                <a:moveTo>
                  <a:pt x="4418" y="13745"/>
                </a:moveTo>
                <a:lnTo>
                  <a:pt x="7364" y="13745"/>
                </a:lnTo>
                <a:cubicBezTo>
                  <a:pt x="7635" y="13745"/>
                  <a:pt x="7855" y="13526"/>
                  <a:pt x="7855" y="13255"/>
                </a:cubicBezTo>
                <a:lnTo>
                  <a:pt x="7855" y="10309"/>
                </a:lnTo>
                <a:cubicBezTo>
                  <a:pt x="7855" y="10038"/>
                  <a:pt x="7635" y="9818"/>
                  <a:pt x="7364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lnTo>
                  <a:pt x="3927" y="13255"/>
                </a:lnTo>
                <a:cubicBezTo>
                  <a:pt x="3927" y="13526"/>
                  <a:pt x="4147" y="13745"/>
                  <a:pt x="4418" y="13745"/>
                </a:cubicBezTo>
                <a:moveTo>
                  <a:pt x="4909" y="5891"/>
                </a:moveTo>
                <a:lnTo>
                  <a:pt x="6873" y="5891"/>
                </a:lnTo>
                <a:lnTo>
                  <a:pt x="6873" y="7855"/>
                </a:lnTo>
                <a:lnTo>
                  <a:pt x="4909" y="7855"/>
                </a:lnTo>
                <a:cubicBezTo>
                  <a:pt x="4909" y="7855"/>
                  <a:pt x="4909" y="5891"/>
                  <a:pt x="4909" y="5891"/>
                </a:cubicBezTo>
                <a:close/>
                <a:moveTo>
                  <a:pt x="4418" y="8836"/>
                </a:moveTo>
                <a:lnTo>
                  <a:pt x="7364" y="8836"/>
                </a:lnTo>
                <a:cubicBezTo>
                  <a:pt x="7635" y="8836"/>
                  <a:pt x="7855" y="8617"/>
                  <a:pt x="7855" y="8345"/>
                </a:cubicBezTo>
                <a:lnTo>
                  <a:pt x="7855" y="5400"/>
                </a:lnTo>
                <a:cubicBezTo>
                  <a:pt x="7855" y="5129"/>
                  <a:pt x="7635" y="4909"/>
                  <a:pt x="7364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lnTo>
                  <a:pt x="3927" y="8345"/>
                </a:lnTo>
                <a:cubicBezTo>
                  <a:pt x="3927" y="8617"/>
                  <a:pt x="4147" y="8836"/>
                  <a:pt x="4418" y="8836"/>
                </a:cubicBezTo>
                <a:moveTo>
                  <a:pt x="14727" y="5891"/>
                </a:moveTo>
                <a:lnTo>
                  <a:pt x="16691" y="5891"/>
                </a:lnTo>
                <a:lnTo>
                  <a:pt x="16691" y="7855"/>
                </a:lnTo>
                <a:lnTo>
                  <a:pt x="14727" y="7855"/>
                </a:lnTo>
                <a:cubicBezTo>
                  <a:pt x="14727" y="7855"/>
                  <a:pt x="14727" y="5891"/>
                  <a:pt x="14727" y="5891"/>
                </a:cubicBezTo>
                <a:close/>
                <a:moveTo>
                  <a:pt x="14236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lnTo>
                  <a:pt x="17673" y="5400"/>
                </a:lnTo>
                <a:cubicBezTo>
                  <a:pt x="17673" y="5129"/>
                  <a:pt x="17453" y="4909"/>
                  <a:pt x="17182" y="4909"/>
                </a:cubicBezTo>
                <a:lnTo>
                  <a:pt x="14236" y="4909"/>
                </a:lnTo>
                <a:cubicBezTo>
                  <a:pt x="13965" y="4909"/>
                  <a:pt x="13745" y="5129"/>
                  <a:pt x="13745" y="5400"/>
                </a:cubicBezTo>
                <a:lnTo>
                  <a:pt x="13745" y="8345"/>
                </a:lnTo>
                <a:cubicBezTo>
                  <a:pt x="13745" y="8617"/>
                  <a:pt x="13965" y="8836"/>
                  <a:pt x="14236" y="8836"/>
                </a:cubicBezTo>
                <a:moveTo>
                  <a:pt x="19636" y="1964"/>
                </a:moveTo>
                <a:lnTo>
                  <a:pt x="1964" y="1964"/>
                </a:lnTo>
                <a:lnTo>
                  <a:pt x="1964" y="982"/>
                </a:lnTo>
                <a:lnTo>
                  <a:pt x="19636" y="982"/>
                </a:lnTo>
                <a:cubicBezTo>
                  <a:pt x="19636" y="982"/>
                  <a:pt x="19636" y="1964"/>
                  <a:pt x="19636" y="1964"/>
                </a:cubicBezTo>
                <a:close/>
                <a:moveTo>
                  <a:pt x="19636" y="20618"/>
                </a:moveTo>
                <a:lnTo>
                  <a:pt x="12764" y="20618"/>
                </a:lnTo>
                <a:lnTo>
                  <a:pt x="12764" y="15218"/>
                </a:lnTo>
                <a:cubicBezTo>
                  <a:pt x="12764" y="14947"/>
                  <a:pt x="12544" y="14727"/>
                  <a:pt x="12273" y="14727"/>
                </a:cubicBezTo>
                <a:lnTo>
                  <a:pt x="9327" y="14727"/>
                </a:lnTo>
                <a:cubicBezTo>
                  <a:pt x="9056" y="14727"/>
                  <a:pt x="8836" y="14947"/>
                  <a:pt x="8836" y="15218"/>
                </a:cubicBezTo>
                <a:lnTo>
                  <a:pt x="8836" y="20618"/>
                </a:lnTo>
                <a:lnTo>
                  <a:pt x="1964" y="20618"/>
                </a:lnTo>
                <a:lnTo>
                  <a:pt x="1964" y="2945"/>
                </a:lnTo>
                <a:lnTo>
                  <a:pt x="19636" y="2945"/>
                </a:lnTo>
                <a:cubicBezTo>
                  <a:pt x="19636" y="2945"/>
                  <a:pt x="19636" y="20618"/>
                  <a:pt x="19636" y="20618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5709"/>
                </a:lnTo>
                <a:lnTo>
                  <a:pt x="11782" y="15709"/>
                </a:lnTo>
                <a:cubicBezTo>
                  <a:pt x="11782" y="15709"/>
                  <a:pt x="11782" y="20618"/>
                  <a:pt x="11782" y="20618"/>
                </a:cubicBezTo>
                <a:close/>
                <a:moveTo>
                  <a:pt x="21109" y="1964"/>
                </a:moveTo>
                <a:lnTo>
                  <a:pt x="20618" y="1964"/>
                </a:lnTo>
                <a:lnTo>
                  <a:pt x="20618" y="491"/>
                </a:lnTo>
                <a:cubicBezTo>
                  <a:pt x="20618" y="220"/>
                  <a:pt x="20399" y="0"/>
                  <a:pt x="20127" y="0"/>
                </a:cubicBezTo>
                <a:lnTo>
                  <a:pt x="1473" y="0"/>
                </a:lnTo>
                <a:cubicBezTo>
                  <a:pt x="1201" y="0"/>
                  <a:pt x="982" y="220"/>
                  <a:pt x="982" y="491"/>
                </a:cubicBezTo>
                <a:lnTo>
                  <a:pt x="982" y="1964"/>
                </a:lnTo>
                <a:lnTo>
                  <a:pt x="491" y="1964"/>
                </a:lnTo>
                <a:cubicBezTo>
                  <a:pt x="220" y="1964"/>
                  <a:pt x="0" y="2184"/>
                  <a:pt x="0" y="2455"/>
                </a:cubicBezTo>
                <a:cubicBezTo>
                  <a:pt x="0" y="2726"/>
                  <a:pt x="220" y="2945"/>
                  <a:pt x="491" y="2945"/>
                </a:cubicBezTo>
                <a:lnTo>
                  <a:pt x="982" y="2945"/>
                </a:lnTo>
                <a:lnTo>
                  <a:pt x="982" y="21109"/>
                </a:lnTo>
                <a:cubicBezTo>
                  <a:pt x="982" y="21381"/>
                  <a:pt x="1201" y="21600"/>
                  <a:pt x="1473" y="21600"/>
                </a:cubicBezTo>
                <a:lnTo>
                  <a:pt x="20127" y="21600"/>
                </a:lnTo>
                <a:cubicBezTo>
                  <a:pt x="20399" y="21600"/>
                  <a:pt x="20618" y="21381"/>
                  <a:pt x="20618" y="21109"/>
                </a:cubicBezTo>
                <a:lnTo>
                  <a:pt x="20618" y="2945"/>
                </a:lnTo>
                <a:lnTo>
                  <a:pt x="21109" y="2945"/>
                </a:lnTo>
                <a:cubicBezTo>
                  <a:pt x="21380" y="2945"/>
                  <a:pt x="21600" y="2726"/>
                  <a:pt x="21600" y="2455"/>
                </a:cubicBezTo>
                <a:cubicBezTo>
                  <a:pt x="21600" y="2184"/>
                  <a:pt x="21380" y="1964"/>
                  <a:pt x="21109" y="19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5" name="Shape 2565">
            <a:extLst>
              <a:ext uri="{FF2B5EF4-FFF2-40B4-BE49-F238E27FC236}">
                <a16:creationId xmlns:a16="http://schemas.microsoft.com/office/drawing/2014/main" id="{8F86F03D-1959-7A49-9D1E-F941CD53B9B0}"/>
              </a:ext>
            </a:extLst>
          </p:cNvPr>
          <p:cNvSpPr/>
          <p:nvPr userDrawn="1"/>
        </p:nvSpPr>
        <p:spPr>
          <a:xfrm>
            <a:off x="510109" y="4758013"/>
            <a:ext cx="295014" cy="241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8400"/>
                </a:moveTo>
                <a:lnTo>
                  <a:pt x="13745" y="8400"/>
                </a:lnTo>
                <a:lnTo>
                  <a:pt x="13745" y="9600"/>
                </a:lnTo>
                <a:lnTo>
                  <a:pt x="7855" y="9600"/>
                </a:lnTo>
                <a:cubicBezTo>
                  <a:pt x="7855" y="9600"/>
                  <a:pt x="7855" y="8400"/>
                  <a:pt x="7855" y="8400"/>
                </a:cubicBezTo>
                <a:close/>
                <a:moveTo>
                  <a:pt x="7855" y="10800"/>
                </a:moveTo>
                <a:lnTo>
                  <a:pt x="13745" y="10800"/>
                </a:lnTo>
                <a:cubicBezTo>
                  <a:pt x="14287" y="10800"/>
                  <a:pt x="14727" y="10262"/>
                  <a:pt x="14727" y="9600"/>
                </a:cubicBezTo>
                <a:lnTo>
                  <a:pt x="14727" y="8400"/>
                </a:lnTo>
                <a:cubicBezTo>
                  <a:pt x="14727" y="7737"/>
                  <a:pt x="14287" y="7200"/>
                  <a:pt x="13745" y="7200"/>
                </a:cubicBezTo>
                <a:lnTo>
                  <a:pt x="7855" y="7200"/>
                </a:lnTo>
                <a:cubicBezTo>
                  <a:pt x="7313" y="7200"/>
                  <a:pt x="6873" y="7737"/>
                  <a:pt x="6873" y="8400"/>
                </a:cubicBezTo>
                <a:lnTo>
                  <a:pt x="6873" y="9600"/>
                </a:lnTo>
                <a:cubicBezTo>
                  <a:pt x="6873" y="10262"/>
                  <a:pt x="7313" y="10800"/>
                  <a:pt x="7855" y="10800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6" name="Shape 2566">
            <a:extLst>
              <a:ext uri="{FF2B5EF4-FFF2-40B4-BE49-F238E27FC236}">
                <a16:creationId xmlns:a16="http://schemas.microsoft.com/office/drawing/2014/main" id="{5D5B5C38-AD9D-C147-9345-C99C7D94439A}"/>
              </a:ext>
            </a:extLst>
          </p:cNvPr>
          <p:cNvSpPr/>
          <p:nvPr userDrawn="1"/>
        </p:nvSpPr>
        <p:spPr>
          <a:xfrm>
            <a:off x="1576631" y="4758016"/>
            <a:ext cx="295014" cy="2413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2000"/>
                </a:moveTo>
                <a:cubicBezTo>
                  <a:pt x="6653" y="12000"/>
                  <a:pt x="6873" y="12268"/>
                  <a:pt x="6873" y="12599"/>
                </a:cubicBezTo>
                <a:cubicBezTo>
                  <a:pt x="6873" y="12931"/>
                  <a:pt x="6653" y="13199"/>
                  <a:pt x="6382" y="13199"/>
                </a:cubicBezTo>
                <a:cubicBezTo>
                  <a:pt x="6111" y="13199"/>
                  <a:pt x="5891" y="12931"/>
                  <a:pt x="5891" y="12599"/>
                </a:cubicBezTo>
                <a:cubicBezTo>
                  <a:pt x="5891" y="12268"/>
                  <a:pt x="6111" y="12000"/>
                  <a:pt x="6382" y="12000"/>
                </a:cubicBezTo>
                <a:moveTo>
                  <a:pt x="6382" y="14399"/>
                </a:moveTo>
                <a:cubicBezTo>
                  <a:pt x="7195" y="14399"/>
                  <a:pt x="7855" y="13594"/>
                  <a:pt x="7855" y="12599"/>
                </a:cubicBezTo>
                <a:cubicBezTo>
                  <a:pt x="7855" y="11606"/>
                  <a:pt x="7195" y="10800"/>
                  <a:pt x="6382" y="10800"/>
                </a:cubicBezTo>
                <a:cubicBezTo>
                  <a:pt x="5568" y="10800"/>
                  <a:pt x="4909" y="11606"/>
                  <a:pt x="4909" y="12599"/>
                </a:cubicBezTo>
                <a:cubicBezTo>
                  <a:pt x="4909" y="13594"/>
                  <a:pt x="5568" y="14399"/>
                  <a:pt x="6382" y="14399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10800" y="12000"/>
                </a:moveTo>
                <a:cubicBezTo>
                  <a:pt x="11071" y="12000"/>
                  <a:pt x="11291" y="12268"/>
                  <a:pt x="11291" y="12599"/>
                </a:cubicBezTo>
                <a:cubicBezTo>
                  <a:pt x="11291" y="12931"/>
                  <a:pt x="11071" y="13199"/>
                  <a:pt x="10800" y="13199"/>
                </a:cubicBezTo>
                <a:cubicBezTo>
                  <a:pt x="10529" y="13199"/>
                  <a:pt x="10309" y="12931"/>
                  <a:pt x="10309" y="12599"/>
                </a:cubicBezTo>
                <a:cubicBezTo>
                  <a:pt x="10309" y="12268"/>
                  <a:pt x="10529" y="12000"/>
                  <a:pt x="10800" y="12000"/>
                </a:cubicBezTo>
                <a:moveTo>
                  <a:pt x="10800" y="14399"/>
                </a:moveTo>
                <a:cubicBezTo>
                  <a:pt x="11614" y="14399"/>
                  <a:pt x="12273" y="13594"/>
                  <a:pt x="12273" y="12599"/>
                </a:cubicBezTo>
                <a:cubicBezTo>
                  <a:pt x="12273" y="11606"/>
                  <a:pt x="11614" y="10800"/>
                  <a:pt x="10800" y="10800"/>
                </a:cubicBezTo>
                <a:cubicBezTo>
                  <a:pt x="9986" y="10800"/>
                  <a:pt x="9327" y="11606"/>
                  <a:pt x="9327" y="12599"/>
                </a:cubicBezTo>
                <a:cubicBezTo>
                  <a:pt x="9327" y="13594"/>
                  <a:pt x="9986" y="14399"/>
                  <a:pt x="10800" y="14399"/>
                </a:cubicBezTo>
                <a:moveTo>
                  <a:pt x="15218" y="12000"/>
                </a:moveTo>
                <a:cubicBezTo>
                  <a:pt x="15489" y="12000"/>
                  <a:pt x="15709" y="12268"/>
                  <a:pt x="15709" y="12599"/>
                </a:cubicBezTo>
                <a:cubicBezTo>
                  <a:pt x="15709" y="12931"/>
                  <a:pt x="15489" y="13199"/>
                  <a:pt x="15218" y="13199"/>
                </a:cubicBezTo>
                <a:cubicBezTo>
                  <a:pt x="14947" y="13199"/>
                  <a:pt x="14727" y="12931"/>
                  <a:pt x="14727" y="12599"/>
                </a:cubicBezTo>
                <a:cubicBezTo>
                  <a:pt x="14727" y="12268"/>
                  <a:pt x="14947" y="12000"/>
                  <a:pt x="15218" y="12000"/>
                </a:cubicBezTo>
                <a:moveTo>
                  <a:pt x="15218" y="14399"/>
                </a:moveTo>
                <a:cubicBezTo>
                  <a:pt x="16032" y="14399"/>
                  <a:pt x="16691" y="13594"/>
                  <a:pt x="16691" y="12599"/>
                </a:cubicBezTo>
                <a:cubicBezTo>
                  <a:pt x="16691" y="11606"/>
                  <a:pt x="16032" y="10800"/>
                  <a:pt x="15218" y="10800"/>
                </a:cubicBezTo>
                <a:cubicBezTo>
                  <a:pt x="14405" y="10800"/>
                  <a:pt x="13745" y="11606"/>
                  <a:pt x="13745" y="12599"/>
                </a:cubicBezTo>
                <a:cubicBezTo>
                  <a:pt x="13745" y="13594"/>
                  <a:pt x="14405" y="14399"/>
                  <a:pt x="15218" y="1439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7" name="Shape 2567">
            <a:extLst>
              <a:ext uri="{FF2B5EF4-FFF2-40B4-BE49-F238E27FC236}">
                <a16:creationId xmlns:a16="http://schemas.microsoft.com/office/drawing/2014/main" id="{BCE0E544-D4BC-824D-8ABC-4F59FED511C3}"/>
              </a:ext>
            </a:extLst>
          </p:cNvPr>
          <p:cNvSpPr/>
          <p:nvPr userDrawn="1"/>
        </p:nvSpPr>
        <p:spPr>
          <a:xfrm>
            <a:off x="2643153" y="4755163"/>
            <a:ext cx="295014" cy="29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11782"/>
                </a:moveTo>
                <a:cubicBezTo>
                  <a:pt x="7584" y="11782"/>
                  <a:pt x="7364" y="12001"/>
                  <a:pt x="7364" y="12272"/>
                </a:cubicBezTo>
                <a:cubicBezTo>
                  <a:pt x="7364" y="12408"/>
                  <a:pt x="7419" y="12531"/>
                  <a:pt x="7507" y="12619"/>
                </a:cubicBezTo>
                <a:lnTo>
                  <a:pt x="10453" y="15565"/>
                </a:lnTo>
                <a:cubicBezTo>
                  <a:pt x="10542" y="15654"/>
                  <a:pt x="10665" y="15709"/>
                  <a:pt x="10800" y="15709"/>
                </a:cubicBezTo>
                <a:cubicBezTo>
                  <a:pt x="10935" y="15709"/>
                  <a:pt x="11058" y="15654"/>
                  <a:pt x="11147" y="15565"/>
                </a:cubicBezTo>
                <a:lnTo>
                  <a:pt x="14093" y="12619"/>
                </a:lnTo>
                <a:cubicBezTo>
                  <a:pt x="14181" y="12531"/>
                  <a:pt x="14236" y="12408"/>
                  <a:pt x="14236" y="12272"/>
                </a:cubicBezTo>
                <a:cubicBezTo>
                  <a:pt x="14236" y="12001"/>
                  <a:pt x="14016" y="11782"/>
                  <a:pt x="13745" y="11782"/>
                </a:cubicBezTo>
                <a:cubicBezTo>
                  <a:pt x="13610" y="11782"/>
                  <a:pt x="13487" y="11837"/>
                  <a:pt x="13398" y="11925"/>
                </a:cubicBezTo>
                <a:lnTo>
                  <a:pt x="11291" y="14033"/>
                </a:lnTo>
                <a:lnTo>
                  <a:pt x="11291" y="492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4033"/>
                </a:lnTo>
                <a:lnTo>
                  <a:pt x="8202" y="11925"/>
                </a:lnTo>
                <a:cubicBezTo>
                  <a:pt x="8113" y="11837"/>
                  <a:pt x="7990" y="11782"/>
                  <a:pt x="7855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8" name="Shape 2568">
            <a:extLst>
              <a:ext uri="{FF2B5EF4-FFF2-40B4-BE49-F238E27FC236}">
                <a16:creationId xmlns:a16="http://schemas.microsoft.com/office/drawing/2014/main" id="{A1A89C72-203B-204C-8E02-3DA8A8F05084}"/>
              </a:ext>
            </a:extLst>
          </p:cNvPr>
          <p:cNvSpPr/>
          <p:nvPr userDrawn="1"/>
        </p:nvSpPr>
        <p:spPr>
          <a:xfrm>
            <a:off x="3709675" y="4755163"/>
            <a:ext cx="295014" cy="29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3927"/>
                </a:moveTo>
                <a:cubicBezTo>
                  <a:pt x="7990" y="3927"/>
                  <a:pt x="8113" y="3872"/>
                  <a:pt x="8202" y="3784"/>
                </a:cubicBezTo>
                <a:lnTo>
                  <a:pt x="10309" y="1676"/>
                </a:lnTo>
                <a:lnTo>
                  <a:pt x="10309" y="15218"/>
                </a:lnTo>
                <a:lnTo>
                  <a:pt x="10309" y="15218"/>
                </a:lnTo>
                <a:cubicBezTo>
                  <a:pt x="10309" y="15489"/>
                  <a:pt x="10529" y="15709"/>
                  <a:pt x="10800" y="15709"/>
                </a:cubicBezTo>
                <a:cubicBezTo>
                  <a:pt x="11071" y="15709"/>
                  <a:pt x="11291" y="15489"/>
                  <a:pt x="11291" y="15218"/>
                </a:cubicBezTo>
                <a:lnTo>
                  <a:pt x="11291" y="1676"/>
                </a:lnTo>
                <a:lnTo>
                  <a:pt x="13398" y="3784"/>
                </a:lnTo>
                <a:cubicBezTo>
                  <a:pt x="13487" y="3872"/>
                  <a:pt x="13610" y="3927"/>
                  <a:pt x="13745" y="3927"/>
                </a:cubicBezTo>
                <a:cubicBezTo>
                  <a:pt x="14016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7507" y="3089"/>
                </a:lnTo>
                <a:cubicBezTo>
                  <a:pt x="7419" y="3178"/>
                  <a:pt x="7364" y="3301"/>
                  <a:pt x="7364" y="3436"/>
                </a:cubicBezTo>
                <a:cubicBezTo>
                  <a:pt x="7364" y="3708"/>
                  <a:pt x="7584" y="3927"/>
                  <a:pt x="7855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9" name="Shape 2569">
            <a:extLst>
              <a:ext uri="{FF2B5EF4-FFF2-40B4-BE49-F238E27FC236}">
                <a16:creationId xmlns:a16="http://schemas.microsoft.com/office/drawing/2014/main" id="{B094B227-AE90-BE4E-9D3B-0D88D6CAD563}"/>
              </a:ext>
            </a:extLst>
          </p:cNvPr>
          <p:cNvSpPr/>
          <p:nvPr userDrawn="1"/>
        </p:nvSpPr>
        <p:spPr>
          <a:xfrm>
            <a:off x="4776197" y="4755159"/>
            <a:ext cx="295014" cy="295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18655" y="20618"/>
                </a:moveTo>
                <a:lnTo>
                  <a:pt x="2945" y="20618"/>
                </a:lnTo>
                <a:lnTo>
                  <a:pt x="2945" y="9818"/>
                </a:lnTo>
                <a:lnTo>
                  <a:pt x="18655" y="9818"/>
                </a:lnTo>
                <a:cubicBezTo>
                  <a:pt x="18655" y="9818"/>
                  <a:pt x="18655" y="20618"/>
                  <a:pt x="18655" y="20618"/>
                </a:cubicBezTo>
                <a:close/>
                <a:moveTo>
                  <a:pt x="3927" y="982"/>
                </a:moveTo>
                <a:lnTo>
                  <a:pt x="11782" y="982"/>
                </a:lnTo>
                <a:lnTo>
                  <a:pt x="11782" y="3436"/>
                </a:lnTo>
                <a:cubicBezTo>
                  <a:pt x="11782" y="3708"/>
                  <a:pt x="12002" y="3927"/>
                  <a:pt x="12273" y="3927"/>
                </a:cubicBezTo>
                <a:lnTo>
                  <a:pt x="14727" y="3927"/>
                </a:lnTo>
                <a:lnTo>
                  <a:pt x="14727" y="5891"/>
                </a:lnTo>
                <a:lnTo>
                  <a:pt x="3927" y="5891"/>
                </a:lnTo>
                <a:cubicBezTo>
                  <a:pt x="3927" y="5891"/>
                  <a:pt x="3927" y="982"/>
                  <a:pt x="3927" y="982"/>
                </a:cubicBezTo>
                <a:close/>
                <a:moveTo>
                  <a:pt x="12764" y="1473"/>
                </a:moveTo>
                <a:lnTo>
                  <a:pt x="14236" y="2945"/>
                </a:lnTo>
                <a:lnTo>
                  <a:pt x="12764" y="2945"/>
                </a:lnTo>
                <a:cubicBezTo>
                  <a:pt x="12764" y="2945"/>
                  <a:pt x="12764" y="1473"/>
                  <a:pt x="12764" y="1473"/>
                </a:cubicBezTo>
                <a:close/>
                <a:moveTo>
                  <a:pt x="17673" y="1964"/>
                </a:moveTo>
                <a:lnTo>
                  <a:pt x="17673" y="5891"/>
                </a:lnTo>
                <a:lnTo>
                  <a:pt x="15709" y="5891"/>
                </a:lnTo>
                <a:lnTo>
                  <a:pt x="15709" y="2945"/>
                </a:lnTo>
                <a:lnTo>
                  <a:pt x="14727" y="1964"/>
                </a:lnTo>
                <a:cubicBezTo>
                  <a:pt x="14727" y="1964"/>
                  <a:pt x="17673" y="1964"/>
                  <a:pt x="17673" y="1964"/>
                </a:cubicBezTo>
                <a:close/>
                <a:moveTo>
                  <a:pt x="20618" y="5891"/>
                </a:moveTo>
                <a:lnTo>
                  <a:pt x="18655" y="5891"/>
                </a:lnTo>
                <a:lnTo>
                  <a:pt x="18655" y="1964"/>
                </a:lnTo>
                <a:cubicBezTo>
                  <a:pt x="18655" y="1422"/>
                  <a:pt x="18215" y="982"/>
                  <a:pt x="17673" y="982"/>
                </a:cubicBezTo>
                <a:lnTo>
                  <a:pt x="13745" y="982"/>
                </a:lnTo>
                <a:lnTo>
                  <a:pt x="12764" y="0"/>
                </a:lnTo>
                <a:lnTo>
                  <a:pt x="3927" y="0"/>
                </a:lnTo>
                <a:cubicBezTo>
                  <a:pt x="3385" y="0"/>
                  <a:pt x="2945" y="440"/>
                  <a:pt x="2945" y="982"/>
                </a:cubicBezTo>
                <a:lnTo>
                  <a:pt x="2945" y="5891"/>
                </a:ln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9"/>
                  <a:pt x="440" y="9818"/>
                  <a:pt x="982" y="9818"/>
                </a:cubicBezTo>
                <a:lnTo>
                  <a:pt x="1964" y="9818"/>
                </a:lnTo>
                <a:lnTo>
                  <a:pt x="1964" y="20618"/>
                </a:lnTo>
                <a:cubicBezTo>
                  <a:pt x="1964" y="21160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60"/>
                  <a:pt x="19636" y="20618"/>
                </a:cubicBezTo>
                <a:lnTo>
                  <a:pt x="19636" y="9818"/>
                </a:lnTo>
                <a:lnTo>
                  <a:pt x="20618" y="9818"/>
                </a:lnTo>
                <a:cubicBezTo>
                  <a:pt x="21160" y="9818"/>
                  <a:pt x="21600" y="9379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7855" y="12763"/>
                </a:moveTo>
                <a:lnTo>
                  <a:pt x="13745" y="12763"/>
                </a:lnTo>
                <a:lnTo>
                  <a:pt x="13745" y="13745"/>
                </a:lnTo>
                <a:lnTo>
                  <a:pt x="7855" y="13745"/>
                </a:lnTo>
                <a:cubicBezTo>
                  <a:pt x="7855" y="13745"/>
                  <a:pt x="7855" y="12763"/>
                  <a:pt x="7855" y="12763"/>
                </a:cubicBezTo>
                <a:close/>
                <a:moveTo>
                  <a:pt x="7855" y="14727"/>
                </a:moveTo>
                <a:lnTo>
                  <a:pt x="13745" y="14727"/>
                </a:lnTo>
                <a:cubicBezTo>
                  <a:pt x="14287" y="14727"/>
                  <a:pt x="14727" y="14287"/>
                  <a:pt x="14727" y="13745"/>
                </a:cubicBezTo>
                <a:lnTo>
                  <a:pt x="14727" y="12763"/>
                </a:lnTo>
                <a:cubicBezTo>
                  <a:pt x="14727" y="12221"/>
                  <a:pt x="14287" y="11782"/>
                  <a:pt x="13745" y="11782"/>
                </a:cubicBezTo>
                <a:lnTo>
                  <a:pt x="7855" y="11782"/>
                </a:lnTo>
                <a:cubicBezTo>
                  <a:pt x="7313" y="11782"/>
                  <a:pt x="6873" y="12221"/>
                  <a:pt x="6873" y="12763"/>
                </a:cubicBezTo>
                <a:lnTo>
                  <a:pt x="6873" y="13745"/>
                </a:lnTo>
                <a:cubicBezTo>
                  <a:pt x="6873" y="14287"/>
                  <a:pt x="7313" y="14727"/>
                  <a:pt x="7855" y="147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0" name="Shape 2570">
            <a:extLst>
              <a:ext uri="{FF2B5EF4-FFF2-40B4-BE49-F238E27FC236}">
                <a16:creationId xmlns:a16="http://schemas.microsoft.com/office/drawing/2014/main" id="{B44FFC50-58BE-514B-91E3-0A6346B5E3EC}"/>
              </a:ext>
            </a:extLst>
          </p:cNvPr>
          <p:cNvSpPr/>
          <p:nvPr userDrawn="1"/>
        </p:nvSpPr>
        <p:spPr>
          <a:xfrm>
            <a:off x="5842720" y="4761860"/>
            <a:ext cx="295014" cy="288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1" name="Shape 2571">
            <a:extLst>
              <a:ext uri="{FF2B5EF4-FFF2-40B4-BE49-F238E27FC236}">
                <a16:creationId xmlns:a16="http://schemas.microsoft.com/office/drawing/2014/main" id="{0AA157C7-D03B-1043-945C-105F1E584598}"/>
              </a:ext>
            </a:extLst>
          </p:cNvPr>
          <p:cNvSpPr/>
          <p:nvPr userDrawn="1"/>
        </p:nvSpPr>
        <p:spPr>
          <a:xfrm>
            <a:off x="6909242" y="475515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2" name="Shape 2572">
            <a:extLst>
              <a:ext uri="{FF2B5EF4-FFF2-40B4-BE49-F238E27FC236}">
                <a16:creationId xmlns:a16="http://schemas.microsoft.com/office/drawing/2014/main" id="{37E947C5-8866-4348-96B6-81AE0FDC5876}"/>
              </a:ext>
            </a:extLst>
          </p:cNvPr>
          <p:cNvSpPr/>
          <p:nvPr userDrawn="1"/>
        </p:nvSpPr>
        <p:spPr>
          <a:xfrm>
            <a:off x="7975764" y="475515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9818" y="8836"/>
                </a:lnTo>
                <a:lnTo>
                  <a:pt x="9818" y="4909"/>
                </a:lnTo>
                <a:cubicBezTo>
                  <a:pt x="9818" y="4638"/>
                  <a:pt x="9599" y="4418"/>
                  <a:pt x="9327" y="4418"/>
                </a:cubicBezTo>
                <a:cubicBezTo>
                  <a:pt x="9056" y="4418"/>
                  <a:pt x="8836" y="4638"/>
                  <a:pt x="8836" y="4909"/>
                </a:cubicBezTo>
                <a:lnTo>
                  <a:pt x="8836" y="8836"/>
                </a:ln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8836" y="9818"/>
                </a:lnTo>
                <a:lnTo>
                  <a:pt x="8836" y="13745"/>
                </a:lnTo>
                <a:cubicBezTo>
                  <a:pt x="8836" y="14017"/>
                  <a:pt x="9056" y="14236"/>
                  <a:pt x="9327" y="14236"/>
                </a:cubicBezTo>
                <a:cubicBezTo>
                  <a:pt x="9599" y="14236"/>
                  <a:pt x="9818" y="14017"/>
                  <a:pt x="9818" y="13745"/>
                </a:cubicBezTo>
                <a:lnTo>
                  <a:pt x="9818" y="9818"/>
                </a:ln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3" name="Shape 2573">
            <a:extLst>
              <a:ext uri="{FF2B5EF4-FFF2-40B4-BE49-F238E27FC236}">
                <a16:creationId xmlns:a16="http://schemas.microsoft.com/office/drawing/2014/main" id="{417DC15C-155D-5D4C-9B86-7527F3D6C225}"/>
              </a:ext>
            </a:extLst>
          </p:cNvPr>
          <p:cNvSpPr/>
          <p:nvPr userDrawn="1"/>
        </p:nvSpPr>
        <p:spPr>
          <a:xfrm>
            <a:off x="9042286" y="475515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4" name="Shape 2574">
            <a:extLst>
              <a:ext uri="{FF2B5EF4-FFF2-40B4-BE49-F238E27FC236}">
                <a16:creationId xmlns:a16="http://schemas.microsoft.com/office/drawing/2014/main" id="{98AA1902-E34E-044D-8A29-D4460E459BAB}"/>
              </a:ext>
            </a:extLst>
          </p:cNvPr>
          <p:cNvSpPr/>
          <p:nvPr userDrawn="1"/>
        </p:nvSpPr>
        <p:spPr>
          <a:xfrm>
            <a:off x="10110234" y="4755155"/>
            <a:ext cx="268195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32" y="4909"/>
                  <a:pt x="1080" y="4030"/>
                  <a:pt x="1080" y="2945"/>
                </a:cubicBezTo>
                <a:cubicBezTo>
                  <a:pt x="1080" y="1861"/>
                  <a:pt x="5432" y="982"/>
                  <a:pt x="10800" y="982"/>
                </a:cubicBezTo>
                <a:cubicBezTo>
                  <a:pt x="16168" y="982"/>
                  <a:pt x="20520" y="1861"/>
                  <a:pt x="20520" y="2945"/>
                </a:cubicBezTo>
                <a:cubicBezTo>
                  <a:pt x="20520" y="4030"/>
                  <a:pt x="16168" y="4909"/>
                  <a:pt x="10800" y="4909"/>
                </a:cubicBezTo>
                <a:moveTo>
                  <a:pt x="16305" y="8659"/>
                </a:moveTo>
                <a:cubicBezTo>
                  <a:pt x="14130" y="10260"/>
                  <a:pt x="11880" y="11916"/>
                  <a:pt x="11880" y="14727"/>
                </a:cubicBezTo>
                <a:cubicBezTo>
                  <a:pt x="11880" y="17561"/>
                  <a:pt x="11880" y="19270"/>
                  <a:pt x="11642" y="20135"/>
                </a:cubicBezTo>
                <a:cubicBezTo>
                  <a:pt x="11522" y="20573"/>
                  <a:pt x="11509" y="20618"/>
                  <a:pt x="10800" y="20618"/>
                </a:cubicBezTo>
                <a:cubicBezTo>
                  <a:pt x="10091" y="20618"/>
                  <a:pt x="10078" y="20573"/>
                  <a:pt x="9957" y="20135"/>
                </a:cubicBezTo>
                <a:cubicBezTo>
                  <a:pt x="9818" y="19627"/>
                  <a:pt x="9761" y="18820"/>
                  <a:pt x="9738" y="17673"/>
                </a:cubicBezTo>
                <a:lnTo>
                  <a:pt x="10260" y="17673"/>
                </a:lnTo>
                <a:cubicBezTo>
                  <a:pt x="10558" y="17673"/>
                  <a:pt x="10800" y="17453"/>
                  <a:pt x="10800" y="17182"/>
                </a:cubicBezTo>
                <a:cubicBezTo>
                  <a:pt x="10800" y="16911"/>
                  <a:pt x="10558" y="16691"/>
                  <a:pt x="10260" y="16691"/>
                </a:cubicBezTo>
                <a:lnTo>
                  <a:pt x="9724" y="16691"/>
                </a:lnTo>
                <a:cubicBezTo>
                  <a:pt x="9722" y="16381"/>
                  <a:pt x="9721" y="16059"/>
                  <a:pt x="9721" y="15709"/>
                </a:cubicBezTo>
                <a:lnTo>
                  <a:pt x="10260" y="15709"/>
                </a:lnTo>
                <a:cubicBezTo>
                  <a:pt x="10558" y="15709"/>
                  <a:pt x="10800" y="15489"/>
                  <a:pt x="10800" y="15218"/>
                </a:cubicBezTo>
                <a:cubicBezTo>
                  <a:pt x="10800" y="14947"/>
                  <a:pt x="10558" y="14727"/>
                  <a:pt x="10260" y="14727"/>
                </a:cubicBezTo>
                <a:lnTo>
                  <a:pt x="9720" y="14727"/>
                </a:lnTo>
                <a:cubicBezTo>
                  <a:pt x="9720" y="11916"/>
                  <a:pt x="7470" y="10260"/>
                  <a:pt x="5295" y="8659"/>
                </a:cubicBezTo>
                <a:cubicBezTo>
                  <a:pt x="3543" y="7370"/>
                  <a:pt x="1872" y="6139"/>
                  <a:pt x="1294" y="4344"/>
                </a:cubicBezTo>
                <a:cubicBezTo>
                  <a:pt x="3119" y="5266"/>
                  <a:pt x="6691" y="5891"/>
                  <a:pt x="10800" y="5891"/>
                </a:cubicBezTo>
                <a:cubicBezTo>
                  <a:pt x="14905" y="5891"/>
                  <a:pt x="18475" y="5266"/>
                  <a:pt x="20302" y="4347"/>
                </a:cubicBezTo>
                <a:cubicBezTo>
                  <a:pt x="19721" y="6143"/>
                  <a:pt x="18053" y="7373"/>
                  <a:pt x="16305" y="8659"/>
                </a:cubicBezTo>
                <a:moveTo>
                  <a:pt x="10800" y="0"/>
                </a:moveTo>
                <a:cubicBezTo>
                  <a:pt x="4835" y="0"/>
                  <a:pt x="0" y="1319"/>
                  <a:pt x="0" y="2945"/>
                </a:cubicBezTo>
                <a:cubicBezTo>
                  <a:pt x="0" y="8836"/>
                  <a:pt x="8640" y="9818"/>
                  <a:pt x="8640" y="14727"/>
                </a:cubicBezTo>
                <a:lnTo>
                  <a:pt x="8640" y="15217"/>
                </a:lnTo>
                <a:lnTo>
                  <a:pt x="8640" y="15218"/>
                </a:lnTo>
                <a:lnTo>
                  <a:pt x="8640" y="15219"/>
                </a:lnTo>
                <a:cubicBezTo>
                  <a:pt x="8641" y="15938"/>
                  <a:pt x="8642" y="16572"/>
                  <a:pt x="8649" y="17142"/>
                </a:cubicBezTo>
                <a:cubicBezTo>
                  <a:pt x="8647" y="17155"/>
                  <a:pt x="8640" y="17168"/>
                  <a:pt x="8640" y="17182"/>
                </a:cubicBezTo>
                <a:cubicBezTo>
                  <a:pt x="8640" y="17199"/>
                  <a:pt x="8648" y="17212"/>
                  <a:pt x="8651" y="17230"/>
                </a:cubicBezTo>
                <a:cubicBezTo>
                  <a:pt x="8699" y="20896"/>
                  <a:pt x="8995" y="21600"/>
                  <a:pt x="10800" y="21600"/>
                </a:cubicBezTo>
                <a:cubicBezTo>
                  <a:pt x="12960" y="21600"/>
                  <a:pt x="12960" y="20618"/>
                  <a:pt x="12960" y="14727"/>
                </a:cubicBezTo>
                <a:cubicBezTo>
                  <a:pt x="12960" y="9818"/>
                  <a:pt x="21600" y="8836"/>
                  <a:pt x="21600" y="2945"/>
                </a:cubicBezTo>
                <a:cubicBezTo>
                  <a:pt x="21600" y="1319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5" name="Shape 2575">
            <a:extLst>
              <a:ext uri="{FF2B5EF4-FFF2-40B4-BE49-F238E27FC236}">
                <a16:creationId xmlns:a16="http://schemas.microsoft.com/office/drawing/2014/main" id="{489DA66A-CD85-0342-AE04-18E70A62AEAE}"/>
              </a:ext>
            </a:extLst>
          </p:cNvPr>
          <p:cNvSpPr/>
          <p:nvPr userDrawn="1"/>
        </p:nvSpPr>
        <p:spPr>
          <a:xfrm>
            <a:off x="510109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8655" y="14727"/>
                </a:lnTo>
                <a:lnTo>
                  <a:pt x="18655" y="12273"/>
                </a:lnTo>
                <a:cubicBezTo>
                  <a:pt x="18655" y="12002"/>
                  <a:pt x="18434" y="11782"/>
                  <a:pt x="18164" y="11782"/>
                </a:cubicBezTo>
                <a:cubicBezTo>
                  <a:pt x="17893" y="11782"/>
                  <a:pt x="17673" y="12002"/>
                  <a:pt x="17673" y="12273"/>
                </a:cubicBezTo>
                <a:lnTo>
                  <a:pt x="17673" y="14727"/>
                </a:ln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17673" y="15709"/>
                </a:lnTo>
                <a:lnTo>
                  <a:pt x="17673" y="18164"/>
                </a:lnTo>
                <a:cubicBezTo>
                  <a:pt x="17673" y="18435"/>
                  <a:pt x="17893" y="18655"/>
                  <a:pt x="18164" y="18655"/>
                </a:cubicBezTo>
                <a:cubicBezTo>
                  <a:pt x="18434" y="18655"/>
                  <a:pt x="18655" y="18435"/>
                  <a:pt x="18655" y="18164"/>
                </a:cubicBezTo>
                <a:lnTo>
                  <a:pt x="18655" y="15709"/>
                </a:ln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6" name="Shape 2576">
            <a:extLst>
              <a:ext uri="{FF2B5EF4-FFF2-40B4-BE49-F238E27FC236}">
                <a16:creationId xmlns:a16="http://schemas.microsoft.com/office/drawing/2014/main" id="{EC2B9D60-04BC-4D48-819D-4A373107D705}"/>
              </a:ext>
            </a:extLst>
          </p:cNvPr>
          <p:cNvSpPr/>
          <p:nvPr userDrawn="1"/>
        </p:nvSpPr>
        <p:spPr>
          <a:xfrm>
            <a:off x="1576631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7" name="Shape 2577">
            <a:extLst>
              <a:ext uri="{FF2B5EF4-FFF2-40B4-BE49-F238E27FC236}">
                <a16:creationId xmlns:a16="http://schemas.microsoft.com/office/drawing/2014/main" id="{F9811F5F-4527-0A47-AAFF-C02091FF8919}"/>
              </a:ext>
            </a:extLst>
          </p:cNvPr>
          <p:cNvSpPr/>
          <p:nvPr userDrawn="1"/>
        </p:nvSpPr>
        <p:spPr>
          <a:xfrm>
            <a:off x="2644579" y="5821677"/>
            <a:ext cx="268195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4979"/>
                </a:moveTo>
                <a:lnTo>
                  <a:pt x="7560" y="6792"/>
                </a:lnTo>
                <a:lnTo>
                  <a:pt x="7560" y="2876"/>
                </a:lnTo>
                <a:lnTo>
                  <a:pt x="20520" y="1063"/>
                </a:lnTo>
                <a:cubicBezTo>
                  <a:pt x="20520" y="1063"/>
                  <a:pt x="20520" y="4979"/>
                  <a:pt x="20520" y="4979"/>
                </a:cubicBezTo>
                <a:close/>
                <a:moveTo>
                  <a:pt x="18900" y="17673"/>
                </a:moveTo>
                <a:lnTo>
                  <a:pt x="16740" y="17673"/>
                </a:lnTo>
                <a:cubicBezTo>
                  <a:pt x="15845" y="17673"/>
                  <a:pt x="15120" y="17014"/>
                  <a:pt x="15120" y="16200"/>
                </a:cubicBezTo>
                <a:cubicBezTo>
                  <a:pt x="15120" y="15387"/>
                  <a:pt x="15845" y="14727"/>
                  <a:pt x="16740" y="14727"/>
                </a:cubicBezTo>
                <a:lnTo>
                  <a:pt x="18900" y="14727"/>
                </a:lnTo>
                <a:cubicBezTo>
                  <a:pt x="19795" y="14727"/>
                  <a:pt x="20520" y="15387"/>
                  <a:pt x="20520" y="16200"/>
                </a:cubicBezTo>
                <a:cubicBezTo>
                  <a:pt x="20520" y="17014"/>
                  <a:pt x="19795" y="17673"/>
                  <a:pt x="18900" y="17673"/>
                </a:cubicBezTo>
                <a:moveTo>
                  <a:pt x="4860" y="20618"/>
                </a:moveTo>
                <a:lnTo>
                  <a:pt x="2700" y="20618"/>
                </a:lnTo>
                <a:cubicBezTo>
                  <a:pt x="1805" y="20618"/>
                  <a:pt x="1080" y="19959"/>
                  <a:pt x="1080" y="19146"/>
                </a:cubicBezTo>
                <a:cubicBezTo>
                  <a:pt x="1080" y="18332"/>
                  <a:pt x="1805" y="17673"/>
                  <a:pt x="2700" y="17673"/>
                </a:cubicBezTo>
                <a:lnTo>
                  <a:pt x="4860" y="17673"/>
                </a:lnTo>
                <a:cubicBezTo>
                  <a:pt x="5755" y="17673"/>
                  <a:pt x="6480" y="18332"/>
                  <a:pt x="6480" y="19146"/>
                </a:cubicBezTo>
                <a:cubicBezTo>
                  <a:pt x="6480" y="19959"/>
                  <a:pt x="5755" y="20618"/>
                  <a:pt x="4860" y="20618"/>
                </a:cubicBezTo>
                <a:moveTo>
                  <a:pt x="21060" y="0"/>
                </a:moveTo>
                <a:cubicBezTo>
                  <a:pt x="21031" y="0"/>
                  <a:pt x="21006" y="11"/>
                  <a:pt x="20980" y="15"/>
                </a:cubicBezTo>
                <a:lnTo>
                  <a:pt x="20978" y="6"/>
                </a:lnTo>
                <a:lnTo>
                  <a:pt x="6938" y="1969"/>
                </a:lnTo>
                <a:lnTo>
                  <a:pt x="6940" y="1979"/>
                </a:lnTo>
                <a:cubicBezTo>
                  <a:pt x="6681" y="2016"/>
                  <a:pt x="6480" y="2210"/>
                  <a:pt x="6480" y="2455"/>
                </a:cubicBezTo>
                <a:lnTo>
                  <a:pt x="6480" y="17193"/>
                </a:lnTo>
                <a:cubicBezTo>
                  <a:pt x="6028" y="16882"/>
                  <a:pt x="5471" y="16691"/>
                  <a:pt x="4860" y="16691"/>
                </a:cubicBezTo>
                <a:lnTo>
                  <a:pt x="2700" y="16691"/>
                </a:lnTo>
                <a:cubicBezTo>
                  <a:pt x="1209" y="16691"/>
                  <a:pt x="0" y="17790"/>
                  <a:pt x="0" y="19146"/>
                </a:cubicBezTo>
                <a:cubicBezTo>
                  <a:pt x="0" y="20501"/>
                  <a:pt x="1209" y="21600"/>
                  <a:pt x="2700" y="21600"/>
                </a:cubicBezTo>
                <a:lnTo>
                  <a:pt x="4860" y="21600"/>
                </a:lnTo>
                <a:cubicBezTo>
                  <a:pt x="6352" y="21600"/>
                  <a:pt x="7560" y="20501"/>
                  <a:pt x="7560" y="19146"/>
                </a:cubicBezTo>
                <a:lnTo>
                  <a:pt x="7560" y="7785"/>
                </a:lnTo>
                <a:lnTo>
                  <a:pt x="20520" y="5972"/>
                </a:lnTo>
                <a:lnTo>
                  <a:pt x="20520" y="14248"/>
                </a:lnTo>
                <a:cubicBezTo>
                  <a:pt x="20068" y="13937"/>
                  <a:pt x="19511" y="13745"/>
                  <a:pt x="18900" y="13745"/>
                </a:cubicBezTo>
                <a:lnTo>
                  <a:pt x="16740" y="13745"/>
                </a:lnTo>
                <a:cubicBezTo>
                  <a:pt x="15249" y="13745"/>
                  <a:pt x="14040" y="14845"/>
                  <a:pt x="14040" y="16200"/>
                </a:cubicBezTo>
                <a:cubicBezTo>
                  <a:pt x="14040" y="17556"/>
                  <a:pt x="15249" y="18655"/>
                  <a:pt x="16740" y="18655"/>
                </a:cubicBezTo>
                <a:lnTo>
                  <a:pt x="18900" y="18655"/>
                </a:lnTo>
                <a:cubicBezTo>
                  <a:pt x="20392" y="18655"/>
                  <a:pt x="21600" y="17556"/>
                  <a:pt x="21600" y="16200"/>
                </a:cubicBezTo>
                <a:lnTo>
                  <a:pt x="21600" y="491"/>
                </a:lnTo>
                <a:cubicBezTo>
                  <a:pt x="21600" y="220"/>
                  <a:pt x="21358" y="0"/>
                  <a:pt x="2106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8" name="Shape 2578">
            <a:extLst>
              <a:ext uri="{FF2B5EF4-FFF2-40B4-BE49-F238E27FC236}">
                <a16:creationId xmlns:a16="http://schemas.microsoft.com/office/drawing/2014/main" id="{7056F710-1CF4-5B46-98B2-21FC4702D134}"/>
              </a:ext>
            </a:extLst>
          </p:cNvPr>
          <p:cNvSpPr/>
          <p:nvPr userDrawn="1"/>
        </p:nvSpPr>
        <p:spPr>
          <a:xfrm>
            <a:off x="3715380" y="5821678"/>
            <a:ext cx="187736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57" y="5837"/>
                </a:moveTo>
                <a:lnTo>
                  <a:pt x="10800" y="4996"/>
                </a:lnTo>
                <a:lnTo>
                  <a:pt x="10800" y="1036"/>
                </a:lnTo>
                <a:lnTo>
                  <a:pt x="20057" y="1878"/>
                </a:lnTo>
                <a:cubicBezTo>
                  <a:pt x="20057" y="1878"/>
                  <a:pt x="20057" y="5837"/>
                  <a:pt x="20057" y="5837"/>
                </a:cubicBezTo>
                <a:close/>
                <a:moveTo>
                  <a:pt x="6943" y="20618"/>
                </a:moveTo>
                <a:lnTo>
                  <a:pt x="3857" y="20618"/>
                </a:lnTo>
                <a:cubicBezTo>
                  <a:pt x="2579" y="20618"/>
                  <a:pt x="1543" y="19959"/>
                  <a:pt x="1543" y="19146"/>
                </a:cubicBezTo>
                <a:cubicBezTo>
                  <a:pt x="1543" y="18332"/>
                  <a:pt x="2579" y="17673"/>
                  <a:pt x="3857" y="17673"/>
                </a:cubicBezTo>
                <a:lnTo>
                  <a:pt x="6943" y="17673"/>
                </a:lnTo>
                <a:cubicBezTo>
                  <a:pt x="8221" y="17673"/>
                  <a:pt x="9257" y="18332"/>
                  <a:pt x="9257" y="19146"/>
                </a:cubicBezTo>
                <a:cubicBezTo>
                  <a:pt x="9257" y="19959"/>
                  <a:pt x="8221" y="20618"/>
                  <a:pt x="6943" y="20618"/>
                </a:cubicBezTo>
                <a:moveTo>
                  <a:pt x="20829" y="982"/>
                </a:moveTo>
                <a:cubicBezTo>
                  <a:pt x="20788" y="982"/>
                  <a:pt x="20752" y="993"/>
                  <a:pt x="20714" y="997"/>
                </a:cubicBezTo>
                <a:lnTo>
                  <a:pt x="20711" y="988"/>
                </a:lnTo>
                <a:lnTo>
                  <a:pt x="10344" y="45"/>
                </a:lnTo>
                <a:cubicBezTo>
                  <a:pt x="10248" y="17"/>
                  <a:pt x="10141" y="0"/>
                  <a:pt x="10029" y="0"/>
                </a:cubicBezTo>
                <a:cubicBezTo>
                  <a:pt x="10002" y="0"/>
                  <a:pt x="9979" y="8"/>
                  <a:pt x="9954" y="10"/>
                </a:cubicBezTo>
                <a:lnTo>
                  <a:pt x="9911" y="6"/>
                </a:lnTo>
                <a:lnTo>
                  <a:pt x="9914" y="15"/>
                </a:lnTo>
                <a:cubicBezTo>
                  <a:pt x="9545" y="52"/>
                  <a:pt x="9257" y="246"/>
                  <a:pt x="9257" y="491"/>
                </a:cubicBezTo>
                <a:lnTo>
                  <a:pt x="9257" y="17193"/>
                </a:lnTo>
                <a:cubicBezTo>
                  <a:pt x="8612" y="16882"/>
                  <a:pt x="7815" y="16691"/>
                  <a:pt x="6943" y="16691"/>
                </a:cubicBezTo>
                <a:lnTo>
                  <a:pt x="3857" y="16691"/>
                </a:lnTo>
                <a:cubicBezTo>
                  <a:pt x="1727" y="16691"/>
                  <a:pt x="0" y="17790"/>
                  <a:pt x="0" y="19146"/>
                </a:cubicBezTo>
                <a:cubicBezTo>
                  <a:pt x="0" y="20501"/>
                  <a:pt x="1727" y="21600"/>
                  <a:pt x="3857" y="21600"/>
                </a:cubicBezTo>
                <a:lnTo>
                  <a:pt x="6943" y="21600"/>
                </a:lnTo>
                <a:cubicBezTo>
                  <a:pt x="9074" y="21600"/>
                  <a:pt x="10800" y="20501"/>
                  <a:pt x="10800" y="19146"/>
                </a:cubicBezTo>
                <a:lnTo>
                  <a:pt x="10800" y="5945"/>
                </a:lnTo>
                <a:lnTo>
                  <a:pt x="20513" y="6828"/>
                </a:lnTo>
                <a:cubicBezTo>
                  <a:pt x="20610" y="6855"/>
                  <a:pt x="20715" y="6873"/>
                  <a:pt x="20829" y="6873"/>
                </a:cubicBezTo>
                <a:cubicBezTo>
                  <a:pt x="20855" y="6873"/>
                  <a:pt x="20877" y="6865"/>
                  <a:pt x="20904" y="6864"/>
                </a:cubicBezTo>
                <a:lnTo>
                  <a:pt x="20946" y="6867"/>
                </a:lnTo>
                <a:lnTo>
                  <a:pt x="20943" y="6858"/>
                </a:lnTo>
                <a:cubicBezTo>
                  <a:pt x="21313" y="6822"/>
                  <a:pt x="21600" y="6627"/>
                  <a:pt x="21600" y="6382"/>
                </a:cubicBezTo>
                <a:lnTo>
                  <a:pt x="21600" y="1473"/>
                </a:lnTo>
                <a:cubicBezTo>
                  <a:pt x="21600" y="1202"/>
                  <a:pt x="21254" y="982"/>
                  <a:pt x="20829" y="9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9" name="Shape 2579">
            <a:extLst>
              <a:ext uri="{FF2B5EF4-FFF2-40B4-BE49-F238E27FC236}">
                <a16:creationId xmlns:a16="http://schemas.microsoft.com/office/drawing/2014/main" id="{69643424-8AEC-5542-B654-7421A708C915}"/>
              </a:ext>
            </a:extLst>
          </p:cNvPr>
          <p:cNvSpPr/>
          <p:nvPr userDrawn="1"/>
        </p:nvSpPr>
        <p:spPr>
          <a:xfrm>
            <a:off x="4776197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0" name="Shape 2580">
            <a:extLst>
              <a:ext uri="{FF2B5EF4-FFF2-40B4-BE49-F238E27FC236}">
                <a16:creationId xmlns:a16="http://schemas.microsoft.com/office/drawing/2014/main" id="{DFD8A68A-736B-5742-AA44-817551F9EB23}"/>
              </a:ext>
            </a:extLst>
          </p:cNvPr>
          <p:cNvSpPr/>
          <p:nvPr userDrawn="1"/>
        </p:nvSpPr>
        <p:spPr>
          <a:xfrm>
            <a:off x="5842720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45" y="15886"/>
                </a:moveTo>
                <a:lnTo>
                  <a:pt x="10478" y="18984"/>
                </a:lnTo>
                <a:lnTo>
                  <a:pt x="7944" y="17126"/>
                </a:lnTo>
                <a:lnTo>
                  <a:pt x="7364" y="16700"/>
                </a:lnTo>
                <a:lnTo>
                  <a:pt x="6783" y="17126"/>
                </a:lnTo>
                <a:lnTo>
                  <a:pt x="4249" y="18984"/>
                </a:lnTo>
                <a:lnTo>
                  <a:pt x="5283" y="15886"/>
                </a:lnTo>
                <a:lnTo>
                  <a:pt x="5505" y="15220"/>
                </a:lnTo>
                <a:lnTo>
                  <a:pt x="4946" y="14794"/>
                </a:lnTo>
                <a:lnTo>
                  <a:pt x="2908" y="13240"/>
                </a:lnTo>
                <a:lnTo>
                  <a:pt x="6037" y="13240"/>
                </a:lnTo>
                <a:lnTo>
                  <a:pt x="6275" y="12602"/>
                </a:lnTo>
                <a:lnTo>
                  <a:pt x="7364" y="9683"/>
                </a:lnTo>
                <a:lnTo>
                  <a:pt x="8452" y="12602"/>
                </a:lnTo>
                <a:lnTo>
                  <a:pt x="8690" y="13240"/>
                </a:lnTo>
                <a:lnTo>
                  <a:pt x="11820" y="13240"/>
                </a:lnTo>
                <a:lnTo>
                  <a:pt x="9781" y="14794"/>
                </a:lnTo>
                <a:lnTo>
                  <a:pt x="9223" y="15220"/>
                </a:lnTo>
                <a:cubicBezTo>
                  <a:pt x="9223" y="15220"/>
                  <a:pt x="9445" y="15886"/>
                  <a:pt x="9445" y="15886"/>
                </a:cubicBezTo>
                <a:close/>
                <a:moveTo>
                  <a:pt x="9372" y="12259"/>
                </a:moveTo>
                <a:lnTo>
                  <a:pt x="7364" y="6873"/>
                </a:lnTo>
                <a:lnTo>
                  <a:pt x="5355" y="12259"/>
                </a:lnTo>
                <a:lnTo>
                  <a:pt x="0" y="12259"/>
                </a:lnTo>
                <a:lnTo>
                  <a:pt x="4351" y="15575"/>
                </a:lnTo>
                <a:lnTo>
                  <a:pt x="2343" y="21600"/>
                </a:lnTo>
                <a:lnTo>
                  <a:pt x="7364" y="17918"/>
                </a:lnTo>
                <a:lnTo>
                  <a:pt x="12384" y="21600"/>
                </a:lnTo>
                <a:lnTo>
                  <a:pt x="10376" y="15575"/>
                </a:lnTo>
                <a:lnTo>
                  <a:pt x="14727" y="12259"/>
                </a:lnTo>
                <a:cubicBezTo>
                  <a:pt x="14727" y="12259"/>
                  <a:pt x="9372" y="12259"/>
                  <a:pt x="9372" y="12259"/>
                </a:cubicBezTo>
                <a:close/>
                <a:moveTo>
                  <a:pt x="16781" y="7308"/>
                </a:moveTo>
                <a:lnTo>
                  <a:pt x="16200" y="6883"/>
                </a:lnTo>
                <a:lnTo>
                  <a:pt x="15619" y="7308"/>
                </a:lnTo>
                <a:lnTo>
                  <a:pt x="14426" y="8184"/>
                </a:lnTo>
                <a:lnTo>
                  <a:pt x="14922" y="6693"/>
                </a:lnTo>
                <a:lnTo>
                  <a:pt x="15143" y="6031"/>
                </a:lnTo>
                <a:lnTo>
                  <a:pt x="14590" y="5605"/>
                </a:lnTo>
                <a:lnTo>
                  <a:pt x="13682" y="4905"/>
                </a:lnTo>
                <a:lnTo>
                  <a:pt x="15408" y="4905"/>
                </a:lnTo>
                <a:lnTo>
                  <a:pt x="15647" y="4267"/>
                </a:lnTo>
                <a:lnTo>
                  <a:pt x="16200" y="2793"/>
                </a:lnTo>
                <a:lnTo>
                  <a:pt x="16754" y="4267"/>
                </a:lnTo>
                <a:lnTo>
                  <a:pt x="16992" y="4905"/>
                </a:lnTo>
                <a:lnTo>
                  <a:pt x="18718" y="4905"/>
                </a:lnTo>
                <a:lnTo>
                  <a:pt x="17810" y="5605"/>
                </a:lnTo>
                <a:lnTo>
                  <a:pt x="17257" y="6031"/>
                </a:lnTo>
                <a:lnTo>
                  <a:pt x="17478" y="6693"/>
                </a:lnTo>
                <a:lnTo>
                  <a:pt x="17975" y="8184"/>
                </a:lnTo>
                <a:cubicBezTo>
                  <a:pt x="17975" y="8184"/>
                  <a:pt x="16781" y="7308"/>
                  <a:pt x="16781" y="7308"/>
                </a:cubicBezTo>
                <a:close/>
                <a:moveTo>
                  <a:pt x="21600" y="3922"/>
                </a:moveTo>
                <a:lnTo>
                  <a:pt x="17673" y="3922"/>
                </a:lnTo>
                <a:lnTo>
                  <a:pt x="16200" y="0"/>
                </a:lnTo>
                <a:lnTo>
                  <a:pt x="14727" y="3922"/>
                </a:lnTo>
                <a:lnTo>
                  <a:pt x="10800" y="3922"/>
                </a:lnTo>
                <a:lnTo>
                  <a:pt x="13991" y="6382"/>
                </a:lnTo>
                <a:lnTo>
                  <a:pt x="12518" y="10800"/>
                </a:lnTo>
                <a:lnTo>
                  <a:pt x="16200" y="8100"/>
                </a:lnTo>
                <a:lnTo>
                  <a:pt x="19882" y="10800"/>
                </a:lnTo>
                <a:lnTo>
                  <a:pt x="18409" y="6382"/>
                </a:lnTo>
                <a:cubicBezTo>
                  <a:pt x="18409" y="6382"/>
                  <a:pt x="21600" y="3922"/>
                  <a:pt x="21600" y="392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1" name="Shape 2581">
            <a:extLst>
              <a:ext uri="{FF2B5EF4-FFF2-40B4-BE49-F238E27FC236}">
                <a16:creationId xmlns:a16="http://schemas.microsoft.com/office/drawing/2014/main" id="{1C0474E2-2E60-7F44-AB8A-AA6DEC004024}"/>
              </a:ext>
            </a:extLst>
          </p:cNvPr>
          <p:cNvSpPr/>
          <p:nvPr userDrawn="1"/>
        </p:nvSpPr>
        <p:spPr>
          <a:xfrm>
            <a:off x="6909242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33" y="11950"/>
                </a:moveTo>
                <a:lnTo>
                  <a:pt x="12831" y="14044"/>
                </a:lnTo>
                <a:lnTo>
                  <a:pt x="11135" y="12801"/>
                </a:lnTo>
                <a:lnTo>
                  <a:pt x="10555" y="12375"/>
                </a:lnTo>
                <a:lnTo>
                  <a:pt x="9974" y="12801"/>
                </a:lnTo>
                <a:lnTo>
                  <a:pt x="8277" y="14044"/>
                </a:lnTo>
                <a:lnTo>
                  <a:pt x="8976" y="11950"/>
                </a:lnTo>
                <a:lnTo>
                  <a:pt x="9195" y="11291"/>
                </a:lnTo>
                <a:lnTo>
                  <a:pt x="8647" y="10864"/>
                </a:lnTo>
                <a:lnTo>
                  <a:pt x="7280" y="9801"/>
                </a:lnTo>
                <a:lnTo>
                  <a:pt x="9560" y="9801"/>
                </a:lnTo>
                <a:lnTo>
                  <a:pt x="9799" y="9167"/>
                </a:lnTo>
                <a:lnTo>
                  <a:pt x="10555" y="7167"/>
                </a:lnTo>
                <a:lnTo>
                  <a:pt x="11310" y="9167"/>
                </a:lnTo>
                <a:lnTo>
                  <a:pt x="11549" y="9801"/>
                </a:lnTo>
                <a:lnTo>
                  <a:pt x="13829" y="9801"/>
                </a:lnTo>
                <a:lnTo>
                  <a:pt x="12462" y="10864"/>
                </a:lnTo>
                <a:lnTo>
                  <a:pt x="11914" y="11291"/>
                </a:lnTo>
                <a:cubicBezTo>
                  <a:pt x="11914" y="11291"/>
                  <a:pt x="12133" y="11950"/>
                  <a:pt x="12133" y="11950"/>
                </a:cubicBezTo>
                <a:close/>
                <a:moveTo>
                  <a:pt x="12228" y="8820"/>
                </a:moveTo>
                <a:lnTo>
                  <a:pt x="10555" y="4388"/>
                </a:lnTo>
                <a:lnTo>
                  <a:pt x="8881" y="8820"/>
                </a:lnTo>
                <a:lnTo>
                  <a:pt x="4418" y="8820"/>
                </a:lnTo>
                <a:lnTo>
                  <a:pt x="8044" y="11639"/>
                </a:lnTo>
                <a:lnTo>
                  <a:pt x="6371" y="16660"/>
                </a:lnTo>
                <a:lnTo>
                  <a:pt x="10555" y="13592"/>
                </a:lnTo>
                <a:lnTo>
                  <a:pt x="14738" y="16660"/>
                </a:lnTo>
                <a:lnTo>
                  <a:pt x="13065" y="11639"/>
                </a:lnTo>
                <a:lnTo>
                  <a:pt x="16691" y="8820"/>
                </a:lnTo>
                <a:cubicBezTo>
                  <a:pt x="16691" y="8820"/>
                  <a:pt x="12228" y="8820"/>
                  <a:pt x="12228" y="8820"/>
                </a:cubicBezTo>
                <a:close/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2" name="Shape 2582">
            <a:extLst>
              <a:ext uri="{FF2B5EF4-FFF2-40B4-BE49-F238E27FC236}">
                <a16:creationId xmlns:a16="http://schemas.microsoft.com/office/drawing/2014/main" id="{2835D918-4861-B14E-9AEE-6E763047B7E7}"/>
              </a:ext>
            </a:extLst>
          </p:cNvPr>
          <p:cNvSpPr/>
          <p:nvPr userDrawn="1"/>
        </p:nvSpPr>
        <p:spPr>
          <a:xfrm>
            <a:off x="7975764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4419"/>
                </a:moveTo>
                <a:lnTo>
                  <a:pt x="9327" y="4419"/>
                </a:lnTo>
                <a:cubicBezTo>
                  <a:pt x="9056" y="4419"/>
                  <a:pt x="8836" y="4638"/>
                  <a:pt x="8836" y="4909"/>
                </a:cubicBezTo>
                <a:cubicBezTo>
                  <a:pt x="8836" y="5181"/>
                  <a:pt x="9056" y="5400"/>
                  <a:pt x="9327" y="5400"/>
                </a:cubicBezTo>
                <a:lnTo>
                  <a:pt x="18164" y="5400"/>
                </a:lnTo>
                <a:cubicBezTo>
                  <a:pt x="18435" y="5400"/>
                  <a:pt x="18655" y="5181"/>
                  <a:pt x="18655" y="4909"/>
                </a:cubicBezTo>
                <a:cubicBezTo>
                  <a:pt x="18655" y="4638"/>
                  <a:pt x="18435" y="4419"/>
                  <a:pt x="18164" y="4419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164" y="10310"/>
                </a:moveTo>
                <a:lnTo>
                  <a:pt x="9327" y="10310"/>
                </a:lnTo>
                <a:cubicBezTo>
                  <a:pt x="9056" y="10310"/>
                  <a:pt x="8836" y="10529"/>
                  <a:pt x="8836" y="10800"/>
                </a:cubicBezTo>
                <a:cubicBezTo>
                  <a:pt x="8836" y="11072"/>
                  <a:pt x="9056" y="11291"/>
                  <a:pt x="9327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5445" y="16155"/>
                </a:moveTo>
                <a:lnTo>
                  <a:pt x="4909" y="14728"/>
                </a:lnTo>
                <a:lnTo>
                  <a:pt x="4374" y="16155"/>
                </a:lnTo>
                <a:lnTo>
                  <a:pt x="2945" y="16155"/>
                </a:lnTo>
                <a:lnTo>
                  <a:pt x="4106" y="17048"/>
                </a:lnTo>
                <a:lnTo>
                  <a:pt x="3571" y="18655"/>
                </a:lnTo>
                <a:lnTo>
                  <a:pt x="4909" y="17673"/>
                </a:lnTo>
                <a:lnTo>
                  <a:pt x="6248" y="18655"/>
                </a:lnTo>
                <a:lnTo>
                  <a:pt x="5713" y="17048"/>
                </a:lnTo>
                <a:lnTo>
                  <a:pt x="6873" y="16155"/>
                </a:lnTo>
                <a:cubicBezTo>
                  <a:pt x="6873" y="16155"/>
                  <a:pt x="5445" y="16155"/>
                  <a:pt x="5445" y="16155"/>
                </a:cubicBezTo>
                <a:close/>
                <a:moveTo>
                  <a:pt x="4909" y="8836"/>
                </a:moveTo>
                <a:lnTo>
                  <a:pt x="4374" y="10265"/>
                </a:lnTo>
                <a:lnTo>
                  <a:pt x="2945" y="10265"/>
                </a:lnTo>
                <a:lnTo>
                  <a:pt x="4106" y="11157"/>
                </a:lnTo>
                <a:lnTo>
                  <a:pt x="3571" y="12764"/>
                </a:lnTo>
                <a:lnTo>
                  <a:pt x="4909" y="11782"/>
                </a:lnTo>
                <a:lnTo>
                  <a:pt x="6248" y="12764"/>
                </a:lnTo>
                <a:lnTo>
                  <a:pt x="5713" y="11157"/>
                </a:lnTo>
                <a:lnTo>
                  <a:pt x="6873" y="10265"/>
                </a:lnTo>
                <a:lnTo>
                  <a:pt x="5445" y="10265"/>
                </a:lnTo>
                <a:cubicBezTo>
                  <a:pt x="5445" y="10265"/>
                  <a:pt x="4909" y="8836"/>
                  <a:pt x="4909" y="8836"/>
                </a:cubicBezTo>
                <a:close/>
                <a:moveTo>
                  <a:pt x="4909" y="2945"/>
                </a:moveTo>
                <a:lnTo>
                  <a:pt x="4374" y="4374"/>
                </a:lnTo>
                <a:lnTo>
                  <a:pt x="2945" y="4374"/>
                </a:lnTo>
                <a:lnTo>
                  <a:pt x="4106" y="5266"/>
                </a:lnTo>
                <a:lnTo>
                  <a:pt x="3571" y="6873"/>
                </a:lnTo>
                <a:lnTo>
                  <a:pt x="4909" y="5891"/>
                </a:lnTo>
                <a:lnTo>
                  <a:pt x="6248" y="6873"/>
                </a:lnTo>
                <a:lnTo>
                  <a:pt x="5713" y="5266"/>
                </a:lnTo>
                <a:lnTo>
                  <a:pt x="6873" y="4374"/>
                </a:lnTo>
                <a:lnTo>
                  <a:pt x="5445" y="4374"/>
                </a:lnTo>
                <a:cubicBezTo>
                  <a:pt x="5445" y="4374"/>
                  <a:pt x="4909" y="2945"/>
                  <a:pt x="4909" y="2945"/>
                </a:cubicBezTo>
                <a:close/>
                <a:moveTo>
                  <a:pt x="18164" y="16200"/>
                </a:moveTo>
                <a:lnTo>
                  <a:pt x="9327" y="16200"/>
                </a:lnTo>
                <a:cubicBezTo>
                  <a:pt x="9056" y="16200"/>
                  <a:pt x="8836" y="16420"/>
                  <a:pt x="8836" y="16691"/>
                </a:cubicBezTo>
                <a:cubicBezTo>
                  <a:pt x="8836" y="16962"/>
                  <a:pt x="9056" y="17182"/>
                  <a:pt x="9327" y="17182"/>
                </a:cubicBezTo>
                <a:lnTo>
                  <a:pt x="18164" y="17182"/>
                </a:lnTo>
                <a:cubicBezTo>
                  <a:pt x="18435" y="17182"/>
                  <a:pt x="18655" y="16962"/>
                  <a:pt x="18655" y="16691"/>
                </a:cubicBezTo>
                <a:cubicBezTo>
                  <a:pt x="18655" y="16420"/>
                  <a:pt x="18435" y="16200"/>
                  <a:pt x="18164" y="16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3" name="Shape 2583">
            <a:extLst>
              <a:ext uri="{FF2B5EF4-FFF2-40B4-BE49-F238E27FC236}">
                <a16:creationId xmlns:a16="http://schemas.microsoft.com/office/drawing/2014/main" id="{B6094587-C3AC-C24E-8356-06CEBC2282F3}"/>
              </a:ext>
            </a:extLst>
          </p:cNvPr>
          <p:cNvSpPr/>
          <p:nvPr userDrawn="1"/>
        </p:nvSpPr>
        <p:spPr>
          <a:xfrm>
            <a:off x="9042286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4" name="Shape 2584">
            <a:extLst>
              <a:ext uri="{FF2B5EF4-FFF2-40B4-BE49-F238E27FC236}">
                <a16:creationId xmlns:a16="http://schemas.microsoft.com/office/drawing/2014/main" id="{4ED90DC1-F17D-B648-A1C0-B6FEF15AD003}"/>
              </a:ext>
            </a:extLst>
          </p:cNvPr>
          <p:cNvSpPr/>
          <p:nvPr userDrawn="1"/>
        </p:nvSpPr>
        <p:spPr>
          <a:xfrm>
            <a:off x="10108808" y="582167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17673"/>
                </a:moveTo>
                <a:cubicBezTo>
                  <a:pt x="10445" y="17673"/>
                  <a:pt x="10567" y="17618"/>
                  <a:pt x="10656" y="17529"/>
                </a:cubicBezTo>
                <a:lnTo>
                  <a:pt x="12620" y="15565"/>
                </a:lnTo>
                <a:cubicBezTo>
                  <a:pt x="12709" y="15477"/>
                  <a:pt x="12764" y="15354"/>
                  <a:pt x="12764" y="15218"/>
                </a:cubicBezTo>
                <a:cubicBezTo>
                  <a:pt x="12764" y="14947"/>
                  <a:pt x="12544" y="14728"/>
                  <a:pt x="12273" y="14728"/>
                </a:cubicBezTo>
                <a:cubicBezTo>
                  <a:pt x="12137" y="14728"/>
                  <a:pt x="12014" y="14782"/>
                  <a:pt x="11926" y="14871"/>
                </a:cubicBezTo>
                <a:lnTo>
                  <a:pt x="9962" y="16835"/>
                </a:lnTo>
                <a:cubicBezTo>
                  <a:pt x="9873" y="16924"/>
                  <a:pt x="9818" y="17046"/>
                  <a:pt x="9818" y="17183"/>
                </a:cubicBezTo>
                <a:cubicBezTo>
                  <a:pt x="9818" y="17453"/>
                  <a:pt x="10038" y="17673"/>
                  <a:pt x="10309" y="17673"/>
                </a:cubicBezTo>
                <a:moveTo>
                  <a:pt x="10309" y="20415"/>
                </a:moveTo>
                <a:lnTo>
                  <a:pt x="982" y="11088"/>
                </a:lnTo>
                <a:lnTo>
                  <a:pt x="982" y="4418"/>
                </a:lnTo>
                <a:cubicBezTo>
                  <a:pt x="982" y="4147"/>
                  <a:pt x="1201" y="3927"/>
                  <a:pt x="1473" y="3927"/>
                </a:cubicBezTo>
                <a:lnTo>
                  <a:pt x="8142" y="3927"/>
                </a:lnTo>
                <a:lnTo>
                  <a:pt x="17469" y="13255"/>
                </a:lnTo>
                <a:cubicBezTo>
                  <a:pt x="17469" y="13255"/>
                  <a:pt x="10309" y="20415"/>
                  <a:pt x="10309" y="20415"/>
                </a:cubicBezTo>
                <a:close/>
                <a:moveTo>
                  <a:pt x="8693" y="3090"/>
                </a:moveTo>
                <a:cubicBezTo>
                  <a:pt x="8604" y="3001"/>
                  <a:pt x="8481" y="2945"/>
                  <a:pt x="8345" y="2945"/>
                </a:cubicBezTo>
                <a:lnTo>
                  <a:pt x="1473" y="2945"/>
                </a:lnTo>
                <a:cubicBezTo>
                  <a:pt x="660" y="2945"/>
                  <a:pt x="0" y="3605"/>
                  <a:pt x="0" y="4418"/>
                </a:cubicBezTo>
                <a:lnTo>
                  <a:pt x="0" y="11291"/>
                </a:lnTo>
                <a:cubicBezTo>
                  <a:pt x="0" y="11427"/>
                  <a:pt x="55" y="11549"/>
                  <a:pt x="144" y="11638"/>
                </a:cubicBezTo>
                <a:lnTo>
                  <a:pt x="9962" y="21456"/>
                </a:lnTo>
                <a:cubicBezTo>
                  <a:pt x="10051" y="21546"/>
                  <a:pt x="10174" y="21600"/>
                  <a:pt x="10309" y="21600"/>
                </a:cubicBezTo>
                <a:cubicBezTo>
                  <a:pt x="10445" y="21600"/>
                  <a:pt x="10567" y="21546"/>
                  <a:pt x="10656" y="21456"/>
                </a:cubicBezTo>
                <a:lnTo>
                  <a:pt x="18511" y="13602"/>
                </a:lnTo>
                <a:cubicBezTo>
                  <a:pt x="18600" y="13513"/>
                  <a:pt x="18655" y="13390"/>
                  <a:pt x="18655" y="13255"/>
                </a:cubicBezTo>
                <a:cubicBezTo>
                  <a:pt x="18655" y="13119"/>
                  <a:pt x="18599" y="12997"/>
                  <a:pt x="18511" y="12908"/>
                </a:cubicBezTo>
                <a:cubicBezTo>
                  <a:pt x="18511" y="12908"/>
                  <a:pt x="8693" y="3090"/>
                  <a:pt x="8693" y="3090"/>
                </a:cubicBezTo>
                <a:close/>
                <a:moveTo>
                  <a:pt x="7855" y="15218"/>
                </a:moveTo>
                <a:cubicBezTo>
                  <a:pt x="7855" y="15490"/>
                  <a:pt x="8074" y="15709"/>
                  <a:pt x="8345" y="15709"/>
                </a:cubicBezTo>
                <a:cubicBezTo>
                  <a:pt x="8481" y="15709"/>
                  <a:pt x="8604" y="15655"/>
                  <a:pt x="8693" y="15565"/>
                </a:cubicBezTo>
                <a:lnTo>
                  <a:pt x="9183" y="15074"/>
                </a:lnTo>
                <a:cubicBezTo>
                  <a:pt x="9273" y="14986"/>
                  <a:pt x="9327" y="14863"/>
                  <a:pt x="9327" y="14728"/>
                </a:cubicBezTo>
                <a:cubicBezTo>
                  <a:pt x="9327" y="14456"/>
                  <a:pt x="9108" y="14236"/>
                  <a:pt x="8836" y="14236"/>
                </a:cubicBezTo>
                <a:cubicBezTo>
                  <a:pt x="8701" y="14236"/>
                  <a:pt x="8578" y="14291"/>
                  <a:pt x="8489" y="14381"/>
                </a:cubicBezTo>
                <a:lnTo>
                  <a:pt x="7998" y="14871"/>
                </a:lnTo>
                <a:cubicBezTo>
                  <a:pt x="7910" y="14961"/>
                  <a:pt x="7855" y="15083"/>
                  <a:pt x="7855" y="15218"/>
                </a:cubicBezTo>
                <a:moveTo>
                  <a:pt x="21456" y="9962"/>
                </a:moveTo>
                <a:lnTo>
                  <a:pt x="11638" y="144"/>
                </a:lnTo>
                <a:cubicBezTo>
                  <a:pt x="11549" y="55"/>
                  <a:pt x="11427" y="0"/>
                  <a:pt x="11291" y="0"/>
                </a:cubicBezTo>
                <a:lnTo>
                  <a:pt x="4418" y="0"/>
                </a:lnTo>
                <a:cubicBezTo>
                  <a:pt x="3605" y="0"/>
                  <a:pt x="2945" y="660"/>
                  <a:pt x="2945" y="1473"/>
                </a:cubicBezTo>
                <a:cubicBezTo>
                  <a:pt x="2945" y="1744"/>
                  <a:pt x="3165" y="1964"/>
                  <a:pt x="3436" y="1964"/>
                </a:cubicBezTo>
                <a:cubicBezTo>
                  <a:pt x="3708" y="1964"/>
                  <a:pt x="3927" y="1744"/>
                  <a:pt x="3927" y="1473"/>
                </a:cubicBezTo>
                <a:cubicBezTo>
                  <a:pt x="3927" y="1202"/>
                  <a:pt x="4147" y="982"/>
                  <a:pt x="4418" y="982"/>
                </a:cubicBezTo>
                <a:lnTo>
                  <a:pt x="11088" y="982"/>
                </a:lnTo>
                <a:lnTo>
                  <a:pt x="20415" y="10310"/>
                </a:lnTo>
                <a:lnTo>
                  <a:pt x="19289" y="11435"/>
                </a:lnTo>
                <a:cubicBezTo>
                  <a:pt x="19201" y="11524"/>
                  <a:pt x="19145" y="11646"/>
                  <a:pt x="19145" y="11782"/>
                </a:cubicBezTo>
                <a:cubicBezTo>
                  <a:pt x="19145" y="12053"/>
                  <a:pt x="19366" y="12273"/>
                  <a:pt x="19636" y="12273"/>
                </a:cubicBezTo>
                <a:cubicBezTo>
                  <a:pt x="19772" y="12273"/>
                  <a:pt x="19895" y="12218"/>
                  <a:pt x="19983" y="12129"/>
                </a:cubicBezTo>
                <a:lnTo>
                  <a:pt x="21456" y="10656"/>
                </a:lnTo>
                <a:cubicBezTo>
                  <a:pt x="21545" y="10567"/>
                  <a:pt x="21600" y="10445"/>
                  <a:pt x="21600" y="10310"/>
                </a:cubicBezTo>
                <a:cubicBezTo>
                  <a:pt x="21600" y="10174"/>
                  <a:pt x="21545" y="10051"/>
                  <a:pt x="21456" y="9962"/>
                </a:cubicBezTo>
                <a:moveTo>
                  <a:pt x="10309" y="13745"/>
                </a:moveTo>
                <a:cubicBezTo>
                  <a:pt x="10445" y="13745"/>
                  <a:pt x="10567" y="13691"/>
                  <a:pt x="10656" y="13602"/>
                </a:cubicBezTo>
                <a:lnTo>
                  <a:pt x="11638" y="12620"/>
                </a:lnTo>
                <a:cubicBezTo>
                  <a:pt x="11727" y="12531"/>
                  <a:pt x="11782" y="12408"/>
                  <a:pt x="11782" y="12273"/>
                </a:cubicBezTo>
                <a:cubicBezTo>
                  <a:pt x="11782" y="12002"/>
                  <a:pt x="11562" y="11782"/>
                  <a:pt x="11291" y="11782"/>
                </a:cubicBezTo>
                <a:cubicBezTo>
                  <a:pt x="11156" y="11782"/>
                  <a:pt x="11033" y="11837"/>
                  <a:pt x="10944" y="11926"/>
                </a:cubicBezTo>
                <a:lnTo>
                  <a:pt x="9962" y="12908"/>
                </a:lnTo>
                <a:cubicBezTo>
                  <a:pt x="9873" y="12997"/>
                  <a:pt x="9818" y="13119"/>
                  <a:pt x="9818" y="13255"/>
                </a:cubicBezTo>
                <a:cubicBezTo>
                  <a:pt x="9818" y="13526"/>
                  <a:pt x="10038" y="13745"/>
                  <a:pt x="10309" y="13745"/>
                </a:cubicBezTo>
                <a:moveTo>
                  <a:pt x="4418" y="7855"/>
                </a:moveTo>
                <a:cubicBezTo>
                  <a:pt x="4147" y="7855"/>
                  <a:pt x="3927" y="7635"/>
                  <a:pt x="3927" y="7364"/>
                </a:cubicBezTo>
                <a:cubicBezTo>
                  <a:pt x="3927" y="7093"/>
                  <a:pt x="4147" y="6873"/>
                  <a:pt x="4418" y="6873"/>
                </a:cubicBezTo>
                <a:cubicBezTo>
                  <a:pt x="4690" y="6873"/>
                  <a:pt x="4909" y="7093"/>
                  <a:pt x="4909" y="7364"/>
                </a:cubicBezTo>
                <a:cubicBezTo>
                  <a:pt x="4909" y="7635"/>
                  <a:pt x="4690" y="7855"/>
                  <a:pt x="4418" y="7855"/>
                </a:cubicBezTo>
                <a:moveTo>
                  <a:pt x="4418" y="5891"/>
                </a:moveTo>
                <a:cubicBezTo>
                  <a:pt x="3605" y="5891"/>
                  <a:pt x="2945" y="6551"/>
                  <a:pt x="2945" y="7364"/>
                </a:cubicBezTo>
                <a:cubicBezTo>
                  <a:pt x="2945" y="8177"/>
                  <a:pt x="3605" y="8837"/>
                  <a:pt x="4418" y="8837"/>
                </a:cubicBezTo>
                <a:cubicBezTo>
                  <a:pt x="5232" y="8837"/>
                  <a:pt x="5891" y="8177"/>
                  <a:pt x="5891" y="7364"/>
                </a:cubicBezTo>
                <a:cubicBezTo>
                  <a:pt x="5891" y="6551"/>
                  <a:pt x="5232" y="5891"/>
                  <a:pt x="4418" y="58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5" name="Shape 2585">
            <a:extLst>
              <a:ext uri="{FF2B5EF4-FFF2-40B4-BE49-F238E27FC236}">
                <a16:creationId xmlns:a16="http://schemas.microsoft.com/office/drawing/2014/main" id="{0B4AEA59-2A7A-AF41-801E-2774B9CADA18}"/>
              </a:ext>
            </a:extLst>
          </p:cNvPr>
          <p:cNvSpPr/>
          <p:nvPr userDrawn="1"/>
        </p:nvSpPr>
        <p:spPr>
          <a:xfrm>
            <a:off x="11254362" y="489086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00" y="14727"/>
                </a:moveTo>
                <a:lnTo>
                  <a:pt x="5400" y="14727"/>
                </a:lnTo>
                <a:cubicBezTo>
                  <a:pt x="5069" y="14727"/>
                  <a:pt x="4800" y="14947"/>
                  <a:pt x="4800" y="15218"/>
                </a:cubicBezTo>
                <a:cubicBezTo>
                  <a:pt x="4800" y="15490"/>
                  <a:pt x="5069" y="15709"/>
                  <a:pt x="5400" y="15709"/>
                </a:cubicBezTo>
                <a:lnTo>
                  <a:pt x="9000" y="15709"/>
                </a:lnTo>
                <a:cubicBezTo>
                  <a:pt x="9331" y="15709"/>
                  <a:pt x="9600" y="15490"/>
                  <a:pt x="9600" y="15218"/>
                </a:cubicBezTo>
                <a:cubicBezTo>
                  <a:pt x="9600" y="14947"/>
                  <a:pt x="9331" y="14727"/>
                  <a:pt x="9000" y="14727"/>
                </a:cubicBezTo>
                <a:moveTo>
                  <a:pt x="20400" y="2579"/>
                </a:moveTo>
                <a:cubicBezTo>
                  <a:pt x="18840" y="3757"/>
                  <a:pt x="15638" y="4614"/>
                  <a:pt x="12466" y="4845"/>
                </a:cubicBezTo>
                <a:cubicBezTo>
                  <a:pt x="12197" y="4307"/>
                  <a:pt x="11554" y="3927"/>
                  <a:pt x="10800" y="3927"/>
                </a:cubicBezTo>
                <a:cubicBezTo>
                  <a:pt x="10046" y="3927"/>
                  <a:pt x="9403" y="4307"/>
                  <a:pt x="9135" y="4845"/>
                </a:cubicBezTo>
                <a:cubicBezTo>
                  <a:pt x="5962" y="4614"/>
                  <a:pt x="2760" y="3757"/>
                  <a:pt x="1200" y="2579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2579"/>
                  <a:pt x="20400" y="2579"/>
                </a:cubicBezTo>
                <a:close/>
                <a:moveTo>
                  <a:pt x="10200" y="5400"/>
                </a:moveTo>
                <a:cubicBezTo>
                  <a:pt x="10200" y="5129"/>
                  <a:pt x="10469" y="4909"/>
                  <a:pt x="10800" y="4909"/>
                </a:cubicBezTo>
                <a:cubicBezTo>
                  <a:pt x="11131" y="4909"/>
                  <a:pt x="11400" y="5129"/>
                  <a:pt x="11400" y="5400"/>
                </a:cubicBezTo>
                <a:cubicBezTo>
                  <a:pt x="11400" y="5672"/>
                  <a:pt x="11131" y="5891"/>
                  <a:pt x="10800" y="5891"/>
                </a:cubicBezTo>
                <a:cubicBezTo>
                  <a:pt x="10469" y="5891"/>
                  <a:pt x="10200" y="5672"/>
                  <a:pt x="10200" y="5400"/>
                </a:cubicBezTo>
                <a:moveTo>
                  <a:pt x="20400" y="19636"/>
                </a:moveTo>
                <a:cubicBezTo>
                  <a:pt x="20400" y="20178"/>
                  <a:pt x="19862" y="20619"/>
                  <a:pt x="19200" y="20619"/>
                </a:cubicBezTo>
                <a:lnTo>
                  <a:pt x="2400" y="20619"/>
                </a:lnTo>
                <a:cubicBezTo>
                  <a:pt x="1738" y="20619"/>
                  <a:pt x="1200" y="20178"/>
                  <a:pt x="1200" y="19636"/>
                </a:cubicBezTo>
                <a:lnTo>
                  <a:pt x="1200" y="3859"/>
                </a:lnTo>
                <a:cubicBezTo>
                  <a:pt x="3007" y="4894"/>
                  <a:pt x="6118" y="5617"/>
                  <a:pt x="9086" y="5827"/>
                </a:cubicBezTo>
                <a:cubicBezTo>
                  <a:pt x="9311" y="6431"/>
                  <a:pt x="9988" y="6873"/>
                  <a:pt x="10800" y="6873"/>
                </a:cubicBezTo>
                <a:cubicBezTo>
                  <a:pt x="11611" y="6873"/>
                  <a:pt x="12289" y="6431"/>
                  <a:pt x="12514" y="5827"/>
                </a:cubicBezTo>
                <a:cubicBezTo>
                  <a:pt x="15482" y="5617"/>
                  <a:pt x="18593" y="4894"/>
                  <a:pt x="20400" y="3859"/>
                </a:cubicBezTo>
                <a:cubicBezTo>
                  <a:pt x="20400" y="3859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7800" y="16691"/>
                </a:moveTo>
                <a:lnTo>
                  <a:pt x="5400" y="16691"/>
                </a:lnTo>
                <a:cubicBezTo>
                  <a:pt x="5069" y="16691"/>
                  <a:pt x="4800" y="16911"/>
                  <a:pt x="4800" y="17182"/>
                </a:cubicBezTo>
                <a:cubicBezTo>
                  <a:pt x="4800" y="17453"/>
                  <a:pt x="5069" y="17673"/>
                  <a:pt x="5400" y="17673"/>
                </a:cubicBezTo>
                <a:lnTo>
                  <a:pt x="7800" y="17673"/>
                </a:lnTo>
                <a:cubicBezTo>
                  <a:pt x="8131" y="17673"/>
                  <a:pt x="8400" y="17453"/>
                  <a:pt x="8400" y="17182"/>
                </a:cubicBezTo>
                <a:cubicBezTo>
                  <a:pt x="8400" y="16911"/>
                  <a:pt x="8131" y="16691"/>
                  <a:pt x="7800" y="166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5" name="Shape 2595">
            <a:extLst>
              <a:ext uri="{FF2B5EF4-FFF2-40B4-BE49-F238E27FC236}">
                <a16:creationId xmlns:a16="http://schemas.microsoft.com/office/drawing/2014/main" id="{AE7C5429-8864-E541-978B-EC895A9E864E}"/>
              </a:ext>
            </a:extLst>
          </p:cNvPr>
          <p:cNvSpPr/>
          <p:nvPr userDrawn="1"/>
        </p:nvSpPr>
        <p:spPr>
          <a:xfrm>
            <a:off x="11251511" y="1557033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4040"/>
                </a:moveTo>
                <a:lnTo>
                  <a:pt x="14236" y="14040"/>
                </a:lnTo>
                <a:cubicBezTo>
                  <a:pt x="14507" y="14040"/>
                  <a:pt x="14727" y="13799"/>
                  <a:pt x="14727" y="13500"/>
                </a:cubicBezTo>
                <a:cubicBezTo>
                  <a:pt x="14727" y="13202"/>
                  <a:pt x="14507" y="12960"/>
                  <a:pt x="14236" y="12960"/>
                </a:cubicBezTo>
                <a:lnTo>
                  <a:pt x="7364" y="12960"/>
                </a:lnTo>
                <a:cubicBezTo>
                  <a:pt x="7093" y="12960"/>
                  <a:pt x="6873" y="13202"/>
                  <a:pt x="6873" y="13500"/>
                </a:cubicBezTo>
                <a:cubicBezTo>
                  <a:pt x="6873" y="13799"/>
                  <a:pt x="7093" y="14040"/>
                  <a:pt x="7364" y="14040"/>
                </a:cubicBezTo>
                <a:moveTo>
                  <a:pt x="7364" y="11880"/>
                </a:moveTo>
                <a:lnTo>
                  <a:pt x="18164" y="11880"/>
                </a:lnTo>
                <a:cubicBezTo>
                  <a:pt x="18434" y="11880"/>
                  <a:pt x="18655" y="11639"/>
                  <a:pt x="18655" y="11340"/>
                </a:cubicBezTo>
                <a:cubicBezTo>
                  <a:pt x="18655" y="11042"/>
                  <a:pt x="18434" y="10800"/>
                  <a:pt x="18164" y="10800"/>
                </a:cubicBezTo>
                <a:lnTo>
                  <a:pt x="7364" y="10800"/>
                </a:lnTo>
                <a:cubicBezTo>
                  <a:pt x="7093" y="10800"/>
                  <a:pt x="6873" y="11042"/>
                  <a:pt x="6873" y="11340"/>
                </a:cubicBezTo>
                <a:cubicBezTo>
                  <a:pt x="6873" y="11639"/>
                  <a:pt x="7093" y="11880"/>
                  <a:pt x="7364" y="11880"/>
                </a:cubicBezTo>
                <a:moveTo>
                  <a:pt x="20618" y="19440"/>
                </a:moveTo>
                <a:lnTo>
                  <a:pt x="18605" y="19440"/>
                </a:lnTo>
                <a:cubicBezTo>
                  <a:pt x="18378" y="18208"/>
                  <a:pt x="17387" y="17280"/>
                  <a:pt x="16200" y="17280"/>
                </a:cubicBezTo>
                <a:cubicBezTo>
                  <a:pt x="15013" y="17280"/>
                  <a:pt x="14022" y="18208"/>
                  <a:pt x="13795" y="19440"/>
                </a:cubicBezTo>
                <a:lnTo>
                  <a:pt x="11732" y="19440"/>
                </a:lnTo>
                <a:cubicBezTo>
                  <a:pt x="11505" y="18208"/>
                  <a:pt x="10515" y="17280"/>
                  <a:pt x="9327" y="17280"/>
                </a:cubicBezTo>
                <a:cubicBezTo>
                  <a:pt x="8140" y="17280"/>
                  <a:pt x="7150" y="18208"/>
                  <a:pt x="6922" y="19440"/>
                </a:cubicBezTo>
                <a:lnTo>
                  <a:pt x="4909" y="19440"/>
                </a:lnTo>
                <a:lnTo>
                  <a:pt x="4909" y="5400"/>
                </a:lnTo>
                <a:lnTo>
                  <a:pt x="20618" y="5400"/>
                </a:lnTo>
                <a:cubicBezTo>
                  <a:pt x="20618" y="5400"/>
                  <a:pt x="20618" y="19440"/>
                  <a:pt x="20618" y="19440"/>
                </a:cubicBezTo>
                <a:close/>
                <a:moveTo>
                  <a:pt x="20618" y="4320"/>
                </a:moveTo>
                <a:lnTo>
                  <a:pt x="4909" y="4320"/>
                </a:lnTo>
                <a:cubicBezTo>
                  <a:pt x="4367" y="4320"/>
                  <a:pt x="3927" y="4804"/>
                  <a:pt x="3927" y="5400"/>
                </a:cubicBezTo>
                <a:lnTo>
                  <a:pt x="3927" y="19440"/>
                </a:lnTo>
                <a:cubicBezTo>
                  <a:pt x="3927" y="20036"/>
                  <a:pt x="4367" y="20520"/>
                  <a:pt x="4909" y="20520"/>
                </a:cubicBezTo>
                <a:lnTo>
                  <a:pt x="7364" y="20520"/>
                </a:lnTo>
                <a:cubicBezTo>
                  <a:pt x="7634" y="20520"/>
                  <a:pt x="7855" y="20279"/>
                  <a:pt x="7855" y="19980"/>
                </a:cubicBezTo>
                <a:cubicBezTo>
                  <a:pt x="7855" y="19085"/>
                  <a:pt x="8514" y="18360"/>
                  <a:pt x="9327" y="18360"/>
                </a:cubicBezTo>
                <a:cubicBezTo>
                  <a:pt x="10141" y="18360"/>
                  <a:pt x="10800" y="19085"/>
                  <a:pt x="10800" y="19980"/>
                </a:cubicBezTo>
                <a:cubicBezTo>
                  <a:pt x="10800" y="20279"/>
                  <a:pt x="11020" y="20520"/>
                  <a:pt x="11291" y="20520"/>
                </a:cubicBezTo>
                <a:lnTo>
                  <a:pt x="14236" y="20520"/>
                </a:lnTo>
                <a:cubicBezTo>
                  <a:pt x="14507" y="20520"/>
                  <a:pt x="14727" y="20279"/>
                  <a:pt x="14727" y="19980"/>
                </a:cubicBezTo>
                <a:cubicBezTo>
                  <a:pt x="14727" y="19085"/>
                  <a:pt x="15386" y="18360"/>
                  <a:pt x="16200" y="18360"/>
                </a:cubicBezTo>
                <a:cubicBezTo>
                  <a:pt x="17014" y="18360"/>
                  <a:pt x="17673" y="19085"/>
                  <a:pt x="17673" y="19980"/>
                </a:cubicBezTo>
                <a:cubicBezTo>
                  <a:pt x="17673" y="20279"/>
                  <a:pt x="17893" y="20520"/>
                  <a:pt x="18164" y="20520"/>
                </a:cubicBezTo>
                <a:lnTo>
                  <a:pt x="20618" y="20520"/>
                </a:lnTo>
                <a:cubicBezTo>
                  <a:pt x="21160" y="20520"/>
                  <a:pt x="21600" y="20036"/>
                  <a:pt x="21600" y="19440"/>
                </a:cubicBezTo>
                <a:lnTo>
                  <a:pt x="21600" y="5400"/>
                </a:lnTo>
                <a:cubicBezTo>
                  <a:pt x="21600" y="4804"/>
                  <a:pt x="21160" y="4320"/>
                  <a:pt x="20618" y="4320"/>
                </a:cubicBezTo>
                <a:moveTo>
                  <a:pt x="7364" y="9720"/>
                </a:moveTo>
                <a:lnTo>
                  <a:pt x="18164" y="9720"/>
                </a:lnTo>
                <a:cubicBezTo>
                  <a:pt x="18434" y="9720"/>
                  <a:pt x="18655" y="9479"/>
                  <a:pt x="18655" y="9180"/>
                </a:cubicBezTo>
                <a:cubicBezTo>
                  <a:pt x="18655" y="8882"/>
                  <a:pt x="18434" y="8640"/>
                  <a:pt x="18164" y="8640"/>
                </a:cubicBezTo>
                <a:lnTo>
                  <a:pt x="7364" y="8640"/>
                </a:lnTo>
                <a:cubicBezTo>
                  <a:pt x="7093" y="8640"/>
                  <a:pt x="6873" y="8882"/>
                  <a:pt x="6873" y="9180"/>
                </a:cubicBezTo>
                <a:cubicBezTo>
                  <a:pt x="6873" y="9479"/>
                  <a:pt x="7093" y="9720"/>
                  <a:pt x="7364" y="9720"/>
                </a:cubicBezTo>
                <a:moveTo>
                  <a:pt x="9327" y="19440"/>
                </a:moveTo>
                <a:cubicBezTo>
                  <a:pt x="9056" y="19440"/>
                  <a:pt x="8836" y="19682"/>
                  <a:pt x="8836" y="19980"/>
                </a:cubicBezTo>
                <a:lnTo>
                  <a:pt x="8836" y="21060"/>
                </a:lnTo>
                <a:cubicBezTo>
                  <a:pt x="8836" y="21359"/>
                  <a:pt x="9056" y="21600"/>
                  <a:pt x="9327" y="21600"/>
                </a:cubicBezTo>
                <a:cubicBezTo>
                  <a:pt x="9598" y="21600"/>
                  <a:pt x="9818" y="21359"/>
                  <a:pt x="9818" y="21060"/>
                </a:cubicBezTo>
                <a:lnTo>
                  <a:pt x="9818" y="19980"/>
                </a:lnTo>
                <a:cubicBezTo>
                  <a:pt x="9818" y="19682"/>
                  <a:pt x="9598" y="19440"/>
                  <a:pt x="9327" y="19440"/>
                </a:cubicBezTo>
                <a:moveTo>
                  <a:pt x="2455" y="15120"/>
                </a:moveTo>
                <a:lnTo>
                  <a:pt x="982" y="15120"/>
                </a:lnTo>
                <a:lnTo>
                  <a:pt x="982" y="1080"/>
                </a:lnTo>
                <a:lnTo>
                  <a:pt x="16691" y="1080"/>
                </a:lnTo>
                <a:lnTo>
                  <a:pt x="16691" y="2700"/>
                </a:lnTo>
                <a:cubicBezTo>
                  <a:pt x="16691" y="2999"/>
                  <a:pt x="16911" y="3240"/>
                  <a:pt x="17182" y="3240"/>
                </a:cubicBezTo>
                <a:cubicBezTo>
                  <a:pt x="17453" y="3240"/>
                  <a:pt x="17673" y="2999"/>
                  <a:pt x="17673" y="2700"/>
                </a:cubicBezTo>
                <a:lnTo>
                  <a:pt x="17673" y="1080"/>
                </a:lnTo>
                <a:cubicBezTo>
                  <a:pt x="17673" y="484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15120"/>
                </a:lnTo>
                <a:cubicBezTo>
                  <a:pt x="0" y="15716"/>
                  <a:pt x="440" y="16201"/>
                  <a:pt x="982" y="16201"/>
                </a:cubicBezTo>
                <a:lnTo>
                  <a:pt x="2455" y="16201"/>
                </a:lnTo>
                <a:cubicBezTo>
                  <a:pt x="2725" y="16201"/>
                  <a:pt x="2945" y="15959"/>
                  <a:pt x="2945" y="15660"/>
                </a:cubicBezTo>
                <a:cubicBezTo>
                  <a:pt x="2945" y="15362"/>
                  <a:pt x="2725" y="15120"/>
                  <a:pt x="2455" y="15120"/>
                </a:cubicBezTo>
                <a:moveTo>
                  <a:pt x="16200" y="19440"/>
                </a:moveTo>
                <a:cubicBezTo>
                  <a:pt x="15929" y="19440"/>
                  <a:pt x="15709" y="19682"/>
                  <a:pt x="15709" y="19980"/>
                </a:cubicBezTo>
                <a:lnTo>
                  <a:pt x="15709" y="21060"/>
                </a:lnTo>
                <a:cubicBezTo>
                  <a:pt x="15709" y="21359"/>
                  <a:pt x="15929" y="21600"/>
                  <a:pt x="16200" y="21600"/>
                </a:cubicBezTo>
                <a:cubicBezTo>
                  <a:pt x="16471" y="21600"/>
                  <a:pt x="16691" y="21359"/>
                  <a:pt x="16691" y="21060"/>
                </a:cubicBezTo>
                <a:lnTo>
                  <a:pt x="16691" y="19980"/>
                </a:lnTo>
                <a:cubicBezTo>
                  <a:pt x="16691" y="19682"/>
                  <a:pt x="16471" y="19440"/>
                  <a:pt x="16200" y="1944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5" name="Shape 2605">
            <a:extLst>
              <a:ext uri="{FF2B5EF4-FFF2-40B4-BE49-F238E27FC236}">
                <a16:creationId xmlns:a16="http://schemas.microsoft.com/office/drawing/2014/main" id="{CBFB79DD-069F-2046-9A3E-6B65E5BC0914}"/>
              </a:ext>
            </a:extLst>
          </p:cNvPr>
          <p:cNvSpPr/>
          <p:nvPr userDrawn="1"/>
        </p:nvSpPr>
        <p:spPr>
          <a:xfrm>
            <a:off x="11251635" y="2622247"/>
            <a:ext cx="295154" cy="295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0" h="21410" extrusionOk="0">
                <a:moveTo>
                  <a:pt x="20437" y="20437"/>
                </a:moveTo>
                <a:lnTo>
                  <a:pt x="17519" y="20437"/>
                </a:lnTo>
                <a:lnTo>
                  <a:pt x="17519" y="18978"/>
                </a:lnTo>
                <a:cubicBezTo>
                  <a:pt x="17519" y="18710"/>
                  <a:pt x="17301" y="18492"/>
                  <a:pt x="17033" y="18492"/>
                </a:cubicBezTo>
                <a:lnTo>
                  <a:pt x="15574" y="18492"/>
                </a:lnTo>
                <a:lnTo>
                  <a:pt x="15574" y="17033"/>
                </a:lnTo>
                <a:cubicBezTo>
                  <a:pt x="15574" y="16764"/>
                  <a:pt x="15356" y="16546"/>
                  <a:pt x="15087" y="16546"/>
                </a:cubicBezTo>
                <a:lnTo>
                  <a:pt x="13344" y="16546"/>
                </a:lnTo>
                <a:lnTo>
                  <a:pt x="10309" y="13497"/>
                </a:lnTo>
                <a:cubicBezTo>
                  <a:pt x="10221" y="13409"/>
                  <a:pt x="10100" y="13354"/>
                  <a:pt x="9965" y="13354"/>
                </a:cubicBezTo>
                <a:cubicBezTo>
                  <a:pt x="9819" y="13354"/>
                  <a:pt x="9693" y="13422"/>
                  <a:pt x="9604" y="13524"/>
                </a:cubicBezTo>
                <a:lnTo>
                  <a:pt x="8815" y="14312"/>
                </a:lnTo>
                <a:cubicBezTo>
                  <a:pt x="8435" y="14692"/>
                  <a:pt x="7820" y="14692"/>
                  <a:pt x="7441" y="14312"/>
                </a:cubicBezTo>
                <a:lnTo>
                  <a:pt x="1256" y="8128"/>
                </a:lnTo>
                <a:cubicBezTo>
                  <a:pt x="877" y="7748"/>
                  <a:pt x="877" y="7133"/>
                  <a:pt x="1256" y="6753"/>
                </a:cubicBezTo>
                <a:lnTo>
                  <a:pt x="6754" y="1255"/>
                </a:lnTo>
                <a:cubicBezTo>
                  <a:pt x="7133" y="876"/>
                  <a:pt x="7749" y="876"/>
                  <a:pt x="8128" y="1255"/>
                </a:cubicBezTo>
                <a:lnTo>
                  <a:pt x="14312" y="7440"/>
                </a:lnTo>
                <a:cubicBezTo>
                  <a:pt x="14691" y="7820"/>
                  <a:pt x="14691" y="8435"/>
                  <a:pt x="14312" y="8815"/>
                </a:cubicBezTo>
                <a:lnTo>
                  <a:pt x="13539" y="9588"/>
                </a:lnTo>
                <a:cubicBezTo>
                  <a:pt x="13437" y="9677"/>
                  <a:pt x="13370" y="9804"/>
                  <a:pt x="13370" y="9950"/>
                </a:cubicBezTo>
                <a:cubicBezTo>
                  <a:pt x="13370" y="10084"/>
                  <a:pt x="13424" y="10206"/>
                  <a:pt x="13513" y="10294"/>
                </a:cubicBezTo>
                <a:lnTo>
                  <a:pt x="20437" y="17234"/>
                </a:lnTo>
                <a:cubicBezTo>
                  <a:pt x="20437" y="17234"/>
                  <a:pt x="20437" y="20437"/>
                  <a:pt x="20437" y="20437"/>
                </a:cubicBezTo>
                <a:close/>
                <a:moveTo>
                  <a:pt x="21268" y="16689"/>
                </a:moveTo>
                <a:lnTo>
                  <a:pt x="14547" y="9954"/>
                </a:lnTo>
                <a:lnTo>
                  <a:pt x="14999" y="9502"/>
                </a:lnTo>
                <a:cubicBezTo>
                  <a:pt x="15758" y="8743"/>
                  <a:pt x="15758" y="7512"/>
                  <a:pt x="14999" y="6753"/>
                </a:cubicBezTo>
                <a:lnTo>
                  <a:pt x="8815" y="569"/>
                </a:lnTo>
                <a:cubicBezTo>
                  <a:pt x="8056" y="-190"/>
                  <a:pt x="6825" y="-190"/>
                  <a:pt x="6066" y="569"/>
                </a:cubicBezTo>
                <a:lnTo>
                  <a:pt x="569" y="6066"/>
                </a:lnTo>
                <a:cubicBezTo>
                  <a:pt x="-190" y="6825"/>
                  <a:pt x="-190" y="8056"/>
                  <a:pt x="569" y="8815"/>
                </a:cubicBezTo>
                <a:lnTo>
                  <a:pt x="6754" y="14999"/>
                </a:lnTo>
                <a:cubicBezTo>
                  <a:pt x="7513" y="15758"/>
                  <a:pt x="8743" y="15758"/>
                  <a:pt x="9502" y="14999"/>
                </a:cubicBezTo>
                <a:lnTo>
                  <a:pt x="9968" y="14533"/>
                </a:lnTo>
                <a:lnTo>
                  <a:pt x="12798" y="17376"/>
                </a:lnTo>
                <a:cubicBezTo>
                  <a:pt x="12886" y="17465"/>
                  <a:pt x="13008" y="17519"/>
                  <a:pt x="13142" y="17519"/>
                </a:cubicBezTo>
                <a:lnTo>
                  <a:pt x="14601" y="17519"/>
                </a:lnTo>
                <a:lnTo>
                  <a:pt x="14601" y="18978"/>
                </a:lnTo>
                <a:cubicBezTo>
                  <a:pt x="14601" y="19247"/>
                  <a:pt x="14819" y="19464"/>
                  <a:pt x="15087" y="19464"/>
                </a:cubicBezTo>
                <a:lnTo>
                  <a:pt x="16546" y="19464"/>
                </a:lnTo>
                <a:lnTo>
                  <a:pt x="16546" y="20924"/>
                </a:lnTo>
                <a:cubicBezTo>
                  <a:pt x="16546" y="21193"/>
                  <a:pt x="16764" y="21410"/>
                  <a:pt x="17033" y="21410"/>
                </a:cubicBezTo>
                <a:lnTo>
                  <a:pt x="20924" y="21410"/>
                </a:lnTo>
                <a:cubicBezTo>
                  <a:pt x="21192" y="21410"/>
                  <a:pt x="21410" y="21193"/>
                  <a:pt x="21410" y="20924"/>
                </a:cubicBezTo>
                <a:lnTo>
                  <a:pt x="21410" y="17033"/>
                </a:lnTo>
                <a:cubicBezTo>
                  <a:pt x="21410" y="16899"/>
                  <a:pt x="21356" y="16777"/>
                  <a:pt x="21268" y="16689"/>
                </a:cubicBezTo>
                <a:moveTo>
                  <a:pt x="6819" y="7791"/>
                </a:moveTo>
                <a:cubicBezTo>
                  <a:pt x="6282" y="7791"/>
                  <a:pt x="5846" y="7356"/>
                  <a:pt x="5846" y="6819"/>
                </a:cubicBezTo>
                <a:cubicBezTo>
                  <a:pt x="5846" y="6282"/>
                  <a:pt x="6282" y="5846"/>
                  <a:pt x="6819" y="5846"/>
                </a:cubicBezTo>
                <a:cubicBezTo>
                  <a:pt x="7356" y="5846"/>
                  <a:pt x="7792" y="6282"/>
                  <a:pt x="7792" y="6819"/>
                </a:cubicBezTo>
                <a:cubicBezTo>
                  <a:pt x="7792" y="7356"/>
                  <a:pt x="7356" y="7791"/>
                  <a:pt x="6819" y="7791"/>
                </a:cubicBezTo>
                <a:moveTo>
                  <a:pt x="6819" y="4873"/>
                </a:moveTo>
                <a:cubicBezTo>
                  <a:pt x="5745" y="4873"/>
                  <a:pt x="4874" y="5744"/>
                  <a:pt x="4874" y="6819"/>
                </a:cubicBezTo>
                <a:cubicBezTo>
                  <a:pt x="4874" y="7893"/>
                  <a:pt x="5745" y="8765"/>
                  <a:pt x="6819" y="8765"/>
                </a:cubicBezTo>
                <a:cubicBezTo>
                  <a:pt x="7893" y="8765"/>
                  <a:pt x="8765" y="7893"/>
                  <a:pt x="8765" y="6819"/>
                </a:cubicBezTo>
                <a:cubicBezTo>
                  <a:pt x="8765" y="5744"/>
                  <a:pt x="7893" y="4873"/>
                  <a:pt x="6819" y="48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5" name="Shape 2615">
            <a:extLst>
              <a:ext uri="{FF2B5EF4-FFF2-40B4-BE49-F238E27FC236}">
                <a16:creationId xmlns:a16="http://schemas.microsoft.com/office/drawing/2014/main" id="{05A818DC-8BBB-1440-8C1C-C90DF38A0238}"/>
              </a:ext>
            </a:extLst>
          </p:cNvPr>
          <p:cNvSpPr/>
          <p:nvPr userDrawn="1"/>
        </p:nvSpPr>
        <p:spPr>
          <a:xfrm>
            <a:off x="11251511" y="3688652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93" y="17878"/>
                </a:moveTo>
                <a:cubicBezTo>
                  <a:pt x="16514" y="16546"/>
                  <a:pt x="15177" y="15812"/>
                  <a:pt x="14084" y="15323"/>
                </a:cubicBezTo>
                <a:cubicBezTo>
                  <a:pt x="13842" y="15214"/>
                  <a:pt x="13687" y="15099"/>
                  <a:pt x="13598" y="14990"/>
                </a:cubicBezTo>
                <a:cubicBezTo>
                  <a:pt x="15238" y="14959"/>
                  <a:pt x="16521" y="14237"/>
                  <a:pt x="16581" y="14203"/>
                </a:cubicBezTo>
                <a:cubicBezTo>
                  <a:pt x="16751" y="14106"/>
                  <a:pt x="16846" y="13918"/>
                  <a:pt x="16826" y="13724"/>
                </a:cubicBezTo>
                <a:cubicBezTo>
                  <a:pt x="16807" y="13546"/>
                  <a:pt x="16693" y="13394"/>
                  <a:pt x="16530" y="13325"/>
                </a:cubicBezTo>
                <a:cubicBezTo>
                  <a:pt x="16461" y="13275"/>
                  <a:pt x="15663" y="12629"/>
                  <a:pt x="15663" y="9051"/>
                </a:cubicBezTo>
                <a:cubicBezTo>
                  <a:pt x="15663" y="5000"/>
                  <a:pt x="14115" y="2945"/>
                  <a:pt x="11061" y="2945"/>
                </a:cubicBezTo>
                <a:cubicBezTo>
                  <a:pt x="8481" y="2945"/>
                  <a:pt x="5845" y="3642"/>
                  <a:pt x="5845" y="8806"/>
                </a:cubicBezTo>
                <a:cubicBezTo>
                  <a:pt x="5845" y="12555"/>
                  <a:pt x="5219" y="13278"/>
                  <a:pt x="5122" y="13367"/>
                </a:cubicBezTo>
                <a:cubicBezTo>
                  <a:pt x="4957" y="13416"/>
                  <a:pt x="4826" y="13551"/>
                  <a:pt x="4784" y="13723"/>
                </a:cubicBezTo>
                <a:cubicBezTo>
                  <a:pt x="4734" y="13935"/>
                  <a:pt x="4828" y="14153"/>
                  <a:pt x="5015" y="14262"/>
                </a:cubicBezTo>
                <a:cubicBezTo>
                  <a:pt x="6396" y="15064"/>
                  <a:pt x="7482" y="15136"/>
                  <a:pt x="8065" y="15091"/>
                </a:cubicBezTo>
                <a:cubicBezTo>
                  <a:pt x="7994" y="15151"/>
                  <a:pt x="7850" y="15241"/>
                  <a:pt x="7564" y="15335"/>
                </a:cubicBezTo>
                <a:cubicBezTo>
                  <a:pt x="6211" y="15776"/>
                  <a:pt x="4766" y="16807"/>
                  <a:pt x="3958" y="17834"/>
                </a:cubicBezTo>
                <a:cubicBezTo>
                  <a:pt x="2125" y="16050"/>
                  <a:pt x="982" y="13560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3584"/>
                  <a:pt x="19454" y="16092"/>
                  <a:pt x="17593" y="17878"/>
                </a:cubicBezTo>
                <a:moveTo>
                  <a:pt x="10800" y="20618"/>
                </a:moveTo>
                <a:cubicBezTo>
                  <a:pt x="8489" y="20618"/>
                  <a:pt x="6370" y="19815"/>
                  <a:pt x="4693" y="18480"/>
                </a:cubicBezTo>
                <a:cubicBezTo>
                  <a:pt x="5360" y="17604"/>
                  <a:pt x="6693" y="16652"/>
                  <a:pt x="7869" y="16268"/>
                </a:cubicBezTo>
                <a:cubicBezTo>
                  <a:pt x="8578" y="16037"/>
                  <a:pt x="8988" y="15688"/>
                  <a:pt x="9087" y="15232"/>
                </a:cubicBezTo>
                <a:cubicBezTo>
                  <a:pt x="9214" y="14656"/>
                  <a:pt x="8775" y="14230"/>
                  <a:pt x="8725" y="14183"/>
                </a:cubicBezTo>
                <a:cubicBezTo>
                  <a:pt x="8597" y="14065"/>
                  <a:pt x="8412" y="14025"/>
                  <a:pt x="8246" y="14075"/>
                </a:cubicBezTo>
                <a:cubicBezTo>
                  <a:pt x="8208" y="14086"/>
                  <a:pt x="7406" y="14309"/>
                  <a:pt x="6089" y="13714"/>
                </a:cubicBezTo>
                <a:cubicBezTo>
                  <a:pt x="6486" y="13026"/>
                  <a:pt x="6826" y="11618"/>
                  <a:pt x="6826" y="8806"/>
                </a:cubicBezTo>
                <a:cubicBezTo>
                  <a:pt x="6826" y="4301"/>
                  <a:pt x="8829" y="3928"/>
                  <a:pt x="11061" y="3928"/>
                </a:cubicBezTo>
                <a:cubicBezTo>
                  <a:pt x="12615" y="3928"/>
                  <a:pt x="14681" y="4458"/>
                  <a:pt x="14681" y="9051"/>
                </a:cubicBezTo>
                <a:cubicBezTo>
                  <a:pt x="14681" y="11662"/>
                  <a:pt x="15092" y="12966"/>
                  <a:pt x="15499" y="13617"/>
                </a:cubicBezTo>
                <a:cubicBezTo>
                  <a:pt x="14943" y="13829"/>
                  <a:pt x="14058" y="14076"/>
                  <a:pt x="13097" y="13993"/>
                </a:cubicBezTo>
                <a:cubicBezTo>
                  <a:pt x="12883" y="13971"/>
                  <a:pt x="12690" y="14092"/>
                  <a:pt x="12605" y="14285"/>
                </a:cubicBezTo>
                <a:cubicBezTo>
                  <a:pt x="12420" y="14704"/>
                  <a:pt x="12408" y="15649"/>
                  <a:pt x="13683" y="16219"/>
                </a:cubicBezTo>
                <a:cubicBezTo>
                  <a:pt x="14677" y="16664"/>
                  <a:pt x="15893" y="17331"/>
                  <a:pt x="16850" y="18522"/>
                </a:cubicBezTo>
                <a:cubicBezTo>
                  <a:pt x="15182" y="19831"/>
                  <a:pt x="13085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5" name="Shape 2625">
            <a:extLst>
              <a:ext uri="{FF2B5EF4-FFF2-40B4-BE49-F238E27FC236}">
                <a16:creationId xmlns:a16="http://schemas.microsoft.com/office/drawing/2014/main" id="{AD4B88C8-4640-2243-A90E-B8EC4AD656BC}"/>
              </a:ext>
            </a:extLst>
          </p:cNvPr>
          <p:cNvSpPr/>
          <p:nvPr userDrawn="1"/>
        </p:nvSpPr>
        <p:spPr>
          <a:xfrm>
            <a:off x="11251511" y="4758025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5" y="18796"/>
                  <a:pt x="1048" y="18734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4" y="1873"/>
                </a:lnTo>
                <a:cubicBezTo>
                  <a:pt x="9930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6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4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7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8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0800" y="15600"/>
                </a:moveTo>
                <a:cubicBezTo>
                  <a:pt x="10258" y="15600"/>
                  <a:pt x="9818" y="16138"/>
                  <a:pt x="9818" y="16800"/>
                </a:cubicBezTo>
                <a:cubicBezTo>
                  <a:pt x="9818" y="17462"/>
                  <a:pt x="10258" y="18000"/>
                  <a:pt x="10800" y="18000"/>
                </a:cubicBezTo>
                <a:cubicBezTo>
                  <a:pt x="11342" y="18000"/>
                  <a:pt x="11782" y="17462"/>
                  <a:pt x="11782" y="16800"/>
                </a:cubicBezTo>
                <a:cubicBezTo>
                  <a:pt x="11782" y="16138"/>
                  <a:pt x="11342" y="15600"/>
                  <a:pt x="10800" y="15600"/>
                </a:cubicBezTo>
                <a:moveTo>
                  <a:pt x="10800" y="6000"/>
                </a:moveTo>
                <a:cubicBezTo>
                  <a:pt x="10258" y="6000"/>
                  <a:pt x="9818" y="6538"/>
                  <a:pt x="9818" y="7200"/>
                </a:cubicBezTo>
                <a:lnTo>
                  <a:pt x="10309" y="13800"/>
                </a:lnTo>
                <a:cubicBezTo>
                  <a:pt x="10309" y="14132"/>
                  <a:pt x="10529" y="14400"/>
                  <a:pt x="10800" y="14400"/>
                </a:cubicBezTo>
                <a:cubicBezTo>
                  <a:pt x="11071" y="14400"/>
                  <a:pt x="11291" y="14132"/>
                  <a:pt x="11291" y="13800"/>
                </a:cubicBezTo>
                <a:lnTo>
                  <a:pt x="11782" y="7200"/>
                </a:lnTo>
                <a:cubicBezTo>
                  <a:pt x="11782" y="6538"/>
                  <a:pt x="11342" y="6000"/>
                  <a:pt x="10800" y="60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5" name="Shape 2758">
            <a:extLst>
              <a:ext uri="{FF2B5EF4-FFF2-40B4-BE49-F238E27FC236}">
                <a16:creationId xmlns:a16="http://schemas.microsoft.com/office/drawing/2014/main" id="{5FF72C9B-2703-7645-BB78-1B90D0619BAF}"/>
              </a:ext>
            </a:extLst>
          </p:cNvPr>
          <p:cNvSpPr/>
          <p:nvPr userDrawn="1"/>
        </p:nvSpPr>
        <p:spPr>
          <a:xfrm>
            <a:off x="11202351" y="5821677"/>
            <a:ext cx="344174" cy="3441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982" y="6873"/>
                </a:moveTo>
                <a:lnTo>
                  <a:pt x="14727" y="6873"/>
                </a:lnTo>
                <a:lnTo>
                  <a:pt x="14727" y="8836"/>
                </a:lnTo>
                <a:lnTo>
                  <a:pt x="982" y="8836"/>
                </a:lnTo>
                <a:cubicBezTo>
                  <a:pt x="982" y="8836"/>
                  <a:pt x="982" y="6873"/>
                  <a:pt x="982" y="6873"/>
                </a:cubicBezTo>
                <a:close/>
                <a:moveTo>
                  <a:pt x="982" y="9818"/>
                </a:moveTo>
                <a:lnTo>
                  <a:pt x="14727" y="9818"/>
                </a:lnTo>
                <a:cubicBezTo>
                  <a:pt x="15269" y="9818"/>
                  <a:pt x="15709" y="9378"/>
                  <a:pt x="15709" y="8836"/>
                </a:cubicBezTo>
                <a:lnTo>
                  <a:pt x="15709" y="6873"/>
                </a:lnTo>
                <a:cubicBezTo>
                  <a:pt x="15709" y="6331"/>
                  <a:pt x="15269" y="5891"/>
                  <a:pt x="14727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8"/>
                  <a:pt x="440" y="9818"/>
                  <a:pt x="982" y="9818"/>
                </a:cubicBezTo>
                <a:moveTo>
                  <a:pt x="14727" y="20618"/>
                </a:moveTo>
                <a:lnTo>
                  <a:pt x="982" y="20618"/>
                </a:lnTo>
                <a:lnTo>
                  <a:pt x="982" y="18655"/>
                </a:lnTo>
                <a:lnTo>
                  <a:pt x="14727" y="18655"/>
                </a:lnTo>
                <a:cubicBezTo>
                  <a:pt x="14727" y="18655"/>
                  <a:pt x="14727" y="20618"/>
                  <a:pt x="14727" y="20618"/>
                </a:cubicBezTo>
                <a:close/>
                <a:moveTo>
                  <a:pt x="14727" y="17673"/>
                </a:moveTo>
                <a:lnTo>
                  <a:pt x="982" y="17673"/>
                </a:lnTo>
                <a:cubicBezTo>
                  <a:pt x="440" y="17673"/>
                  <a:pt x="0" y="18113"/>
                  <a:pt x="0" y="18655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14727" y="21600"/>
                </a:lnTo>
                <a:cubicBezTo>
                  <a:pt x="15269" y="21600"/>
                  <a:pt x="15709" y="21160"/>
                  <a:pt x="15709" y="20618"/>
                </a:cubicBezTo>
                <a:lnTo>
                  <a:pt x="15709" y="18655"/>
                </a:lnTo>
                <a:cubicBezTo>
                  <a:pt x="15709" y="18113"/>
                  <a:pt x="15269" y="17673"/>
                  <a:pt x="14727" y="176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</p:spTree>
    <p:extLst>
      <p:ext uri="{BB962C8B-B14F-4D97-AF65-F5344CB8AC3E}">
        <p14:creationId xmlns:p14="http://schemas.microsoft.com/office/powerpoint/2010/main" val="2721311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Layout personalizza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2586">
            <a:extLst>
              <a:ext uri="{FF2B5EF4-FFF2-40B4-BE49-F238E27FC236}">
                <a16:creationId xmlns:a16="http://schemas.microsoft.com/office/drawing/2014/main" id="{9533584A-3ECB-3A49-8B9B-51D5AF8D4D39}"/>
              </a:ext>
            </a:extLst>
          </p:cNvPr>
          <p:cNvSpPr/>
          <p:nvPr userDrawn="1"/>
        </p:nvSpPr>
        <p:spPr>
          <a:xfrm>
            <a:off x="2733830" y="489086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00" y="6076"/>
                </a:moveTo>
                <a:cubicBezTo>
                  <a:pt x="14428" y="7109"/>
                  <a:pt x="12685" y="7649"/>
                  <a:pt x="10071" y="7803"/>
                </a:cubicBezTo>
                <a:cubicBezTo>
                  <a:pt x="9806" y="7259"/>
                  <a:pt x="9160" y="6873"/>
                  <a:pt x="8400" y="6873"/>
                </a:cubicBezTo>
                <a:cubicBezTo>
                  <a:pt x="7640" y="6873"/>
                  <a:pt x="6994" y="7259"/>
                  <a:pt x="6729" y="7803"/>
                </a:cubicBezTo>
                <a:cubicBezTo>
                  <a:pt x="4115" y="7649"/>
                  <a:pt x="2372" y="7109"/>
                  <a:pt x="1200" y="6076"/>
                </a:cubicBezTo>
                <a:lnTo>
                  <a:pt x="1200" y="5891"/>
                </a:lnTo>
                <a:cubicBezTo>
                  <a:pt x="1200" y="5349"/>
                  <a:pt x="1738" y="4909"/>
                  <a:pt x="2400" y="4909"/>
                </a:cubicBezTo>
                <a:lnTo>
                  <a:pt x="14400" y="4909"/>
                </a:lnTo>
                <a:cubicBezTo>
                  <a:pt x="15062" y="4909"/>
                  <a:pt x="15600" y="5349"/>
                  <a:pt x="15600" y="5891"/>
                </a:cubicBezTo>
                <a:cubicBezTo>
                  <a:pt x="15600" y="5891"/>
                  <a:pt x="15600" y="6076"/>
                  <a:pt x="15600" y="6076"/>
                </a:cubicBezTo>
                <a:close/>
                <a:moveTo>
                  <a:pt x="7800" y="8346"/>
                </a:moveTo>
                <a:cubicBezTo>
                  <a:pt x="7800" y="8074"/>
                  <a:pt x="8069" y="7855"/>
                  <a:pt x="8400" y="7855"/>
                </a:cubicBezTo>
                <a:cubicBezTo>
                  <a:pt x="8731" y="7855"/>
                  <a:pt x="9000" y="8074"/>
                  <a:pt x="9000" y="8346"/>
                </a:cubicBezTo>
                <a:cubicBezTo>
                  <a:pt x="9000" y="8617"/>
                  <a:pt x="8731" y="8836"/>
                  <a:pt x="8400" y="8836"/>
                </a:cubicBezTo>
                <a:cubicBezTo>
                  <a:pt x="8069" y="8836"/>
                  <a:pt x="7800" y="8617"/>
                  <a:pt x="7800" y="8346"/>
                </a:cubicBezTo>
                <a:moveTo>
                  <a:pt x="15600" y="19636"/>
                </a:moveTo>
                <a:cubicBezTo>
                  <a:pt x="15600" y="20179"/>
                  <a:pt x="15062" y="20619"/>
                  <a:pt x="14400" y="20619"/>
                </a:cubicBezTo>
                <a:lnTo>
                  <a:pt x="2400" y="20619"/>
                </a:lnTo>
                <a:cubicBezTo>
                  <a:pt x="1738" y="20619"/>
                  <a:pt x="1200" y="20179"/>
                  <a:pt x="1200" y="19636"/>
                </a:cubicBezTo>
                <a:lnTo>
                  <a:pt x="1200" y="7318"/>
                </a:lnTo>
                <a:cubicBezTo>
                  <a:pt x="2658" y="8244"/>
                  <a:pt x="4301" y="8666"/>
                  <a:pt x="6693" y="8790"/>
                </a:cubicBezTo>
                <a:cubicBezTo>
                  <a:pt x="6924" y="9385"/>
                  <a:pt x="7597" y="9819"/>
                  <a:pt x="8400" y="9819"/>
                </a:cubicBezTo>
                <a:cubicBezTo>
                  <a:pt x="9203" y="9819"/>
                  <a:pt x="9875" y="9385"/>
                  <a:pt x="10108" y="8790"/>
                </a:cubicBezTo>
                <a:cubicBezTo>
                  <a:pt x="12499" y="8666"/>
                  <a:pt x="14142" y="8244"/>
                  <a:pt x="15600" y="7318"/>
                </a:cubicBezTo>
                <a:cubicBezTo>
                  <a:pt x="15600" y="7318"/>
                  <a:pt x="15600" y="19636"/>
                  <a:pt x="15600" y="19636"/>
                </a:cubicBezTo>
                <a:close/>
                <a:moveTo>
                  <a:pt x="14400" y="3927"/>
                </a:moveTo>
                <a:lnTo>
                  <a:pt x="2400" y="3927"/>
                </a:lnTo>
                <a:cubicBezTo>
                  <a:pt x="1075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4400" y="21600"/>
                </a:lnTo>
                <a:cubicBezTo>
                  <a:pt x="15725" y="21600"/>
                  <a:pt x="16800" y="20721"/>
                  <a:pt x="16800" y="19636"/>
                </a:cubicBezTo>
                <a:lnTo>
                  <a:pt x="16800" y="5891"/>
                </a:lnTo>
                <a:cubicBezTo>
                  <a:pt x="16800" y="4806"/>
                  <a:pt x="15725" y="3927"/>
                  <a:pt x="14400" y="3927"/>
                </a:cubicBezTo>
                <a:moveTo>
                  <a:pt x="5400" y="17673"/>
                </a:moveTo>
                <a:lnTo>
                  <a:pt x="4200" y="17673"/>
                </a:lnTo>
                <a:cubicBezTo>
                  <a:pt x="3869" y="17673"/>
                  <a:pt x="3600" y="17893"/>
                  <a:pt x="3600" y="18164"/>
                </a:cubicBezTo>
                <a:cubicBezTo>
                  <a:pt x="3600" y="18435"/>
                  <a:pt x="3869" y="18655"/>
                  <a:pt x="4200" y="18655"/>
                </a:cubicBezTo>
                <a:lnTo>
                  <a:pt x="5400" y="18655"/>
                </a:lnTo>
                <a:cubicBezTo>
                  <a:pt x="5731" y="18655"/>
                  <a:pt x="6000" y="18435"/>
                  <a:pt x="6000" y="18164"/>
                </a:cubicBezTo>
                <a:cubicBezTo>
                  <a:pt x="6000" y="17893"/>
                  <a:pt x="5731" y="17673"/>
                  <a:pt x="5400" y="17673"/>
                </a:cubicBezTo>
                <a:moveTo>
                  <a:pt x="6600" y="15709"/>
                </a:move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lnTo>
                  <a:pt x="6600" y="16691"/>
                </a:lnTo>
                <a:cubicBezTo>
                  <a:pt x="6931" y="16691"/>
                  <a:pt x="7200" y="16472"/>
                  <a:pt x="7200" y="16200"/>
                </a:cubicBezTo>
                <a:cubicBezTo>
                  <a:pt x="7200" y="15929"/>
                  <a:pt x="6931" y="15709"/>
                  <a:pt x="6600" y="15709"/>
                </a:cubicBezTo>
                <a:moveTo>
                  <a:pt x="19200" y="0"/>
                </a:moveTo>
                <a:lnTo>
                  <a:pt x="7200" y="0"/>
                </a:lnTo>
                <a:cubicBezTo>
                  <a:pt x="5875" y="0"/>
                  <a:pt x="4800" y="879"/>
                  <a:pt x="4800" y="1964"/>
                </a:cubicBezTo>
                <a:lnTo>
                  <a:pt x="4800" y="2455"/>
                </a:lnTo>
                <a:cubicBezTo>
                  <a:pt x="4800" y="2726"/>
                  <a:pt x="5069" y="2945"/>
                  <a:pt x="5400" y="2945"/>
                </a:cubicBezTo>
                <a:cubicBezTo>
                  <a:pt x="5731" y="2945"/>
                  <a:pt x="6000" y="2726"/>
                  <a:pt x="6000" y="2455"/>
                </a:cubicBezTo>
                <a:lnTo>
                  <a:pt x="6000" y="1964"/>
                </a:lnTo>
                <a:cubicBezTo>
                  <a:pt x="6000" y="1422"/>
                  <a:pt x="6538" y="982"/>
                  <a:pt x="72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lnTo>
                  <a:pt x="20400" y="15709"/>
                </a:lnTo>
                <a:cubicBezTo>
                  <a:pt x="20400" y="16252"/>
                  <a:pt x="19862" y="16691"/>
                  <a:pt x="19200" y="16691"/>
                </a:cubicBezTo>
                <a:lnTo>
                  <a:pt x="18600" y="16691"/>
                </a:lnTo>
                <a:cubicBezTo>
                  <a:pt x="18269" y="16691"/>
                  <a:pt x="18000" y="16911"/>
                  <a:pt x="18000" y="17182"/>
                </a:cubicBezTo>
                <a:cubicBezTo>
                  <a:pt x="18000" y="17453"/>
                  <a:pt x="18269" y="17673"/>
                  <a:pt x="18600" y="17673"/>
                </a:cubicBezTo>
                <a:lnTo>
                  <a:pt x="19200" y="17673"/>
                </a:lnTo>
                <a:cubicBezTo>
                  <a:pt x="20525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7" name="Shape 2587">
            <a:extLst>
              <a:ext uri="{FF2B5EF4-FFF2-40B4-BE49-F238E27FC236}">
                <a16:creationId xmlns:a16="http://schemas.microsoft.com/office/drawing/2014/main" id="{B4FA39DC-8B25-CE43-90D9-A5B38ACF4DFB}"/>
              </a:ext>
            </a:extLst>
          </p:cNvPr>
          <p:cNvSpPr/>
          <p:nvPr userDrawn="1"/>
        </p:nvSpPr>
        <p:spPr>
          <a:xfrm>
            <a:off x="3797501" y="48908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8" name="Shape 2588">
            <a:extLst>
              <a:ext uri="{FF2B5EF4-FFF2-40B4-BE49-F238E27FC236}">
                <a16:creationId xmlns:a16="http://schemas.microsoft.com/office/drawing/2014/main" id="{303F5E7A-CEE3-7140-B73D-2C646EC8F57F}"/>
              </a:ext>
            </a:extLst>
          </p:cNvPr>
          <p:cNvSpPr/>
          <p:nvPr userDrawn="1"/>
        </p:nvSpPr>
        <p:spPr>
          <a:xfrm>
            <a:off x="4864023" y="490518"/>
            <a:ext cx="295014" cy="268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69" name="Shape 2589">
            <a:extLst>
              <a:ext uri="{FF2B5EF4-FFF2-40B4-BE49-F238E27FC236}">
                <a16:creationId xmlns:a16="http://schemas.microsoft.com/office/drawing/2014/main" id="{B9A437DA-E0EA-9D4F-816E-BFF9E491A45C}"/>
              </a:ext>
            </a:extLst>
          </p:cNvPr>
          <p:cNvSpPr/>
          <p:nvPr userDrawn="1"/>
        </p:nvSpPr>
        <p:spPr>
          <a:xfrm>
            <a:off x="5930545" y="490518"/>
            <a:ext cx="295014" cy="268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5119"/>
                </a:moveTo>
                <a:cubicBezTo>
                  <a:pt x="7195" y="15119"/>
                  <a:pt x="7855" y="14394"/>
                  <a:pt x="7855" y="13500"/>
                </a:cubicBezTo>
                <a:cubicBezTo>
                  <a:pt x="7855" y="12605"/>
                  <a:pt x="7195" y="11880"/>
                  <a:pt x="6382" y="11880"/>
                </a:cubicBezTo>
                <a:cubicBezTo>
                  <a:pt x="5568" y="11880"/>
                  <a:pt x="4909" y="12605"/>
                  <a:pt x="4909" y="13500"/>
                </a:cubicBezTo>
                <a:cubicBezTo>
                  <a:pt x="4909" y="14394"/>
                  <a:pt x="5568" y="15119"/>
                  <a:pt x="6382" y="15119"/>
                </a:cubicBezTo>
                <a:moveTo>
                  <a:pt x="2455" y="3240"/>
                </a:moveTo>
                <a:cubicBezTo>
                  <a:pt x="2725" y="3240"/>
                  <a:pt x="2945" y="2999"/>
                  <a:pt x="2945" y="2700"/>
                </a:cubicBezTo>
                <a:cubicBezTo>
                  <a:pt x="2945" y="2402"/>
                  <a:pt x="2725" y="2160"/>
                  <a:pt x="2455" y="2160"/>
                </a:cubicBezTo>
                <a:cubicBezTo>
                  <a:pt x="2184" y="2160"/>
                  <a:pt x="1964" y="2402"/>
                  <a:pt x="1964" y="2700"/>
                </a:cubicBezTo>
                <a:cubicBezTo>
                  <a:pt x="1964" y="2999"/>
                  <a:pt x="2184" y="3240"/>
                  <a:pt x="2455" y="3240"/>
                </a:cubicBezTo>
                <a:moveTo>
                  <a:pt x="3927" y="8100"/>
                </a:moveTo>
                <a:cubicBezTo>
                  <a:pt x="3927" y="6609"/>
                  <a:pt x="5026" y="5400"/>
                  <a:pt x="6382" y="5400"/>
                </a:cubicBezTo>
                <a:cubicBezTo>
                  <a:pt x="7738" y="5400"/>
                  <a:pt x="8836" y="6609"/>
                  <a:pt x="8836" y="8100"/>
                </a:cubicBezTo>
                <a:lnTo>
                  <a:pt x="8836" y="13500"/>
                </a:lnTo>
                <a:cubicBezTo>
                  <a:pt x="8836" y="14991"/>
                  <a:pt x="7738" y="16199"/>
                  <a:pt x="6382" y="16199"/>
                </a:cubicBezTo>
                <a:cubicBezTo>
                  <a:pt x="5026" y="16199"/>
                  <a:pt x="3927" y="14991"/>
                  <a:pt x="3927" y="13500"/>
                </a:cubicBezTo>
                <a:cubicBezTo>
                  <a:pt x="3927" y="13500"/>
                  <a:pt x="3927" y="8100"/>
                  <a:pt x="3927" y="8100"/>
                </a:cubicBezTo>
                <a:close/>
                <a:moveTo>
                  <a:pt x="2945" y="13500"/>
                </a:moveTo>
                <a:cubicBezTo>
                  <a:pt x="2945" y="15587"/>
                  <a:pt x="4484" y="17279"/>
                  <a:pt x="6382" y="17279"/>
                </a:cubicBezTo>
                <a:cubicBezTo>
                  <a:pt x="8280" y="17279"/>
                  <a:pt x="9818" y="15587"/>
                  <a:pt x="9818" y="13500"/>
                </a:cubicBezTo>
                <a:lnTo>
                  <a:pt x="9818" y="8100"/>
                </a:lnTo>
                <a:cubicBezTo>
                  <a:pt x="9818" y="6012"/>
                  <a:pt x="8280" y="4320"/>
                  <a:pt x="6382" y="4320"/>
                </a:cubicBezTo>
                <a:cubicBezTo>
                  <a:pt x="4484" y="4320"/>
                  <a:pt x="2945" y="6012"/>
                  <a:pt x="2945" y="8100"/>
                </a:cubicBezTo>
                <a:cubicBezTo>
                  <a:pt x="2945" y="8100"/>
                  <a:pt x="2945" y="13500"/>
                  <a:pt x="2945" y="13500"/>
                </a:cubicBezTo>
                <a:close/>
                <a:moveTo>
                  <a:pt x="2455" y="19439"/>
                </a:moveTo>
                <a:cubicBezTo>
                  <a:pt x="2725" y="19439"/>
                  <a:pt x="2945" y="19198"/>
                  <a:pt x="2945" y="18899"/>
                </a:cubicBezTo>
                <a:cubicBezTo>
                  <a:pt x="2945" y="18601"/>
                  <a:pt x="2725" y="18359"/>
                  <a:pt x="2455" y="18359"/>
                </a:cubicBezTo>
                <a:cubicBezTo>
                  <a:pt x="2184" y="18359"/>
                  <a:pt x="1964" y="18601"/>
                  <a:pt x="1964" y="18899"/>
                </a:cubicBezTo>
                <a:cubicBezTo>
                  <a:pt x="1964" y="19198"/>
                  <a:pt x="2184" y="19439"/>
                  <a:pt x="2455" y="19439"/>
                </a:cubicBezTo>
                <a:moveTo>
                  <a:pt x="20618" y="20519"/>
                </a:moveTo>
                <a:lnTo>
                  <a:pt x="982" y="20519"/>
                </a:lnTo>
                <a:lnTo>
                  <a:pt x="982" y="1080"/>
                </a:lnTo>
                <a:lnTo>
                  <a:pt x="20618" y="1080"/>
                </a:lnTo>
                <a:cubicBezTo>
                  <a:pt x="20618" y="1080"/>
                  <a:pt x="20618" y="20519"/>
                  <a:pt x="20618" y="2051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20519"/>
                </a:lnTo>
                <a:cubicBezTo>
                  <a:pt x="0" y="2111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15"/>
                  <a:pt x="21600" y="20519"/>
                </a:cubicBezTo>
                <a:lnTo>
                  <a:pt x="21600" y="1080"/>
                </a:lnTo>
                <a:cubicBezTo>
                  <a:pt x="21600" y="484"/>
                  <a:pt x="21160" y="0"/>
                  <a:pt x="20618" y="0"/>
                </a:cubicBezTo>
                <a:moveTo>
                  <a:pt x="19145" y="3240"/>
                </a:moveTo>
                <a:cubicBezTo>
                  <a:pt x="19416" y="3240"/>
                  <a:pt x="19636" y="2999"/>
                  <a:pt x="19636" y="2700"/>
                </a:cubicBezTo>
                <a:cubicBezTo>
                  <a:pt x="19636" y="2402"/>
                  <a:pt x="19416" y="2160"/>
                  <a:pt x="19145" y="2160"/>
                </a:cubicBezTo>
                <a:cubicBezTo>
                  <a:pt x="18875" y="2160"/>
                  <a:pt x="18655" y="2402"/>
                  <a:pt x="18655" y="2700"/>
                </a:cubicBezTo>
                <a:cubicBezTo>
                  <a:pt x="18655" y="2999"/>
                  <a:pt x="18875" y="3240"/>
                  <a:pt x="19145" y="3240"/>
                </a:cubicBezTo>
                <a:moveTo>
                  <a:pt x="12764" y="8100"/>
                </a:moveTo>
                <a:cubicBezTo>
                  <a:pt x="12764" y="6609"/>
                  <a:pt x="13863" y="5400"/>
                  <a:pt x="15218" y="5400"/>
                </a:cubicBezTo>
                <a:cubicBezTo>
                  <a:pt x="16574" y="5400"/>
                  <a:pt x="17673" y="6609"/>
                  <a:pt x="17673" y="8100"/>
                </a:cubicBezTo>
                <a:lnTo>
                  <a:pt x="17673" y="13500"/>
                </a:lnTo>
                <a:cubicBezTo>
                  <a:pt x="17673" y="14991"/>
                  <a:pt x="16574" y="16199"/>
                  <a:pt x="15218" y="16199"/>
                </a:cubicBezTo>
                <a:cubicBezTo>
                  <a:pt x="13863" y="16199"/>
                  <a:pt x="12764" y="14991"/>
                  <a:pt x="12764" y="13500"/>
                </a:cubicBezTo>
                <a:cubicBezTo>
                  <a:pt x="12764" y="13500"/>
                  <a:pt x="12764" y="8100"/>
                  <a:pt x="12764" y="8100"/>
                </a:cubicBezTo>
                <a:close/>
                <a:moveTo>
                  <a:pt x="15218" y="17279"/>
                </a:moveTo>
                <a:cubicBezTo>
                  <a:pt x="17116" y="17279"/>
                  <a:pt x="18655" y="15587"/>
                  <a:pt x="18655" y="13500"/>
                </a:cubicBezTo>
                <a:lnTo>
                  <a:pt x="18655" y="8100"/>
                </a:lnTo>
                <a:cubicBezTo>
                  <a:pt x="18655" y="6012"/>
                  <a:pt x="17116" y="4320"/>
                  <a:pt x="15218" y="4320"/>
                </a:cubicBezTo>
                <a:cubicBezTo>
                  <a:pt x="13320" y="4320"/>
                  <a:pt x="11782" y="6012"/>
                  <a:pt x="11782" y="8100"/>
                </a:cubicBezTo>
                <a:lnTo>
                  <a:pt x="11782" y="13500"/>
                </a:lnTo>
                <a:cubicBezTo>
                  <a:pt x="11782" y="15587"/>
                  <a:pt x="13320" y="17279"/>
                  <a:pt x="15218" y="17279"/>
                </a:cubicBezTo>
                <a:moveTo>
                  <a:pt x="15218" y="9720"/>
                </a:moveTo>
                <a:cubicBezTo>
                  <a:pt x="16032" y="9720"/>
                  <a:pt x="16691" y="8995"/>
                  <a:pt x="16691" y="8100"/>
                </a:cubicBezTo>
                <a:cubicBezTo>
                  <a:pt x="16691" y="7206"/>
                  <a:pt x="16032" y="6480"/>
                  <a:pt x="15218" y="6480"/>
                </a:cubicBezTo>
                <a:cubicBezTo>
                  <a:pt x="14405" y="6480"/>
                  <a:pt x="13745" y="7206"/>
                  <a:pt x="13745" y="8100"/>
                </a:cubicBezTo>
                <a:cubicBezTo>
                  <a:pt x="13745" y="8995"/>
                  <a:pt x="14405" y="9720"/>
                  <a:pt x="15218" y="9720"/>
                </a:cubicBezTo>
                <a:moveTo>
                  <a:pt x="19145" y="18359"/>
                </a:moveTo>
                <a:cubicBezTo>
                  <a:pt x="18875" y="18359"/>
                  <a:pt x="18655" y="18601"/>
                  <a:pt x="18655" y="18899"/>
                </a:cubicBezTo>
                <a:cubicBezTo>
                  <a:pt x="18655" y="19198"/>
                  <a:pt x="18875" y="19439"/>
                  <a:pt x="19145" y="19439"/>
                </a:cubicBezTo>
                <a:cubicBezTo>
                  <a:pt x="19416" y="19439"/>
                  <a:pt x="19636" y="19198"/>
                  <a:pt x="19636" y="18899"/>
                </a:cubicBezTo>
                <a:cubicBezTo>
                  <a:pt x="19636" y="18601"/>
                  <a:pt x="19416" y="18359"/>
                  <a:pt x="19145" y="1835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0" name="Shape 2590">
            <a:extLst>
              <a:ext uri="{FF2B5EF4-FFF2-40B4-BE49-F238E27FC236}">
                <a16:creationId xmlns:a16="http://schemas.microsoft.com/office/drawing/2014/main" id="{E520F7C1-AA22-054D-AAA6-F13772F94545}"/>
              </a:ext>
            </a:extLst>
          </p:cNvPr>
          <p:cNvSpPr/>
          <p:nvPr userDrawn="1"/>
        </p:nvSpPr>
        <p:spPr>
          <a:xfrm>
            <a:off x="6997068" y="48908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5" y="6382"/>
                </a:moveTo>
                <a:cubicBezTo>
                  <a:pt x="7313" y="6382"/>
                  <a:pt x="6873" y="5943"/>
                  <a:pt x="6873" y="5400"/>
                </a:cubicBezTo>
                <a:cubicBezTo>
                  <a:pt x="6873" y="4858"/>
                  <a:pt x="7313" y="4418"/>
                  <a:pt x="7855" y="4418"/>
                </a:cubicBezTo>
                <a:cubicBezTo>
                  <a:pt x="8396" y="4418"/>
                  <a:pt x="8836" y="4858"/>
                  <a:pt x="8836" y="5400"/>
                </a:cubicBezTo>
                <a:cubicBezTo>
                  <a:pt x="8836" y="5943"/>
                  <a:pt x="8396" y="6382"/>
                  <a:pt x="7855" y="6382"/>
                </a:cubicBezTo>
                <a:moveTo>
                  <a:pt x="18164" y="4909"/>
                </a:moveTo>
                <a:lnTo>
                  <a:pt x="9749" y="4909"/>
                </a:lnTo>
                <a:cubicBezTo>
                  <a:pt x="9530" y="4064"/>
                  <a:pt x="8768" y="3436"/>
                  <a:pt x="7855" y="3436"/>
                </a:cubicBezTo>
                <a:cubicBezTo>
                  <a:pt x="6941" y="3436"/>
                  <a:pt x="6180" y="4064"/>
                  <a:pt x="5960" y="4909"/>
                </a:cubicBezTo>
                <a:lnTo>
                  <a:pt x="3436" y="4909"/>
                </a:lnTo>
                <a:cubicBezTo>
                  <a:pt x="3165" y="4909"/>
                  <a:pt x="2945" y="5129"/>
                  <a:pt x="2945" y="5400"/>
                </a:cubicBezTo>
                <a:cubicBezTo>
                  <a:pt x="2945" y="5672"/>
                  <a:pt x="3165" y="5891"/>
                  <a:pt x="3436" y="5891"/>
                </a:cubicBezTo>
                <a:lnTo>
                  <a:pt x="5960" y="5891"/>
                </a:lnTo>
                <a:cubicBezTo>
                  <a:pt x="6180" y="6737"/>
                  <a:pt x="6941" y="7364"/>
                  <a:pt x="7855" y="7364"/>
                </a:cubicBezTo>
                <a:cubicBezTo>
                  <a:pt x="8768" y="7364"/>
                  <a:pt x="9530" y="6737"/>
                  <a:pt x="9749" y="5891"/>
                </a:cubicBezTo>
                <a:lnTo>
                  <a:pt x="18164" y="5891"/>
                </a:lnTo>
                <a:cubicBezTo>
                  <a:pt x="18435" y="5891"/>
                  <a:pt x="18655" y="5672"/>
                  <a:pt x="18655" y="5400"/>
                </a:cubicBezTo>
                <a:cubicBezTo>
                  <a:pt x="18655" y="5129"/>
                  <a:pt x="18435" y="4909"/>
                  <a:pt x="18164" y="4909"/>
                </a:cubicBezTo>
                <a:moveTo>
                  <a:pt x="14727" y="11782"/>
                </a:moveTo>
                <a:cubicBezTo>
                  <a:pt x="14186" y="11782"/>
                  <a:pt x="13745" y="11342"/>
                  <a:pt x="13745" y="10800"/>
                </a:cubicBezTo>
                <a:cubicBezTo>
                  <a:pt x="13745" y="10258"/>
                  <a:pt x="14186" y="9818"/>
                  <a:pt x="14727" y="9818"/>
                </a:cubicBezTo>
                <a:cubicBezTo>
                  <a:pt x="15269" y="9818"/>
                  <a:pt x="15709" y="10258"/>
                  <a:pt x="15709" y="10800"/>
                </a:cubicBezTo>
                <a:cubicBezTo>
                  <a:pt x="15709" y="11342"/>
                  <a:pt x="15269" y="11782"/>
                  <a:pt x="14727" y="11782"/>
                </a:cubicBezTo>
                <a:moveTo>
                  <a:pt x="18164" y="10310"/>
                </a:moveTo>
                <a:lnTo>
                  <a:pt x="16621" y="10310"/>
                </a:lnTo>
                <a:cubicBezTo>
                  <a:pt x="16402" y="9464"/>
                  <a:pt x="15641" y="8836"/>
                  <a:pt x="14727" y="8836"/>
                </a:cubicBezTo>
                <a:cubicBezTo>
                  <a:pt x="13814" y="8836"/>
                  <a:pt x="13052" y="9464"/>
                  <a:pt x="12833" y="10310"/>
                </a:cubicBezTo>
                <a:lnTo>
                  <a:pt x="3436" y="10310"/>
                </a:lnTo>
                <a:cubicBezTo>
                  <a:pt x="3165" y="10310"/>
                  <a:pt x="2945" y="10529"/>
                  <a:pt x="2945" y="10800"/>
                </a:cubicBezTo>
                <a:cubicBezTo>
                  <a:pt x="2945" y="11072"/>
                  <a:pt x="3165" y="11291"/>
                  <a:pt x="3436" y="11291"/>
                </a:cubicBezTo>
                <a:lnTo>
                  <a:pt x="12833" y="11291"/>
                </a:lnTo>
                <a:cubicBezTo>
                  <a:pt x="13052" y="12137"/>
                  <a:pt x="13814" y="12764"/>
                  <a:pt x="14727" y="12764"/>
                </a:cubicBezTo>
                <a:cubicBezTo>
                  <a:pt x="15641" y="12764"/>
                  <a:pt x="16402" y="12137"/>
                  <a:pt x="16621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9818" y="17182"/>
                </a:moveTo>
                <a:cubicBezTo>
                  <a:pt x="9276" y="17182"/>
                  <a:pt x="8836" y="16743"/>
                  <a:pt x="8836" y="16200"/>
                </a:cubicBezTo>
                <a:cubicBezTo>
                  <a:pt x="8836" y="15658"/>
                  <a:pt x="9276" y="15218"/>
                  <a:pt x="9818" y="15218"/>
                </a:cubicBezTo>
                <a:cubicBezTo>
                  <a:pt x="10360" y="15218"/>
                  <a:pt x="10800" y="15658"/>
                  <a:pt x="10800" y="16200"/>
                </a:cubicBezTo>
                <a:cubicBezTo>
                  <a:pt x="10800" y="16743"/>
                  <a:pt x="10360" y="17182"/>
                  <a:pt x="9818" y="17182"/>
                </a:cubicBezTo>
                <a:moveTo>
                  <a:pt x="18164" y="15709"/>
                </a:moveTo>
                <a:lnTo>
                  <a:pt x="11712" y="15709"/>
                </a:lnTo>
                <a:cubicBezTo>
                  <a:pt x="11493" y="14863"/>
                  <a:pt x="10732" y="14237"/>
                  <a:pt x="9818" y="14237"/>
                </a:cubicBezTo>
                <a:cubicBezTo>
                  <a:pt x="8904" y="14237"/>
                  <a:pt x="8143" y="14863"/>
                  <a:pt x="7924" y="15709"/>
                </a:cubicBezTo>
                <a:lnTo>
                  <a:pt x="3436" y="15709"/>
                </a:lnTo>
                <a:cubicBezTo>
                  <a:pt x="3165" y="15709"/>
                  <a:pt x="2945" y="15929"/>
                  <a:pt x="2945" y="16200"/>
                </a:cubicBezTo>
                <a:cubicBezTo>
                  <a:pt x="2945" y="16472"/>
                  <a:pt x="3165" y="16691"/>
                  <a:pt x="3436" y="16691"/>
                </a:cubicBezTo>
                <a:lnTo>
                  <a:pt x="7924" y="16691"/>
                </a:lnTo>
                <a:cubicBezTo>
                  <a:pt x="8143" y="17537"/>
                  <a:pt x="8904" y="18164"/>
                  <a:pt x="9818" y="18164"/>
                </a:cubicBezTo>
                <a:cubicBezTo>
                  <a:pt x="10732" y="18164"/>
                  <a:pt x="11493" y="17537"/>
                  <a:pt x="11712" y="16691"/>
                </a:cubicBezTo>
                <a:lnTo>
                  <a:pt x="18164" y="16691"/>
                </a:lnTo>
                <a:cubicBezTo>
                  <a:pt x="18435" y="16691"/>
                  <a:pt x="18655" y="16472"/>
                  <a:pt x="18655" y="16200"/>
                </a:cubicBezTo>
                <a:cubicBezTo>
                  <a:pt x="18655" y="15929"/>
                  <a:pt x="18435" y="15709"/>
                  <a:pt x="18164" y="157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1" name="Shape 2591">
            <a:extLst>
              <a:ext uri="{FF2B5EF4-FFF2-40B4-BE49-F238E27FC236}">
                <a16:creationId xmlns:a16="http://schemas.microsoft.com/office/drawing/2014/main" id="{80D5F122-38DE-CD49-8537-F3A01930184D}"/>
              </a:ext>
            </a:extLst>
          </p:cNvPr>
          <p:cNvSpPr/>
          <p:nvPr userDrawn="1"/>
        </p:nvSpPr>
        <p:spPr>
          <a:xfrm>
            <a:off x="8063590" y="48908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2" name="Shape 2592">
            <a:extLst>
              <a:ext uri="{FF2B5EF4-FFF2-40B4-BE49-F238E27FC236}">
                <a16:creationId xmlns:a16="http://schemas.microsoft.com/office/drawing/2014/main" id="{B79BFC81-C2CC-734C-87CB-C6AC29DE1276}"/>
              </a:ext>
            </a:extLst>
          </p:cNvPr>
          <p:cNvSpPr/>
          <p:nvPr userDrawn="1"/>
        </p:nvSpPr>
        <p:spPr>
          <a:xfrm>
            <a:off x="9130112" y="48908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2012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2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8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2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8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2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9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9"/>
                  <a:pt x="3000" y="4715"/>
                </a:cubicBezTo>
                <a:lnTo>
                  <a:pt x="4715" y="3000"/>
                </a:lnTo>
                <a:lnTo>
                  <a:pt x="5621" y="3543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2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2"/>
                  <a:pt x="9331" y="2006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6"/>
                </a:lnTo>
                <a:cubicBezTo>
                  <a:pt x="12356" y="2352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2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3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9"/>
                  <a:pt x="18597" y="4722"/>
                  <a:pt x="18595" y="4725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2"/>
                  <a:pt x="20618" y="12012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9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5"/>
                </a:cubicBezTo>
                <a:lnTo>
                  <a:pt x="15473" y="2701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1"/>
                </a:cubicBezTo>
                <a:lnTo>
                  <a:pt x="5200" y="2145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9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2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3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3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2"/>
                  <a:pt x="21233" y="8730"/>
                  <a:pt x="20880" y="8641"/>
                </a:cubicBezTo>
                <a:moveTo>
                  <a:pt x="15709" y="10800"/>
                </a:moveTo>
                <a:cubicBezTo>
                  <a:pt x="15709" y="13346"/>
                  <a:pt x="13771" y="15438"/>
                  <a:pt x="11291" y="15685"/>
                </a:cubicBezTo>
                <a:lnTo>
                  <a:pt x="11291" y="12694"/>
                </a:lnTo>
                <a:cubicBezTo>
                  <a:pt x="12137" y="12476"/>
                  <a:pt x="12764" y="11714"/>
                  <a:pt x="12764" y="10800"/>
                </a:cubicBezTo>
                <a:cubicBezTo>
                  <a:pt x="12764" y="10630"/>
                  <a:pt x="12735" y="10468"/>
                  <a:pt x="12694" y="10310"/>
                </a:cubicBezTo>
                <a:lnTo>
                  <a:pt x="15308" y="8857"/>
                </a:lnTo>
                <a:cubicBezTo>
                  <a:pt x="15565" y="9453"/>
                  <a:pt x="15709" y="10110"/>
                  <a:pt x="15709" y="10800"/>
                </a:cubicBezTo>
                <a:moveTo>
                  <a:pt x="9818" y="10800"/>
                </a:move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cubicBezTo>
                  <a:pt x="10258" y="11782"/>
                  <a:pt x="9818" y="11342"/>
                  <a:pt x="9818" y="10800"/>
                </a:cubicBezTo>
                <a:moveTo>
                  <a:pt x="10309" y="15685"/>
                </a:moveTo>
                <a:cubicBezTo>
                  <a:pt x="7829" y="15438"/>
                  <a:pt x="5891" y="13346"/>
                  <a:pt x="5891" y="10800"/>
                </a:cubicBezTo>
                <a:cubicBezTo>
                  <a:pt x="5891" y="10110"/>
                  <a:pt x="6035" y="9453"/>
                  <a:pt x="6292" y="8857"/>
                </a:cubicBezTo>
                <a:lnTo>
                  <a:pt x="8906" y="10310"/>
                </a:lnTo>
                <a:cubicBezTo>
                  <a:pt x="8865" y="10468"/>
                  <a:pt x="8836" y="10630"/>
                  <a:pt x="8836" y="10800"/>
                </a:cubicBezTo>
                <a:cubicBezTo>
                  <a:pt x="8836" y="11714"/>
                  <a:pt x="9463" y="12476"/>
                  <a:pt x="10309" y="12694"/>
                </a:cubicBezTo>
                <a:cubicBezTo>
                  <a:pt x="10309" y="12694"/>
                  <a:pt x="10309" y="15685"/>
                  <a:pt x="10309" y="15685"/>
                </a:cubicBezTo>
                <a:close/>
                <a:moveTo>
                  <a:pt x="10800" y="5891"/>
                </a:moveTo>
                <a:cubicBezTo>
                  <a:pt x="12470" y="5891"/>
                  <a:pt x="13942" y="6727"/>
                  <a:pt x="14829" y="8000"/>
                </a:cubicBezTo>
                <a:lnTo>
                  <a:pt x="12220" y="9450"/>
                </a:lnTo>
                <a:cubicBezTo>
                  <a:pt x="11862" y="9074"/>
                  <a:pt x="11360" y="8836"/>
                  <a:pt x="10800" y="8836"/>
                </a:cubicBezTo>
                <a:cubicBezTo>
                  <a:pt x="10240" y="8836"/>
                  <a:pt x="9738" y="9074"/>
                  <a:pt x="9380" y="9450"/>
                </a:cubicBezTo>
                <a:lnTo>
                  <a:pt x="6771" y="8000"/>
                </a:lnTo>
                <a:cubicBezTo>
                  <a:pt x="7658" y="6727"/>
                  <a:pt x="9130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3" name="Shape 2593">
            <a:extLst>
              <a:ext uri="{FF2B5EF4-FFF2-40B4-BE49-F238E27FC236}">
                <a16:creationId xmlns:a16="http://schemas.microsoft.com/office/drawing/2014/main" id="{B5F517A9-1880-6F48-AE9C-27663EC0910F}"/>
              </a:ext>
            </a:extLst>
          </p:cNvPr>
          <p:cNvSpPr/>
          <p:nvPr userDrawn="1"/>
        </p:nvSpPr>
        <p:spPr>
          <a:xfrm>
            <a:off x="10196634" y="489085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095"/>
                </a:moveTo>
                <a:lnTo>
                  <a:pt x="20091" y="8640"/>
                </a:lnTo>
                <a:cubicBezTo>
                  <a:pt x="19294" y="8426"/>
                  <a:pt x="18482" y="8322"/>
                  <a:pt x="17675" y="8322"/>
                </a:cubicBezTo>
                <a:lnTo>
                  <a:pt x="17150" y="7377"/>
                </a:lnTo>
                <a:cubicBezTo>
                  <a:pt x="17052" y="7203"/>
                  <a:pt x="16911" y="7035"/>
                  <a:pt x="16741" y="6937"/>
                </a:cubicBezTo>
                <a:cubicBezTo>
                  <a:pt x="16601" y="6856"/>
                  <a:pt x="16442" y="6822"/>
                  <a:pt x="16268" y="6868"/>
                </a:cubicBezTo>
                <a:lnTo>
                  <a:pt x="13487" y="7613"/>
                </a:lnTo>
                <a:cubicBezTo>
                  <a:pt x="13102" y="7716"/>
                  <a:pt x="12995" y="8125"/>
                  <a:pt x="12977" y="8495"/>
                </a:cubicBezTo>
                <a:lnTo>
                  <a:pt x="12996" y="9570"/>
                </a:lnTo>
                <a:cubicBezTo>
                  <a:pt x="12293" y="9973"/>
                  <a:pt x="11639" y="10471"/>
                  <a:pt x="11053" y="11057"/>
                </a:cubicBezTo>
                <a:lnTo>
                  <a:pt x="10023" y="10762"/>
                </a:lnTo>
                <a:cubicBezTo>
                  <a:pt x="9673" y="10664"/>
                  <a:pt x="9239" y="10682"/>
                  <a:pt x="9040" y="11026"/>
                </a:cubicBezTo>
                <a:lnTo>
                  <a:pt x="7600" y="13520"/>
                </a:lnTo>
                <a:cubicBezTo>
                  <a:pt x="7401" y="13864"/>
                  <a:pt x="7614" y="14229"/>
                  <a:pt x="7863" y="14504"/>
                </a:cubicBezTo>
                <a:lnTo>
                  <a:pt x="8633" y="15248"/>
                </a:lnTo>
                <a:cubicBezTo>
                  <a:pt x="8419" y="16049"/>
                  <a:pt x="8315" y="16864"/>
                  <a:pt x="8317" y="17674"/>
                </a:cubicBezTo>
                <a:lnTo>
                  <a:pt x="7377" y="18196"/>
                </a:lnTo>
                <a:cubicBezTo>
                  <a:pt x="7060" y="18373"/>
                  <a:pt x="6765" y="18693"/>
                  <a:pt x="6868" y="19077"/>
                </a:cubicBezTo>
                <a:lnTo>
                  <a:pt x="7281" y="20619"/>
                </a:ln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1291"/>
                </a:lnTo>
                <a:lnTo>
                  <a:pt x="1931" y="11291"/>
                </a:lnTo>
                <a:cubicBezTo>
                  <a:pt x="2328" y="11291"/>
                  <a:pt x="2538" y="10924"/>
                  <a:pt x="2651" y="10571"/>
                </a:cubicBezTo>
                <a:lnTo>
                  <a:pt x="2913" y="9523"/>
                </a:lnTo>
                <a:cubicBezTo>
                  <a:pt x="3711" y="9310"/>
                  <a:pt x="4466" y="8993"/>
                  <a:pt x="5164" y="8590"/>
                </a:cubicBezTo>
                <a:lnTo>
                  <a:pt x="6091" y="9146"/>
                </a:lnTo>
                <a:cubicBezTo>
                  <a:pt x="6275" y="9241"/>
                  <a:pt x="6484" y="9317"/>
                  <a:pt x="6681" y="9317"/>
                </a:cubicBezTo>
                <a:cubicBezTo>
                  <a:pt x="6837" y="9317"/>
                  <a:pt x="6985" y="9270"/>
                  <a:pt x="7110" y="9146"/>
                </a:cubicBezTo>
                <a:lnTo>
                  <a:pt x="9146" y="7109"/>
                </a:lnTo>
                <a:cubicBezTo>
                  <a:pt x="9427" y="6828"/>
                  <a:pt x="9332" y="6404"/>
                  <a:pt x="9146" y="6091"/>
                </a:cubicBezTo>
                <a:lnTo>
                  <a:pt x="8593" y="5169"/>
                </a:lnTo>
                <a:cubicBezTo>
                  <a:pt x="8999" y="4469"/>
                  <a:pt x="9317" y="3711"/>
                  <a:pt x="9531" y="2911"/>
                </a:cubicBezTo>
                <a:lnTo>
                  <a:pt x="10571" y="2651"/>
                </a:lnTo>
                <a:cubicBezTo>
                  <a:pt x="10924" y="2538"/>
                  <a:pt x="11291" y="2328"/>
                  <a:pt x="11291" y="1931"/>
                </a:cubicBezTo>
                <a:lnTo>
                  <a:pt x="11291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8095"/>
                  <a:pt x="20618" y="8095"/>
                </a:cubicBezTo>
                <a:close/>
                <a:moveTo>
                  <a:pt x="20618" y="12594"/>
                </a:moveTo>
                <a:cubicBezTo>
                  <a:pt x="19750" y="12088"/>
                  <a:pt x="18750" y="11782"/>
                  <a:pt x="17673" y="11782"/>
                </a:cubicBezTo>
                <a:cubicBezTo>
                  <a:pt x="14419" y="11782"/>
                  <a:pt x="11782" y="14419"/>
                  <a:pt x="11782" y="17673"/>
                </a:cubicBezTo>
                <a:cubicBezTo>
                  <a:pt x="11782" y="18751"/>
                  <a:pt x="12088" y="19750"/>
                  <a:pt x="12594" y="20619"/>
                </a:cubicBezTo>
                <a:lnTo>
                  <a:pt x="8298" y="20619"/>
                </a:lnTo>
                <a:lnTo>
                  <a:pt x="7875" y="19042"/>
                </a:lnTo>
                <a:lnTo>
                  <a:pt x="8794" y="18532"/>
                </a:lnTo>
                <a:cubicBezTo>
                  <a:pt x="9106" y="18358"/>
                  <a:pt x="9299" y="18028"/>
                  <a:pt x="9299" y="17671"/>
                </a:cubicBezTo>
                <a:cubicBezTo>
                  <a:pt x="9298" y="16938"/>
                  <a:pt x="9392" y="16208"/>
                  <a:pt x="9582" y="15502"/>
                </a:cubicBezTo>
                <a:cubicBezTo>
                  <a:pt x="9674" y="15158"/>
                  <a:pt x="9572" y="14791"/>
                  <a:pt x="9316" y="14543"/>
                </a:cubicBezTo>
                <a:lnTo>
                  <a:pt x="8572" y="13823"/>
                </a:lnTo>
                <a:cubicBezTo>
                  <a:pt x="8569" y="13820"/>
                  <a:pt x="8566" y="13817"/>
                  <a:pt x="8564" y="13813"/>
                </a:cubicBezTo>
                <a:lnTo>
                  <a:pt x="9776" y="11713"/>
                </a:lnTo>
                <a:lnTo>
                  <a:pt x="10783" y="12001"/>
                </a:lnTo>
                <a:cubicBezTo>
                  <a:pt x="11126" y="12099"/>
                  <a:pt x="11495" y="12003"/>
                  <a:pt x="11748" y="11751"/>
                </a:cubicBezTo>
                <a:cubicBezTo>
                  <a:pt x="12264" y="11234"/>
                  <a:pt x="12848" y="10787"/>
                  <a:pt x="13485" y="10421"/>
                </a:cubicBezTo>
                <a:cubicBezTo>
                  <a:pt x="13794" y="10243"/>
                  <a:pt x="13983" y="9911"/>
                  <a:pt x="13977" y="9554"/>
                </a:cubicBezTo>
                <a:lnTo>
                  <a:pt x="13960" y="8514"/>
                </a:lnTo>
                <a:lnTo>
                  <a:pt x="13960" y="8503"/>
                </a:lnTo>
                <a:lnTo>
                  <a:pt x="16304" y="7875"/>
                </a:lnTo>
                <a:lnTo>
                  <a:pt x="16817" y="8799"/>
                </a:lnTo>
                <a:cubicBezTo>
                  <a:pt x="16905" y="8958"/>
                  <a:pt x="17032" y="9085"/>
                  <a:pt x="17184" y="9172"/>
                </a:cubicBezTo>
                <a:cubicBezTo>
                  <a:pt x="17330" y="9257"/>
                  <a:pt x="17499" y="9304"/>
                  <a:pt x="17675" y="9304"/>
                </a:cubicBezTo>
                <a:cubicBezTo>
                  <a:pt x="18407" y="9304"/>
                  <a:pt x="19135" y="9399"/>
                  <a:pt x="19837" y="9589"/>
                </a:cubicBezTo>
                <a:cubicBezTo>
                  <a:pt x="20106" y="9660"/>
                  <a:pt x="20389" y="9611"/>
                  <a:pt x="20618" y="9464"/>
                </a:cubicBezTo>
                <a:cubicBezTo>
                  <a:pt x="20618" y="9464"/>
                  <a:pt x="20618" y="12594"/>
                  <a:pt x="20618" y="12594"/>
                </a:cubicBezTo>
                <a:close/>
                <a:moveTo>
                  <a:pt x="20618" y="15475"/>
                </a:moveTo>
                <a:lnTo>
                  <a:pt x="19093" y="16323"/>
                </a:lnTo>
                <a:cubicBezTo>
                  <a:pt x="18735" y="15946"/>
                  <a:pt x="18233" y="15709"/>
                  <a:pt x="17673" y="15709"/>
                </a:cubicBezTo>
                <a:cubicBezTo>
                  <a:pt x="17113" y="15709"/>
                  <a:pt x="16610" y="15946"/>
                  <a:pt x="16253" y="16323"/>
                </a:cubicBezTo>
                <a:lnTo>
                  <a:pt x="13643" y="14873"/>
                </a:lnTo>
                <a:cubicBezTo>
                  <a:pt x="14530" y="13599"/>
                  <a:pt x="16003" y="12764"/>
                  <a:pt x="17673" y="12764"/>
                </a:cubicBezTo>
                <a:cubicBezTo>
                  <a:pt x="18783" y="12764"/>
                  <a:pt x="19798" y="13141"/>
                  <a:pt x="20618" y="13764"/>
                </a:cubicBezTo>
                <a:cubicBezTo>
                  <a:pt x="20618" y="13764"/>
                  <a:pt x="20618" y="15475"/>
                  <a:pt x="20618" y="1547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8164" y="20619"/>
                </a:lnTo>
                <a:lnTo>
                  <a:pt x="18164" y="19567"/>
                </a:lnTo>
                <a:cubicBezTo>
                  <a:pt x="19009" y="19348"/>
                  <a:pt x="19636" y="18587"/>
                  <a:pt x="19636" y="17673"/>
                </a:cubicBezTo>
                <a:cubicBezTo>
                  <a:pt x="19636" y="17502"/>
                  <a:pt x="19608" y="17339"/>
                  <a:pt x="19567" y="17182"/>
                </a:cubicBezTo>
                <a:lnTo>
                  <a:pt x="20618" y="16598"/>
                </a:lnTo>
                <a:cubicBezTo>
                  <a:pt x="20618" y="16598"/>
                  <a:pt x="20618" y="19636"/>
                  <a:pt x="20618" y="19636"/>
                </a:cubicBezTo>
                <a:close/>
                <a:moveTo>
                  <a:pt x="16691" y="17673"/>
                </a:moveTo>
                <a:cubicBezTo>
                  <a:pt x="16691" y="17131"/>
                  <a:pt x="17131" y="16691"/>
                  <a:pt x="17673" y="16691"/>
                </a:cubicBezTo>
                <a:cubicBezTo>
                  <a:pt x="18214" y="16691"/>
                  <a:pt x="18655" y="17131"/>
                  <a:pt x="18655" y="17673"/>
                </a:cubicBezTo>
                <a:cubicBezTo>
                  <a:pt x="18655" y="18215"/>
                  <a:pt x="18214" y="18655"/>
                  <a:pt x="17673" y="18655"/>
                </a:cubicBezTo>
                <a:cubicBezTo>
                  <a:pt x="17131" y="18655"/>
                  <a:pt x="16691" y="18215"/>
                  <a:pt x="16691" y="17673"/>
                </a:cubicBezTo>
                <a:moveTo>
                  <a:pt x="17182" y="20619"/>
                </a:moveTo>
                <a:lnTo>
                  <a:pt x="13757" y="20619"/>
                </a:lnTo>
                <a:cubicBezTo>
                  <a:pt x="13138" y="19797"/>
                  <a:pt x="12764" y="18781"/>
                  <a:pt x="12764" y="17673"/>
                </a:cubicBezTo>
                <a:cubicBezTo>
                  <a:pt x="12764" y="16982"/>
                  <a:pt x="12907" y="16326"/>
                  <a:pt x="13165" y="15730"/>
                </a:cubicBezTo>
                <a:lnTo>
                  <a:pt x="15779" y="17182"/>
                </a:lnTo>
                <a:cubicBezTo>
                  <a:pt x="15738" y="17339"/>
                  <a:pt x="15709" y="17502"/>
                  <a:pt x="15709" y="17673"/>
                </a:cubicBezTo>
                <a:cubicBezTo>
                  <a:pt x="15709" y="18587"/>
                  <a:pt x="16336" y="19348"/>
                  <a:pt x="17182" y="19567"/>
                </a:cubicBezTo>
                <a:cubicBezTo>
                  <a:pt x="17182" y="19567"/>
                  <a:pt x="17182" y="20619"/>
                  <a:pt x="17182" y="20619"/>
                </a:cubicBezTo>
                <a:close/>
                <a:moveTo>
                  <a:pt x="982" y="5376"/>
                </a:moveTo>
                <a:cubicBezTo>
                  <a:pt x="3301" y="5145"/>
                  <a:pt x="5145" y="3301"/>
                  <a:pt x="5375" y="982"/>
                </a:cubicBezTo>
                <a:lnTo>
                  <a:pt x="10309" y="982"/>
                </a:lnTo>
                <a:lnTo>
                  <a:pt x="10309" y="1703"/>
                </a:lnTo>
                <a:cubicBezTo>
                  <a:pt x="10305" y="1705"/>
                  <a:pt x="10302" y="1706"/>
                  <a:pt x="10298" y="1707"/>
                </a:cubicBezTo>
                <a:lnTo>
                  <a:pt x="9293" y="1958"/>
                </a:lnTo>
                <a:cubicBezTo>
                  <a:pt x="8947" y="2045"/>
                  <a:pt x="8675" y="2313"/>
                  <a:pt x="8583" y="2657"/>
                </a:cubicBezTo>
                <a:cubicBezTo>
                  <a:pt x="8394" y="3363"/>
                  <a:pt x="8112" y="4042"/>
                  <a:pt x="7744" y="4676"/>
                </a:cubicBezTo>
                <a:cubicBezTo>
                  <a:pt x="7564" y="4986"/>
                  <a:pt x="7567" y="5368"/>
                  <a:pt x="7751" y="5674"/>
                </a:cubicBezTo>
                <a:lnTo>
                  <a:pt x="8292" y="6575"/>
                </a:lnTo>
                <a:lnTo>
                  <a:pt x="6576" y="8291"/>
                </a:lnTo>
                <a:cubicBezTo>
                  <a:pt x="6573" y="8290"/>
                  <a:pt x="6569" y="8288"/>
                  <a:pt x="6566" y="8286"/>
                </a:cubicBezTo>
                <a:lnTo>
                  <a:pt x="5669" y="7748"/>
                </a:lnTo>
                <a:cubicBezTo>
                  <a:pt x="5513" y="7655"/>
                  <a:pt x="5339" y="7608"/>
                  <a:pt x="5164" y="7608"/>
                </a:cubicBezTo>
                <a:cubicBezTo>
                  <a:pt x="4995" y="7608"/>
                  <a:pt x="4825" y="7652"/>
                  <a:pt x="4673" y="7739"/>
                </a:cubicBezTo>
                <a:cubicBezTo>
                  <a:pt x="4039" y="8106"/>
                  <a:pt x="3362" y="8387"/>
                  <a:pt x="2659" y="8575"/>
                </a:cubicBezTo>
                <a:cubicBezTo>
                  <a:pt x="2315" y="8666"/>
                  <a:pt x="2047" y="8938"/>
                  <a:pt x="1960" y="9285"/>
                </a:cubicBezTo>
                <a:lnTo>
                  <a:pt x="1707" y="10298"/>
                </a:lnTo>
                <a:cubicBezTo>
                  <a:pt x="1706" y="10302"/>
                  <a:pt x="1705" y="10305"/>
                  <a:pt x="1703" y="10310"/>
                </a:cubicBezTo>
                <a:lnTo>
                  <a:pt x="982" y="10310"/>
                </a:lnTo>
                <a:cubicBezTo>
                  <a:pt x="982" y="10310"/>
                  <a:pt x="982" y="5376"/>
                  <a:pt x="982" y="5376"/>
                </a:cubicBezTo>
                <a:close/>
                <a:moveTo>
                  <a:pt x="982" y="1964"/>
                </a:moveTo>
                <a:cubicBezTo>
                  <a:pt x="982" y="1421"/>
                  <a:pt x="1422" y="982"/>
                  <a:pt x="1964" y="982"/>
                </a:cubicBezTo>
                <a:lnTo>
                  <a:pt x="4384" y="982"/>
                </a:lnTo>
                <a:cubicBezTo>
                  <a:pt x="4162" y="2758"/>
                  <a:pt x="2758" y="4162"/>
                  <a:pt x="982" y="4384"/>
                </a:cubicBezTo>
                <a:cubicBezTo>
                  <a:pt x="982" y="4384"/>
                  <a:pt x="982" y="1964"/>
                  <a:pt x="982" y="1964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4" name="Shape 2594">
            <a:extLst>
              <a:ext uri="{FF2B5EF4-FFF2-40B4-BE49-F238E27FC236}">
                <a16:creationId xmlns:a16="http://schemas.microsoft.com/office/drawing/2014/main" id="{286464E1-A059-2042-A8ED-6A9C48E9B984}"/>
              </a:ext>
            </a:extLst>
          </p:cNvPr>
          <p:cNvSpPr/>
          <p:nvPr userDrawn="1"/>
        </p:nvSpPr>
        <p:spPr>
          <a:xfrm>
            <a:off x="11263156" y="491936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8400"/>
                </a:moveTo>
                <a:lnTo>
                  <a:pt x="18164" y="8400"/>
                </a:lnTo>
                <a:cubicBezTo>
                  <a:pt x="18435" y="8400"/>
                  <a:pt x="18655" y="8132"/>
                  <a:pt x="18655" y="7800"/>
                </a:cubicBezTo>
                <a:cubicBezTo>
                  <a:pt x="18655" y="7468"/>
                  <a:pt x="18435" y="7200"/>
                  <a:pt x="18164" y="7200"/>
                </a:cubicBezTo>
                <a:lnTo>
                  <a:pt x="3436" y="7200"/>
                </a:lnTo>
                <a:cubicBezTo>
                  <a:pt x="3165" y="7200"/>
                  <a:pt x="2945" y="7468"/>
                  <a:pt x="2945" y="7800"/>
                </a:cubicBezTo>
                <a:cubicBezTo>
                  <a:pt x="2945" y="8132"/>
                  <a:pt x="3165" y="8400"/>
                  <a:pt x="3436" y="8400"/>
                </a:cubicBezTo>
                <a:moveTo>
                  <a:pt x="3436" y="10800"/>
                </a:moveTo>
                <a:lnTo>
                  <a:pt x="18164" y="10800"/>
                </a:lnTo>
                <a:cubicBezTo>
                  <a:pt x="18435" y="10800"/>
                  <a:pt x="18655" y="10532"/>
                  <a:pt x="18655" y="10200"/>
                </a:cubicBezTo>
                <a:cubicBezTo>
                  <a:pt x="18655" y="9868"/>
                  <a:pt x="18435" y="9600"/>
                  <a:pt x="18164" y="9600"/>
                </a:cubicBezTo>
                <a:lnTo>
                  <a:pt x="3436" y="9600"/>
                </a:lnTo>
                <a:cubicBezTo>
                  <a:pt x="3165" y="9600"/>
                  <a:pt x="2945" y="9868"/>
                  <a:pt x="2945" y="10200"/>
                </a:cubicBezTo>
                <a:cubicBezTo>
                  <a:pt x="2945" y="10532"/>
                  <a:pt x="3165" y="10800"/>
                  <a:pt x="3436" y="10800"/>
                </a:cubicBezTo>
                <a:moveTo>
                  <a:pt x="3436" y="13200"/>
                </a:moveTo>
                <a:lnTo>
                  <a:pt x="13255" y="13200"/>
                </a:lnTo>
                <a:cubicBezTo>
                  <a:pt x="13526" y="13200"/>
                  <a:pt x="13745" y="12931"/>
                  <a:pt x="13745" y="12601"/>
                </a:cubicBezTo>
                <a:cubicBezTo>
                  <a:pt x="13745" y="12268"/>
                  <a:pt x="13526" y="12000"/>
                  <a:pt x="13255" y="12000"/>
                </a:cubicBezTo>
                <a:lnTo>
                  <a:pt x="3436" y="12000"/>
                </a:lnTo>
                <a:cubicBezTo>
                  <a:pt x="3165" y="12000"/>
                  <a:pt x="2945" y="12268"/>
                  <a:pt x="2945" y="12601"/>
                </a:cubicBezTo>
                <a:cubicBezTo>
                  <a:pt x="2945" y="12931"/>
                  <a:pt x="3165" y="13200"/>
                  <a:pt x="3436" y="13200"/>
                </a:cubicBezTo>
                <a:moveTo>
                  <a:pt x="20618" y="19200"/>
                </a:moveTo>
                <a:lnTo>
                  <a:pt x="18114" y="19200"/>
                </a:lnTo>
                <a:cubicBezTo>
                  <a:pt x="17887" y="17831"/>
                  <a:pt x="16897" y="16800"/>
                  <a:pt x="15709" y="16800"/>
                </a:cubicBezTo>
                <a:cubicBezTo>
                  <a:pt x="14522" y="16800"/>
                  <a:pt x="13532" y="17831"/>
                  <a:pt x="13304" y="19200"/>
                </a:cubicBezTo>
                <a:lnTo>
                  <a:pt x="8296" y="19200"/>
                </a:lnTo>
                <a:cubicBezTo>
                  <a:pt x="8068" y="17831"/>
                  <a:pt x="7078" y="16800"/>
                  <a:pt x="5891" y="16800"/>
                </a:cubicBezTo>
                <a:cubicBezTo>
                  <a:pt x="4703" y="16800"/>
                  <a:pt x="3713" y="17831"/>
                  <a:pt x="3486" y="19200"/>
                </a:cubicBezTo>
                <a:lnTo>
                  <a:pt x="982" y="192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19200"/>
                  <a:pt x="20618" y="1920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9200"/>
                </a:lnTo>
                <a:cubicBezTo>
                  <a:pt x="0" y="19862"/>
                  <a:pt x="440" y="20400"/>
                  <a:pt x="982" y="20400"/>
                </a:cubicBezTo>
                <a:lnTo>
                  <a:pt x="3927" y="20400"/>
                </a:lnTo>
                <a:cubicBezTo>
                  <a:pt x="4199" y="20400"/>
                  <a:pt x="4418" y="20132"/>
                  <a:pt x="4418" y="19800"/>
                </a:cubicBezTo>
                <a:cubicBezTo>
                  <a:pt x="4418" y="18807"/>
                  <a:pt x="5078" y="18000"/>
                  <a:pt x="5891" y="18000"/>
                </a:cubicBezTo>
                <a:cubicBezTo>
                  <a:pt x="6704" y="18000"/>
                  <a:pt x="7364" y="18807"/>
                  <a:pt x="7364" y="19800"/>
                </a:cubicBezTo>
                <a:cubicBezTo>
                  <a:pt x="7364" y="20132"/>
                  <a:pt x="7583" y="20400"/>
                  <a:pt x="7855" y="20400"/>
                </a:cubicBezTo>
                <a:lnTo>
                  <a:pt x="13745" y="20400"/>
                </a:lnTo>
                <a:cubicBezTo>
                  <a:pt x="14017" y="20400"/>
                  <a:pt x="14236" y="20132"/>
                  <a:pt x="14236" y="19800"/>
                </a:cubicBezTo>
                <a:cubicBezTo>
                  <a:pt x="14236" y="18807"/>
                  <a:pt x="14896" y="18000"/>
                  <a:pt x="15709" y="18000"/>
                </a:cubicBezTo>
                <a:cubicBezTo>
                  <a:pt x="16523" y="18000"/>
                  <a:pt x="17182" y="18807"/>
                  <a:pt x="17182" y="19800"/>
                </a:cubicBezTo>
                <a:cubicBezTo>
                  <a:pt x="17182" y="20132"/>
                  <a:pt x="17401" y="20400"/>
                  <a:pt x="17673" y="20400"/>
                </a:cubicBezTo>
                <a:lnTo>
                  <a:pt x="20618" y="20400"/>
                </a:lnTo>
                <a:cubicBezTo>
                  <a:pt x="21160" y="20400"/>
                  <a:pt x="21600" y="19862"/>
                  <a:pt x="21600" y="192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5891" y="19200"/>
                </a:moveTo>
                <a:cubicBezTo>
                  <a:pt x="5620" y="19200"/>
                  <a:pt x="5400" y="19468"/>
                  <a:pt x="5400" y="19800"/>
                </a:cubicBezTo>
                <a:lnTo>
                  <a:pt x="5400" y="21000"/>
                </a:lnTo>
                <a:cubicBezTo>
                  <a:pt x="5400" y="21332"/>
                  <a:pt x="5620" y="21600"/>
                  <a:pt x="5891" y="21600"/>
                </a:cubicBezTo>
                <a:cubicBezTo>
                  <a:pt x="6162" y="21600"/>
                  <a:pt x="6382" y="21332"/>
                  <a:pt x="6382" y="21000"/>
                </a:cubicBezTo>
                <a:lnTo>
                  <a:pt x="6382" y="19800"/>
                </a:lnTo>
                <a:cubicBezTo>
                  <a:pt x="6382" y="19468"/>
                  <a:pt x="6162" y="19200"/>
                  <a:pt x="5891" y="19200"/>
                </a:cubicBezTo>
                <a:moveTo>
                  <a:pt x="3436" y="6000"/>
                </a:moveTo>
                <a:lnTo>
                  <a:pt x="18164" y="6000"/>
                </a:lnTo>
                <a:cubicBezTo>
                  <a:pt x="18435" y="6000"/>
                  <a:pt x="18655" y="5732"/>
                  <a:pt x="18655" y="5400"/>
                </a:cubicBezTo>
                <a:cubicBezTo>
                  <a:pt x="18655" y="5069"/>
                  <a:pt x="18435" y="4800"/>
                  <a:pt x="18164" y="4800"/>
                </a:cubicBezTo>
                <a:lnTo>
                  <a:pt x="3436" y="4800"/>
                </a:lnTo>
                <a:cubicBezTo>
                  <a:pt x="3165" y="4800"/>
                  <a:pt x="2945" y="5069"/>
                  <a:pt x="2945" y="5400"/>
                </a:cubicBezTo>
                <a:cubicBezTo>
                  <a:pt x="2945" y="5732"/>
                  <a:pt x="3165" y="6000"/>
                  <a:pt x="3436" y="6000"/>
                </a:cubicBezTo>
                <a:moveTo>
                  <a:pt x="15709" y="19200"/>
                </a:moveTo>
                <a:cubicBezTo>
                  <a:pt x="15438" y="19200"/>
                  <a:pt x="15218" y="19468"/>
                  <a:pt x="15218" y="19800"/>
                </a:cubicBezTo>
                <a:lnTo>
                  <a:pt x="15218" y="21000"/>
                </a:lnTo>
                <a:cubicBezTo>
                  <a:pt x="15218" y="21332"/>
                  <a:pt x="15438" y="21600"/>
                  <a:pt x="15709" y="21600"/>
                </a:cubicBezTo>
                <a:cubicBezTo>
                  <a:pt x="15980" y="21600"/>
                  <a:pt x="16200" y="21332"/>
                  <a:pt x="16200" y="21000"/>
                </a:cubicBezTo>
                <a:lnTo>
                  <a:pt x="16200" y="19800"/>
                </a:lnTo>
                <a:cubicBezTo>
                  <a:pt x="16200" y="19468"/>
                  <a:pt x="15980" y="19200"/>
                  <a:pt x="15709" y="19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6" name="Shape 2596">
            <a:extLst>
              <a:ext uri="{FF2B5EF4-FFF2-40B4-BE49-F238E27FC236}">
                <a16:creationId xmlns:a16="http://schemas.microsoft.com/office/drawing/2014/main" id="{8BABD3CC-B107-ED45-97E6-68C5AF9DE958}"/>
              </a:ext>
            </a:extLst>
          </p:cNvPr>
          <p:cNvSpPr/>
          <p:nvPr userDrawn="1"/>
        </p:nvSpPr>
        <p:spPr>
          <a:xfrm>
            <a:off x="2730979" y="1559885"/>
            <a:ext cx="295014" cy="214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5400"/>
                </a:moveTo>
                <a:lnTo>
                  <a:pt x="9327" y="5400"/>
                </a:lnTo>
                <a:cubicBezTo>
                  <a:pt x="9598" y="5400"/>
                  <a:pt x="9818" y="5098"/>
                  <a:pt x="9818" y="4725"/>
                </a:cubicBezTo>
                <a:cubicBezTo>
                  <a:pt x="9818" y="4353"/>
                  <a:pt x="9598" y="4050"/>
                  <a:pt x="9327" y="4050"/>
                </a:cubicBezTo>
                <a:lnTo>
                  <a:pt x="3436" y="4050"/>
                </a:lnTo>
                <a:cubicBezTo>
                  <a:pt x="3166" y="4050"/>
                  <a:pt x="2945" y="4353"/>
                  <a:pt x="2945" y="4725"/>
                </a:cubicBezTo>
                <a:cubicBezTo>
                  <a:pt x="2945" y="5098"/>
                  <a:pt x="3166" y="5400"/>
                  <a:pt x="3436" y="5400"/>
                </a:cubicBezTo>
                <a:moveTo>
                  <a:pt x="3436" y="8100"/>
                </a:moveTo>
                <a:lnTo>
                  <a:pt x="7364" y="8100"/>
                </a:lnTo>
                <a:cubicBezTo>
                  <a:pt x="7634" y="8100"/>
                  <a:pt x="7855" y="7798"/>
                  <a:pt x="7855" y="7425"/>
                </a:cubicBezTo>
                <a:cubicBezTo>
                  <a:pt x="7855" y="7053"/>
                  <a:pt x="7634" y="6750"/>
                  <a:pt x="7364" y="6750"/>
                </a:cubicBezTo>
                <a:lnTo>
                  <a:pt x="3436" y="6750"/>
                </a:lnTo>
                <a:cubicBezTo>
                  <a:pt x="3166" y="6750"/>
                  <a:pt x="2945" y="7053"/>
                  <a:pt x="2945" y="7425"/>
                </a:cubicBezTo>
                <a:cubicBezTo>
                  <a:pt x="2945" y="7798"/>
                  <a:pt x="3166" y="8100"/>
                  <a:pt x="3436" y="8100"/>
                </a:cubicBezTo>
                <a:moveTo>
                  <a:pt x="3436" y="10800"/>
                </a:moveTo>
                <a:lnTo>
                  <a:pt x="9327" y="10800"/>
                </a:lnTo>
                <a:cubicBezTo>
                  <a:pt x="9598" y="10800"/>
                  <a:pt x="9818" y="10498"/>
                  <a:pt x="9818" y="10125"/>
                </a:cubicBezTo>
                <a:cubicBezTo>
                  <a:pt x="9818" y="9753"/>
                  <a:pt x="9598" y="9450"/>
                  <a:pt x="9327" y="9450"/>
                </a:cubicBezTo>
                <a:lnTo>
                  <a:pt x="3436" y="9450"/>
                </a:lnTo>
                <a:cubicBezTo>
                  <a:pt x="3166" y="9450"/>
                  <a:pt x="2945" y="9753"/>
                  <a:pt x="2945" y="10125"/>
                </a:cubicBezTo>
                <a:cubicBezTo>
                  <a:pt x="2945" y="10498"/>
                  <a:pt x="3166" y="10800"/>
                  <a:pt x="3436" y="10800"/>
                </a:cubicBezTo>
                <a:moveTo>
                  <a:pt x="20618" y="20250"/>
                </a:moveTo>
                <a:lnTo>
                  <a:pt x="15709" y="20250"/>
                </a:lnTo>
                <a:lnTo>
                  <a:pt x="15709" y="17551"/>
                </a:lnTo>
                <a:lnTo>
                  <a:pt x="16691" y="17551"/>
                </a:lnTo>
                <a:cubicBezTo>
                  <a:pt x="16962" y="17551"/>
                  <a:pt x="17182" y="17248"/>
                  <a:pt x="17182" y="16875"/>
                </a:cubicBezTo>
                <a:cubicBezTo>
                  <a:pt x="17182" y="16503"/>
                  <a:pt x="16962" y="16200"/>
                  <a:pt x="16691" y="16200"/>
                </a:cubicBezTo>
                <a:lnTo>
                  <a:pt x="13745" y="16200"/>
                </a:lnTo>
                <a:cubicBezTo>
                  <a:pt x="13475" y="16200"/>
                  <a:pt x="13255" y="16503"/>
                  <a:pt x="13255" y="16875"/>
                </a:cubicBezTo>
                <a:cubicBezTo>
                  <a:pt x="13255" y="17248"/>
                  <a:pt x="13475" y="17551"/>
                  <a:pt x="13745" y="17551"/>
                </a:cubicBezTo>
                <a:lnTo>
                  <a:pt x="14727" y="17551"/>
                </a:lnTo>
                <a:lnTo>
                  <a:pt x="14727" y="20250"/>
                </a:lnTo>
                <a:lnTo>
                  <a:pt x="6873" y="20250"/>
                </a:lnTo>
                <a:lnTo>
                  <a:pt x="6873" y="17551"/>
                </a:lnTo>
                <a:lnTo>
                  <a:pt x="7855" y="17551"/>
                </a:lnTo>
                <a:cubicBezTo>
                  <a:pt x="8125" y="17551"/>
                  <a:pt x="8345" y="17248"/>
                  <a:pt x="8345" y="16875"/>
                </a:cubicBezTo>
                <a:cubicBezTo>
                  <a:pt x="8345" y="16503"/>
                  <a:pt x="8125" y="16200"/>
                  <a:pt x="7855" y="16200"/>
                </a:cubicBezTo>
                <a:lnTo>
                  <a:pt x="4909" y="16200"/>
                </a:lnTo>
                <a:cubicBezTo>
                  <a:pt x="4638" y="16200"/>
                  <a:pt x="4418" y="16503"/>
                  <a:pt x="4418" y="16875"/>
                </a:cubicBezTo>
                <a:cubicBezTo>
                  <a:pt x="4418" y="17248"/>
                  <a:pt x="4638" y="17551"/>
                  <a:pt x="4909" y="17551"/>
                </a:cubicBezTo>
                <a:lnTo>
                  <a:pt x="5891" y="17551"/>
                </a:lnTo>
                <a:lnTo>
                  <a:pt x="5891" y="20250"/>
                </a:lnTo>
                <a:lnTo>
                  <a:pt x="982" y="20250"/>
                </a:lnTo>
                <a:lnTo>
                  <a:pt x="982" y="1350"/>
                </a:lnTo>
                <a:lnTo>
                  <a:pt x="20618" y="1350"/>
                </a:lnTo>
                <a:cubicBezTo>
                  <a:pt x="20618" y="1350"/>
                  <a:pt x="20618" y="20250"/>
                  <a:pt x="20618" y="2025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lnTo>
                  <a:pt x="0" y="20250"/>
                </a:lnTo>
                <a:cubicBezTo>
                  <a:pt x="0" y="209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3436" y="13500"/>
                </a:moveTo>
                <a:lnTo>
                  <a:pt x="7364" y="13500"/>
                </a:lnTo>
                <a:cubicBezTo>
                  <a:pt x="7634" y="13500"/>
                  <a:pt x="7855" y="13198"/>
                  <a:pt x="7855" y="12825"/>
                </a:cubicBezTo>
                <a:cubicBezTo>
                  <a:pt x="7855" y="12452"/>
                  <a:pt x="7634" y="12150"/>
                  <a:pt x="7364" y="12150"/>
                </a:cubicBezTo>
                <a:lnTo>
                  <a:pt x="3436" y="12150"/>
                </a:lnTo>
                <a:cubicBezTo>
                  <a:pt x="3166" y="12150"/>
                  <a:pt x="2945" y="12452"/>
                  <a:pt x="2945" y="12825"/>
                </a:cubicBezTo>
                <a:cubicBezTo>
                  <a:pt x="2945" y="13198"/>
                  <a:pt x="3166" y="13500"/>
                  <a:pt x="3436" y="13500"/>
                </a:cubicBezTo>
                <a:moveTo>
                  <a:pt x="12273" y="5400"/>
                </a:moveTo>
                <a:lnTo>
                  <a:pt x="16200" y="5400"/>
                </a:lnTo>
                <a:cubicBezTo>
                  <a:pt x="16471" y="5400"/>
                  <a:pt x="16691" y="5098"/>
                  <a:pt x="16691" y="4725"/>
                </a:cubicBezTo>
                <a:cubicBezTo>
                  <a:pt x="16691" y="4353"/>
                  <a:pt x="16471" y="4050"/>
                  <a:pt x="16200" y="4050"/>
                </a:cubicBezTo>
                <a:lnTo>
                  <a:pt x="12273" y="4050"/>
                </a:lnTo>
                <a:cubicBezTo>
                  <a:pt x="12002" y="4050"/>
                  <a:pt x="11782" y="4353"/>
                  <a:pt x="11782" y="4725"/>
                </a:cubicBezTo>
                <a:cubicBezTo>
                  <a:pt x="11782" y="5098"/>
                  <a:pt x="12002" y="5400"/>
                  <a:pt x="12273" y="5400"/>
                </a:cubicBezTo>
                <a:moveTo>
                  <a:pt x="12273" y="10800"/>
                </a:moveTo>
                <a:lnTo>
                  <a:pt x="16200" y="10800"/>
                </a:lnTo>
                <a:cubicBezTo>
                  <a:pt x="16471" y="10800"/>
                  <a:pt x="16691" y="10498"/>
                  <a:pt x="16691" y="10125"/>
                </a:cubicBezTo>
                <a:cubicBezTo>
                  <a:pt x="16691" y="9753"/>
                  <a:pt x="16471" y="9450"/>
                  <a:pt x="16200" y="9450"/>
                </a:cubicBezTo>
                <a:lnTo>
                  <a:pt x="12273" y="9450"/>
                </a:lnTo>
                <a:cubicBezTo>
                  <a:pt x="12002" y="9450"/>
                  <a:pt x="11782" y="9753"/>
                  <a:pt x="11782" y="10125"/>
                </a:cubicBezTo>
                <a:cubicBezTo>
                  <a:pt x="11782" y="10498"/>
                  <a:pt x="12002" y="10800"/>
                  <a:pt x="12273" y="10800"/>
                </a:cubicBezTo>
                <a:moveTo>
                  <a:pt x="12273" y="13500"/>
                </a:moveTo>
                <a:lnTo>
                  <a:pt x="18164" y="13500"/>
                </a:lnTo>
                <a:cubicBezTo>
                  <a:pt x="18434" y="13500"/>
                  <a:pt x="18655" y="13198"/>
                  <a:pt x="18655" y="12825"/>
                </a:cubicBezTo>
                <a:cubicBezTo>
                  <a:pt x="18655" y="12452"/>
                  <a:pt x="18434" y="12150"/>
                  <a:pt x="18164" y="12150"/>
                </a:cubicBezTo>
                <a:lnTo>
                  <a:pt x="12273" y="12150"/>
                </a:lnTo>
                <a:cubicBezTo>
                  <a:pt x="12002" y="12150"/>
                  <a:pt x="11782" y="12452"/>
                  <a:pt x="11782" y="12825"/>
                </a:cubicBezTo>
                <a:cubicBezTo>
                  <a:pt x="11782" y="13198"/>
                  <a:pt x="12002" y="13500"/>
                  <a:pt x="12273" y="13500"/>
                </a:cubicBezTo>
                <a:moveTo>
                  <a:pt x="12273" y="8100"/>
                </a:moveTo>
                <a:lnTo>
                  <a:pt x="18164" y="8100"/>
                </a:lnTo>
                <a:cubicBezTo>
                  <a:pt x="18434" y="8100"/>
                  <a:pt x="18655" y="7798"/>
                  <a:pt x="18655" y="7425"/>
                </a:cubicBezTo>
                <a:cubicBezTo>
                  <a:pt x="18655" y="7053"/>
                  <a:pt x="18434" y="6750"/>
                  <a:pt x="18164" y="6750"/>
                </a:cubicBezTo>
                <a:lnTo>
                  <a:pt x="12273" y="6750"/>
                </a:lnTo>
                <a:cubicBezTo>
                  <a:pt x="12002" y="6750"/>
                  <a:pt x="11782" y="7053"/>
                  <a:pt x="11782" y="7425"/>
                </a:cubicBezTo>
                <a:cubicBezTo>
                  <a:pt x="11782" y="7798"/>
                  <a:pt x="12002" y="8100"/>
                  <a:pt x="12273" y="81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7" name="Shape 2597">
            <a:extLst>
              <a:ext uri="{FF2B5EF4-FFF2-40B4-BE49-F238E27FC236}">
                <a16:creationId xmlns:a16="http://schemas.microsoft.com/office/drawing/2014/main" id="{FF4BD021-0209-3C4B-83AA-D662C146DCCA}"/>
              </a:ext>
            </a:extLst>
          </p:cNvPr>
          <p:cNvSpPr/>
          <p:nvPr userDrawn="1"/>
        </p:nvSpPr>
        <p:spPr>
          <a:xfrm>
            <a:off x="3797501" y="1558459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9600"/>
                </a:moveTo>
                <a:lnTo>
                  <a:pt x="11291" y="9600"/>
                </a:lnTo>
                <a:cubicBezTo>
                  <a:pt x="11562" y="9600"/>
                  <a:pt x="11782" y="9332"/>
                  <a:pt x="11782" y="9000"/>
                </a:cubicBezTo>
                <a:cubicBezTo>
                  <a:pt x="11782" y="8669"/>
                  <a:pt x="11562" y="8400"/>
                  <a:pt x="11291" y="8400"/>
                </a:cubicBezTo>
                <a:lnTo>
                  <a:pt x="7364" y="8400"/>
                </a:lnTo>
                <a:cubicBezTo>
                  <a:pt x="7093" y="8400"/>
                  <a:pt x="6873" y="8669"/>
                  <a:pt x="6873" y="9000"/>
                </a:cubicBezTo>
                <a:cubicBezTo>
                  <a:pt x="6873" y="9332"/>
                  <a:pt x="7093" y="9600"/>
                  <a:pt x="7364" y="9600"/>
                </a:cubicBezTo>
                <a:moveTo>
                  <a:pt x="7364" y="12000"/>
                </a:moveTo>
                <a:lnTo>
                  <a:pt x="9327" y="12000"/>
                </a:lnTo>
                <a:cubicBezTo>
                  <a:pt x="9598" y="12000"/>
                  <a:pt x="9818" y="11732"/>
                  <a:pt x="9818" y="11400"/>
                </a:cubicBezTo>
                <a:cubicBezTo>
                  <a:pt x="9818" y="11069"/>
                  <a:pt x="9598" y="10800"/>
                  <a:pt x="9327" y="10800"/>
                </a:cubicBezTo>
                <a:lnTo>
                  <a:pt x="7364" y="10800"/>
                </a:lnTo>
                <a:cubicBezTo>
                  <a:pt x="7093" y="10800"/>
                  <a:pt x="6873" y="11069"/>
                  <a:pt x="6873" y="11400"/>
                </a:cubicBezTo>
                <a:cubicBezTo>
                  <a:pt x="6873" y="11732"/>
                  <a:pt x="7093" y="12000"/>
                  <a:pt x="7364" y="12000"/>
                </a:cubicBezTo>
                <a:moveTo>
                  <a:pt x="20618" y="20400"/>
                </a:moveTo>
                <a:lnTo>
                  <a:pt x="16691" y="20400"/>
                </a:lnTo>
                <a:lnTo>
                  <a:pt x="16691" y="19200"/>
                </a:lnTo>
                <a:lnTo>
                  <a:pt x="17182" y="19200"/>
                </a:lnTo>
                <a:cubicBezTo>
                  <a:pt x="17453" y="19200"/>
                  <a:pt x="17673" y="18932"/>
                  <a:pt x="17673" y="18600"/>
                </a:cubicBezTo>
                <a:cubicBezTo>
                  <a:pt x="17673" y="18269"/>
                  <a:pt x="17453" y="18000"/>
                  <a:pt x="17182" y="18000"/>
                </a:cubicBezTo>
                <a:lnTo>
                  <a:pt x="15218" y="18000"/>
                </a:lnTo>
                <a:cubicBezTo>
                  <a:pt x="14947" y="18000"/>
                  <a:pt x="14727" y="18269"/>
                  <a:pt x="14727" y="18600"/>
                </a:cubicBezTo>
                <a:cubicBezTo>
                  <a:pt x="14727" y="18932"/>
                  <a:pt x="14947" y="19200"/>
                  <a:pt x="15218" y="19200"/>
                </a:cubicBezTo>
                <a:lnTo>
                  <a:pt x="15709" y="19200"/>
                </a:lnTo>
                <a:lnTo>
                  <a:pt x="15709" y="20400"/>
                </a:lnTo>
                <a:lnTo>
                  <a:pt x="9818" y="20400"/>
                </a:lnTo>
                <a:lnTo>
                  <a:pt x="9818" y="19200"/>
                </a:lnTo>
                <a:lnTo>
                  <a:pt x="10309" y="19200"/>
                </a:lnTo>
                <a:cubicBezTo>
                  <a:pt x="10580" y="19200"/>
                  <a:pt x="10800" y="18932"/>
                  <a:pt x="10800" y="18600"/>
                </a:cubicBezTo>
                <a:cubicBezTo>
                  <a:pt x="10800" y="18269"/>
                  <a:pt x="10580" y="18000"/>
                  <a:pt x="10309" y="18000"/>
                </a:cubicBezTo>
                <a:lnTo>
                  <a:pt x="8345" y="18000"/>
                </a:lnTo>
                <a:cubicBezTo>
                  <a:pt x="8075" y="18000"/>
                  <a:pt x="7855" y="18269"/>
                  <a:pt x="7855" y="18600"/>
                </a:cubicBezTo>
                <a:cubicBezTo>
                  <a:pt x="7855" y="18932"/>
                  <a:pt x="8075" y="19200"/>
                  <a:pt x="8345" y="19200"/>
                </a:cubicBezTo>
                <a:lnTo>
                  <a:pt x="8836" y="19200"/>
                </a:lnTo>
                <a:lnTo>
                  <a:pt x="8836" y="20400"/>
                </a:ln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7364" y="14400"/>
                </a:moveTo>
                <a:lnTo>
                  <a:pt x="11291" y="14400"/>
                </a:lnTo>
                <a:cubicBezTo>
                  <a:pt x="11562" y="14400"/>
                  <a:pt x="11782" y="14132"/>
                  <a:pt x="11782" y="13800"/>
                </a:cubicBezTo>
                <a:cubicBezTo>
                  <a:pt x="11782" y="13469"/>
                  <a:pt x="11562" y="13200"/>
                  <a:pt x="11291" y="13200"/>
                </a:cubicBezTo>
                <a:lnTo>
                  <a:pt x="7364" y="13200"/>
                </a:lnTo>
                <a:cubicBezTo>
                  <a:pt x="7093" y="13200"/>
                  <a:pt x="6873" y="13469"/>
                  <a:pt x="6873" y="13800"/>
                </a:cubicBezTo>
                <a:cubicBezTo>
                  <a:pt x="6873" y="14132"/>
                  <a:pt x="7093" y="14400"/>
                  <a:pt x="7364" y="14400"/>
                </a:cubicBezTo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1"/>
                  <a:pt x="982" y="16801"/>
                </a:cubicBezTo>
                <a:lnTo>
                  <a:pt x="2455" y="16801"/>
                </a:lnTo>
                <a:cubicBezTo>
                  <a:pt x="2725" y="16801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14236" y="14400"/>
                </a:moveTo>
                <a:lnTo>
                  <a:pt x="16200" y="14400"/>
                </a:lnTo>
                <a:cubicBezTo>
                  <a:pt x="16471" y="14400"/>
                  <a:pt x="16691" y="14132"/>
                  <a:pt x="16691" y="13800"/>
                </a:cubicBezTo>
                <a:cubicBezTo>
                  <a:pt x="16691" y="13469"/>
                  <a:pt x="16471" y="13200"/>
                  <a:pt x="16200" y="13200"/>
                </a:cubicBezTo>
                <a:lnTo>
                  <a:pt x="14236" y="13200"/>
                </a:lnTo>
                <a:cubicBezTo>
                  <a:pt x="13966" y="13200"/>
                  <a:pt x="13745" y="13469"/>
                  <a:pt x="13745" y="13800"/>
                </a:cubicBezTo>
                <a:cubicBezTo>
                  <a:pt x="13745" y="14132"/>
                  <a:pt x="13966" y="14400"/>
                  <a:pt x="14236" y="14400"/>
                </a:cubicBezTo>
                <a:moveTo>
                  <a:pt x="14236" y="9600"/>
                </a:move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cubicBezTo>
                  <a:pt x="16691" y="8669"/>
                  <a:pt x="16471" y="8400"/>
                  <a:pt x="16200" y="8400"/>
                </a:cubicBezTo>
                <a:lnTo>
                  <a:pt x="14236" y="8400"/>
                </a:lnTo>
                <a:cubicBezTo>
                  <a:pt x="13966" y="8400"/>
                  <a:pt x="13745" y="8669"/>
                  <a:pt x="13745" y="9000"/>
                </a:cubicBezTo>
                <a:cubicBezTo>
                  <a:pt x="13745" y="9332"/>
                  <a:pt x="13966" y="9600"/>
                  <a:pt x="14236" y="9600"/>
                </a:cubicBezTo>
                <a:moveTo>
                  <a:pt x="14236" y="12000"/>
                </a:moveTo>
                <a:lnTo>
                  <a:pt x="18164" y="12000"/>
                </a:lnTo>
                <a:cubicBezTo>
                  <a:pt x="18434" y="12000"/>
                  <a:pt x="18655" y="11732"/>
                  <a:pt x="18655" y="11400"/>
                </a:cubicBezTo>
                <a:cubicBezTo>
                  <a:pt x="18655" y="11069"/>
                  <a:pt x="18434" y="10800"/>
                  <a:pt x="18164" y="10800"/>
                </a:cubicBezTo>
                <a:lnTo>
                  <a:pt x="14236" y="10800"/>
                </a:lnTo>
                <a:cubicBezTo>
                  <a:pt x="13966" y="10800"/>
                  <a:pt x="13745" y="11069"/>
                  <a:pt x="13745" y="11400"/>
                </a:cubicBezTo>
                <a:cubicBezTo>
                  <a:pt x="13745" y="11732"/>
                  <a:pt x="13966" y="12000"/>
                  <a:pt x="14236" y="120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8" name="Shape 2598">
            <a:extLst>
              <a:ext uri="{FF2B5EF4-FFF2-40B4-BE49-F238E27FC236}">
                <a16:creationId xmlns:a16="http://schemas.microsoft.com/office/drawing/2014/main" id="{6DCD44D6-679B-4945-9D6C-B91926B87C6E}"/>
              </a:ext>
            </a:extLst>
          </p:cNvPr>
          <p:cNvSpPr/>
          <p:nvPr userDrawn="1"/>
        </p:nvSpPr>
        <p:spPr>
          <a:xfrm>
            <a:off x="4864023" y="1558459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73" y="8400"/>
                </a:moveTo>
                <a:lnTo>
                  <a:pt x="10800" y="8400"/>
                </a:lnTo>
                <a:lnTo>
                  <a:pt x="10800" y="12001"/>
                </a:lnTo>
                <a:lnTo>
                  <a:pt x="6873" y="12001"/>
                </a:lnTo>
                <a:cubicBezTo>
                  <a:pt x="6873" y="12001"/>
                  <a:pt x="6873" y="8400"/>
                  <a:pt x="6873" y="8400"/>
                </a:cubicBezTo>
                <a:close/>
                <a:moveTo>
                  <a:pt x="6382" y="13200"/>
                </a:moveTo>
                <a:lnTo>
                  <a:pt x="11291" y="13200"/>
                </a:lnTo>
                <a:cubicBezTo>
                  <a:pt x="11562" y="13200"/>
                  <a:pt x="11782" y="12932"/>
                  <a:pt x="11782" y="12600"/>
                </a:cubicBezTo>
                <a:lnTo>
                  <a:pt x="11782" y="7800"/>
                </a:lnTo>
                <a:cubicBezTo>
                  <a:pt x="11782" y="7469"/>
                  <a:pt x="11562" y="7200"/>
                  <a:pt x="11291" y="7200"/>
                </a:cubicBezTo>
                <a:lnTo>
                  <a:pt x="6382" y="7200"/>
                </a:lnTo>
                <a:cubicBezTo>
                  <a:pt x="6111" y="7200"/>
                  <a:pt x="5891" y="7469"/>
                  <a:pt x="5891" y="7800"/>
                </a:cubicBezTo>
                <a:lnTo>
                  <a:pt x="5891" y="12600"/>
                </a:lnTo>
                <a:cubicBezTo>
                  <a:pt x="5891" y="12932"/>
                  <a:pt x="6111" y="13200"/>
                  <a:pt x="6382" y="13200"/>
                </a:cubicBezTo>
                <a:moveTo>
                  <a:pt x="6382" y="4800"/>
                </a:moveTo>
                <a:cubicBezTo>
                  <a:pt x="6653" y="4800"/>
                  <a:pt x="6873" y="4531"/>
                  <a:pt x="6873" y="4200"/>
                </a:cubicBezTo>
                <a:cubicBezTo>
                  <a:pt x="6873" y="3868"/>
                  <a:pt x="6653" y="3600"/>
                  <a:pt x="6382" y="3600"/>
                </a:cubicBezTo>
                <a:cubicBezTo>
                  <a:pt x="6111" y="3600"/>
                  <a:pt x="5891" y="3868"/>
                  <a:pt x="5891" y="4200"/>
                </a:cubicBezTo>
                <a:cubicBezTo>
                  <a:pt x="5891" y="4531"/>
                  <a:pt x="6111" y="4800"/>
                  <a:pt x="6382" y="4800"/>
                </a:cubicBezTo>
                <a:moveTo>
                  <a:pt x="20618" y="20400"/>
                </a:moveTo>
                <a:lnTo>
                  <a:pt x="2945" y="20400"/>
                </a:lnTo>
                <a:cubicBezTo>
                  <a:pt x="1861" y="20400"/>
                  <a:pt x="982" y="19325"/>
                  <a:pt x="982" y="18000"/>
                </a:cubicBezTo>
                <a:lnTo>
                  <a:pt x="982" y="4800"/>
                </a:lnTo>
                <a:lnTo>
                  <a:pt x="2945" y="4800"/>
                </a:lnTo>
                <a:lnTo>
                  <a:pt x="2945" y="17400"/>
                </a:lnTo>
                <a:cubicBezTo>
                  <a:pt x="2945" y="17732"/>
                  <a:pt x="3166" y="18000"/>
                  <a:pt x="3436" y="18000"/>
                </a:cubicBezTo>
                <a:cubicBezTo>
                  <a:pt x="3707" y="18000"/>
                  <a:pt x="3927" y="17732"/>
                  <a:pt x="3927" y="17400"/>
                </a:cubicBezTo>
                <a:lnTo>
                  <a:pt x="3927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0618" y="0"/>
                </a:moveTo>
                <a:lnTo>
                  <a:pt x="3927" y="0"/>
                </a:lnTo>
                <a:cubicBezTo>
                  <a:pt x="3385" y="0"/>
                  <a:pt x="2945" y="538"/>
                  <a:pt x="2945" y="1200"/>
                </a:cubicBezTo>
                <a:lnTo>
                  <a:pt x="2945" y="3600"/>
                </a:lnTo>
                <a:lnTo>
                  <a:pt x="982" y="3600"/>
                </a:lnTo>
                <a:cubicBezTo>
                  <a:pt x="440" y="3600"/>
                  <a:pt x="0" y="4138"/>
                  <a:pt x="0" y="4800"/>
                </a:cubicBezTo>
                <a:lnTo>
                  <a:pt x="0" y="18000"/>
                </a:lnTo>
                <a:cubicBezTo>
                  <a:pt x="0" y="19988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6382" y="18000"/>
                </a:moveTo>
                <a:lnTo>
                  <a:pt x="18164" y="18000"/>
                </a:lnTo>
                <a:cubicBezTo>
                  <a:pt x="18434" y="18000"/>
                  <a:pt x="18655" y="17732"/>
                  <a:pt x="18655" y="17400"/>
                </a:cubicBezTo>
                <a:cubicBezTo>
                  <a:pt x="18655" y="17068"/>
                  <a:pt x="18434" y="16801"/>
                  <a:pt x="18164" y="16801"/>
                </a:cubicBezTo>
                <a:lnTo>
                  <a:pt x="6382" y="16801"/>
                </a:lnTo>
                <a:cubicBezTo>
                  <a:pt x="6111" y="16801"/>
                  <a:pt x="5891" y="17068"/>
                  <a:pt x="5891" y="17400"/>
                </a:cubicBezTo>
                <a:cubicBezTo>
                  <a:pt x="5891" y="17732"/>
                  <a:pt x="6111" y="18000"/>
                  <a:pt x="6382" y="18000"/>
                </a:cubicBezTo>
                <a:moveTo>
                  <a:pt x="6382" y="15600"/>
                </a:moveTo>
                <a:lnTo>
                  <a:pt x="18164" y="15600"/>
                </a:lnTo>
                <a:cubicBezTo>
                  <a:pt x="18434" y="15600"/>
                  <a:pt x="18655" y="15332"/>
                  <a:pt x="18655" y="15000"/>
                </a:cubicBezTo>
                <a:cubicBezTo>
                  <a:pt x="18655" y="14668"/>
                  <a:pt x="18434" y="14401"/>
                  <a:pt x="18164" y="14401"/>
                </a:cubicBezTo>
                <a:lnTo>
                  <a:pt x="6382" y="14401"/>
                </a:lnTo>
                <a:cubicBezTo>
                  <a:pt x="6111" y="14401"/>
                  <a:pt x="5891" y="14668"/>
                  <a:pt x="5891" y="15000"/>
                </a:cubicBezTo>
                <a:cubicBezTo>
                  <a:pt x="5891" y="15332"/>
                  <a:pt x="6111" y="15600"/>
                  <a:pt x="6382" y="15600"/>
                </a:cubicBezTo>
                <a:moveTo>
                  <a:pt x="8345" y="4800"/>
                </a:moveTo>
                <a:cubicBezTo>
                  <a:pt x="8616" y="4800"/>
                  <a:pt x="8836" y="4531"/>
                  <a:pt x="8836" y="4200"/>
                </a:cubicBezTo>
                <a:cubicBezTo>
                  <a:pt x="8836" y="3868"/>
                  <a:pt x="8616" y="3600"/>
                  <a:pt x="8345" y="3600"/>
                </a:cubicBezTo>
                <a:cubicBezTo>
                  <a:pt x="8075" y="3600"/>
                  <a:pt x="7855" y="3868"/>
                  <a:pt x="7855" y="4200"/>
                </a:cubicBezTo>
                <a:cubicBezTo>
                  <a:pt x="7855" y="4531"/>
                  <a:pt x="8075" y="4800"/>
                  <a:pt x="8345" y="4800"/>
                </a:cubicBezTo>
                <a:moveTo>
                  <a:pt x="18164" y="7200"/>
                </a:moveTo>
                <a:lnTo>
                  <a:pt x="14236" y="7200"/>
                </a:lnTo>
                <a:cubicBezTo>
                  <a:pt x="13966" y="7200"/>
                  <a:pt x="13745" y="7469"/>
                  <a:pt x="13745" y="7800"/>
                </a:cubicBezTo>
                <a:cubicBezTo>
                  <a:pt x="13745" y="8132"/>
                  <a:pt x="13966" y="8400"/>
                  <a:pt x="14236" y="8400"/>
                </a:cubicBezTo>
                <a:lnTo>
                  <a:pt x="18164" y="8400"/>
                </a:lnTo>
                <a:cubicBezTo>
                  <a:pt x="18434" y="8400"/>
                  <a:pt x="18655" y="8132"/>
                  <a:pt x="18655" y="7800"/>
                </a:cubicBezTo>
                <a:cubicBezTo>
                  <a:pt x="18655" y="7469"/>
                  <a:pt x="18434" y="7200"/>
                  <a:pt x="18164" y="7200"/>
                </a:cubicBezTo>
                <a:moveTo>
                  <a:pt x="18164" y="12001"/>
                </a:moveTo>
                <a:lnTo>
                  <a:pt x="14236" y="12001"/>
                </a:lnTo>
                <a:cubicBezTo>
                  <a:pt x="13966" y="12001"/>
                  <a:pt x="13745" y="12268"/>
                  <a:pt x="13745" y="12600"/>
                </a:cubicBezTo>
                <a:cubicBezTo>
                  <a:pt x="13745" y="12932"/>
                  <a:pt x="13966" y="13200"/>
                  <a:pt x="14236" y="13200"/>
                </a:cubicBezTo>
                <a:lnTo>
                  <a:pt x="18164" y="13200"/>
                </a:lnTo>
                <a:cubicBezTo>
                  <a:pt x="18434" y="13200"/>
                  <a:pt x="18655" y="12932"/>
                  <a:pt x="18655" y="12600"/>
                </a:cubicBezTo>
                <a:cubicBezTo>
                  <a:pt x="18655" y="12268"/>
                  <a:pt x="18434" y="12001"/>
                  <a:pt x="18164" y="12001"/>
                </a:cubicBezTo>
                <a:moveTo>
                  <a:pt x="18164" y="9600"/>
                </a:moveTo>
                <a:lnTo>
                  <a:pt x="14236" y="9600"/>
                </a:lnTo>
                <a:cubicBezTo>
                  <a:pt x="13966" y="9600"/>
                  <a:pt x="13745" y="9869"/>
                  <a:pt x="13745" y="10200"/>
                </a:cubicBezTo>
                <a:cubicBezTo>
                  <a:pt x="13745" y="10532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32"/>
                  <a:pt x="18655" y="10200"/>
                </a:cubicBezTo>
                <a:cubicBezTo>
                  <a:pt x="18655" y="9869"/>
                  <a:pt x="18434" y="9600"/>
                  <a:pt x="18164" y="9600"/>
                </a:cubicBezTo>
                <a:moveTo>
                  <a:pt x="18164" y="4800"/>
                </a:moveTo>
                <a:cubicBezTo>
                  <a:pt x="18434" y="4800"/>
                  <a:pt x="18655" y="4531"/>
                  <a:pt x="18655" y="4200"/>
                </a:cubicBezTo>
                <a:cubicBezTo>
                  <a:pt x="18655" y="3868"/>
                  <a:pt x="18434" y="3600"/>
                  <a:pt x="18164" y="3600"/>
                </a:cubicBezTo>
                <a:cubicBezTo>
                  <a:pt x="17893" y="3600"/>
                  <a:pt x="17673" y="3868"/>
                  <a:pt x="17673" y="4200"/>
                </a:cubicBezTo>
                <a:cubicBezTo>
                  <a:pt x="17673" y="4531"/>
                  <a:pt x="17893" y="4800"/>
                  <a:pt x="18164" y="4800"/>
                </a:cubicBezTo>
                <a:moveTo>
                  <a:pt x="16200" y="4800"/>
                </a:moveTo>
                <a:cubicBezTo>
                  <a:pt x="16471" y="4800"/>
                  <a:pt x="16691" y="4531"/>
                  <a:pt x="16691" y="4200"/>
                </a:cubicBezTo>
                <a:cubicBezTo>
                  <a:pt x="16691" y="3868"/>
                  <a:pt x="16471" y="3600"/>
                  <a:pt x="16200" y="3600"/>
                </a:cubicBezTo>
                <a:cubicBezTo>
                  <a:pt x="15929" y="3600"/>
                  <a:pt x="15709" y="3868"/>
                  <a:pt x="15709" y="4200"/>
                </a:cubicBezTo>
                <a:cubicBezTo>
                  <a:pt x="15709" y="4531"/>
                  <a:pt x="15929" y="4800"/>
                  <a:pt x="16200" y="4800"/>
                </a:cubicBezTo>
                <a:moveTo>
                  <a:pt x="10309" y="4800"/>
                </a:moveTo>
                <a:lnTo>
                  <a:pt x="14236" y="4800"/>
                </a:lnTo>
                <a:cubicBezTo>
                  <a:pt x="14507" y="4800"/>
                  <a:pt x="14727" y="4531"/>
                  <a:pt x="14727" y="4200"/>
                </a:cubicBezTo>
                <a:cubicBezTo>
                  <a:pt x="14727" y="3868"/>
                  <a:pt x="14507" y="3600"/>
                  <a:pt x="14236" y="3600"/>
                </a:cubicBezTo>
                <a:lnTo>
                  <a:pt x="10309" y="3600"/>
                </a:lnTo>
                <a:cubicBezTo>
                  <a:pt x="10038" y="3600"/>
                  <a:pt x="9818" y="3868"/>
                  <a:pt x="9818" y="4200"/>
                </a:cubicBezTo>
                <a:cubicBezTo>
                  <a:pt x="9818" y="4531"/>
                  <a:pt x="10038" y="4800"/>
                  <a:pt x="10309" y="4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9" name="Shape 2599">
            <a:extLst>
              <a:ext uri="{FF2B5EF4-FFF2-40B4-BE49-F238E27FC236}">
                <a16:creationId xmlns:a16="http://schemas.microsoft.com/office/drawing/2014/main" id="{9B392409-7B7E-CE4A-836F-D0CFD4BD6D0B}"/>
              </a:ext>
            </a:extLst>
          </p:cNvPr>
          <p:cNvSpPr/>
          <p:nvPr userDrawn="1"/>
        </p:nvSpPr>
        <p:spPr>
          <a:xfrm>
            <a:off x="5930545" y="155560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7855"/>
                </a:moveTo>
                <a:cubicBezTo>
                  <a:pt x="6653" y="7855"/>
                  <a:pt x="6873" y="7635"/>
                  <a:pt x="6873" y="7364"/>
                </a:cubicBezTo>
                <a:cubicBezTo>
                  <a:pt x="6873" y="7092"/>
                  <a:pt x="6653" y="6873"/>
                  <a:pt x="6382" y="6873"/>
                </a:cubicBezTo>
                <a:cubicBezTo>
                  <a:pt x="6111" y="6873"/>
                  <a:pt x="5891" y="7092"/>
                  <a:pt x="5891" y="7364"/>
                </a:cubicBezTo>
                <a:cubicBezTo>
                  <a:pt x="5891" y="7635"/>
                  <a:pt x="6111" y="7855"/>
                  <a:pt x="6382" y="7855"/>
                </a:cubicBezTo>
                <a:moveTo>
                  <a:pt x="6873" y="10800"/>
                </a:moveTo>
                <a:lnTo>
                  <a:pt x="10800" y="10800"/>
                </a:lnTo>
                <a:lnTo>
                  <a:pt x="10800" y="13746"/>
                </a:lnTo>
                <a:lnTo>
                  <a:pt x="6873" y="13746"/>
                </a:lnTo>
                <a:cubicBezTo>
                  <a:pt x="6873" y="13746"/>
                  <a:pt x="6873" y="10800"/>
                  <a:pt x="6873" y="10800"/>
                </a:cubicBezTo>
                <a:close/>
                <a:moveTo>
                  <a:pt x="6382" y="14727"/>
                </a:moveTo>
                <a:lnTo>
                  <a:pt x="11291" y="14727"/>
                </a:lnTo>
                <a:cubicBezTo>
                  <a:pt x="11562" y="14727"/>
                  <a:pt x="11782" y="14508"/>
                  <a:pt x="11782" y="14236"/>
                </a:cubicBezTo>
                <a:lnTo>
                  <a:pt x="11782" y="10309"/>
                </a:lnTo>
                <a:cubicBezTo>
                  <a:pt x="11782" y="10038"/>
                  <a:pt x="11562" y="9818"/>
                  <a:pt x="11291" y="9818"/>
                </a:cubicBezTo>
                <a:lnTo>
                  <a:pt x="6382" y="9818"/>
                </a:lnTo>
                <a:cubicBezTo>
                  <a:pt x="6111" y="9818"/>
                  <a:pt x="5891" y="10038"/>
                  <a:pt x="5891" y="10309"/>
                </a:cubicBezTo>
                <a:lnTo>
                  <a:pt x="5891" y="14236"/>
                </a:lnTo>
                <a:cubicBezTo>
                  <a:pt x="5891" y="14508"/>
                  <a:pt x="6111" y="14727"/>
                  <a:pt x="6382" y="14727"/>
                </a:cubicBezTo>
                <a:moveTo>
                  <a:pt x="8345" y="7855"/>
                </a:moveTo>
                <a:cubicBezTo>
                  <a:pt x="8616" y="7855"/>
                  <a:pt x="8836" y="7635"/>
                  <a:pt x="8836" y="7364"/>
                </a:cubicBezTo>
                <a:cubicBezTo>
                  <a:pt x="8836" y="7092"/>
                  <a:pt x="8616" y="6873"/>
                  <a:pt x="8345" y="6873"/>
                </a:cubicBezTo>
                <a:cubicBezTo>
                  <a:pt x="8075" y="6873"/>
                  <a:pt x="7855" y="7092"/>
                  <a:pt x="7855" y="7364"/>
                </a:cubicBezTo>
                <a:cubicBezTo>
                  <a:pt x="7855" y="7635"/>
                  <a:pt x="8075" y="7855"/>
                  <a:pt x="8345" y="7855"/>
                </a:cubicBezTo>
                <a:moveTo>
                  <a:pt x="20618" y="20618"/>
                </a:move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7855"/>
                </a:lnTo>
                <a:lnTo>
                  <a:pt x="2945" y="7855"/>
                </a:lnTo>
                <a:lnTo>
                  <a:pt x="2945" y="18164"/>
                </a:lnTo>
                <a:cubicBezTo>
                  <a:pt x="2945" y="18435"/>
                  <a:pt x="3166" y="18655"/>
                  <a:pt x="3436" y="18655"/>
                </a:cubicBezTo>
                <a:cubicBezTo>
                  <a:pt x="3707" y="18655"/>
                  <a:pt x="3927" y="18435"/>
                  <a:pt x="3927" y="18164"/>
                </a:cubicBezTo>
                <a:lnTo>
                  <a:pt x="3927" y="4909"/>
                </a:lnTo>
                <a:lnTo>
                  <a:pt x="20618" y="4909"/>
                </a:lnTo>
                <a:cubicBezTo>
                  <a:pt x="20618" y="4909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3927" y="3927"/>
                </a:lnTo>
                <a:cubicBezTo>
                  <a:pt x="3385" y="3927"/>
                  <a:pt x="2945" y="4367"/>
                  <a:pt x="2945" y="4909"/>
                </a:cubicBezTo>
                <a:lnTo>
                  <a:pt x="2945" y="6873"/>
                </a:lnTo>
                <a:lnTo>
                  <a:pt x="982" y="6873"/>
                </a:lnTo>
                <a:cubicBezTo>
                  <a:pt x="440" y="6873"/>
                  <a:pt x="0" y="7313"/>
                  <a:pt x="0" y="7855"/>
                </a:cubicBezTo>
                <a:lnTo>
                  <a:pt x="0" y="18655"/>
                </a:lnTo>
                <a:cubicBezTo>
                  <a:pt x="0" y="20282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  <a:moveTo>
                  <a:pt x="6382" y="16691"/>
                </a:moveTo>
                <a:lnTo>
                  <a:pt x="18164" y="16691"/>
                </a:lnTo>
                <a:cubicBezTo>
                  <a:pt x="18434" y="16691"/>
                  <a:pt x="18655" y="16472"/>
                  <a:pt x="18655" y="16200"/>
                </a:cubicBezTo>
                <a:cubicBezTo>
                  <a:pt x="18655" y="15929"/>
                  <a:pt x="18434" y="15710"/>
                  <a:pt x="18164" y="15710"/>
                </a:cubicBezTo>
                <a:lnTo>
                  <a:pt x="6382" y="15710"/>
                </a:lnTo>
                <a:cubicBezTo>
                  <a:pt x="6111" y="15710"/>
                  <a:pt x="5891" y="15929"/>
                  <a:pt x="5891" y="16200"/>
                </a:cubicBezTo>
                <a:cubicBezTo>
                  <a:pt x="5891" y="16472"/>
                  <a:pt x="6111" y="16691"/>
                  <a:pt x="6382" y="16691"/>
                </a:cubicBezTo>
                <a:moveTo>
                  <a:pt x="10309" y="7855"/>
                </a:moveTo>
                <a:lnTo>
                  <a:pt x="14236" y="7855"/>
                </a:lnTo>
                <a:cubicBezTo>
                  <a:pt x="14507" y="7855"/>
                  <a:pt x="14727" y="7635"/>
                  <a:pt x="14727" y="7364"/>
                </a:cubicBezTo>
                <a:cubicBezTo>
                  <a:pt x="14727" y="7092"/>
                  <a:pt x="14507" y="6873"/>
                  <a:pt x="14236" y="6873"/>
                </a:cubicBezTo>
                <a:lnTo>
                  <a:pt x="10309" y="6873"/>
                </a:lnTo>
                <a:cubicBezTo>
                  <a:pt x="10038" y="6873"/>
                  <a:pt x="9818" y="7092"/>
                  <a:pt x="9818" y="7364"/>
                </a:cubicBezTo>
                <a:cubicBezTo>
                  <a:pt x="9818" y="7635"/>
                  <a:pt x="10038" y="7855"/>
                  <a:pt x="10309" y="7855"/>
                </a:cubicBezTo>
                <a:moveTo>
                  <a:pt x="6382" y="18655"/>
                </a:moveTo>
                <a:lnTo>
                  <a:pt x="18164" y="18655"/>
                </a:lnTo>
                <a:cubicBezTo>
                  <a:pt x="18434" y="18655"/>
                  <a:pt x="18655" y="18435"/>
                  <a:pt x="18655" y="18164"/>
                </a:cubicBezTo>
                <a:cubicBezTo>
                  <a:pt x="18655" y="17893"/>
                  <a:pt x="18434" y="17673"/>
                  <a:pt x="18164" y="17673"/>
                </a:cubicBezTo>
                <a:lnTo>
                  <a:pt x="6382" y="17673"/>
                </a:lnTo>
                <a:cubicBezTo>
                  <a:pt x="6111" y="17673"/>
                  <a:pt x="5891" y="17893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moveTo>
                  <a:pt x="4909" y="2945"/>
                </a:moveTo>
                <a:lnTo>
                  <a:pt x="20127" y="2945"/>
                </a:lnTo>
                <a:cubicBezTo>
                  <a:pt x="20398" y="2945"/>
                  <a:pt x="20618" y="2726"/>
                  <a:pt x="20618" y="2455"/>
                </a:cubicBezTo>
                <a:cubicBezTo>
                  <a:pt x="20618" y="2184"/>
                  <a:pt x="20398" y="1964"/>
                  <a:pt x="20127" y="1964"/>
                </a:cubicBezTo>
                <a:lnTo>
                  <a:pt x="4909" y="1964"/>
                </a:lnTo>
                <a:cubicBezTo>
                  <a:pt x="4638" y="1964"/>
                  <a:pt x="4418" y="2184"/>
                  <a:pt x="4418" y="2455"/>
                </a:cubicBezTo>
                <a:cubicBezTo>
                  <a:pt x="4418" y="2726"/>
                  <a:pt x="4638" y="2945"/>
                  <a:pt x="4909" y="2945"/>
                </a:cubicBezTo>
                <a:moveTo>
                  <a:pt x="18164" y="11783"/>
                </a:moveTo>
                <a:lnTo>
                  <a:pt x="14236" y="11783"/>
                </a:lnTo>
                <a:cubicBezTo>
                  <a:pt x="13966" y="11783"/>
                  <a:pt x="13745" y="12001"/>
                  <a:pt x="13745" y="12273"/>
                </a:cubicBezTo>
                <a:cubicBezTo>
                  <a:pt x="13745" y="12544"/>
                  <a:pt x="13966" y="12764"/>
                  <a:pt x="14236" y="12764"/>
                </a:cubicBezTo>
                <a:lnTo>
                  <a:pt x="18164" y="12764"/>
                </a:lnTo>
                <a:cubicBezTo>
                  <a:pt x="18434" y="12764"/>
                  <a:pt x="18655" y="12544"/>
                  <a:pt x="18655" y="12273"/>
                </a:cubicBezTo>
                <a:cubicBezTo>
                  <a:pt x="18655" y="12001"/>
                  <a:pt x="18434" y="11783"/>
                  <a:pt x="18164" y="11783"/>
                </a:cubicBezTo>
                <a:moveTo>
                  <a:pt x="6382" y="982"/>
                </a:moveTo>
                <a:lnTo>
                  <a:pt x="19145" y="982"/>
                </a:lnTo>
                <a:cubicBezTo>
                  <a:pt x="19416" y="982"/>
                  <a:pt x="19636" y="762"/>
                  <a:pt x="19636" y="491"/>
                </a:cubicBezTo>
                <a:cubicBezTo>
                  <a:pt x="19636" y="220"/>
                  <a:pt x="19416" y="0"/>
                  <a:pt x="19145" y="0"/>
                </a:cubicBezTo>
                <a:lnTo>
                  <a:pt x="6382" y="0"/>
                </a:lnTo>
                <a:cubicBezTo>
                  <a:pt x="6111" y="0"/>
                  <a:pt x="5891" y="220"/>
                  <a:pt x="5891" y="491"/>
                </a:cubicBezTo>
                <a:cubicBezTo>
                  <a:pt x="5891" y="762"/>
                  <a:pt x="6111" y="982"/>
                  <a:pt x="6382" y="982"/>
                </a:cubicBezTo>
                <a:moveTo>
                  <a:pt x="18164" y="13746"/>
                </a:moveTo>
                <a:lnTo>
                  <a:pt x="14236" y="13746"/>
                </a:lnTo>
                <a:cubicBezTo>
                  <a:pt x="13966" y="13746"/>
                  <a:pt x="13745" y="13965"/>
                  <a:pt x="13745" y="14236"/>
                </a:cubicBezTo>
                <a:cubicBezTo>
                  <a:pt x="13745" y="14508"/>
                  <a:pt x="13966" y="14727"/>
                  <a:pt x="14236" y="14727"/>
                </a:cubicBezTo>
                <a:lnTo>
                  <a:pt x="18164" y="14727"/>
                </a:lnTo>
                <a:cubicBezTo>
                  <a:pt x="18434" y="14727"/>
                  <a:pt x="18655" y="14508"/>
                  <a:pt x="18655" y="14236"/>
                </a:cubicBezTo>
                <a:cubicBezTo>
                  <a:pt x="18655" y="13965"/>
                  <a:pt x="18434" y="13746"/>
                  <a:pt x="18164" y="13746"/>
                </a:cubicBezTo>
                <a:moveTo>
                  <a:pt x="16200" y="7855"/>
                </a:moveTo>
                <a:cubicBezTo>
                  <a:pt x="16471" y="7855"/>
                  <a:pt x="16691" y="7635"/>
                  <a:pt x="16691" y="7364"/>
                </a:cubicBezTo>
                <a:cubicBezTo>
                  <a:pt x="16691" y="7092"/>
                  <a:pt x="16471" y="6873"/>
                  <a:pt x="16200" y="6873"/>
                </a:cubicBezTo>
                <a:cubicBezTo>
                  <a:pt x="15929" y="6873"/>
                  <a:pt x="15709" y="7092"/>
                  <a:pt x="15709" y="7364"/>
                </a:cubicBezTo>
                <a:cubicBezTo>
                  <a:pt x="15709" y="7635"/>
                  <a:pt x="15929" y="7855"/>
                  <a:pt x="16200" y="7855"/>
                </a:cubicBezTo>
                <a:moveTo>
                  <a:pt x="18164" y="7855"/>
                </a:moveTo>
                <a:cubicBezTo>
                  <a:pt x="18434" y="7855"/>
                  <a:pt x="18655" y="7635"/>
                  <a:pt x="18655" y="7364"/>
                </a:cubicBezTo>
                <a:cubicBezTo>
                  <a:pt x="18655" y="7092"/>
                  <a:pt x="18434" y="6873"/>
                  <a:pt x="18164" y="6873"/>
                </a:cubicBezTo>
                <a:cubicBezTo>
                  <a:pt x="17893" y="6873"/>
                  <a:pt x="17673" y="7092"/>
                  <a:pt x="17673" y="7364"/>
                </a:cubicBezTo>
                <a:cubicBezTo>
                  <a:pt x="17673" y="7635"/>
                  <a:pt x="17893" y="7855"/>
                  <a:pt x="18164" y="7855"/>
                </a:cubicBezTo>
                <a:moveTo>
                  <a:pt x="18164" y="9818"/>
                </a:moveTo>
                <a:lnTo>
                  <a:pt x="14236" y="9818"/>
                </a:lnTo>
                <a:cubicBezTo>
                  <a:pt x="13966" y="9818"/>
                  <a:pt x="13745" y="10038"/>
                  <a:pt x="13745" y="10309"/>
                </a:cubicBezTo>
                <a:cubicBezTo>
                  <a:pt x="13745" y="10581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81"/>
                  <a:pt x="18655" y="10309"/>
                </a:cubicBezTo>
                <a:cubicBezTo>
                  <a:pt x="18655" y="10038"/>
                  <a:pt x="18434" y="9818"/>
                  <a:pt x="18164" y="98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0" name="Shape 2600">
            <a:extLst>
              <a:ext uri="{FF2B5EF4-FFF2-40B4-BE49-F238E27FC236}">
                <a16:creationId xmlns:a16="http://schemas.microsoft.com/office/drawing/2014/main" id="{E6872720-0C31-9D4D-B625-932CCF315A8E}"/>
              </a:ext>
            </a:extLst>
          </p:cNvPr>
          <p:cNvSpPr/>
          <p:nvPr userDrawn="1"/>
        </p:nvSpPr>
        <p:spPr>
          <a:xfrm>
            <a:off x="6997068" y="155560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11291" y="10309"/>
                </a:lnTo>
                <a:lnTo>
                  <a:pt x="11291" y="5401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1"/>
                </a:cubicBezTo>
                <a:lnTo>
                  <a:pt x="10309" y="10309"/>
                </a:ln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0309" y="11292"/>
                </a:lnTo>
                <a:lnTo>
                  <a:pt x="10309" y="16200"/>
                </a:lnTo>
                <a:cubicBezTo>
                  <a:pt x="10309" y="16472"/>
                  <a:pt x="10529" y="16691"/>
                  <a:pt x="10800" y="16691"/>
                </a:cubicBezTo>
                <a:cubicBezTo>
                  <a:pt x="11071" y="16691"/>
                  <a:pt x="11291" y="16472"/>
                  <a:pt x="11291" y="16200"/>
                </a:cubicBezTo>
                <a:lnTo>
                  <a:pt x="11291" y="11292"/>
                </a:ln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1" name="Shape 2601">
            <a:extLst>
              <a:ext uri="{FF2B5EF4-FFF2-40B4-BE49-F238E27FC236}">
                <a16:creationId xmlns:a16="http://schemas.microsoft.com/office/drawing/2014/main" id="{E005439C-C452-8B4F-8222-D156F97D13D1}"/>
              </a:ext>
            </a:extLst>
          </p:cNvPr>
          <p:cNvSpPr/>
          <p:nvPr userDrawn="1"/>
        </p:nvSpPr>
        <p:spPr>
          <a:xfrm>
            <a:off x="8063590" y="1555607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2" name="Shape 2602">
            <a:extLst>
              <a:ext uri="{FF2B5EF4-FFF2-40B4-BE49-F238E27FC236}">
                <a16:creationId xmlns:a16="http://schemas.microsoft.com/office/drawing/2014/main" id="{4655AA8C-7974-6B4F-A8FA-812BA2D2A274}"/>
              </a:ext>
            </a:extLst>
          </p:cNvPr>
          <p:cNvSpPr/>
          <p:nvPr userDrawn="1"/>
        </p:nvSpPr>
        <p:spPr>
          <a:xfrm>
            <a:off x="9130112" y="1558459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6001"/>
                </a:moveTo>
                <a:lnTo>
                  <a:pt x="8345" y="6001"/>
                </a:lnTo>
                <a:cubicBezTo>
                  <a:pt x="8617" y="6001"/>
                  <a:pt x="8836" y="5732"/>
                  <a:pt x="8836" y="5400"/>
                </a:cubicBezTo>
                <a:cubicBezTo>
                  <a:pt x="8836" y="5069"/>
                  <a:pt x="8617" y="4800"/>
                  <a:pt x="8345" y="4800"/>
                </a:cubicBezTo>
                <a:lnTo>
                  <a:pt x="5400" y="4800"/>
                </a:lnTo>
                <a:cubicBezTo>
                  <a:pt x="5129" y="4800"/>
                  <a:pt x="4909" y="5069"/>
                  <a:pt x="4909" y="5400"/>
                </a:cubicBezTo>
                <a:cubicBezTo>
                  <a:pt x="4909" y="5732"/>
                  <a:pt x="5129" y="6001"/>
                  <a:pt x="5400" y="6001"/>
                </a:cubicBezTo>
                <a:moveTo>
                  <a:pt x="20618" y="20400"/>
                </a:moveTo>
                <a:lnTo>
                  <a:pt x="18655" y="20400"/>
                </a:lnTo>
                <a:lnTo>
                  <a:pt x="18655" y="18000"/>
                </a:lnTo>
                <a:cubicBezTo>
                  <a:pt x="18926" y="18000"/>
                  <a:pt x="19145" y="17732"/>
                  <a:pt x="19145" y="17400"/>
                </a:cubicBezTo>
                <a:cubicBezTo>
                  <a:pt x="19145" y="17069"/>
                  <a:pt x="18926" y="16801"/>
                  <a:pt x="18655" y="16801"/>
                </a:cubicBezTo>
                <a:lnTo>
                  <a:pt x="18655" y="3601"/>
                </a:lnTo>
                <a:lnTo>
                  <a:pt x="20618" y="3601"/>
                </a:lnTo>
                <a:cubicBezTo>
                  <a:pt x="20618" y="3601"/>
                  <a:pt x="20618" y="20400"/>
                  <a:pt x="20618" y="20400"/>
                </a:cubicBezTo>
                <a:close/>
                <a:moveTo>
                  <a:pt x="17673" y="16801"/>
                </a:moveTo>
                <a:cubicBezTo>
                  <a:pt x="17401" y="16801"/>
                  <a:pt x="17182" y="17069"/>
                  <a:pt x="17182" y="17400"/>
                </a:cubicBezTo>
                <a:cubicBezTo>
                  <a:pt x="17182" y="17732"/>
                  <a:pt x="17401" y="18000"/>
                  <a:pt x="17673" y="18000"/>
                </a:cubicBezTo>
                <a:lnTo>
                  <a:pt x="17673" y="20400"/>
                </a:lnTo>
                <a:lnTo>
                  <a:pt x="3927" y="20400"/>
                </a:lnTo>
                <a:lnTo>
                  <a:pt x="3927" y="18000"/>
                </a:lnTo>
                <a:cubicBezTo>
                  <a:pt x="4199" y="18000"/>
                  <a:pt x="4418" y="17732"/>
                  <a:pt x="4418" y="17400"/>
                </a:cubicBezTo>
                <a:cubicBezTo>
                  <a:pt x="4418" y="17069"/>
                  <a:pt x="4199" y="16801"/>
                  <a:pt x="3927" y="16801"/>
                </a:cubicBezTo>
                <a:lnTo>
                  <a:pt x="3927" y="3601"/>
                </a:lnTo>
                <a:lnTo>
                  <a:pt x="17673" y="3601"/>
                </a:lnTo>
                <a:cubicBezTo>
                  <a:pt x="17673" y="3601"/>
                  <a:pt x="17673" y="16801"/>
                  <a:pt x="17673" y="16801"/>
                </a:cubicBezTo>
                <a:close/>
                <a:moveTo>
                  <a:pt x="2945" y="16801"/>
                </a:moveTo>
                <a:cubicBezTo>
                  <a:pt x="2674" y="16801"/>
                  <a:pt x="2455" y="17069"/>
                  <a:pt x="2455" y="17400"/>
                </a:cubicBezTo>
                <a:cubicBezTo>
                  <a:pt x="2455" y="17732"/>
                  <a:pt x="2674" y="18000"/>
                  <a:pt x="2945" y="18000"/>
                </a:cubicBezTo>
                <a:lnTo>
                  <a:pt x="2945" y="20400"/>
                </a:lnTo>
                <a:lnTo>
                  <a:pt x="982" y="20400"/>
                </a:lnTo>
                <a:lnTo>
                  <a:pt x="982" y="3601"/>
                </a:lnTo>
                <a:lnTo>
                  <a:pt x="2945" y="3601"/>
                </a:lnTo>
                <a:cubicBezTo>
                  <a:pt x="2945" y="3601"/>
                  <a:pt x="2945" y="16801"/>
                  <a:pt x="2945" y="16801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39" y="2400"/>
                  <a:pt x="0" y="2938"/>
                  <a:pt x="0" y="3601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3"/>
                  <a:pt x="21600" y="204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  <a:moveTo>
                  <a:pt x="5400" y="8400"/>
                </a:moveTo>
                <a:lnTo>
                  <a:pt x="6382" y="8400"/>
                </a:lnTo>
                <a:cubicBezTo>
                  <a:pt x="6653" y="8400"/>
                  <a:pt x="6873" y="8132"/>
                  <a:pt x="6873" y="7800"/>
                </a:cubicBezTo>
                <a:cubicBezTo>
                  <a:pt x="6873" y="7469"/>
                  <a:pt x="6653" y="7200"/>
                  <a:pt x="6382" y="7200"/>
                </a:cubicBez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0"/>
                  <a:pt x="5400" y="8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3" name="Shape 2603">
            <a:extLst>
              <a:ext uri="{FF2B5EF4-FFF2-40B4-BE49-F238E27FC236}">
                <a16:creationId xmlns:a16="http://schemas.microsoft.com/office/drawing/2014/main" id="{79595D3C-9435-7F40-BEC9-91742EE052E3}"/>
              </a:ext>
            </a:extLst>
          </p:cNvPr>
          <p:cNvSpPr/>
          <p:nvPr userDrawn="1"/>
        </p:nvSpPr>
        <p:spPr>
          <a:xfrm>
            <a:off x="10196634" y="1557033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520"/>
                </a:moveTo>
                <a:lnTo>
                  <a:pt x="14727" y="20520"/>
                </a:lnTo>
                <a:lnTo>
                  <a:pt x="14727" y="18360"/>
                </a:lnTo>
                <a:cubicBezTo>
                  <a:pt x="14999" y="18360"/>
                  <a:pt x="15218" y="18119"/>
                  <a:pt x="15218" y="17820"/>
                </a:cubicBezTo>
                <a:cubicBezTo>
                  <a:pt x="15218" y="17522"/>
                  <a:pt x="14999" y="17280"/>
                  <a:pt x="14727" y="17280"/>
                </a:cubicBezTo>
                <a:lnTo>
                  <a:pt x="14727" y="7560"/>
                </a:lnTo>
                <a:lnTo>
                  <a:pt x="16691" y="7560"/>
                </a:lnTo>
                <a:cubicBezTo>
                  <a:pt x="16691" y="7560"/>
                  <a:pt x="16691" y="20520"/>
                  <a:pt x="16691" y="20520"/>
                </a:cubicBezTo>
                <a:close/>
                <a:moveTo>
                  <a:pt x="13745" y="17280"/>
                </a:moveTo>
                <a:cubicBezTo>
                  <a:pt x="13474" y="17280"/>
                  <a:pt x="13255" y="17522"/>
                  <a:pt x="13255" y="17820"/>
                </a:cubicBezTo>
                <a:cubicBezTo>
                  <a:pt x="13255" y="18119"/>
                  <a:pt x="13474" y="18360"/>
                  <a:pt x="13745" y="18360"/>
                </a:cubicBezTo>
                <a:lnTo>
                  <a:pt x="13745" y="20520"/>
                </a:lnTo>
                <a:lnTo>
                  <a:pt x="3927" y="20520"/>
                </a:lnTo>
                <a:lnTo>
                  <a:pt x="3927" y="18360"/>
                </a:lnTo>
                <a:cubicBezTo>
                  <a:pt x="4199" y="18360"/>
                  <a:pt x="4418" y="18119"/>
                  <a:pt x="4418" y="17820"/>
                </a:cubicBezTo>
                <a:cubicBezTo>
                  <a:pt x="4418" y="17522"/>
                  <a:pt x="4199" y="17280"/>
                  <a:pt x="3927" y="17280"/>
                </a:cubicBezTo>
                <a:lnTo>
                  <a:pt x="3927" y="7560"/>
                </a:lnTo>
                <a:lnTo>
                  <a:pt x="13745" y="7560"/>
                </a:lnTo>
                <a:cubicBezTo>
                  <a:pt x="13745" y="7560"/>
                  <a:pt x="13745" y="17280"/>
                  <a:pt x="13745" y="17280"/>
                </a:cubicBezTo>
                <a:close/>
                <a:moveTo>
                  <a:pt x="2945" y="17280"/>
                </a:moveTo>
                <a:cubicBezTo>
                  <a:pt x="2674" y="17280"/>
                  <a:pt x="2455" y="17522"/>
                  <a:pt x="2455" y="17820"/>
                </a:cubicBezTo>
                <a:cubicBezTo>
                  <a:pt x="2455" y="18119"/>
                  <a:pt x="2674" y="18360"/>
                  <a:pt x="2945" y="18360"/>
                </a:cubicBezTo>
                <a:lnTo>
                  <a:pt x="2945" y="20520"/>
                </a:lnTo>
                <a:lnTo>
                  <a:pt x="982" y="20520"/>
                </a:lnTo>
                <a:lnTo>
                  <a:pt x="982" y="7560"/>
                </a:lnTo>
                <a:lnTo>
                  <a:pt x="2945" y="7560"/>
                </a:lnTo>
                <a:cubicBezTo>
                  <a:pt x="2945" y="7560"/>
                  <a:pt x="2945" y="17280"/>
                  <a:pt x="2945" y="17280"/>
                </a:cubicBezTo>
                <a:close/>
                <a:moveTo>
                  <a:pt x="7855" y="5400"/>
                </a:moveTo>
                <a:lnTo>
                  <a:pt x="9818" y="5400"/>
                </a:lnTo>
                <a:cubicBezTo>
                  <a:pt x="10360" y="5400"/>
                  <a:pt x="10800" y="5884"/>
                  <a:pt x="10800" y="6481"/>
                </a:cubicBezTo>
                <a:lnTo>
                  <a:pt x="6873" y="6481"/>
                </a:lnTo>
                <a:cubicBezTo>
                  <a:pt x="6873" y="5884"/>
                  <a:pt x="7313" y="5400"/>
                  <a:pt x="7855" y="5400"/>
                </a:cubicBezTo>
                <a:moveTo>
                  <a:pt x="16691" y="6481"/>
                </a:moveTo>
                <a:lnTo>
                  <a:pt x="11782" y="6481"/>
                </a:lnTo>
                <a:cubicBezTo>
                  <a:pt x="11782" y="5287"/>
                  <a:pt x="10903" y="4321"/>
                  <a:pt x="9818" y="4321"/>
                </a:cubicBezTo>
                <a:lnTo>
                  <a:pt x="7855" y="4321"/>
                </a:lnTo>
                <a:cubicBezTo>
                  <a:pt x="6770" y="4321"/>
                  <a:pt x="5891" y="5287"/>
                  <a:pt x="5891" y="6481"/>
                </a:cubicBezTo>
                <a:lnTo>
                  <a:pt x="982" y="6481"/>
                </a:lnTo>
                <a:cubicBezTo>
                  <a:pt x="440" y="6481"/>
                  <a:pt x="0" y="6964"/>
                  <a:pt x="0" y="7560"/>
                </a:cubicBezTo>
                <a:lnTo>
                  <a:pt x="0" y="20520"/>
                </a:lnTo>
                <a:cubicBezTo>
                  <a:pt x="0" y="21116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116"/>
                  <a:pt x="17673" y="20520"/>
                </a:cubicBezTo>
                <a:lnTo>
                  <a:pt x="17673" y="7560"/>
                </a:lnTo>
                <a:cubicBezTo>
                  <a:pt x="17673" y="6964"/>
                  <a:pt x="17233" y="6481"/>
                  <a:pt x="16691" y="6481"/>
                </a:cubicBezTo>
                <a:moveTo>
                  <a:pt x="10800" y="2161"/>
                </a:moveTo>
                <a:cubicBezTo>
                  <a:pt x="10800" y="1564"/>
                  <a:pt x="11240" y="1080"/>
                  <a:pt x="11782" y="1080"/>
                </a:cubicBezTo>
                <a:lnTo>
                  <a:pt x="13745" y="1080"/>
                </a:lnTo>
                <a:cubicBezTo>
                  <a:pt x="14287" y="1080"/>
                  <a:pt x="14727" y="1564"/>
                  <a:pt x="14727" y="2161"/>
                </a:cubicBezTo>
                <a:cubicBezTo>
                  <a:pt x="14727" y="2161"/>
                  <a:pt x="10800" y="2161"/>
                  <a:pt x="10800" y="2161"/>
                </a:cubicBezTo>
                <a:close/>
                <a:moveTo>
                  <a:pt x="20618" y="2161"/>
                </a:moveTo>
                <a:lnTo>
                  <a:pt x="15709" y="2161"/>
                </a:lnTo>
                <a:cubicBezTo>
                  <a:pt x="15709" y="967"/>
                  <a:pt x="14830" y="0"/>
                  <a:pt x="13745" y="0"/>
                </a:cubicBezTo>
                <a:lnTo>
                  <a:pt x="11782" y="0"/>
                </a:lnTo>
                <a:cubicBezTo>
                  <a:pt x="10697" y="0"/>
                  <a:pt x="9818" y="967"/>
                  <a:pt x="9818" y="2161"/>
                </a:cubicBezTo>
                <a:lnTo>
                  <a:pt x="4909" y="2161"/>
                </a:lnTo>
                <a:cubicBezTo>
                  <a:pt x="4367" y="2161"/>
                  <a:pt x="3927" y="2644"/>
                  <a:pt x="3927" y="3240"/>
                </a:cubicBezTo>
                <a:lnTo>
                  <a:pt x="3927" y="4860"/>
                </a:lnTo>
                <a:cubicBezTo>
                  <a:pt x="3927" y="5159"/>
                  <a:pt x="4147" y="5400"/>
                  <a:pt x="4418" y="5400"/>
                </a:cubicBezTo>
                <a:cubicBezTo>
                  <a:pt x="4690" y="5400"/>
                  <a:pt x="4909" y="5159"/>
                  <a:pt x="4909" y="4860"/>
                </a:cubicBezTo>
                <a:lnTo>
                  <a:pt x="4909" y="3240"/>
                </a:lnTo>
                <a:lnTo>
                  <a:pt x="20618" y="3240"/>
                </a:lnTo>
                <a:lnTo>
                  <a:pt x="20618" y="16201"/>
                </a:lnTo>
                <a:lnTo>
                  <a:pt x="19145" y="16201"/>
                </a:lnTo>
                <a:cubicBezTo>
                  <a:pt x="18874" y="16201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20618" y="17280"/>
                </a:lnTo>
                <a:cubicBezTo>
                  <a:pt x="21160" y="17280"/>
                  <a:pt x="21600" y="16796"/>
                  <a:pt x="21600" y="16201"/>
                </a:cubicBezTo>
                <a:lnTo>
                  <a:pt x="21600" y="3240"/>
                </a:lnTo>
                <a:cubicBezTo>
                  <a:pt x="21600" y="2644"/>
                  <a:pt x="21160" y="2161"/>
                  <a:pt x="20618" y="2161"/>
                </a:cubicBezTo>
                <a:moveTo>
                  <a:pt x="5400" y="11881"/>
                </a:moveTo>
                <a:lnTo>
                  <a:pt x="6382" y="11881"/>
                </a:lnTo>
                <a:cubicBezTo>
                  <a:pt x="6653" y="11881"/>
                  <a:pt x="6873" y="11639"/>
                  <a:pt x="6873" y="11341"/>
                </a:cubicBezTo>
                <a:cubicBezTo>
                  <a:pt x="6873" y="11042"/>
                  <a:pt x="6653" y="10800"/>
                  <a:pt x="6382" y="10800"/>
                </a:cubicBezTo>
                <a:lnTo>
                  <a:pt x="5400" y="10800"/>
                </a:lnTo>
                <a:cubicBezTo>
                  <a:pt x="5129" y="10800"/>
                  <a:pt x="4909" y="11042"/>
                  <a:pt x="4909" y="11341"/>
                </a:cubicBezTo>
                <a:cubicBezTo>
                  <a:pt x="4909" y="11639"/>
                  <a:pt x="5129" y="11881"/>
                  <a:pt x="5400" y="11881"/>
                </a:cubicBezTo>
                <a:moveTo>
                  <a:pt x="5400" y="9720"/>
                </a:moveTo>
                <a:lnTo>
                  <a:pt x="8345" y="9720"/>
                </a:lnTo>
                <a:cubicBezTo>
                  <a:pt x="8617" y="9720"/>
                  <a:pt x="8836" y="9479"/>
                  <a:pt x="8836" y="9181"/>
                </a:cubicBezTo>
                <a:cubicBezTo>
                  <a:pt x="8836" y="8882"/>
                  <a:pt x="8617" y="8640"/>
                  <a:pt x="8345" y="8640"/>
                </a:cubicBezTo>
                <a:lnTo>
                  <a:pt x="5400" y="8640"/>
                </a:lnTo>
                <a:cubicBezTo>
                  <a:pt x="5129" y="8640"/>
                  <a:pt x="4909" y="8882"/>
                  <a:pt x="4909" y="9181"/>
                </a:cubicBezTo>
                <a:cubicBezTo>
                  <a:pt x="4909" y="9479"/>
                  <a:pt x="5129" y="9720"/>
                  <a:pt x="5400" y="972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4" name="Shape 2604">
            <a:extLst>
              <a:ext uri="{FF2B5EF4-FFF2-40B4-BE49-F238E27FC236}">
                <a16:creationId xmlns:a16="http://schemas.microsoft.com/office/drawing/2014/main" id="{273A7532-9108-FB47-B467-E4A4A00B34B5}"/>
              </a:ext>
            </a:extLst>
          </p:cNvPr>
          <p:cNvSpPr/>
          <p:nvPr userDrawn="1"/>
        </p:nvSpPr>
        <p:spPr>
          <a:xfrm>
            <a:off x="11263156" y="1558459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6" name="Shape 2606">
            <a:extLst>
              <a:ext uri="{FF2B5EF4-FFF2-40B4-BE49-F238E27FC236}">
                <a16:creationId xmlns:a16="http://schemas.microsoft.com/office/drawing/2014/main" id="{C5EA5F00-8904-E84E-A24D-D07717A94873}"/>
              </a:ext>
            </a:extLst>
          </p:cNvPr>
          <p:cNvSpPr/>
          <p:nvPr userDrawn="1"/>
        </p:nvSpPr>
        <p:spPr>
          <a:xfrm>
            <a:off x="2730979" y="2622129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309"/>
                </a:moveTo>
                <a:cubicBezTo>
                  <a:pt x="10800" y="10581"/>
                  <a:pt x="10580" y="10800"/>
                  <a:pt x="10309" y="10800"/>
                </a:cubicBezTo>
                <a:cubicBezTo>
                  <a:pt x="10038" y="10800"/>
                  <a:pt x="9818" y="10581"/>
                  <a:pt x="9818" y="10309"/>
                </a:cubicBezTo>
                <a:cubicBezTo>
                  <a:pt x="9818" y="10038"/>
                  <a:pt x="10038" y="9818"/>
                  <a:pt x="10309" y="9818"/>
                </a:cubicBezTo>
                <a:cubicBezTo>
                  <a:pt x="10580" y="9818"/>
                  <a:pt x="10800" y="10038"/>
                  <a:pt x="10800" y="10309"/>
                </a:cubicBezTo>
                <a:moveTo>
                  <a:pt x="20618" y="20618"/>
                </a:moveTo>
                <a:lnTo>
                  <a:pt x="18655" y="20618"/>
                </a:lnTo>
                <a:lnTo>
                  <a:pt x="18655" y="19145"/>
                </a:lnTo>
                <a:cubicBezTo>
                  <a:pt x="18655" y="18875"/>
                  <a:pt x="18434" y="18655"/>
                  <a:pt x="18164" y="18655"/>
                </a:cubicBezTo>
                <a:lnTo>
                  <a:pt x="16691" y="18655"/>
                </a:lnTo>
                <a:lnTo>
                  <a:pt x="16691" y="17182"/>
                </a:lnTo>
                <a:cubicBezTo>
                  <a:pt x="16691" y="16911"/>
                  <a:pt x="16471" y="16691"/>
                  <a:pt x="16200" y="16691"/>
                </a:cubicBezTo>
                <a:lnTo>
                  <a:pt x="14441" y="16691"/>
                </a:lnTo>
                <a:lnTo>
                  <a:pt x="12850" y="15086"/>
                </a:lnTo>
                <a:cubicBezTo>
                  <a:pt x="12761" y="14997"/>
                  <a:pt x="12639" y="14943"/>
                  <a:pt x="12503" y="14943"/>
                </a:cubicBezTo>
                <a:cubicBezTo>
                  <a:pt x="12356" y="14943"/>
                  <a:pt x="12228" y="15010"/>
                  <a:pt x="12138" y="15113"/>
                </a:cubicBezTo>
                <a:lnTo>
                  <a:pt x="11833" y="15418"/>
                </a:lnTo>
                <a:cubicBezTo>
                  <a:pt x="11450" y="15801"/>
                  <a:pt x="10829" y="15801"/>
                  <a:pt x="10445" y="15418"/>
                </a:cubicBezTo>
                <a:lnTo>
                  <a:pt x="6167" y="11139"/>
                </a:lnTo>
                <a:cubicBezTo>
                  <a:pt x="5784" y="10756"/>
                  <a:pt x="5784" y="10136"/>
                  <a:pt x="6167" y="9752"/>
                </a:cubicBezTo>
                <a:lnTo>
                  <a:pt x="9752" y="6167"/>
                </a:lnTo>
                <a:cubicBezTo>
                  <a:pt x="10135" y="5784"/>
                  <a:pt x="10756" y="5784"/>
                  <a:pt x="11139" y="6167"/>
                </a:cubicBezTo>
                <a:lnTo>
                  <a:pt x="11761" y="6789"/>
                </a:lnTo>
                <a:cubicBezTo>
                  <a:pt x="11699" y="7609"/>
                  <a:pt x="11457" y="8377"/>
                  <a:pt x="11069" y="9054"/>
                </a:cubicBezTo>
                <a:cubicBezTo>
                  <a:pt x="10847" y="8919"/>
                  <a:pt x="10588" y="8837"/>
                  <a:pt x="10309" y="8837"/>
                </a:cubicBezTo>
                <a:cubicBezTo>
                  <a:pt x="9496" y="8837"/>
                  <a:pt x="8836" y="9496"/>
                  <a:pt x="8836" y="10309"/>
                </a:cubicBezTo>
                <a:cubicBezTo>
                  <a:pt x="8836" y="11123"/>
                  <a:pt x="9496" y="11782"/>
                  <a:pt x="10309" y="11782"/>
                </a:cubicBezTo>
                <a:cubicBezTo>
                  <a:pt x="11123" y="11782"/>
                  <a:pt x="11782" y="11123"/>
                  <a:pt x="11782" y="10309"/>
                </a:cubicBezTo>
                <a:cubicBezTo>
                  <a:pt x="11782" y="10156"/>
                  <a:pt x="11752" y="10012"/>
                  <a:pt x="11709" y="9873"/>
                </a:cubicBezTo>
                <a:cubicBezTo>
                  <a:pt x="12146" y="9210"/>
                  <a:pt x="12466" y="8463"/>
                  <a:pt x="12631" y="7659"/>
                </a:cubicBezTo>
                <a:lnTo>
                  <a:pt x="15417" y="10446"/>
                </a:lnTo>
                <a:cubicBezTo>
                  <a:pt x="15800" y="10829"/>
                  <a:pt x="15800" y="11450"/>
                  <a:pt x="15417" y="11833"/>
                </a:cubicBezTo>
                <a:lnTo>
                  <a:pt x="15128" y="12122"/>
                </a:lnTo>
                <a:cubicBezTo>
                  <a:pt x="15025" y="12213"/>
                  <a:pt x="14957" y="12341"/>
                  <a:pt x="14957" y="12487"/>
                </a:cubicBezTo>
                <a:cubicBezTo>
                  <a:pt x="14957" y="12623"/>
                  <a:pt x="15013" y="12746"/>
                  <a:pt x="15101" y="12835"/>
                </a:cubicBezTo>
                <a:lnTo>
                  <a:pt x="20618" y="18367"/>
                </a:lnTo>
                <a:cubicBezTo>
                  <a:pt x="20618" y="18367"/>
                  <a:pt x="20618" y="20618"/>
                  <a:pt x="20618" y="20618"/>
                </a:cubicBezTo>
                <a:close/>
                <a:moveTo>
                  <a:pt x="5343" y="11673"/>
                </a:moveTo>
                <a:cubicBezTo>
                  <a:pt x="2859" y="11190"/>
                  <a:pt x="982" y="9008"/>
                  <a:pt x="982" y="6383"/>
                </a:cubicBezTo>
                <a:cubicBezTo>
                  <a:pt x="982" y="3400"/>
                  <a:pt x="3399" y="982"/>
                  <a:pt x="6382" y="982"/>
                </a:cubicBezTo>
                <a:cubicBezTo>
                  <a:pt x="9011" y="982"/>
                  <a:pt x="11198" y="2862"/>
                  <a:pt x="11681" y="5349"/>
                </a:cubicBezTo>
                <a:cubicBezTo>
                  <a:pt x="10910" y="4719"/>
                  <a:pt x="9777" y="4755"/>
                  <a:pt x="9058" y="5473"/>
                </a:cubicBezTo>
                <a:lnTo>
                  <a:pt x="5474" y="9058"/>
                </a:lnTo>
                <a:cubicBezTo>
                  <a:pt x="4757" y="9775"/>
                  <a:pt x="4719" y="10904"/>
                  <a:pt x="5343" y="11673"/>
                </a:cubicBezTo>
                <a:moveTo>
                  <a:pt x="21456" y="17817"/>
                </a:moveTo>
                <a:lnTo>
                  <a:pt x="16142" y="12488"/>
                </a:lnTo>
                <a:cubicBezTo>
                  <a:pt x="16874" y="11720"/>
                  <a:pt x="16865" y="10507"/>
                  <a:pt x="16111" y="9752"/>
                </a:cubicBezTo>
                <a:lnTo>
                  <a:pt x="12763" y="6404"/>
                </a:lnTo>
                <a:cubicBezTo>
                  <a:pt x="12763" y="6396"/>
                  <a:pt x="12764" y="6389"/>
                  <a:pt x="12764" y="6383"/>
                </a:cubicBezTo>
                <a:cubicBezTo>
                  <a:pt x="12764" y="2857"/>
                  <a:pt x="9907" y="0"/>
                  <a:pt x="6382" y="0"/>
                </a:cubicBezTo>
                <a:cubicBezTo>
                  <a:pt x="2857" y="0"/>
                  <a:pt x="0" y="2857"/>
                  <a:pt x="0" y="6383"/>
                </a:cubicBezTo>
                <a:cubicBezTo>
                  <a:pt x="0" y="9907"/>
                  <a:pt x="2857" y="12764"/>
                  <a:pt x="6382" y="12764"/>
                </a:cubicBezTo>
                <a:cubicBezTo>
                  <a:pt x="6389" y="12764"/>
                  <a:pt x="6396" y="12763"/>
                  <a:pt x="6403" y="12763"/>
                </a:cubicBezTo>
                <a:lnTo>
                  <a:pt x="9752" y="16111"/>
                </a:lnTo>
                <a:cubicBezTo>
                  <a:pt x="10511" y="16870"/>
                  <a:pt x="11735" y="16875"/>
                  <a:pt x="12503" y="16130"/>
                </a:cubicBezTo>
                <a:lnTo>
                  <a:pt x="13889" y="17529"/>
                </a:lnTo>
                <a:cubicBezTo>
                  <a:pt x="13978" y="17618"/>
                  <a:pt x="14101" y="17673"/>
                  <a:pt x="14236" y="17673"/>
                </a:cubicBezTo>
                <a:lnTo>
                  <a:pt x="15709" y="17673"/>
                </a:lnTo>
                <a:lnTo>
                  <a:pt x="15709" y="19145"/>
                </a:lnTo>
                <a:cubicBezTo>
                  <a:pt x="15709" y="19417"/>
                  <a:pt x="15929" y="19636"/>
                  <a:pt x="16200" y="19636"/>
                </a:cubicBezTo>
                <a:lnTo>
                  <a:pt x="17673" y="19636"/>
                </a:lnTo>
                <a:lnTo>
                  <a:pt x="17673" y="21109"/>
                </a:lnTo>
                <a:cubicBezTo>
                  <a:pt x="17673" y="21381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lnTo>
                  <a:pt x="21600" y="18164"/>
                </a:lnTo>
                <a:cubicBezTo>
                  <a:pt x="21600" y="18029"/>
                  <a:pt x="21545" y="17906"/>
                  <a:pt x="21456" y="1781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7" name="Shape 2607">
            <a:extLst>
              <a:ext uri="{FF2B5EF4-FFF2-40B4-BE49-F238E27FC236}">
                <a16:creationId xmlns:a16="http://schemas.microsoft.com/office/drawing/2014/main" id="{C2A4B14E-3631-2F46-91C2-54048F0E5FA2}"/>
              </a:ext>
            </a:extLst>
          </p:cNvPr>
          <p:cNvSpPr/>
          <p:nvPr userDrawn="1"/>
        </p:nvSpPr>
        <p:spPr>
          <a:xfrm>
            <a:off x="3797501" y="2624972"/>
            <a:ext cx="295014" cy="2413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1964" y="16800"/>
                </a:lnTo>
                <a:cubicBezTo>
                  <a:pt x="879" y="16800"/>
                  <a:pt x="0" y="17874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4"/>
                  <a:pt x="20721" y="16800"/>
                  <a:pt x="19636" y="16800"/>
                </a:cubicBezTo>
                <a:moveTo>
                  <a:pt x="1964" y="1200"/>
                </a:moveTo>
                <a:lnTo>
                  <a:pt x="19636" y="1200"/>
                </a:lnTo>
                <a:cubicBezTo>
                  <a:pt x="20178" y="1200"/>
                  <a:pt x="20618" y="1737"/>
                  <a:pt x="20618" y="2399"/>
                </a:cubicBezTo>
                <a:cubicBezTo>
                  <a:pt x="20618" y="3063"/>
                  <a:pt x="20178" y="3599"/>
                  <a:pt x="19636" y="3599"/>
                </a:cubicBezTo>
                <a:lnTo>
                  <a:pt x="1964" y="3599"/>
                </a:lnTo>
                <a:cubicBezTo>
                  <a:pt x="1422" y="3599"/>
                  <a:pt x="982" y="3063"/>
                  <a:pt x="982" y="2399"/>
                </a:cubicBezTo>
                <a:cubicBezTo>
                  <a:pt x="982" y="1737"/>
                  <a:pt x="1422" y="1200"/>
                  <a:pt x="1964" y="1200"/>
                </a:cubicBezTo>
                <a:moveTo>
                  <a:pt x="1964" y="4799"/>
                </a:moveTo>
                <a:lnTo>
                  <a:pt x="19636" y="4799"/>
                </a:lnTo>
                <a:cubicBezTo>
                  <a:pt x="20721" y="4799"/>
                  <a:pt x="21600" y="3725"/>
                  <a:pt x="21600" y="2399"/>
                </a:cubicBezTo>
                <a:cubicBezTo>
                  <a:pt x="21600" y="1074"/>
                  <a:pt x="20721" y="0"/>
                  <a:pt x="19636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cubicBezTo>
                  <a:pt x="0" y="3725"/>
                  <a:pt x="879" y="4799"/>
                  <a:pt x="1964" y="4799"/>
                </a:cubicBezTo>
                <a:moveTo>
                  <a:pt x="19636" y="12000"/>
                </a:moveTo>
                <a:lnTo>
                  <a:pt x="1964" y="12000"/>
                </a:lnTo>
                <a:cubicBezTo>
                  <a:pt x="1422" y="12000"/>
                  <a:pt x="982" y="11463"/>
                  <a:pt x="982" y="10800"/>
                </a:cubicBezTo>
                <a:cubicBezTo>
                  <a:pt x="982" y="10137"/>
                  <a:pt x="1422" y="9600"/>
                  <a:pt x="1964" y="9600"/>
                </a:cubicBezTo>
                <a:lnTo>
                  <a:pt x="19636" y="9600"/>
                </a:lnTo>
                <a:cubicBezTo>
                  <a:pt x="20178" y="9600"/>
                  <a:pt x="20618" y="10137"/>
                  <a:pt x="20618" y="10800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0"/>
                </a:moveTo>
                <a:lnTo>
                  <a:pt x="1964" y="8400"/>
                </a:lnTo>
                <a:cubicBezTo>
                  <a:pt x="879" y="8400"/>
                  <a:pt x="0" y="9474"/>
                  <a:pt x="0" y="10800"/>
                </a:cubicBezTo>
                <a:cubicBezTo>
                  <a:pt x="0" y="12125"/>
                  <a:pt x="879" y="13200"/>
                  <a:pt x="1964" y="13200"/>
                </a:cubicBezTo>
                <a:lnTo>
                  <a:pt x="19636" y="13200"/>
                </a:lnTo>
                <a:cubicBezTo>
                  <a:pt x="20721" y="13200"/>
                  <a:pt x="21600" y="12125"/>
                  <a:pt x="21600" y="10800"/>
                </a:cubicBezTo>
                <a:cubicBezTo>
                  <a:pt x="21600" y="9474"/>
                  <a:pt x="20721" y="8400"/>
                  <a:pt x="19636" y="8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8" name="Shape 2608">
            <a:extLst>
              <a:ext uri="{FF2B5EF4-FFF2-40B4-BE49-F238E27FC236}">
                <a16:creationId xmlns:a16="http://schemas.microsoft.com/office/drawing/2014/main" id="{DF3E0CB0-FFDF-6C4C-BF7F-066D1CC0FAAC}"/>
              </a:ext>
            </a:extLst>
          </p:cNvPr>
          <p:cNvSpPr/>
          <p:nvPr userDrawn="1"/>
        </p:nvSpPr>
        <p:spPr>
          <a:xfrm>
            <a:off x="4864023" y="2624981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3600"/>
                </a:moveTo>
                <a:cubicBezTo>
                  <a:pt x="1422" y="3600"/>
                  <a:pt x="982" y="3063"/>
                  <a:pt x="982" y="2400"/>
                </a:cubicBezTo>
                <a:cubicBezTo>
                  <a:pt x="982" y="1738"/>
                  <a:pt x="1422" y="1200"/>
                  <a:pt x="1964" y="1200"/>
                </a:cubicBezTo>
                <a:cubicBezTo>
                  <a:pt x="2506" y="1200"/>
                  <a:pt x="2945" y="1738"/>
                  <a:pt x="2945" y="2400"/>
                </a:cubicBezTo>
                <a:cubicBezTo>
                  <a:pt x="2945" y="3063"/>
                  <a:pt x="2506" y="3600"/>
                  <a:pt x="1964" y="3600"/>
                </a:cubicBezTo>
                <a:moveTo>
                  <a:pt x="1964" y="0"/>
                </a:moveTo>
                <a:cubicBezTo>
                  <a:pt x="879" y="0"/>
                  <a:pt x="0" y="1075"/>
                  <a:pt x="0" y="2400"/>
                </a:cubicBezTo>
                <a:cubicBezTo>
                  <a:pt x="0" y="3726"/>
                  <a:pt x="879" y="4800"/>
                  <a:pt x="1964" y="4800"/>
                </a:cubicBezTo>
                <a:cubicBezTo>
                  <a:pt x="3048" y="4800"/>
                  <a:pt x="3927" y="3726"/>
                  <a:pt x="3927" y="2400"/>
                </a:cubicBezTo>
                <a:cubicBezTo>
                  <a:pt x="3927" y="1075"/>
                  <a:pt x="3048" y="0"/>
                  <a:pt x="1964" y="0"/>
                </a:cubicBezTo>
                <a:moveTo>
                  <a:pt x="1964" y="12000"/>
                </a:moveTo>
                <a:cubicBezTo>
                  <a:pt x="1422" y="12000"/>
                  <a:pt x="982" y="11463"/>
                  <a:pt x="982" y="10800"/>
                </a:cubicBezTo>
                <a:cubicBezTo>
                  <a:pt x="982" y="10138"/>
                  <a:pt x="1422" y="9600"/>
                  <a:pt x="1964" y="9600"/>
                </a:cubicBezTo>
                <a:cubicBezTo>
                  <a:pt x="2506" y="9600"/>
                  <a:pt x="2945" y="10138"/>
                  <a:pt x="2945" y="10800"/>
                </a:cubicBezTo>
                <a:cubicBezTo>
                  <a:pt x="2945" y="11463"/>
                  <a:pt x="2506" y="12000"/>
                  <a:pt x="1964" y="12000"/>
                </a:cubicBezTo>
                <a:moveTo>
                  <a:pt x="1964" y="8401"/>
                </a:moveTo>
                <a:cubicBezTo>
                  <a:pt x="879" y="8401"/>
                  <a:pt x="0" y="9475"/>
                  <a:pt x="0" y="10800"/>
                </a:cubicBezTo>
                <a:cubicBezTo>
                  <a:pt x="0" y="12126"/>
                  <a:pt x="879" y="13200"/>
                  <a:pt x="1964" y="13200"/>
                </a:cubicBezTo>
                <a:cubicBezTo>
                  <a:pt x="3048" y="13200"/>
                  <a:pt x="3927" y="12126"/>
                  <a:pt x="3927" y="10800"/>
                </a:cubicBezTo>
                <a:cubicBezTo>
                  <a:pt x="3927" y="9475"/>
                  <a:pt x="3048" y="8401"/>
                  <a:pt x="1964" y="8401"/>
                </a:cubicBezTo>
                <a:moveTo>
                  <a:pt x="19636" y="12000"/>
                </a:moveTo>
                <a:lnTo>
                  <a:pt x="7855" y="12000"/>
                </a:lnTo>
                <a:cubicBezTo>
                  <a:pt x="7313" y="12000"/>
                  <a:pt x="6873" y="11463"/>
                  <a:pt x="6873" y="10801"/>
                </a:cubicBezTo>
                <a:cubicBezTo>
                  <a:pt x="6873" y="10138"/>
                  <a:pt x="7313" y="9600"/>
                  <a:pt x="7855" y="9600"/>
                </a:cubicBezTo>
                <a:lnTo>
                  <a:pt x="19636" y="9600"/>
                </a:lnTo>
                <a:cubicBezTo>
                  <a:pt x="20178" y="9600"/>
                  <a:pt x="20618" y="10138"/>
                  <a:pt x="20618" y="10801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1"/>
                </a:moveTo>
                <a:lnTo>
                  <a:pt x="7855" y="8401"/>
                </a:lnTo>
                <a:cubicBezTo>
                  <a:pt x="6770" y="8401"/>
                  <a:pt x="5891" y="9475"/>
                  <a:pt x="5891" y="10801"/>
                </a:cubicBezTo>
                <a:cubicBezTo>
                  <a:pt x="5891" y="12126"/>
                  <a:pt x="6770" y="13200"/>
                  <a:pt x="7855" y="13200"/>
                </a:cubicBezTo>
                <a:lnTo>
                  <a:pt x="19636" y="13200"/>
                </a:lnTo>
                <a:cubicBezTo>
                  <a:pt x="20721" y="13200"/>
                  <a:pt x="21600" y="12126"/>
                  <a:pt x="21600" y="10801"/>
                </a:cubicBezTo>
                <a:cubicBezTo>
                  <a:pt x="21600" y="9475"/>
                  <a:pt x="20721" y="8401"/>
                  <a:pt x="19636" y="8401"/>
                </a:cubicBezTo>
                <a:moveTo>
                  <a:pt x="19636" y="20400"/>
                </a:moveTo>
                <a:lnTo>
                  <a:pt x="7855" y="20400"/>
                </a:lnTo>
                <a:cubicBezTo>
                  <a:pt x="7313" y="20400"/>
                  <a:pt x="6873" y="19862"/>
                  <a:pt x="6873" y="19200"/>
                </a:cubicBezTo>
                <a:cubicBezTo>
                  <a:pt x="6873" y="18538"/>
                  <a:pt x="7313" y="18000"/>
                  <a:pt x="7855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7855" y="16800"/>
                </a:lnTo>
                <a:cubicBezTo>
                  <a:pt x="6770" y="16800"/>
                  <a:pt x="5891" y="17875"/>
                  <a:pt x="5891" y="19200"/>
                </a:cubicBezTo>
                <a:cubicBezTo>
                  <a:pt x="5891" y="20526"/>
                  <a:pt x="6770" y="21600"/>
                  <a:pt x="7855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5"/>
                  <a:pt x="20721" y="16800"/>
                  <a:pt x="19636" y="16800"/>
                </a:cubicBezTo>
                <a:moveTo>
                  <a:pt x="7855" y="1201"/>
                </a:moveTo>
                <a:lnTo>
                  <a:pt x="19636" y="1201"/>
                </a:lnTo>
                <a:cubicBezTo>
                  <a:pt x="20178" y="1201"/>
                  <a:pt x="20618" y="1738"/>
                  <a:pt x="20618" y="2400"/>
                </a:cubicBezTo>
                <a:cubicBezTo>
                  <a:pt x="20618" y="3063"/>
                  <a:pt x="20178" y="3600"/>
                  <a:pt x="19636" y="3600"/>
                </a:cubicBezTo>
                <a:lnTo>
                  <a:pt x="7855" y="3600"/>
                </a:lnTo>
                <a:cubicBezTo>
                  <a:pt x="7313" y="3600"/>
                  <a:pt x="6873" y="3063"/>
                  <a:pt x="6873" y="2400"/>
                </a:cubicBezTo>
                <a:cubicBezTo>
                  <a:pt x="6873" y="1738"/>
                  <a:pt x="7313" y="1201"/>
                  <a:pt x="7855" y="1201"/>
                </a:cubicBezTo>
                <a:moveTo>
                  <a:pt x="7855" y="4800"/>
                </a:moveTo>
                <a:lnTo>
                  <a:pt x="19636" y="4800"/>
                </a:lnTo>
                <a:cubicBezTo>
                  <a:pt x="20721" y="4800"/>
                  <a:pt x="21600" y="3726"/>
                  <a:pt x="21600" y="2400"/>
                </a:cubicBezTo>
                <a:cubicBezTo>
                  <a:pt x="21600" y="1075"/>
                  <a:pt x="20721" y="1"/>
                  <a:pt x="19636" y="1"/>
                </a:cubicBezTo>
                <a:lnTo>
                  <a:pt x="7855" y="1"/>
                </a:lnTo>
                <a:cubicBezTo>
                  <a:pt x="6770" y="1"/>
                  <a:pt x="5891" y="1075"/>
                  <a:pt x="5891" y="2400"/>
                </a:cubicBezTo>
                <a:cubicBezTo>
                  <a:pt x="5891" y="3726"/>
                  <a:pt x="6770" y="4800"/>
                  <a:pt x="7855" y="4800"/>
                </a:cubicBezTo>
                <a:moveTo>
                  <a:pt x="1964" y="20400"/>
                </a:move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cubicBezTo>
                  <a:pt x="2506" y="18000"/>
                  <a:pt x="2945" y="18538"/>
                  <a:pt x="2945" y="19200"/>
                </a:cubicBezTo>
                <a:cubicBezTo>
                  <a:pt x="2945" y="19862"/>
                  <a:pt x="2506" y="20400"/>
                  <a:pt x="1964" y="20400"/>
                </a:cubicBezTo>
                <a:moveTo>
                  <a:pt x="1964" y="16800"/>
                </a:moveTo>
                <a:cubicBezTo>
                  <a:pt x="879" y="16800"/>
                  <a:pt x="0" y="17875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cubicBezTo>
                  <a:pt x="3048" y="21600"/>
                  <a:pt x="3927" y="20526"/>
                  <a:pt x="3927" y="19200"/>
                </a:cubicBezTo>
                <a:cubicBezTo>
                  <a:pt x="3927" y="17875"/>
                  <a:pt x="3048" y="16800"/>
                  <a:pt x="1964" y="16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89" name="Shape 2609">
            <a:extLst>
              <a:ext uri="{FF2B5EF4-FFF2-40B4-BE49-F238E27FC236}">
                <a16:creationId xmlns:a16="http://schemas.microsoft.com/office/drawing/2014/main" id="{8AC0EA0A-A985-654D-A9B8-58C521EF33EC}"/>
              </a:ext>
            </a:extLst>
          </p:cNvPr>
          <p:cNvSpPr/>
          <p:nvPr userDrawn="1"/>
        </p:nvSpPr>
        <p:spPr>
          <a:xfrm>
            <a:off x="5930545" y="2624981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3200"/>
                </a:moveTo>
                <a:lnTo>
                  <a:pt x="5400" y="13200"/>
                </a:lnTo>
                <a:cubicBezTo>
                  <a:pt x="5129" y="13200"/>
                  <a:pt x="4909" y="13469"/>
                  <a:pt x="4909" y="13800"/>
                </a:cubicBezTo>
                <a:cubicBezTo>
                  <a:pt x="4909" y="14132"/>
                  <a:pt x="5129" y="14400"/>
                  <a:pt x="5400" y="14400"/>
                </a:cubicBezTo>
                <a:lnTo>
                  <a:pt x="21109" y="14400"/>
                </a:lnTo>
                <a:cubicBezTo>
                  <a:pt x="21380" y="14400"/>
                  <a:pt x="21600" y="14132"/>
                  <a:pt x="21600" y="13800"/>
                </a:cubicBezTo>
                <a:cubicBezTo>
                  <a:pt x="21600" y="13469"/>
                  <a:pt x="21380" y="13200"/>
                  <a:pt x="21109" y="13200"/>
                </a:cubicBezTo>
                <a:moveTo>
                  <a:pt x="21109" y="7200"/>
                </a:move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1"/>
                  <a:pt x="5400" y="8401"/>
                </a:cubicBezTo>
                <a:lnTo>
                  <a:pt x="21109" y="8401"/>
                </a:lnTo>
                <a:cubicBezTo>
                  <a:pt x="21380" y="8401"/>
                  <a:pt x="21600" y="8132"/>
                  <a:pt x="21600" y="7800"/>
                </a:cubicBezTo>
                <a:cubicBezTo>
                  <a:pt x="21600" y="7469"/>
                  <a:pt x="21380" y="7200"/>
                  <a:pt x="21109" y="7200"/>
                </a:cubicBezTo>
                <a:moveTo>
                  <a:pt x="1473" y="0"/>
                </a:moveTo>
                <a:cubicBezTo>
                  <a:pt x="659" y="0"/>
                  <a:pt x="0" y="807"/>
                  <a:pt x="0" y="1800"/>
                </a:cubicBezTo>
                <a:cubicBezTo>
                  <a:pt x="0" y="2794"/>
                  <a:pt x="659" y="3600"/>
                  <a:pt x="1473" y="3600"/>
                </a:cubicBezTo>
                <a:cubicBezTo>
                  <a:pt x="2286" y="3600"/>
                  <a:pt x="2945" y="2794"/>
                  <a:pt x="2945" y="1800"/>
                </a:cubicBezTo>
                <a:cubicBezTo>
                  <a:pt x="2945" y="807"/>
                  <a:pt x="2286" y="0"/>
                  <a:pt x="1473" y="0"/>
                </a:cubicBezTo>
                <a:moveTo>
                  <a:pt x="21109" y="19200"/>
                </a:moveTo>
                <a:lnTo>
                  <a:pt x="5400" y="19200"/>
                </a:lnTo>
                <a:cubicBezTo>
                  <a:pt x="5129" y="19200"/>
                  <a:pt x="4909" y="19469"/>
                  <a:pt x="4909" y="19800"/>
                </a:cubicBezTo>
                <a:cubicBezTo>
                  <a:pt x="4909" y="20132"/>
                  <a:pt x="5129" y="20400"/>
                  <a:pt x="5400" y="20400"/>
                </a:cubicBezTo>
                <a:lnTo>
                  <a:pt x="21109" y="20400"/>
                </a:lnTo>
                <a:cubicBezTo>
                  <a:pt x="21380" y="20400"/>
                  <a:pt x="21600" y="20132"/>
                  <a:pt x="21600" y="19800"/>
                </a:cubicBezTo>
                <a:cubicBezTo>
                  <a:pt x="21600" y="19469"/>
                  <a:pt x="21380" y="19200"/>
                  <a:pt x="21109" y="19200"/>
                </a:cubicBezTo>
                <a:moveTo>
                  <a:pt x="5400" y="2400"/>
                </a:moveTo>
                <a:lnTo>
                  <a:pt x="21109" y="2400"/>
                </a:lnTo>
                <a:cubicBezTo>
                  <a:pt x="21380" y="2400"/>
                  <a:pt x="21600" y="2132"/>
                  <a:pt x="21600" y="1800"/>
                </a:cubicBezTo>
                <a:cubicBezTo>
                  <a:pt x="21600" y="1469"/>
                  <a:pt x="21380" y="1200"/>
                  <a:pt x="21109" y="1200"/>
                </a:cubicBezTo>
                <a:lnTo>
                  <a:pt x="5400" y="1200"/>
                </a:lnTo>
                <a:cubicBezTo>
                  <a:pt x="5129" y="1200"/>
                  <a:pt x="4909" y="1469"/>
                  <a:pt x="4909" y="1800"/>
                </a:cubicBezTo>
                <a:cubicBezTo>
                  <a:pt x="4909" y="2132"/>
                  <a:pt x="5129" y="2400"/>
                  <a:pt x="5400" y="2400"/>
                </a:cubicBezTo>
                <a:moveTo>
                  <a:pt x="1473" y="18000"/>
                </a:moveTo>
                <a:cubicBezTo>
                  <a:pt x="659" y="18000"/>
                  <a:pt x="0" y="18806"/>
                  <a:pt x="0" y="19800"/>
                </a:cubicBezTo>
                <a:cubicBezTo>
                  <a:pt x="0" y="20794"/>
                  <a:pt x="659" y="21600"/>
                  <a:pt x="1473" y="21600"/>
                </a:cubicBezTo>
                <a:cubicBezTo>
                  <a:pt x="2286" y="21600"/>
                  <a:pt x="2945" y="20794"/>
                  <a:pt x="2945" y="19800"/>
                </a:cubicBezTo>
                <a:cubicBezTo>
                  <a:pt x="2945" y="18806"/>
                  <a:pt x="2286" y="18000"/>
                  <a:pt x="1473" y="18000"/>
                </a:cubicBezTo>
                <a:moveTo>
                  <a:pt x="1473" y="6000"/>
                </a:moveTo>
                <a:cubicBezTo>
                  <a:pt x="659" y="6000"/>
                  <a:pt x="0" y="6807"/>
                  <a:pt x="0" y="7800"/>
                </a:cubicBezTo>
                <a:cubicBezTo>
                  <a:pt x="0" y="8794"/>
                  <a:pt x="659" y="9600"/>
                  <a:pt x="1473" y="9600"/>
                </a:cubicBezTo>
                <a:cubicBezTo>
                  <a:pt x="2286" y="9600"/>
                  <a:pt x="2945" y="8794"/>
                  <a:pt x="2945" y="7800"/>
                </a:cubicBezTo>
                <a:cubicBezTo>
                  <a:pt x="2945" y="6807"/>
                  <a:pt x="2286" y="6000"/>
                  <a:pt x="1473" y="6000"/>
                </a:cubicBezTo>
                <a:moveTo>
                  <a:pt x="1473" y="12000"/>
                </a:moveTo>
                <a:cubicBezTo>
                  <a:pt x="659" y="12000"/>
                  <a:pt x="0" y="12807"/>
                  <a:pt x="0" y="13800"/>
                </a:cubicBezTo>
                <a:cubicBezTo>
                  <a:pt x="0" y="14794"/>
                  <a:pt x="659" y="15600"/>
                  <a:pt x="1473" y="15600"/>
                </a:cubicBezTo>
                <a:cubicBezTo>
                  <a:pt x="2286" y="15600"/>
                  <a:pt x="2945" y="14794"/>
                  <a:pt x="2945" y="13800"/>
                </a:cubicBezTo>
                <a:cubicBezTo>
                  <a:pt x="2945" y="12807"/>
                  <a:pt x="2286" y="12000"/>
                  <a:pt x="1473" y="120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0" name="Shape 2610">
            <a:extLst>
              <a:ext uri="{FF2B5EF4-FFF2-40B4-BE49-F238E27FC236}">
                <a16:creationId xmlns:a16="http://schemas.microsoft.com/office/drawing/2014/main" id="{90B9FBE9-B19B-0442-9A68-6720CAB15AB7}"/>
              </a:ext>
            </a:extLst>
          </p:cNvPr>
          <p:cNvSpPr/>
          <p:nvPr userDrawn="1"/>
        </p:nvSpPr>
        <p:spPr>
          <a:xfrm>
            <a:off x="6997068" y="2624974"/>
            <a:ext cx="295014" cy="241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2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800"/>
                </a:cubicBezTo>
                <a:cubicBezTo>
                  <a:pt x="20618" y="4800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3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3"/>
                  <a:pt x="982" y="19200"/>
                </a:cubicBezTo>
                <a:lnTo>
                  <a:pt x="982" y="7200"/>
                </a:lnTo>
                <a:lnTo>
                  <a:pt x="20618" y="7200"/>
                </a:lnTo>
                <a:cubicBezTo>
                  <a:pt x="20618" y="7200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800"/>
                </a:lnTo>
                <a:cubicBezTo>
                  <a:pt x="21600" y="3474"/>
                  <a:pt x="20721" y="2399"/>
                  <a:pt x="19636" y="239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1" name="Shape 2611">
            <a:extLst>
              <a:ext uri="{FF2B5EF4-FFF2-40B4-BE49-F238E27FC236}">
                <a16:creationId xmlns:a16="http://schemas.microsoft.com/office/drawing/2014/main" id="{DE2CF503-2552-7D49-AE63-6AA91D0077FE}"/>
              </a:ext>
            </a:extLst>
          </p:cNvPr>
          <p:cNvSpPr/>
          <p:nvPr userDrawn="1"/>
        </p:nvSpPr>
        <p:spPr>
          <a:xfrm>
            <a:off x="8063590" y="2623555"/>
            <a:ext cx="295014" cy="268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161"/>
                </a:moveTo>
                <a:lnTo>
                  <a:pt x="13745" y="2161"/>
                </a:lnTo>
                <a:cubicBezTo>
                  <a:pt x="11782" y="2160"/>
                  <a:pt x="11782" y="0"/>
                  <a:pt x="9818" y="0"/>
                </a:cubicBezTo>
                <a:lnTo>
                  <a:pt x="5891" y="0"/>
                </a:lnTo>
                <a:cubicBezTo>
                  <a:pt x="4806" y="0"/>
                  <a:pt x="3927" y="967"/>
                  <a:pt x="3927" y="2161"/>
                </a:cubicBezTo>
                <a:lnTo>
                  <a:pt x="3927" y="2700"/>
                </a:lnTo>
                <a:cubicBezTo>
                  <a:pt x="3927" y="2999"/>
                  <a:pt x="4147" y="3240"/>
                  <a:pt x="4418" y="3240"/>
                </a:cubicBezTo>
                <a:cubicBezTo>
                  <a:pt x="4690" y="3240"/>
                  <a:pt x="4909" y="2999"/>
                  <a:pt x="4909" y="2700"/>
                </a:cubicBezTo>
                <a:lnTo>
                  <a:pt x="4909" y="2161"/>
                </a:lnTo>
                <a:cubicBezTo>
                  <a:pt x="4909" y="1564"/>
                  <a:pt x="5348" y="1080"/>
                  <a:pt x="5891" y="1080"/>
                </a:cubicBezTo>
                <a:lnTo>
                  <a:pt x="9818" y="1080"/>
                </a:lnTo>
                <a:cubicBezTo>
                  <a:pt x="11291" y="1080"/>
                  <a:pt x="11291" y="3239"/>
                  <a:pt x="13744" y="3240"/>
                </a:cubicBezTo>
                <a:lnTo>
                  <a:pt x="19636" y="3240"/>
                </a:lnTo>
                <a:cubicBezTo>
                  <a:pt x="20178" y="3240"/>
                  <a:pt x="20618" y="3724"/>
                  <a:pt x="20618" y="4321"/>
                </a:cubicBezTo>
                <a:lnTo>
                  <a:pt x="20618" y="15120"/>
                </a:lnTo>
                <a:cubicBezTo>
                  <a:pt x="20618" y="15717"/>
                  <a:pt x="20178" y="16200"/>
                  <a:pt x="19636" y="16200"/>
                </a:cubicBezTo>
                <a:lnTo>
                  <a:pt x="19145" y="16200"/>
                </a:lnTo>
                <a:cubicBezTo>
                  <a:pt x="18874" y="16200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19636" y="17280"/>
                </a:lnTo>
                <a:cubicBezTo>
                  <a:pt x="20721" y="17280"/>
                  <a:pt x="21600" y="16314"/>
                  <a:pt x="21600" y="15120"/>
                </a:cubicBezTo>
                <a:lnTo>
                  <a:pt x="21600" y="4321"/>
                </a:lnTo>
                <a:cubicBezTo>
                  <a:pt x="21600" y="3127"/>
                  <a:pt x="20721" y="2161"/>
                  <a:pt x="19636" y="2161"/>
                </a:cubicBezTo>
                <a:moveTo>
                  <a:pt x="16691" y="9720"/>
                </a:moveTo>
                <a:lnTo>
                  <a:pt x="982" y="9720"/>
                </a:lnTo>
                <a:lnTo>
                  <a:pt x="982" y="6481"/>
                </a:lnTo>
                <a:cubicBezTo>
                  <a:pt x="982" y="5884"/>
                  <a:pt x="1421" y="5400"/>
                  <a:pt x="1964" y="5400"/>
                </a:cubicBezTo>
                <a:lnTo>
                  <a:pt x="5891" y="5400"/>
                </a:lnTo>
                <a:cubicBezTo>
                  <a:pt x="7364" y="5400"/>
                  <a:pt x="7364" y="7560"/>
                  <a:pt x="9818" y="7560"/>
                </a:cubicBezTo>
                <a:lnTo>
                  <a:pt x="15709" y="7560"/>
                </a:lnTo>
                <a:cubicBezTo>
                  <a:pt x="16251" y="7560"/>
                  <a:pt x="16691" y="8044"/>
                  <a:pt x="16691" y="8641"/>
                </a:cubicBezTo>
                <a:cubicBezTo>
                  <a:pt x="16691" y="8641"/>
                  <a:pt x="16691" y="9720"/>
                  <a:pt x="16691" y="9720"/>
                </a:cubicBezTo>
                <a:close/>
                <a:moveTo>
                  <a:pt x="16691" y="19440"/>
                </a:moveTo>
                <a:cubicBezTo>
                  <a:pt x="16691" y="20037"/>
                  <a:pt x="16251" y="20520"/>
                  <a:pt x="15709" y="20520"/>
                </a:cubicBezTo>
                <a:lnTo>
                  <a:pt x="1964" y="20520"/>
                </a:lnTo>
                <a:cubicBezTo>
                  <a:pt x="1421" y="20520"/>
                  <a:pt x="982" y="20037"/>
                  <a:pt x="982" y="19440"/>
                </a:cubicBezTo>
                <a:lnTo>
                  <a:pt x="982" y="10801"/>
                </a:lnTo>
                <a:lnTo>
                  <a:pt x="16691" y="10801"/>
                </a:lnTo>
                <a:cubicBezTo>
                  <a:pt x="16691" y="10801"/>
                  <a:pt x="16691" y="19440"/>
                  <a:pt x="16691" y="19440"/>
                </a:cubicBezTo>
                <a:close/>
                <a:moveTo>
                  <a:pt x="15709" y="6481"/>
                </a:moveTo>
                <a:lnTo>
                  <a:pt x="9818" y="6481"/>
                </a:lnTo>
                <a:cubicBezTo>
                  <a:pt x="7855" y="6480"/>
                  <a:pt x="7855" y="4320"/>
                  <a:pt x="5891" y="4320"/>
                </a:cubicBezTo>
                <a:lnTo>
                  <a:pt x="1964" y="4320"/>
                </a:lnTo>
                <a:cubicBezTo>
                  <a:pt x="879" y="4320"/>
                  <a:pt x="0" y="5287"/>
                  <a:pt x="0" y="6481"/>
                </a:cubicBezTo>
                <a:lnTo>
                  <a:pt x="0" y="19440"/>
                </a:lnTo>
                <a:cubicBezTo>
                  <a:pt x="0" y="20634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634"/>
                  <a:pt x="17673" y="19440"/>
                </a:cubicBezTo>
                <a:lnTo>
                  <a:pt x="17673" y="8641"/>
                </a:lnTo>
                <a:cubicBezTo>
                  <a:pt x="17673" y="7447"/>
                  <a:pt x="16794" y="6481"/>
                  <a:pt x="15709" y="648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2" name="Shape 2612">
            <a:extLst>
              <a:ext uri="{FF2B5EF4-FFF2-40B4-BE49-F238E27FC236}">
                <a16:creationId xmlns:a16="http://schemas.microsoft.com/office/drawing/2014/main" id="{1868D6CC-8F63-3841-89C6-7A8B3D4ECBC5}"/>
              </a:ext>
            </a:extLst>
          </p:cNvPr>
          <p:cNvSpPr/>
          <p:nvPr userDrawn="1"/>
        </p:nvSpPr>
        <p:spPr>
          <a:xfrm>
            <a:off x="9130112" y="2624972"/>
            <a:ext cx="295014" cy="2413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3200"/>
                </a:moveTo>
                <a:cubicBezTo>
                  <a:pt x="11071" y="13200"/>
                  <a:pt x="11291" y="13469"/>
                  <a:pt x="11291" y="13800"/>
                </a:cubicBezTo>
                <a:cubicBezTo>
                  <a:pt x="11291" y="14132"/>
                  <a:pt x="11071" y="14400"/>
                  <a:pt x="10800" y="14400"/>
                </a:cubicBezTo>
                <a:cubicBezTo>
                  <a:pt x="10529" y="14400"/>
                  <a:pt x="10309" y="14132"/>
                  <a:pt x="10309" y="13800"/>
                </a:cubicBezTo>
                <a:cubicBezTo>
                  <a:pt x="10309" y="13469"/>
                  <a:pt x="10529" y="13200"/>
                  <a:pt x="10800" y="13200"/>
                </a:cubicBezTo>
                <a:moveTo>
                  <a:pt x="10800" y="15600"/>
                </a:moveTo>
                <a:cubicBezTo>
                  <a:pt x="11613" y="15600"/>
                  <a:pt x="12273" y="14794"/>
                  <a:pt x="12273" y="13800"/>
                </a:cubicBezTo>
                <a:cubicBezTo>
                  <a:pt x="12273" y="12806"/>
                  <a:pt x="11613" y="12000"/>
                  <a:pt x="10800" y="12000"/>
                </a:cubicBezTo>
                <a:cubicBezTo>
                  <a:pt x="9987" y="12000"/>
                  <a:pt x="9327" y="12806"/>
                  <a:pt x="9327" y="13800"/>
                </a:cubicBezTo>
                <a:cubicBezTo>
                  <a:pt x="9327" y="14794"/>
                  <a:pt x="9987" y="15600"/>
                  <a:pt x="10800" y="15600"/>
                </a:cubicBezTo>
                <a:moveTo>
                  <a:pt x="5400" y="13200"/>
                </a:moveTo>
                <a:cubicBezTo>
                  <a:pt x="5671" y="13200"/>
                  <a:pt x="5891" y="13469"/>
                  <a:pt x="5891" y="13800"/>
                </a:cubicBezTo>
                <a:cubicBezTo>
                  <a:pt x="5891" y="14132"/>
                  <a:pt x="5671" y="14400"/>
                  <a:pt x="5400" y="14400"/>
                </a:cubicBezTo>
                <a:cubicBezTo>
                  <a:pt x="5129" y="14400"/>
                  <a:pt x="4909" y="14132"/>
                  <a:pt x="4909" y="13800"/>
                </a:cubicBezTo>
                <a:cubicBezTo>
                  <a:pt x="4909" y="13469"/>
                  <a:pt x="5129" y="13200"/>
                  <a:pt x="5400" y="13200"/>
                </a:cubicBezTo>
                <a:moveTo>
                  <a:pt x="5400" y="15600"/>
                </a:moveTo>
                <a:cubicBezTo>
                  <a:pt x="6213" y="15600"/>
                  <a:pt x="6873" y="14794"/>
                  <a:pt x="6873" y="13800"/>
                </a:cubicBezTo>
                <a:cubicBezTo>
                  <a:pt x="6873" y="12806"/>
                  <a:pt x="6213" y="12000"/>
                  <a:pt x="5400" y="12000"/>
                </a:cubicBezTo>
                <a:cubicBezTo>
                  <a:pt x="4587" y="12000"/>
                  <a:pt x="3927" y="12806"/>
                  <a:pt x="3927" y="13800"/>
                </a:cubicBezTo>
                <a:cubicBezTo>
                  <a:pt x="3927" y="14794"/>
                  <a:pt x="4587" y="15600"/>
                  <a:pt x="5400" y="15600"/>
                </a:cubicBezTo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1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799"/>
                </a:cubicBezTo>
                <a:cubicBezTo>
                  <a:pt x="20618" y="4799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1" y="20400"/>
                  <a:pt x="982" y="19862"/>
                  <a:pt x="982" y="19200"/>
                </a:cubicBezTo>
                <a:lnTo>
                  <a:pt x="982" y="7199"/>
                </a:lnTo>
                <a:lnTo>
                  <a:pt x="20618" y="7199"/>
                </a:lnTo>
                <a:cubicBezTo>
                  <a:pt x="20618" y="7199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799"/>
                </a:lnTo>
                <a:cubicBezTo>
                  <a:pt x="21600" y="3474"/>
                  <a:pt x="20721" y="2399"/>
                  <a:pt x="19636" y="2399"/>
                </a:cubicBezTo>
                <a:moveTo>
                  <a:pt x="16200" y="13200"/>
                </a:moveTo>
                <a:cubicBezTo>
                  <a:pt x="16471" y="13200"/>
                  <a:pt x="16691" y="13469"/>
                  <a:pt x="16691" y="13800"/>
                </a:cubicBezTo>
                <a:cubicBezTo>
                  <a:pt x="16691" y="14132"/>
                  <a:pt x="16471" y="14400"/>
                  <a:pt x="16200" y="14400"/>
                </a:cubicBezTo>
                <a:cubicBezTo>
                  <a:pt x="15929" y="14400"/>
                  <a:pt x="15709" y="14132"/>
                  <a:pt x="15709" y="13800"/>
                </a:cubicBezTo>
                <a:cubicBezTo>
                  <a:pt x="15709" y="13469"/>
                  <a:pt x="15929" y="13200"/>
                  <a:pt x="16200" y="13200"/>
                </a:cubicBezTo>
                <a:moveTo>
                  <a:pt x="16200" y="15600"/>
                </a:moveTo>
                <a:cubicBezTo>
                  <a:pt x="17013" y="15600"/>
                  <a:pt x="17673" y="14794"/>
                  <a:pt x="17673" y="13800"/>
                </a:cubicBezTo>
                <a:cubicBezTo>
                  <a:pt x="17673" y="12806"/>
                  <a:pt x="17013" y="12000"/>
                  <a:pt x="16200" y="12000"/>
                </a:cubicBezTo>
                <a:cubicBezTo>
                  <a:pt x="15387" y="12000"/>
                  <a:pt x="14727" y="12806"/>
                  <a:pt x="14727" y="13800"/>
                </a:cubicBezTo>
                <a:cubicBezTo>
                  <a:pt x="14727" y="14794"/>
                  <a:pt x="15387" y="15600"/>
                  <a:pt x="16200" y="156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3" name="Shape 2613">
            <a:extLst>
              <a:ext uri="{FF2B5EF4-FFF2-40B4-BE49-F238E27FC236}">
                <a16:creationId xmlns:a16="http://schemas.microsoft.com/office/drawing/2014/main" id="{4B6FBD2E-0988-B148-8953-9BD4673F724D}"/>
              </a:ext>
            </a:extLst>
          </p:cNvPr>
          <p:cNvSpPr/>
          <p:nvPr userDrawn="1"/>
        </p:nvSpPr>
        <p:spPr>
          <a:xfrm>
            <a:off x="10196634" y="2622129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964"/>
                </a:moveTo>
                <a:lnTo>
                  <a:pt x="10800" y="1964"/>
                </a:lnTo>
                <a:cubicBezTo>
                  <a:pt x="8836" y="1964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5709"/>
                </a:lnTo>
                <a:cubicBezTo>
                  <a:pt x="0" y="16794"/>
                  <a:pt x="879" y="17673"/>
                  <a:pt x="1964" y="17673"/>
                </a:cubicBezTo>
                <a:lnTo>
                  <a:pt x="6599" y="17673"/>
                </a:lnTo>
                <a:cubicBezTo>
                  <a:pt x="6257" y="17372"/>
                  <a:pt x="5941" y="17046"/>
                  <a:pt x="5656" y="16691"/>
                </a:cubicBezTo>
                <a:lnTo>
                  <a:pt x="1964" y="16691"/>
                </a:lnTo>
                <a:cubicBezTo>
                  <a:pt x="1422" y="16691"/>
                  <a:pt x="982" y="16252"/>
                  <a:pt x="982" y="15709"/>
                </a:cubicBezTo>
                <a:lnTo>
                  <a:pt x="982" y="5891"/>
                </a:lnTo>
                <a:lnTo>
                  <a:pt x="6599" y="5891"/>
                </a:lnTo>
                <a:cubicBezTo>
                  <a:pt x="7023" y="5517"/>
                  <a:pt x="7484" y="5185"/>
                  <a:pt x="7982" y="4909"/>
                </a:cubicBezTo>
                <a:lnTo>
                  <a:pt x="982" y="4909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6873" y="982"/>
                </a:lnTo>
                <a:cubicBezTo>
                  <a:pt x="8345" y="982"/>
                  <a:pt x="8345" y="2946"/>
                  <a:pt x="10800" y="2946"/>
                </a:cubicBezTo>
                <a:lnTo>
                  <a:pt x="19636" y="2946"/>
                </a:lnTo>
                <a:cubicBezTo>
                  <a:pt x="20178" y="2946"/>
                  <a:pt x="20618" y="3385"/>
                  <a:pt x="20618" y="3927"/>
                </a:cubicBezTo>
                <a:lnTo>
                  <a:pt x="20618" y="4909"/>
                </a:lnTo>
                <a:lnTo>
                  <a:pt x="15582" y="4909"/>
                </a:lnTo>
                <a:cubicBezTo>
                  <a:pt x="16080" y="5185"/>
                  <a:pt x="16541" y="5517"/>
                  <a:pt x="16965" y="5891"/>
                </a:cubicBezTo>
                <a:lnTo>
                  <a:pt x="20618" y="5891"/>
                </a:ln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8766" y="16691"/>
                </a:lnTo>
                <a:lnTo>
                  <a:pt x="19738" y="17663"/>
                </a:lnTo>
                <a:cubicBezTo>
                  <a:pt x="20774" y="17609"/>
                  <a:pt x="21600" y="16759"/>
                  <a:pt x="21600" y="15709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1782" y="17673"/>
                </a:moveTo>
                <a:cubicBezTo>
                  <a:pt x="8529" y="17673"/>
                  <a:pt x="5891" y="15036"/>
                  <a:pt x="5891" y="11782"/>
                </a:cubicBezTo>
                <a:cubicBezTo>
                  <a:pt x="5891" y="8529"/>
                  <a:pt x="8529" y="5891"/>
                  <a:pt x="11782" y="5891"/>
                </a:cubicBezTo>
                <a:cubicBezTo>
                  <a:pt x="15035" y="5891"/>
                  <a:pt x="17673" y="8529"/>
                  <a:pt x="17673" y="11782"/>
                </a:cubicBezTo>
                <a:cubicBezTo>
                  <a:pt x="17673" y="15036"/>
                  <a:pt x="15035" y="17673"/>
                  <a:pt x="11782" y="17673"/>
                </a:cubicBezTo>
                <a:moveTo>
                  <a:pt x="16972" y="16278"/>
                </a:moveTo>
                <a:cubicBezTo>
                  <a:pt x="18018" y="15072"/>
                  <a:pt x="18655" y="13503"/>
                  <a:pt x="18655" y="11782"/>
                </a:cubicBezTo>
                <a:cubicBezTo>
                  <a:pt x="18655" y="7987"/>
                  <a:pt x="15578" y="4910"/>
                  <a:pt x="11782" y="4910"/>
                </a:cubicBezTo>
                <a:cubicBezTo>
                  <a:pt x="7986" y="4910"/>
                  <a:pt x="4909" y="7987"/>
                  <a:pt x="4909" y="11782"/>
                </a:cubicBezTo>
                <a:cubicBezTo>
                  <a:pt x="4909" y="15578"/>
                  <a:pt x="7986" y="18655"/>
                  <a:pt x="11782" y="18655"/>
                </a:cubicBezTo>
                <a:cubicBezTo>
                  <a:pt x="13503" y="18655"/>
                  <a:pt x="15072" y="18017"/>
                  <a:pt x="16278" y="16972"/>
                </a:cubicBezTo>
                <a:lnTo>
                  <a:pt x="16972" y="17666"/>
                </a:lnTo>
                <a:cubicBezTo>
                  <a:pt x="16969" y="17668"/>
                  <a:pt x="16967" y="17671"/>
                  <a:pt x="16965" y="17673"/>
                </a:cubicBezTo>
                <a:lnTo>
                  <a:pt x="16979" y="17673"/>
                </a:lnTo>
                <a:lnTo>
                  <a:pt x="20762" y="21457"/>
                </a:lnTo>
                <a:cubicBezTo>
                  <a:pt x="20851" y="21546"/>
                  <a:pt x="20974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6972" y="16278"/>
                  <a:pt x="16972" y="16278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4" name="Shape 2614">
            <a:extLst>
              <a:ext uri="{FF2B5EF4-FFF2-40B4-BE49-F238E27FC236}">
                <a16:creationId xmlns:a16="http://schemas.microsoft.com/office/drawing/2014/main" id="{816D68D6-8233-9F4C-9432-3912C58E4CA3}"/>
              </a:ext>
            </a:extLst>
          </p:cNvPr>
          <p:cNvSpPr/>
          <p:nvPr userDrawn="1"/>
        </p:nvSpPr>
        <p:spPr>
          <a:xfrm>
            <a:off x="11263156" y="2622129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6" name="Shape 2616">
            <a:extLst>
              <a:ext uri="{FF2B5EF4-FFF2-40B4-BE49-F238E27FC236}">
                <a16:creationId xmlns:a16="http://schemas.microsoft.com/office/drawing/2014/main" id="{7F04DCC1-FBDA-E947-8A25-9B07B4393286}"/>
              </a:ext>
            </a:extLst>
          </p:cNvPr>
          <p:cNvSpPr/>
          <p:nvPr userDrawn="1"/>
        </p:nvSpPr>
        <p:spPr>
          <a:xfrm>
            <a:off x="2730979" y="3690135"/>
            <a:ext cx="295014" cy="268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6" y="20520"/>
                </a:moveTo>
                <a:cubicBezTo>
                  <a:pt x="1258" y="18675"/>
                  <a:pt x="2752" y="17923"/>
                  <a:pt x="4191" y="17361"/>
                </a:cubicBezTo>
                <a:cubicBezTo>
                  <a:pt x="5156" y="17087"/>
                  <a:pt x="6884" y="15971"/>
                  <a:pt x="6884" y="13567"/>
                </a:cubicBezTo>
                <a:cubicBezTo>
                  <a:pt x="6884" y="11510"/>
                  <a:pt x="6113" y="10507"/>
                  <a:pt x="5698" y="9969"/>
                </a:cubicBezTo>
                <a:cubicBezTo>
                  <a:pt x="5646" y="9902"/>
                  <a:pt x="5599" y="9842"/>
                  <a:pt x="5562" y="9786"/>
                </a:cubicBezTo>
                <a:cubicBezTo>
                  <a:pt x="5550" y="9769"/>
                  <a:pt x="5538" y="9752"/>
                  <a:pt x="5526" y="9735"/>
                </a:cubicBezTo>
                <a:cubicBezTo>
                  <a:pt x="5491" y="9662"/>
                  <a:pt x="5297" y="9177"/>
                  <a:pt x="5553" y="8011"/>
                </a:cubicBezTo>
                <a:cubicBezTo>
                  <a:pt x="5604" y="7777"/>
                  <a:pt x="5583" y="7531"/>
                  <a:pt x="5493" y="7312"/>
                </a:cubicBezTo>
                <a:cubicBezTo>
                  <a:pt x="5249" y="6721"/>
                  <a:pt x="4603" y="5151"/>
                  <a:pt x="5035" y="3988"/>
                </a:cubicBezTo>
                <a:cubicBezTo>
                  <a:pt x="5619" y="2411"/>
                  <a:pt x="6140" y="2099"/>
                  <a:pt x="7085" y="1642"/>
                </a:cubicBezTo>
                <a:cubicBezTo>
                  <a:pt x="7132" y="1619"/>
                  <a:pt x="7177" y="1592"/>
                  <a:pt x="7220" y="1562"/>
                </a:cubicBezTo>
                <a:cubicBezTo>
                  <a:pt x="7458" y="1393"/>
                  <a:pt x="8233" y="1080"/>
                  <a:pt x="9029" y="1080"/>
                </a:cubicBezTo>
                <a:cubicBezTo>
                  <a:pt x="9467" y="1080"/>
                  <a:pt x="9840" y="1172"/>
                  <a:pt x="10137" y="1353"/>
                </a:cubicBezTo>
                <a:cubicBezTo>
                  <a:pt x="10491" y="1569"/>
                  <a:pt x="10825" y="1968"/>
                  <a:pt x="11308" y="3213"/>
                </a:cubicBezTo>
                <a:cubicBezTo>
                  <a:pt x="11991" y="4974"/>
                  <a:pt x="11820" y="6477"/>
                  <a:pt x="11347" y="7186"/>
                </a:cubicBezTo>
                <a:cubicBezTo>
                  <a:pt x="11175" y="7442"/>
                  <a:pt x="11116" y="7769"/>
                  <a:pt x="11184" y="8078"/>
                </a:cubicBezTo>
                <a:cubicBezTo>
                  <a:pt x="11422" y="9164"/>
                  <a:pt x="11247" y="9602"/>
                  <a:pt x="11210" y="9679"/>
                </a:cubicBezTo>
                <a:cubicBezTo>
                  <a:pt x="11181" y="9712"/>
                  <a:pt x="11153" y="9748"/>
                  <a:pt x="11129" y="9786"/>
                </a:cubicBezTo>
                <a:cubicBezTo>
                  <a:pt x="11091" y="9842"/>
                  <a:pt x="11044" y="9902"/>
                  <a:pt x="10992" y="9969"/>
                </a:cubicBezTo>
                <a:cubicBezTo>
                  <a:pt x="10578" y="10507"/>
                  <a:pt x="9806" y="11510"/>
                  <a:pt x="9806" y="13567"/>
                </a:cubicBezTo>
                <a:cubicBezTo>
                  <a:pt x="9806" y="15972"/>
                  <a:pt x="11535" y="17087"/>
                  <a:pt x="12500" y="17361"/>
                </a:cubicBezTo>
                <a:cubicBezTo>
                  <a:pt x="13925" y="17916"/>
                  <a:pt x="15432" y="18665"/>
                  <a:pt x="15675" y="20520"/>
                </a:cubicBezTo>
                <a:cubicBezTo>
                  <a:pt x="15675" y="20520"/>
                  <a:pt x="1016" y="20520"/>
                  <a:pt x="1016" y="20520"/>
                </a:cubicBezTo>
                <a:close/>
                <a:moveTo>
                  <a:pt x="12782" y="16326"/>
                </a:moveTo>
                <a:cubicBezTo>
                  <a:pt x="12782" y="16326"/>
                  <a:pt x="10788" y="15813"/>
                  <a:pt x="10788" y="13567"/>
                </a:cubicBezTo>
                <a:cubicBezTo>
                  <a:pt x="10788" y="11595"/>
                  <a:pt x="11607" y="10900"/>
                  <a:pt x="11923" y="10420"/>
                </a:cubicBezTo>
                <a:cubicBezTo>
                  <a:pt x="11923" y="10420"/>
                  <a:pt x="12573" y="9806"/>
                  <a:pt x="12138" y="7825"/>
                </a:cubicBezTo>
                <a:cubicBezTo>
                  <a:pt x="12863" y="6740"/>
                  <a:pt x="12999" y="4821"/>
                  <a:pt x="12211" y="2789"/>
                </a:cubicBezTo>
                <a:cubicBezTo>
                  <a:pt x="11716" y="1514"/>
                  <a:pt x="11279" y="815"/>
                  <a:pt x="10613" y="409"/>
                </a:cubicBezTo>
                <a:cubicBezTo>
                  <a:pt x="10124" y="111"/>
                  <a:pt x="9569" y="0"/>
                  <a:pt x="9029" y="0"/>
                </a:cubicBezTo>
                <a:cubicBezTo>
                  <a:pt x="8023" y="0"/>
                  <a:pt x="7070" y="384"/>
                  <a:pt x="6690" y="653"/>
                </a:cubicBezTo>
                <a:cubicBezTo>
                  <a:pt x="5576" y="1192"/>
                  <a:pt x="4828" y="1688"/>
                  <a:pt x="4126" y="3579"/>
                </a:cubicBezTo>
                <a:cubicBezTo>
                  <a:pt x="3556" y="5114"/>
                  <a:pt x="4241" y="6891"/>
                  <a:pt x="4598" y="7757"/>
                </a:cubicBezTo>
                <a:cubicBezTo>
                  <a:pt x="4163" y="9739"/>
                  <a:pt x="4767" y="10420"/>
                  <a:pt x="4767" y="10420"/>
                </a:cubicBezTo>
                <a:cubicBezTo>
                  <a:pt x="5083" y="10900"/>
                  <a:pt x="5903" y="11595"/>
                  <a:pt x="5903" y="13567"/>
                </a:cubicBezTo>
                <a:cubicBezTo>
                  <a:pt x="5903" y="15813"/>
                  <a:pt x="3909" y="16326"/>
                  <a:pt x="3909" y="16326"/>
                </a:cubicBezTo>
                <a:cubicBezTo>
                  <a:pt x="2642" y="16817"/>
                  <a:pt x="0" y="17821"/>
                  <a:pt x="0" y="21060"/>
                </a:cubicBezTo>
                <a:cubicBezTo>
                  <a:pt x="0" y="21060"/>
                  <a:pt x="0" y="21600"/>
                  <a:pt x="491" y="21600"/>
                </a:cubicBezTo>
                <a:lnTo>
                  <a:pt x="16200" y="21600"/>
                </a:lnTo>
                <a:cubicBezTo>
                  <a:pt x="16691" y="21600"/>
                  <a:pt x="16691" y="21060"/>
                  <a:pt x="16691" y="21060"/>
                </a:cubicBezTo>
                <a:cubicBezTo>
                  <a:pt x="16691" y="17821"/>
                  <a:pt x="14048" y="16817"/>
                  <a:pt x="12782" y="16326"/>
                </a:cubicBezTo>
                <a:moveTo>
                  <a:pt x="18035" y="15774"/>
                </a:moveTo>
                <a:cubicBezTo>
                  <a:pt x="18035" y="15774"/>
                  <a:pt x="16217" y="15312"/>
                  <a:pt x="16217" y="13291"/>
                </a:cubicBezTo>
                <a:cubicBezTo>
                  <a:pt x="16217" y="11515"/>
                  <a:pt x="17087" y="10890"/>
                  <a:pt x="17376" y="10458"/>
                </a:cubicBezTo>
                <a:cubicBezTo>
                  <a:pt x="17376" y="10458"/>
                  <a:pt x="17968" y="9906"/>
                  <a:pt x="17572" y="8122"/>
                </a:cubicBezTo>
                <a:cubicBezTo>
                  <a:pt x="18232" y="7146"/>
                  <a:pt x="18387" y="5419"/>
                  <a:pt x="17669" y="3590"/>
                </a:cubicBezTo>
                <a:cubicBezTo>
                  <a:pt x="17218" y="2442"/>
                  <a:pt x="16666" y="1814"/>
                  <a:pt x="16059" y="1449"/>
                </a:cubicBezTo>
                <a:cubicBezTo>
                  <a:pt x="15612" y="1180"/>
                  <a:pt x="15107" y="1081"/>
                  <a:pt x="14614" y="1081"/>
                </a:cubicBezTo>
                <a:cubicBezTo>
                  <a:pt x="13880" y="1081"/>
                  <a:pt x="13182" y="1301"/>
                  <a:pt x="12753" y="1514"/>
                </a:cubicBezTo>
                <a:cubicBezTo>
                  <a:pt x="12878" y="1781"/>
                  <a:pt x="12997" y="2064"/>
                  <a:pt x="13115" y="2366"/>
                </a:cubicBezTo>
                <a:cubicBezTo>
                  <a:pt x="13131" y="2409"/>
                  <a:pt x="13143" y="2453"/>
                  <a:pt x="13159" y="2496"/>
                </a:cubicBezTo>
                <a:cubicBezTo>
                  <a:pt x="13436" y="2360"/>
                  <a:pt x="13994" y="2160"/>
                  <a:pt x="14614" y="2160"/>
                </a:cubicBezTo>
                <a:cubicBezTo>
                  <a:pt x="15001" y="2160"/>
                  <a:pt x="15328" y="2239"/>
                  <a:pt x="15588" y="2396"/>
                </a:cubicBezTo>
                <a:cubicBezTo>
                  <a:pt x="15893" y="2579"/>
                  <a:pt x="16347" y="2947"/>
                  <a:pt x="16767" y="4019"/>
                </a:cubicBezTo>
                <a:cubicBezTo>
                  <a:pt x="17366" y="5541"/>
                  <a:pt x="17207" y="6853"/>
                  <a:pt x="16784" y="7478"/>
                </a:cubicBezTo>
                <a:cubicBezTo>
                  <a:pt x="16610" y="7736"/>
                  <a:pt x="16549" y="8067"/>
                  <a:pt x="16618" y="8379"/>
                </a:cubicBezTo>
                <a:cubicBezTo>
                  <a:pt x="16817" y="9273"/>
                  <a:pt x="16689" y="9648"/>
                  <a:pt x="16656" y="9723"/>
                </a:cubicBezTo>
                <a:cubicBezTo>
                  <a:pt x="16631" y="9754"/>
                  <a:pt x="16607" y="9786"/>
                  <a:pt x="16584" y="9820"/>
                </a:cubicBezTo>
                <a:cubicBezTo>
                  <a:pt x="16565" y="9848"/>
                  <a:pt x="16497" y="9929"/>
                  <a:pt x="16447" y="9988"/>
                </a:cubicBezTo>
                <a:cubicBezTo>
                  <a:pt x="16023" y="10488"/>
                  <a:pt x="15236" y="11419"/>
                  <a:pt x="15236" y="13291"/>
                </a:cubicBezTo>
                <a:cubicBezTo>
                  <a:pt x="15236" y="15520"/>
                  <a:pt x="16851" y="16555"/>
                  <a:pt x="17757" y="16810"/>
                </a:cubicBezTo>
                <a:cubicBezTo>
                  <a:pt x="19050" y="17307"/>
                  <a:pt x="20311" y="17926"/>
                  <a:pt x="20570" y="19440"/>
                </a:cubicBezTo>
                <a:lnTo>
                  <a:pt x="17464" y="19440"/>
                </a:lnTo>
                <a:cubicBezTo>
                  <a:pt x="17553" y="19773"/>
                  <a:pt x="17615" y="20132"/>
                  <a:pt x="17645" y="20520"/>
                </a:cubicBezTo>
                <a:lnTo>
                  <a:pt x="21152" y="20520"/>
                </a:lnTo>
                <a:cubicBezTo>
                  <a:pt x="21600" y="20520"/>
                  <a:pt x="21600" y="20034"/>
                  <a:pt x="21600" y="20034"/>
                </a:cubicBezTo>
                <a:cubicBezTo>
                  <a:pt x="21600" y="17119"/>
                  <a:pt x="19191" y="16215"/>
                  <a:pt x="18035" y="1577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7" name="Shape 2617">
            <a:extLst>
              <a:ext uri="{FF2B5EF4-FFF2-40B4-BE49-F238E27FC236}">
                <a16:creationId xmlns:a16="http://schemas.microsoft.com/office/drawing/2014/main" id="{05BB9D48-B844-2643-A908-55620C128E81}"/>
              </a:ext>
            </a:extLst>
          </p:cNvPr>
          <p:cNvSpPr/>
          <p:nvPr userDrawn="1"/>
        </p:nvSpPr>
        <p:spPr>
          <a:xfrm>
            <a:off x="3797501" y="3691527"/>
            <a:ext cx="295014" cy="241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8" name="Shape 2618">
            <a:extLst>
              <a:ext uri="{FF2B5EF4-FFF2-40B4-BE49-F238E27FC236}">
                <a16:creationId xmlns:a16="http://schemas.microsoft.com/office/drawing/2014/main" id="{53452F7A-B658-9E45-9216-CEC115042823}"/>
              </a:ext>
            </a:extLst>
          </p:cNvPr>
          <p:cNvSpPr/>
          <p:nvPr userDrawn="1"/>
        </p:nvSpPr>
        <p:spPr>
          <a:xfrm>
            <a:off x="4863998" y="3688664"/>
            <a:ext cx="294986" cy="295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20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2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4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3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7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5"/>
                </a:cubicBezTo>
                <a:lnTo>
                  <a:pt x="850" y="16572"/>
                </a:lnTo>
                <a:cubicBezTo>
                  <a:pt x="325" y="17106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7"/>
                  <a:pt x="15606" y="13747"/>
                </a:cubicBezTo>
                <a:cubicBezTo>
                  <a:pt x="16313" y="13747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3"/>
                  <a:pt x="20499" y="427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99" name="Shape 2619">
            <a:extLst>
              <a:ext uri="{FF2B5EF4-FFF2-40B4-BE49-F238E27FC236}">
                <a16:creationId xmlns:a16="http://schemas.microsoft.com/office/drawing/2014/main" id="{3D226452-ADDD-C446-B991-CED3A86398BE}"/>
              </a:ext>
            </a:extLst>
          </p:cNvPr>
          <p:cNvSpPr/>
          <p:nvPr userDrawn="1"/>
        </p:nvSpPr>
        <p:spPr>
          <a:xfrm>
            <a:off x="5930545" y="3688650"/>
            <a:ext cx="295014" cy="295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12364" y="11941"/>
                </a:moveTo>
                <a:lnTo>
                  <a:pt x="13062" y="14033"/>
                </a:lnTo>
                <a:lnTo>
                  <a:pt x="11365" y="12790"/>
                </a:lnTo>
                <a:lnTo>
                  <a:pt x="10785" y="12365"/>
                </a:lnTo>
                <a:lnTo>
                  <a:pt x="10205" y="12790"/>
                </a:lnTo>
                <a:lnTo>
                  <a:pt x="8508" y="14033"/>
                </a:lnTo>
                <a:lnTo>
                  <a:pt x="9206" y="11941"/>
                </a:lnTo>
                <a:lnTo>
                  <a:pt x="9426" y="11282"/>
                </a:lnTo>
                <a:lnTo>
                  <a:pt x="8877" y="10856"/>
                </a:lnTo>
                <a:lnTo>
                  <a:pt x="7511" y="9794"/>
                </a:lnTo>
                <a:lnTo>
                  <a:pt x="9790" y="9794"/>
                </a:lnTo>
                <a:lnTo>
                  <a:pt x="10030" y="9160"/>
                </a:lnTo>
                <a:lnTo>
                  <a:pt x="10785" y="7162"/>
                </a:lnTo>
                <a:lnTo>
                  <a:pt x="11540" y="9160"/>
                </a:lnTo>
                <a:lnTo>
                  <a:pt x="11779" y="9794"/>
                </a:lnTo>
                <a:lnTo>
                  <a:pt x="14059" y="9794"/>
                </a:lnTo>
                <a:lnTo>
                  <a:pt x="12692" y="10856"/>
                </a:lnTo>
                <a:lnTo>
                  <a:pt x="12144" y="11282"/>
                </a:lnTo>
                <a:cubicBezTo>
                  <a:pt x="12144" y="11282"/>
                  <a:pt x="12364" y="11941"/>
                  <a:pt x="12364" y="11941"/>
                </a:cubicBezTo>
                <a:close/>
                <a:moveTo>
                  <a:pt x="12458" y="8813"/>
                </a:moveTo>
                <a:lnTo>
                  <a:pt x="10785" y="4384"/>
                </a:lnTo>
                <a:lnTo>
                  <a:pt x="9111" y="8813"/>
                </a:lnTo>
                <a:lnTo>
                  <a:pt x="4649" y="8813"/>
                </a:lnTo>
                <a:lnTo>
                  <a:pt x="8275" y="11631"/>
                </a:lnTo>
                <a:lnTo>
                  <a:pt x="6601" y="16647"/>
                </a:lnTo>
                <a:lnTo>
                  <a:pt x="10785" y="13582"/>
                </a:lnTo>
                <a:lnTo>
                  <a:pt x="14969" y="16647"/>
                </a:lnTo>
                <a:lnTo>
                  <a:pt x="13295" y="11631"/>
                </a:lnTo>
                <a:lnTo>
                  <a:pt x="16921" y="8813"/>
                </a:lnTo>
                <a:cubicBezTo>
                  <a:pt x="16921" y="8813"/>
                  <a:pt x="12458" y="8813"/>
                  <a:pt x="12458" y="8813"/>
                </a:cubicBezTo>
                <a:close/>
                <a:moveTo>
                  <a:pt x="10800" y="20592"/>
                </a:moveTo>
                <a:cubicBezTo>
                  <a:pt x="9796" y="20381"/>
                  <a:pt x="982" y="17399"/>
                  <a:pt x="982" y="12263"/>
                </a:cubicBezTo>
                <a:cubicBezTo>
                  <a:pt x="982" y="7469"/>
                  <a:pt x="2322" y="2919"/>
                  <a:pt x="2778" y="1179"/>
                </a:cubicBezTo>
                <a:cubicBezTo>
                  <a:pt x="4022" y="1719"/>
                  <a:pt x="7232" y="2943"/>
                  <a:pt x="10800" y="2943"/>
                </a:cubicBezTo>
                <a:cubicBezTo>
                  <a:pt x="14368" y="2943"/>
                  <a:pt x="17579" y="1719"/>
                  <a:pt x="18823" y="1179"/>
                </a:cubicBezTo>
                <a:cubicBezTo>
                  <a:pt x="19278" y="2918"/>
                  <a:pt x="20618" y="7466"/>
                  <a:pt x="20618" y="12263"/>
                </a:cubicBezTo>
                <a:cubicBezTo>
                  <a:pt x="20618" y="17393"/>
                  <a:pt x="11803" y="20381"/>
                  <a:pt x="10800" y="20592"/>
                </a:cubicBezTo>
                <a:moveTo>
                  <a:pt x="19618" y="356"/>
                </a:moveTo>
                <a:cubicBezTo>
                  <a:pt x="19577" y="216"/>
                  <a:pt x="19477" y="101"/>
                  <a:pt x="19343" y="42"/>
                </a:cubicBezTo>
                <a:cubicBezTo>
                  <a:pt x="19210" y="-17"/>
                  <a:pt x="19057" y="-13"/>
                  <a:pt x="18926" y="52"/>
                </a:cubicBezTo>
                <a:cubicBezTo>
                  <a:pt x="18888" y="71"/>
                  <a:pt x="15053" y="1962"/>
                  <a:pt x="10800" y="1962"/>
                </a:cubicBezTo>
                <a:cubicBezTo>
                  <a:pt x="6556" y="1962"/>
                  <a:pt x="2712" y="71"/>
                  <a:pt x="2674" y="52"/>
                </a:cubicBezTo>
                <a:cubicBezTo>
                  <a:pt x="2543" y="-13"/>
                  <a:pt x="2391" y="-17"/>
                  <a:pt x="2257" y="42"/>
                </a:cubicBezTo>
                <a:cubicBezTo>
                  <a:pt x="2124" y="101"/>
                  <a:pt x="2023" y="216"/>
                  <a:pt x="1983" y="356"/>
                </a:cubicBezTo>
                <a:cubicBezTo>
                  <a:pt x="1963" y="426"/>
                  <a:pt x="0" y="6376"/>
                  <a:pt x="0" y="12263"/>
                </a:cubicBezTo>
                <a:cubicBezTo>
                  <a:pt x="0" y="18484"/>
                  <a:pt x="10271" y="21491"/>
                  <a:pt x="10708" y="21575"/>
                </a:cubicBezTo>
                <a:cubicBezTo>
                  <a:pt x="10739" y="21580"/>
                  <a:pt x="10770" y="21583"/>
                  <a:pt x="10800" y="21583"/>
                </a:cubicBezTo>
                <a:cubicBezTo>
                  <a:pt x="10831" y="21583"/>
                  <a:pt x="10862" y="21580"/>
                  <a:pt x="10892" y="21575"/>
                </a:cubicBezTo>
                <a:cubicBezTo>
                  <a:pt x="11329" y="21491"/>
                  <a:pt x="21600" y="18484"/>
                  <a:pt x="21600" y="12263"/>
                </a:cubicBezTo>
                <a:cubicBezTo>
                  <a:pt x="21600" y="6376"/>
                  <a:pt x="19637" y="426"/>
                  <a:pt x="19618" y="35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0" name="Shape 2620">
            <a:extLst>
              <a:ext uri="{FF2B5EF4-FFF2-40B4-BE49-F238E27FC236}">
                <a16:creationId xmlns:a16="http://schemas.microsoft.com/office/drawing/2014/main" id="{C06C57C2-BAC5-334C-8720-F4835671FC4B}"/>
              </a:ext>
            </a:extLst>
          </p:cNvPr>
          <p:cNvSpPr/>
          <p:nvPr userDrawn="1"/>
        </p:nvSpPr>
        <p:spPr>
          <a:xfrm>
            <a:off x="6997068" y="3690168"/>
            <a:ext cx="295014" cy="268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44" extrusionOk="0">
                <a:moveTo>
                  <a:pt x="20618" y="7406"/>
                </a:moveTo>
                <a:lnTo>
                  <a:pt x="13580" y="7406"/>
                </a:lnTo>
                <a:cubicBezTo>
                  <a:pt x="13156" y="6803"/>
                  <a:pt x="12718" y="6095"/>
                  <a:pt x="12319" y="5293"/>
                </a:cubicBezTo>
                <a:lnTo>
                  <a:pt x="20618" y="5293"/>
                </a:lnTo>
                <a:cubicBezTo>
                  <a:pt x="20618" y="5293"/>
                  <a:pt x="20618" y="7406"/>
                  <a:pt x="20618" y="7406"/>
                </a:cubicBezTo>
                <a:close/>
                <a:moveTo>
                  <a:pt x="19636" y="13747"/>
                </a:moveTo>
                <a:lnTo>
                  <a:pt x="11291" y="13747"/>
                </a:lnTo>
                <a:lnTo>
                  <a:pt x="11291" y="8463"/>
                </a:lnTo>
                <a:lnTo>
                  <a:pt x="13090" y="8463"/>
                </a:lnTo>
                <a:cubicBezTo>
                  <a:pt x="14022" y="9712"/>
                  <a:pt x="14815" y="10437"/>
                  <a:pt x="14882" y="10497"/>
                </a:cubicBezTo>
                <a:cubicBezTo>
                  <a:pt x="15009" y="10610"/>
                  <a:pt x="15174" y="10644"/>
                  <a:pt x="15323" y="10601"/>
                </a:cubicBezTo>
                <a:cubicBezTo>
                  <a:pt x="15418" y="10574"/>
                  <a:pt x="15505" y="10516"/>
                  <a:pt x="15573" y="10429"/>
                </a:cubicBezTo>
                <a:cubicBezTo>
                  <a:pt x="15746" y="10205"/>
                  <a:pt x="15718" y="9871"/>
                  <a:pt x="15510" y="9684"/>
                </a:cubicBezTo>
                <a:cubicBezTo>
                  <a:pt x="15498" y="9674"/>
                  <a:pt x="15023" y="9238"/>
                  <a:pt x="14383" y="8463"/>
                </a:cubicBezTo>
                <a:lnTo>
                  <a:pt x="19636" y="8463"/>
                </a:lnTo>
                <a:cubicBezTo>
                  <a:pt x="19636" y="8463"/>
                  <a:pt x="19636" y="13747"/>
                  <a:pt x="19636" y="13747"/>
                </a:cubicBezTo>
                <a:close/>
                <a:moveTo>
                  <a:pt x="19636" y="20087"/>
                </a:moveTo>
                <a:lnTo>
                  <a:pt x="11291" y="20087"/>
                </a:lnTo>
                <a:lnTo>
                  <a:pt x="11291" y="14803"/>
                </a:lnTo>
                <a:lnTo>
                  <a:pt x="19636" y="14803"/>
                </a:lnTo>
                <a:cubicBezTo>
                  <a:pt x="19636" y="14803"/>
                  <a:pt x="19636" y="20087"/>
                  <a:pt x="19636" y="20087"/>
                </a:cubicBezTo>
                <a:close/>
                <a:moveTo>
                  <a:pt x="11291" y="5461"/>
                </a:moveTo>
                <a:cubicBezTo>
                  <a:pt x="11626" y="6178"/>
                  <a:pt x="11991" y="6828"/>
                  <a:pt x="12360" y="7406"/>
                </a:cubicBezTo>
                <a:lnTo>
                  <a:pt x="11291" y="7406"/>
                </a:lnTo>
                <a:cubicBezTo>
                  <a:pt x="11291" y="7406"/>
                  <a:pt x="11291" y="5461"/>
                  <a:pt x="11291" y="5461"/>
                </a:cubicBezTo>
                <a:close/>
                <a:moveTo>
                  <a:pt x="12871" y="1481"/>
                </a:moveTo>
                <a:cubicBezTo>
                  <a:pt x="14045" y="751"/>
                  <a:pt x="15436" y="979"/>
                  <a:pt x="15979" y="1990"/>
                </a:cubicBezTo>
                <a:cubicBezTo>
                  <a:pt x="16343" y="2668"/>
                  <a:pt x="16223" y="3523"/>
                  <a:pt x="15755" y="4236"/>
                </a:cubicBezTo>
                <a:lnTo>
                  <a:pt x="11845" y="4236"/>
                </a:lnTo>
                <a:cubicBezTo>
                  <a:pt x="11740" y="3975"/>
                  <a:pt x="11641" y="3708"/>
                  <a:pt x="11550" y="3432"/>
                </a:cubicBezTo>
                <a:cubicBezTo>
                  <a:pt x="11653" y="2691"/>
                  <a:pt x="12120" y="1947"/>
                  <a:pt x="12871" y="1481"/>
                </a:cubicBezTo>
                <a:moveTo>
                  <a:pt x="10309" y="7406"/>
                </a:moveTo>
                <a:lnTo>
                  <a:pt x="9224" y="7406"/>
                </a:lnTo>
                <a:cubicBezTo>
                  <a:pt x="9600" y="6819"/>
                  <a:pt x="9970" y="6158"/>
                  <a:pt x="10309" y="5429"/>
                </a:cubicBezTo>
                <a:cubicBezTo>
                  <a:pt x="10309" y="5429"/>
                  <a:pt x="10309" y="7406"/>
                  <a:pt x="10309" y="7406"/>
                </a:cubicBezTo>
                <a:close/>
                <a:moveTo>
                  <a:pt x="10309" y="13747"/>
                </a:moveTo>
                <a:lnTo>
                  <a:pt x="1964" y="13747"/>
                </a:lnTo>
                <a:lnTo>
                  <a:pt x="1964" y="8463"/>
                </a:lnTo>
                <a:lnTo>
                  <a:pt x="7202" y="8463"/>
                </a:lnTo>
                <a:cubicBezTo>
                  <a:pt x="6563" y="9238"/>
                  <a:pt x="6087" y="9674"/>
                  <a:pt x="6075" y="9684"/>
                </a:cubicBezTo>
                <a:cubicBezTo>
                  <a:pt x="5867" y="9871"/>
                  <a:pt x="5839" y="10205"/>
                  <a:pt x="6012" y="10429"/>
                </a:cubicBezTo>
                <a:cubicBezTo>
                  <a:pt x="6080" y="10516"/>
                  <a:pt x="6167" y="10574"/>
                  <a:pt x="6261" y="10601"/>
                </a:cubicBezTo>
                <a:cubicBezTo>
                  <a:pt x="6411" y="10644"/>
                  <a:pt x="6575" y="10610"/>
                  <a:pt x="6703" y="10497"/>
                </a:cubicBezTo>
                <a:cubicBezTo>
                  <a:pt x="6770" y="10437"/>
                  <a:pt x="7563" y="9712"/>
                  <a:pt x="8495" y="8463"/>
                </a:cubicBezTo>
                <a:lnTo>
                  <a:pt x="10309" y="8463"/>
                </a:lnTo>
                <a:cubicBezTo>
                  <a:pt x="10309" y="8463"/>
                  <a:pt x="10309" y="13747"/>
                  <a:pt x="10309" y="13747"/>
                </a:cubicBezTo>
                <a:close/>
                <a:moveTo>
                  <a:pt x="10309" y="20087"/>
                </a:moveTo>
                <a:lnTo>
                  <a:pt x="1964" y="20087"/>
                </a:lnTo>
                <a:lnTo>
                  <a:pt x="1964" y="14803"/>
                </a:lnTo>
                <a:lnTo>
                  <a:pt x="10309" y="14803"/>
                </a:lnTo>
                <a:cubicBezTo>
                  <a:pt x="10309" y="14803"/>
                  <a:pt x="10309" y="20087"/>
                  <a:pt x="10309" y="20087"/>
                </a:cubicBezTo>
                <a:close/>
                <a:moveTo>
                  <a:pt x="982" y="7406"/>
                </a:moveTo>
                <a:lnTo>
                  <a:pt x="982" y="5293"/>
                </a:lnTo>
                <a:lnTo>
                  <a:pt x="9266" y="5293"/>
                </a:lnTo>
                <a:cubicBezTo>
                  <a:pt x="8867" y="6095"/>
                  <a:pt x="8429" y="6803"/>
                  <a:pt x="8005" y="7406"/>
                </a:cubicBezTo>
                <a:cubicBezTo>
                  <a:pt x="8005" y="7406"/>
                  <a:pt x="982" y="7406"/>
                  <a:pt x="982" y="7406"/>
                </a:cubicBezTo>
                <a:close/>
                <a:moveTo>
                  <a:pt x="5606" y="1990"/>
                </a:moveTo>
                <a:cubicBezTo>
                  <a:pt x="6148" y="980"/>
                  <a:pt x="7540" y="751"/>
                  <a:pt x="8714" y="1481"/>
                </a:cubicBezTo>
                <a:cubicBezTo>
                  <a:pt x="9465" y="1948"/>
                  <a:pt x="9931" y="2692"/>
                  <a:pt x="10035" y="3433"/>
                </a:cubicBezTo>
                <a:cubicBezTo>
                  <a:pt x="9944" y="3708"/>
                  <a:pt x="9845" y="3975"/>
                  <a:pt x="9740" y="4236"/>
                </a:cubicBezTo>
                <a:lnTo>
                  <a:pt x="5830" y="4236"/>
                </a:lnTo>
                <a:cubicBezTo>
                  <a:pt x="5362" y="3523"/>
                  <a:pt x="5242" y="2668"/>
                  <a:pt x="5606" y="1990"/>
                </a:cubicBezTo>
                <a:moveTo>
                  <a:pt x="20618" y="4236"/>
                </a:moveTo>
                <a:lnTo>
                  <a:pt x="16874" y="4236"/>
                </a:lnTo>
                <a:cubicBezTo>
                  <a:pt x="17259" y="3325"/>
                  <a:pt x="17284" y="2310"/>
                  <a:pt x="16829" y="1461"/>
                </a:cubicBezTo>
                <a:cubicBezTo>
                  <a:pt x="16015" y="-54"/>
                  <a:pt x="14024" y="-456"/>
                  <a:pt x="12380" y="565"/>
                </a:cubicBezTo>
                <a:cubicBezTo>
                  <a:pt x="11747" y="959"/>
                  <a:pt x="11277" y="1511"/>
                  <a:pt x="10965" y="2122"/>
                </a:cubicBezTo>
                <a:cubicBezTo>
                  <a:pt x="10949" y="2115"/>
                  <a:pt x="10937" y="2103"/>
                  <a:pt x="10920" y="2098"/>
                </a:cubicBezTo>
                <a:cubicBezTo>
                  <a:pt x="10909" y="2095"/>
                  <a:pt x="10899" y="2097"/>
                  <a:pt x="10888" y="2095"/>
                </a:cubicBezTo>
                <a:cubicBezTo>
                  <a:pt x="10861" y="2089"/>
                  <a:pt x="10834" y="2089"/>
                  <a:pt x="10806" y="2088"/>
                </a:cubicBezTo>
                <a:cubicBezTo>
                  <a:pt x="10782" y="2089"/>
                  <a:pt x="10759" y="2089"/>
                  <a:pt x="10735" y="2093"/>
                </a:cubicBezTo>
                <a:cubicBezTo>
                  <a:pt x="10712" y="2096"/>
                  <a:pt x="10689" y="2090"/>
                  <a:pt x="10665" y="2098"/>
                </a:cubicBezTo>
                <a:cubicBezTo>
                  <a:pt x="10648" y="2103"/>
                  <a:pt x="10636" y="2115"/>
                  <a:pt x="10620" y="2122"/>
                </a:cubicBezTo>
                <a:cubicBezTo>
                  <a:pt x="10307" y="1511"/>
                  <a:pt x="9837" y="959"/>
                  <a:pt x="9205" y="566"/>
                </a:cubicBezTo>
                <a:cubicBezTo>
                  <a:pt x="7561" y="-456"/>
                  <a:pt x="5569" y="-54"/>
                  <a:pt x="4755" y="1461"/>
                </a:cubicBezTo>
                <a:cubicBezTo>
                  <a:pt x="4301" y="2310"/>
                  <a:pt x="4325" y="3325"/>
                  <a:pt x="4711" y="4236"/>
                </a:cubicBezTo>
                <a:lnTo>
                  <a:pt x="982" y="4236"/>
                </a:lnTo>
                <a:cubicBezTo>
                  <a:pt x="440" y="4236"/>
                  <a:pt x="0" y="4709"/>
                  <a:pt x="0" y="5293"/>
                </a:cubicBezTo>
                <a:lnTo>
                  <a:pt x="0" y="7406"/>
                </a:lnTo>
                <a:cubicBezTo>
                  <a:pt x="0" y="7990"/>
                  <a:pt x="440" y="8463"/>
                  <a:pt x="982" y="8463"/>
                </a:cubicBezTo>
                <a:lnTo>
                  <a:pt x="982" y="20087"/>
                </a:lnTo>
                <a:cubicBezTo>
                  <a:pt x="982" y="20671"/>
                  <a:pt x="1422" y="21144"/>
                  <a:pt x="1964" y="21144"/>
                </a:cubicBezTo>
                <a:lnTo>
                  <a:pt x="19636" y="21144"/>
                </a:lnTo>
                <a:cubicBezTo>
                  <a:pt x="20178" y="21144"/>
                  <a:pt x="20618" y="20671"/>
                  <a:pt x="20618" y="20087"/>
                </a:cubicBezTo>
                <a:lnTo>
                  <a:pt x="20618" y="8463"/>
                </a:lnTo>
                <a:cubicBezTo>
                  <a:pt x="21160" y="8463"/>
                  <a:pt x="21600" y="7990"/>
                  <a:pt x="21600" y="7406"/>
                </a:cubicBezTo>
                <a:lnTo>
                  <a:pt x="21600" y="5293"/>
                </a:lnTo>
                <a:cubicBezTo>
                  <a:pt x="21600" y="4709"/>
                  <a:pt x="21160" y="4236"/>
                  <a:pt x="20618" y="42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1" name="Shape 2621">
            <a:extLst>
              <a:ext uri="{FF2B5EF4-FFF2-40B4-BE49-F238E27FC236}">
                <a16:creationId xmlns:a16="http://schemas.microsoft.com/office/drawing/2014/main" id="{BB5F1A1F-EB55-4745-912C-D1D00743E045}"/>
              </a:ext>
            </a:extLst>
          </p:cNvPr>
          <p:cNvSpPr/>
          <p:nvPr userDrawn="1"/>
        </p:nvSpPr>
        <p:spPr>
          <a:xfrm>
            <a:off x="8063590" y="3694356"/>
            <a:ext cx="295014" cy="187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057"/>
                </a:moveTo>
                <a:cubicBezTo>
                  <a:pt x="5378" y="20057"/>
                  <a:pt x="982" y="13445"/>
                  <a:pt x="982" y="10800"/>
                </a:cubicBezTo>
                <a:cubicBezTo>
                  <a:pt x="982" y="8155"/>
                  <a:pt x="5378" y="1543"/>
                  <a:pt x="10800" y="1543"/>
                </a:cubicBezTo>
                <a:cubicBezTo>
                  <a:pt x="16223" y="1543"/>
                  <a:pt x="20618" y="8155"/>
                  <a:pt x="20618" y="10800"/>
                </a:cubicBezTo>
                <a:cubicBezTo>
                  <a:pt x="20618" y="13445"/>
                  <a:pt x="16223" y="20057"/>
                  <a:pt x="10800" y="20057"/>
                </a:cubicBezTo>
                <a:moveTo>
                  <a:pt x="10800" y="0"/>
                </a:moveTo>
                <a:cubicBezTo>
                  <a:pt x="4835" y="0"/>
                  <a:pt x="0" y="7714"/>
                  <a:pt x="0" y="10800"/>
                </a:cubicBezTo>
                <a:cubicBezTo>
                  <a:pt x="0" y="13886"/>
                  <a:pt x="4835" y="21600"/>
                  <a:pt x="10800" y="21600"/>
                </a:cubicBezTo>
                <a:cubicBezTo>
                  <a:pt x="16765" y="21600"/>
                  <a:pt x="21600" y="13886"/>
                  <a:pt x="21600" y="10800"/>
                </a:cubicBezTo>
                <a:cubicBezTo>
                  <a:pt x="21600" y="7714"/>
                  <a:pt x="16765" y="0"/>
                  <a:pt x="10800" y="0"/>
                </a:cubicBezTo>
                <a:moveTo>
                  <a:pt x="10800" y="16971"/>
                </a:moveTo>
                <a:cubicBezTo>
                  <a:pt x="8631" y="16971"/>
                  <a:pt x="6873" y="14209"/>
                  <a:pt x="6873" y="10800"/>
                </a:cubicBezTo>
                <a:cubicBezTo>
                  <a:pt x="6873" y="7392"/>
                  <a:pt x="8631" y="4629"/>
                  <a:pt x="10800" y="4629"/>
                </a:cubicBezTo>
                <a:cubicBezTo>
                  <a:pt x="12969" y="4629"/>
                  <a:pt x="14727" y="7392"/>
                  <a:pt x="14727" y="10800"/>
                </a:cubicBezTo>
                <a:cubicBezTo>
                  <a:pt x="14727" y="14209"/>
                  <a:pt x="12969" y="16971"/>
                  <a:pt x="10800" y="16971"/>
                </a:cubicBezTo>
                <a:moveTo>
                  <a:pt x="10800" y="3087"/>
                </a:moveTo>
                <a:cubicBezTo>
                  <a:pt x="8088" y="3087"/>
                  <a:pt x="5891" y="6540"/>
                  <a:pt x="5891" y="10800"/>
                </a:cubicBezTo>
                <a:cubicBezTo>
                  <a:pt x="5891" y="15061"/>
                  <a:pt x="8088" y="18514"/>
                  <a:pt x="10800" y="18514"/>
                </a:cubicBezTo>
                <a:cubicBezTo>
                  <a:pt x="13512" y="18514"/>
                  <a:pt x="15709" y="15061"/>
                  <a:pt x="15709" y="10800"/>
                </a:cubicBezTo>
                <a:cubicBezTo>
                  <a:pt x="15709" y="6540"/>
                  <a:pt x="13512" y="3087"/>
                  <a:pt x="10800" y="3087"/>
                </a:cubicBezTo>
                <a:moveTo>
                  <a:pt x="10800" y="8486"/>
                </a:moveTo>
                <a:cubicBezTo>
                  <a:pt x="9987" y="8486"/>
                  <a:pt x="9327" y="9523"/>
                  <a:pt x="9327" y="10800"/>
                </a:cubicBezTo>
                <a:cubicBezTo>
                  <a:pt x="9327" y="12078"/>
                  <a:pt x="9987" y="13114"/>
                  <a:pt x="10800" y="13114"/>
                </a:cubicBezTo>
                <a:cubicBezTo>
                  <a:pt x="11613" y="13114"/>
                  <a:pt x="12273" y="12078"/>
                  <a:pt x="12273" y="10800"/>
                </a:cubicBezTo>
                <a:cubicBezTo>
                  <a:pt x="12273" y="9523"/>
                  <a:pt x="11613" y="8486"/>
                  <a:pt x="10800" y="848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2" name="Shape 2622">
            <a:extLst>
              <a:ext uri="{FF2B5EF4-FFF2-40B4-BE49-F238E27FC236}">
                <a16:creationId xmlns:a16="http://schemas.microsoft.com/office/drawing/2014/main" id="{365394AF-31B5-2D41-910D-AED3AAB91C7F}"/>
              </a:ext>
            </a:extLst>
          </p:cNvPr>
          <p:cNvSpPr/>
          <p:nvPr userDrawn="1"/>
        </p:nvSpPr>
        <p:spPr>
          <a:xfrm>
            <a:off x="9130112" y="3688652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3" name="Shape 2623">
            <a:extLst>
              <a:ext uri="{FF2B5EF4-FFF2-40B4-BE49-F238E27FC236}">
                <a16:creationId xmlns:a16="http://schemas.microsoft.com/office/drawing/2014/main" id="{B6E5C631-8DE7-B546-BB8E-1471C7F34911}"/>
              </a:ext>
            </a:extLst>
          </p:cNvPr>
          <p:cNvSpPr/>
          <p:nvPr userDrawn="1"/>
        </p:nvSpPr>
        <p:spPr>
          <a:xfrm>
            <a:off x="10196634" y="3688652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3255"/>
                </a:moveTo>
                <a:lnTo>
                  <a:pt x="5400" y="13255"/>
                </a:lnTo>
                <a:lnTo>
                  <a:pt x="5400" y="15218"/>
                </a:lnTo>
                <a:lnTo>
                  <a:pt x="7364" y="15218"/>
                </a:lnTo>
                <a:cubicBezTo>
                  <a:pt x="7364" y="15218"/>
                  <a:pt x="7364" y="13255"/>
                  <a:pt x="7364" y="13255"/>
                </a:cubicBezTo>
                <a:close/>
                <a:moveTo>
                  <a:pt x="7364" y="16691"/>
                </a:moveTo>
                <a:lnTo>
                  <a:pt x="5400" y="16691"/>
                </a:lnTo>
                <a:lnTo>
                  <a:pt x="5400" y="18655"/>
                </a:lnTo>
                <a:lnTo>
                  <a:pt x="7364" y="18655"/>
                </a:lnTo>
                <a:cubicBezTo>
                  <a:pt x="7364" y="18655"/>
                  <a:pt x="7364" y="16691"/>
                  <a:pt x="7364" y="16691"/>
                </a:cubicBezTo>
                <a:close/>
                <a:moveTo>
                  <a:pt x="7364" y="9818"/>
                </a:moveTo>
                <a:lnTo>
                  <a:pt x="5400" y="9818"/>
                </a:lnTo>
                <a:lnTo>
                  <a:pt x="5400" y="11782"/>
                </a:lnTo>
                <a:lnTo>
                  <a:pt x="7364" y="11782"/>
                </a:lnTo>
                <a:cubicBezTo>
                  <a:pt x="7364" y="11782"/>
                  <a:pt x="7364" y="9818"/>
                  <a:pt x="7364" y="9818"/>
                </a:cubicBezTo>
                <a:close/>
                <a:moveTo>
                  <a:pt x="4418" y="16691"/>
                </a:moveTo>
                <a:lnTo>
                  <a:pt x="2455" y="16691"/>
                </a:lnTo>
                <a:lnTo>
                  <a:pt x="2455" y="18655"/>
                </a:lnTo>
                <a:lnTo>
                  <a:pt x="4418" y="18655"/>
                </a:lnTo>
                <a:cubicBezTo>
                  <a:pt x="4418" y="18655"/>
                  <a:pt x="4418" y="16691"/>
                  <a:pt x="4418" y="1669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2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8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4418" y="9818"/>
                </a:moveTo>
                <a:lnTo>
                  <a:pt x="2455" y="9818"/>
                </a:lnTo>
                <a:lnTo>
                  <a:pt x="2455" y="11782"/>
                </a:lnTo>
                <a:lnTo>
                  <a:pt x="4418" y="11782"/>
                </a:lnTo>
                <a:cubicBezTo>
                  <a:pt x="4418" y="11782"/>
                  <a:pt x="4418" y="9818"/>
                  <a:pt x="4418" y="9818"/>
                </a:cubicBezTo>
                <a:close/>
                <a:moveTo>
                  <a:pt x="4418" y="13255"/>
                </a:moveTo>
                <a:lnTo>
                  <a:pt x="2455" y="13255"/>
                </a:lnTo>
                <a:lnTo>
                  <a:pt x="2455" y="15218"/>
                </a:lnTo>
                <a:lnTo>
                  <a:pt x="4418" y="15218"/>
                </a:lnTo>
                <a:cubicBezTo>
                  <a:pt x="4418" y="15218"/>
                  <a:pt x="4418" y="13255"/>
                  <a:pt x="4418" y="13255"/>
                </a:cubicBezTo>
                <a:close/>
                <a:moveTo>
                  <a:pt x="10309" y="16691"/>
                </a:moveTo>
                <a:lnTo>
                  <a:pt x="8345" y="16691"/>
                </a:lnTo>
                <a:lnTo>
                  <a:pt x="8345" y="18655"/>
                </a:lnTo>
                <a:lnTo>
                  <a:pt x="10309" y="18655"/>
                </a:lnTo>
                <a:cubicBezTo>
                  <a:pt x="10309" y="18655"/>
                  <a:pt x="10309" y="16691"/>
                  <a:pt x="10309" y="16691"/>
                </a:cubicBezTo>
                <a:close/>
                <a:moveTo>
                  <a:pt x="10309" y="9818"/>
                </a:moveTo>
                <a:lnTo>
                  <a:pt x="8345" y="9818"/>
                </a:lnTo>
                <a:lnTo>
                  <a:pt x="8345" y="11782"/>
                </a:lnTo>
                <a:lnTo>
                  <a:pt x="10309" y="11782"/>
                </a:lnTo>
                <a:cubicBezTo>
                  <a:pt x="10309" y="11782"/>
                  <a:pt x="10309" y="9818"/>
                  <a:pt x="10309" y="9818"/>
                </a:cubicBezTo>
                <a:close/>
                <a:moveTo>
                  <a:pt x="10309" y="13255"/>
                </a:moveTo>
                <a:lnTo>
                  <a:pt x="8345" y="13255"/>
                </a:lnTo>
                <a:lnTo>
                  <a:pt x="8345" y="15218"/>
                </a:lnTo>
                <a:lnTo>
                  <a:pt x="10309" y="15218"/>
                </a:lnTo>
                <a:cubicBezTo>
                  <a:pt x="10309" y="15218"/>
                  <a:pt x="10309" y="13255"/>
                  <a:pt x="10309" y="13255"/>
                </a:cubicBezTo>
                <a:close/>
                <a:moveTo>
                  <a:pt x="19145" y="13255"/>
                </a:moveTo>
                <a:lnTo>
                  <a:pt x="17182" y="13255"/>
                </a:lnTo>
                <a:lnTo>
                  <a:pt x="17182" y="15218"/>
                </a:lnTo>
                <a:lnTo>
                  <a:pt x="19145" y="15218"/>
                </a:lnTo>
                <a:cubicBezTo>
                  <a:pt x="19145" y="15218"/>
                  <a:pt x="19145" y="13255"/>
                  <a:pt x="19145" y="13255"/>
                </a:cubicBezTo>
                <a:close/>
                <a:moveTo>
                  <a:pt x="16200" y="13255"/>
                </a:moveTo>
                <a:lnTo>
                  <a:pt x="14236" y="13255"/>
                </a:lnTo>
                <a:lnTo>
                  <a:pt x="14236" y="15218"/>
                </a:lnTo>
                <a:lnTo>
                  <a:pt x="16200" y="15218"/>
                </a:lnTo>
                <a:cubicBezTo>
                  <a:pt x="16200" y="15218"/>
                  <a:pt x="16200" y="13255"/>
                  <a:pt x="16200" y="13255"/>
                </a:cubicBezTo>
                <a:close/>
                <a:moveTo>
                  <a:pt x="19145" y="9818"/>
                </a:moveTo>
                <a:lnTo>
                  <a:pt x="17182" y="9818"/>
                </a:lnTo>
                <a:lnTo>
                  <a:pt x="17182" y="11782"/>
                </a:lnTo>
                <a:lnTo>
                  <a:pt x="19145" y="11782"/>
                </a:lnTo>
                <a:cubicBezTo>
                  <a:pt x="19145" y="11782"/>
                  <a:pt x="19145" y="9818"/>
                  <a:pt x="19145" y="9818"/>
                </a:cubicBezTo>
                <a:close/>
                <a:moveTo>
                  <a:pt x="16200" y="9818"/>
                </a:moveTo>
                <a:lnTo>
                  <a:pt x="14236" y="9818"/>
                </a:lnTo>
                <a:lnTo>
                  <a:pt x="14236" y="11782"/>
                </a:lnTo>
                <a:lnTo>
                  <a:pt x="16200" y="11782"/>
                </a:lnTo>
                <a:cubicBezTo>
                  <a:pt x="16200" y="11782"/>
                  <a:pt x="16200" y="9818"/>
                  <a:pt x="16200" y="9818"/>
                </a:cubicBezTo>
                <a:close/>
                <a:moveTo>
                  <a:pt x="13255" y="16691"/>
                </a:moveTo>
                <a:lnTo>
                  <a:pt x="11291" y="16691"/>
                </a:lnTo>
                <a:lnTo>
                  <a:pt x="11291" y="18655"/>
                </a:lnTo>
                <a:lnTo>
                  <a:pt x="13255" y="18655"/>
                </a:lnTo>
                <a:cubicBezTo>
                  <a:pt x="13255" y="18655"/>
                  <a:pt x="13255" y="16691"/>
                  <a:pt x="13255" y="16691"/>
                </a:cubicBezTo>
                <a:close/>
                <a:moveTo>
                  <a:pt x="13255" y="9818"/>
                </a:moveTo>
                <a:lnTo>
                  <a:pt x="11291" y="9818"/>
                </a:lnTo>
                <a:lnTo>
                  <a:pt x="11291" y="11782"/>
                </a:lnTo>
                <a:lnTo>
                  <a:pt x="13255" y="11782"/>
                </a:lnTo>
                <a:cubicBezTo>
                  <a:pt x="13255" y="11782"/>
                  <a:pt x="13255" y="9818"/>
                  <a:pt x="13255" y="9818"/>
                </a:cubicBezTo>
                <a:close/>
                <a:moveTo>
                  <a:pt x="13255" y="13255"/>
                </a:moveTo>
                <a:lnTo>
                  <a:pt x="11291" y="13255"/>
                </a:lnTo>
                <a:lnTo>
                  <a:pt x="11291" y="15218"/>
                </a:lnTo>
                <a:lnTo>
                  <a:pt x="13255" y="15218"/>
                </a:lnTo>
                <a:cubicBezTo>
                  <a:pt x="13255" y="15218"/>
                  <a:pt x="13255" y="13255"/>
                  <a:pt x="13255" y="1325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4" name="Shape 2624">
            <a:extLst>
              <a:ext uri="{FF2B5EF4-FFF2-40B4-BE49-F238E27FC236}">
                <a16:creationId xmlns:a16="http://schemas.microsoft.com/office/drawing/2014/main" id="{EA92DEC6-0131-3E4B-9CF9-D70D45BA91C1}"/>
              </a:ext>
            </a:extLst>
          </p:cNvPr>
          <p:cNvSpPr/>
          <p:nvPr userDrawn="1"/>
        </p:nvSpPr>
        <p:spPr>
          <a:xfrm>
            <a:off x="11263156" y="3688652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6873"/>
                </a:moveTo>
                <a:lnTo>
                  <a:pt x="20618" y="6873"/>
                </a:lnTo>
                <a:lnTo>
                  <a:pt x="20618" y="7855"/>
                </a:lnTo>
                <a:lnTo>
                  <a:pt x="982" y="7855"/>
                </a:lnTo>
                <a:cubicBezTo>
                  <a:pt x="982" y="7855"/>
                  <a:pt x="982" y="6873"/>
                  <a:pt x="982" y="6873"/>
                </a:cubicBezTo>
                <a:close/>
                <a:moveTo>
                  <a:pt x="16691" y="8836"/>
                </a:moveTo>
                <a:lnTo>
                  <a:pt x="18655" y="8836"/>
                </a:lnTo>
                <a:lnTo>
                  <a:pt x="18655" y="17673"/>
                </a:lnTo>
                <a:lnTo>
                  <a:pt x="16691" y="17673"/>
                </a:lnTo>
                <a:cubicBezTo>
                  <a:pt x="16691" y="17673"/>
                  <a:pt x="16691" y="8836"/>
                  <a:pt x="16691" y="8836"/>
                </a:cubicBezTo>
                <a:close/>
                <a:moveTo>
                  <a:pt x="13745" y="8836"/>
                </a:moveTo>
                <a:lnTo>
                  <a:pt x="15709" y="8836"/>
                </a:lnTo>
                <a:lnTo>
                  <a:pt x="15709" y="17673"/>
                </a:lnTo>
                <a:lnTo>
                  <a:pt x="13745" y="17673"/>
                </a:lnTo>
                <a:cubicBezTo>
                  <a:pt x="13745" y="17673"/>
                  <a:pt x="13745" y="8836"/>
                  <a:pt x="13745" y="8836"/>
                </a:cubicBezTo>
                <a:close/>
                <a:moveTo>
                  <a:pt x="8836" y="8836"/>
                </a:moveTo>
                <a:lnTo>
                  <a:pt x="12764" y="8836"/>
                </a:lnTo>
                <a:lnTo>
                  <a:pt x="12764" y="17673"/>
                </a:lnTo>
                <a:lnTo>
                  <a:pt x="8836" y="17673"/>
                </a:lnTo>
                <a:cubicBezTo>
                  <a:pt x="8836" y="17673"/>
                  <a:pt x="8836" y="8836"/>
                  <a:pt x="8836" y="8836"/>
                </a:cubicBezTo>
                <a:close/>
                <a:moveTo>
                  <a:pt x="5891" y="8836"/>
                </a:moveTo>
                <a:lnTo>
                  <a:pt x="7855" y="8836"/>
                </a:lnTo>
                <a:lnTo>
                  <a:pt x="7855" y="17673"/>
                </a:lnTo>
                <a:lnTo>
                  <a:pt x="5891" y="17673"/>
                </a:lnTo>
                <a:cubicBezTo>
                  <a:pt x="5891" y="17673"/>
                  <a:pt x="5891" y="8836"/>
                  <a:pt x="5891" y="8836"/>
                </a:cubicBezTo>
                <a:close/>
                <a:moveTo>
                  <a:pt x="2945" y="8836"/>
                </a:moveTo>
                <a:lnTo>
                  <a:pt x="4909" y="8836"/>
                </a:lnTo>
                <a:lnTo>
                  <a:pt x="4909" y="17673"/>
                </a:lnTo>
                <a:lnTo>
                  <a:pt x="2945" y="17673"/>
                </a:lnTo>
                <a:cubicBezTo>
                  <a:pt x="2945" y="17673"/>
                  <a:pt x="2945" y="8836"/>
                  <a:pt x="2945" y="8836"/>
                </a:cubicBezTo>
                <a:close/>
                <a:moveTo>
                  <a:pt x="19773" y="18655"/>
                </a:moveTo>
                <a:lnTo>
                  <a:pt x="20428" y="20618"/>
                </a:lnTo>
                <a:lnTo>
                  <a:pt x="1172" y="20618"/>
                </a:lnTo>
                <a:lnTo>
                  <a:pt x="1827" y="18655"/>
                </a:lnTo>
                <a:cubicBezTo>
                  <a:pt x="1827" y="18655"/>
                  <a:pt x="19773" y="18655"/>
                  <a:pt x="19773" y="18655"/>
                </a:cubicBezTo>
                <a:close/>
                <a:moveTo>
                  <a:pt x="10800" y="1056"/>
                </a:moveTo>
                <a:lnTo>
                  <a:pt x="19261" y="5891"/>
                </a:lnTo>
                <a:lnTo>
                  <a:pt x="2339" y="5891"/>
                </a:lnTo>
                <a:cubicBezTo>
                  <a:pt x="2339" y="5891"/>
                  <a:pt x="10800" y="1056"/>
                  <a:pt x="10800" y="1056"/>
                </a:cubicBezTo>
                <a:close/>
                <a:moveTo>
                  <a:pt x="21109" y="8836"/>
                </a:moveTo>
                <a:cubicBezTo>
                  <a:pt x="21380" y="8836"/>
                  <a:pt x="21600" y="8617"/>
                  <a:pt x="21600" y="8345"/>
                </a:cubicBezTo>
                <a:lnTo>
                  <a:pt x="21600" y="6382"/>
                </a:lnTo>
                <a:cubicBezTo>
                  <a:pt x="21600" y="6200"/>
                  <a:pt x="21496" y="6047"/>
                  <a:pt x="21349" y="5963"/>
                </a:cubicBezTo>
                <a:lnTo>
                  <a:pt x="21353" y="5956"/>
                </a:lnTo>
                <a:lnTo>
                  <a:pt x="11044" y="65"/>
                </a:lnTo>
                <a:lnTo>
                  <a:pt x="11040" y="72"/>
                </a:lnTo>
                <a:cubicBezTo>
                  <a:pt x="10968" y="30"/>
                  <a:pt x="10889" y="0"/>
                  <a:pt x="10800" y="0"/>
                </a:cubicBezTo>
                <a:cubicBezTo>
                  <a:pt x="10711" y="0"/>
                  <a:pt x="10632" y="30"/>
                  <a:pt x="10560" y="72"/>
                </a:cubicBezTo>
                <a:lnTo>
                  <a:pt x="10556" y="65"/>
                </a:lnTo>
                <a:lnTo>
                  <a:pt x="247" y="5956"/>
                </a:lnTo>
                <a:lnTo>
                  <a:pt x="251" y="5963"/>
                </a:lnTo>
                <a:cubicBezTo>
                  <a:pt x="104" y="6047"/>
                  <a:pt x="0" y="6200"/>
                  <a:pt x="0" y="6382"/>
                </a:cubicBezTo>
                <a:lnTo>
                  <a:pt x="0" y="8345"/>
                </a:lnTo>
                <a:cubicBezTo>
                  <a:pt x="0" y="8617"/>
                  <a:pt x="220" y="8836"/>
                  <a:pt x="491" y="8836"/>
                </a:cubicBezTo>
                <a:lnTo>
                  <a:pt x="1964" y="8836"/>
                </a:lnTo>
                <a:lnTo>
                  <a:pt x="1964" y="17673"/>
                </a:lnTo>
                <a:lnTo>
                  <a:pt x="1473" y="17673"/>
                </a:lnTo>
                <a:cubicBezTo>
                  <a:pt x="1256" y="17673"/>
                  <a:pt x="1078" y="17816"/>
                  <a:pt x="1013" y="18010"/>
                </a:cubicBezTo>
                <a:lnTo>
                  <a:pt x="1007" y="18009"/>
                </a:lnTo>
                <a:lnTo>
                  <a:pt x="25" y="20954"/>
                </a:lnTo>
                <a:lnTo>
                  <a:pt x="31" y="20955"/>
                </a:lnTo>
                <a:cubicBezTo>
                  <a:pt x="14" y="21005"/>
                  <a:pt x="0" y="21055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cubicBezTo>
                  <a:pt x="21600" y="21055"/>
                  <a:pt x="21586" y="21005"/>
                  <a:pt x="21569" y="20955"/>
                </a:cubicBezTo>
                <a:lnTo>
                  <a:pt x="21575" y="20954"/>
                </a:lnTo>
                <a:lnTo>
                  <a:pt x="20593" y="18009"/>
                </a:lnTo>
                <a:lnTo>
                  <a:pt x="20587" y="18010"/>
                </a:lnTo>
                <a:cubicBezTo>
                  <a:pt x="20522" y="17816"/>
                  <a:pt x="20344" y="17673"/>
                  <a:pt x="20127" y="17673"/>
                </a:cubicBezTo>
                <a:lnTo>
                  <a:pt x="19636" y="17673"/>
                </a:lnTo>
                <a:lnTo>
                  <a:pt x="19636" y="8836"/>
                </a:lnTo>
                <a:cubicBezTo>
                  <a:pt x="19636" y="8836"/>
                  <a:pt x="21109" y="8836"/>
                  <a:pt x="21109" y="883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6" name="Shape 2626">
            <a:extLst>
              <a:ext uri="{FF2B5EF4-FFF2-40B4-BE49-F238E27FC236}">
                <a16:creationId xmlns:a16="http://schemas.microsoft.com/office/drawing/2014/main" id="{3172D71C-D474-524F-AECA-18C0D9B9D849}"/>
              </a:ext>
            </a:extLst>
          </p:cNvPr>
          <p:cNvSpPr/>
          <p:nvPr userDrawn="1"/>
        </p:nvSpPr>
        <p:spPr>
          <a:xfrm>
            <a:off x="2733830" y="4755175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22" y="18655"/>
                </a:moveTo>
                <a:cubicBezTo>
                  <a:pt x="7553" y="18644"/>
                  <a:pt x="7811" y="18417"/>
                  <a:pt x="7799" y="18146"/>
                </a:cubicBezTo>
                <a:lnTo>
                  <a:pt x="6916" y="6377"/>
                </a:lnTo>
                <a:cubicBezTo>
                  <a:pt x="6904" y="6106"/>
                  <a:pt x="6626" y="5895"/>
                  <a:pt x="6295" y="5904"/>
                </a:cubicBezTo>
                <a:cubicBezTo>
                  <a:pt x="5963" y="5915"/>
                  <a:pt x="5705" y="6142"/>
                  <a:pt x="5717" y="6413"/>
                </a:cubicBezTo>
                <a:lnTo>
                  <a:pt x="6601" y="18182"/>
                </a:lnTo>
                <a:cubicBezTo>
                  <a:pt x="6613" y="18453"/>
                  <a:pt x="6891" y="18664"/>
                  <a:pt x="7222" y="18655"/>
                </a:cubicBezTo>
                <a:moveTo>
                  <a:pt x="17400" y="19636"/>
                </a:moveTo>
                <a:cubicBezTo>
                  <a:pt x="17319" y="20154"/>
                  <a:pt x="16862" y="20618"/>
                  <a:pt x="16200" y="20618"/>
                </a:cubicBezTo>
                <a:lnTo>
                  <a:pt x="5400" y="20618"/>
                </a:lnTo>
                <a:cubicBezTo>
                  <a:pt x="4737" y="20618"/>
                  <a:pt x="4291" y="20160"/>
                  <a:pt x="4200" y="19636"/>
                </a:cubicBezTo>
                <a:lnTo>
                  <a:pt x="3000" y="3927"/>
                </a:lnTo>
                <a:lnTo>
                  <a:pt x="18600" y="3927"/>
                </a:lnTo>
                <a:cubicBezTo>
                  <a:pt x="18600" y="3927"/>
                  <a:pt x="17400" y="19636"/>
                  <a:pt x="17400" y="19636"/>
                </a:cubicBezTo>
                <a:close/>
                <a:moveTo>
                  <a:pt x="7800" y="983"/>
                </a:moveTo>
                <a:lnTo>
                  <a:pt x="13800" y="983"/>
                </a:lnTo>
                <a:lnTo>
                  <a:pt x="13800" y="2945"/>
                </a:lnTo>
                <a:lnTo>
                  <a:pt x="7800" y="2945"/>
                </a:lnTo>
                <a:cubicBezTo>
                  <a:pt x="7800" y="2945"/>
                  <a:pt x="7800" y="983"/>
                  <a:pt x="7800" y="983"/>
                </a:cubicBezTo>
                <a:close/>
                <a:moveTo>
                  <a:pt x="21000" y="2945"/>
                </a:moveTo>
                <a:lnTo>
                  <a:pt x="15000" y="2945"/>
                </a:lnTo>
                <a:lnTo>
                  <a:pt x="15000" y="983"/>
                </a:lnTo>
                <a:cubicBezTo>
                  <a:pt x="15000" y="440"/>
                  <a:pt x="14462" y="0"/>
                  <a:pt x="13800" y="0"/>
                </a:cubicBezTo>
                <a:lnTo>
                  <a:pt x="7800" y="0"/>
                </a:lnTo>
                <a:cubicBezTo>
                  <a:pt x="7137" y="0"/>
                  <a:pt x="6600" y="440"/>
                  <a:pt x="6600" y="983"/>
                </a:cubicBezTo>
                <a:lnTo>
                  <a:pt x="6600" y="2945"/>
                </a:lnTo>
                <a:lnTo>
                  <a:pt x="600" y="2945"/>
                </a:lnTo>
                <a:cubicBezTo>
                  <a:pt x="269" y="2945"/>
                  <a:pt x="0" y="3166"/>
                  <a:pt x="0" y="3437"/>
                </a:cubicBezTo>
                <a:cubicBezTo>
                  <a:pt x="0" y="3708"/>
                  <a:pt x="269" y="3927"/>
                  <a:pt x="600" y="3927"/>
                </a:cubicBezTo>
                <a:lnTo>
                  <a:pt x="1800" y="3927"/>
                </a:lnTo>
                <a:lnTo>
                  <a:pt x="3000" y="19636"/>
                </a:lnTo>
                <a:cubicBezTo>
                  <a:pt x="3193" y="20711"/>
                  <a:pt x="4075" y="21600"/>
                  <a:pt x="5400" y="21600"/>
                </a:cubicBezTo>
                <a:lnTo>
                  <a:pt x="16200" y="21600"/>
                </a:lnTo>
                <a:cubicBezTo>
                  <a:pt x="17525" y="21600"/>
                  <a:pt x="18374" y="20700"/>
                  <a:pt x="18600" y="19636"/>
                </a:cubicBezTo>
                <a:lnTo>
                  <a:pt x="19800" y="3927"/>
                </a:lnTo>
                <a:lnTo>
                  <a:pt x="21000" y="3927"/>
                </a:lnTo>
                <a:cubicBezTo>
                  <a:pt x="21331" y="3927"/>
                  <a:pt x="21600" y="3708"/>
                  <a:pt x="21600" y="3437"/>
                </a:cubicBezTo>
                <a:cubicBezTo>
                  <a:pt x="21600" y="3166"/>
                  <a:pt x="21331" y="2945"/>
                  <a:pt x="21000" y="2945"/>
                </a:cubicBezTo>
                <a:moveTo>
                  <a:pt x="14380" y="18654"/>
                </a:moveTo>
                <a:cubicBezTo>
                  <a:pt x="14711" y="18664"/>
                  <a:pt x="14989" y="18452"/>
                  <a:pt x="15001" y="18181"/>
                </a:cubicBezTo>
                <a:lnTo>
                  <a:pt x="15871" y="6413"/>
                </a:lnTo>
                <a:cubicBezTo>
                  <a:pt x="15883" y="6142"/>
                  <a:pt x="15625" y="5914"/>
                  <a:pt x="15294" y="5904"/>
                </a:cubicBezTo>
                <a:cubicBezTo>
                  <a:pt x="14962" y="5895"/>
                  <a:pt x="14684" y="6106"/>
                  <a:pt x="14672" y="6377"/>
                </a:cubicBezTo>
                <a:lnTo>
                  <a:pt x="13802" y="18146"/>
                </a:lnTo>
                <a:cubicBezTo>
                  <a:pt x="13790" y="18417"/>
                  <a:pt x="14049" y="18644"/>
                  <a:pt x="14380" y="18654"/>
                </a:cubicBezTo>
                <a:moveTo>
                  <a:pt x="10800" y="18655"/>
                </a:moveTo>
                <a:cubicBezTo>
                  <a:pt x="11131" y="18655"/>
                  <a:pt x="11400" y="18435"/>
                  <a:pt x="11400" y="18164"/>
                </a:cubicBezTo>
                <a:lnTo>
                  <a:pt x="11400" y="6382"/>
                </a:lnTo>
                <a:cubicBezTo>
                  <a:pt x="11400" y="6110"/>
                  <a:pt x="11131" y="5891"/>
                  <a:pt x="10800" y="5891"/>
                </a:cubicBezTo>
                <a:cubicBezTo>
                  <a:pt x="10469" y="5891"/>
                  <a:pt x="10200" y="6110"/>
                  <a:pt x="10200" y="6382"/>
                </a:cubicBezTo>
                <a:lnTo>
                  <a:pt x="10200" y="18164"/>
                </a:lnTo>
                <a:cubicBezTo>
                  <a:pt x="10200" y="18435"/>
                  <a:pt x="10469" y="18655"/>
                  <a:pt x="10800" y="186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7" name="Shape 2627">
            <a:extLst>
              <a:ext uri="{FF2B5EF4-FFF2-40B4-BE49-F238E27FC236}">
                <a16:creationId xmlns:a16="http://schemas.microsoft.com/office/drawing/2014/main" id="{1B18EFAB-7C91-414C-BFBD-118CD4F9960D}"/>
              </a:ext>
            </a:extLst>
          </p:cNvPr>
          <p:cNvSpPr/>
          <p:nvPr userDrawn="1"/>
        </p:nvSpPr>
        <p:spPr>
          <a:xfrm>
            <a:off x="3802493" y="4755175"/>
            <a:ext cx="201146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20" y="19636"/>
                </a:moveTo>
                <a:cubicBezTo>
                  <a:pt x="18623" y="20154"/>
                  <a:pt x="18075" y="20618"/>
                  <a:pt x="17280" y="20618"/>
                </a:cubicBezTo>
                <a:lnTo>
                  <a:pt x="4320" y="20618"/>
                </a:lnTo>
                <a:cubicBezTo>
                  <a:pt x="3525" y="20618"/>
                  <a:pt x="2989" y="20160"/>
                  <a:pt x="2880" y="19636"/>
                </a:cubicBezTo>
                <a:lnTo>
                  <a:pt x="1483" y="3927"/>
                </a:lnTo>
                <a:lnTo>
                  <a:pt x="20117" y="3927"/>
                </a:lnTo>
                <a:cubicBezTo>
                  <a:pt x="20117" y="3927"/>
                  <a:pt x="18720" y="19636"/>
                  <a:pt x="18720" y="19636"/>
                </a:cubicBezTo>
                <a:close/>
                <a:moveTo>
                  <a:pt x="4529" y="2227"/>
                </a:moveTo>
                <a:cubicBezTo>
                  <a:pt x="4971" y="2122"/>
                  <a:pt x="5311" y="1878"/>
                  <a:pt x="5440" y="1571"/>
                </a:cubicBezTo>
                <a:cubicBezTo>
                  <a:pt x="5563" y="1278"/>
                  <a:pt x="6084" y="982"/>
                  <a:pt x="6840" y="982"/>
                </a:cubicBezTo>
                <a:cubicBezTo>
                  <a:pt x="7596" y="982"/>
                  <a:pt x="8117" y="1094"/>
                  <a:pt x="8240" y="1387"/>
                </a:cubicBezTo>
                <a:cubicBezTo>
                  <a:pt x="8286" y="1495"/>
                  <a:pt x="8358" y="1598"/>
                  <a:pt x="8454" y="1688"/>
                </a:cubicBezTo>
                <a:cubicBezTo>
                  <a:pt x="8957" y="2167"/>
                  <a:pt x="9732" y="2442"/>
                  <a:pt x="10577" y="2442"/>
                </a:cubicBezTo>
                <a:cubicBezTo>
                  <a:pt x="11235" y="2442"/>
                  <a:pt x="11854" y="2268"/>
                  <a:pt x="12300" y="1947"/>
                </a:cubicBezTo>
                <a:cubicBezTo>
                  <a:pt x="12697" y="1647"/>
                  <a:pt x="13446" y="1473"/>
                  <a:pt x="14760" y="1473"/>
                </a:cubicBezTo>
                <a:cubicBezTo>
                  <a:pt x="16059" y="1473"/>
                  <a:pt x="16752" y="1940"/>
                  <a:pt x="16920" y="2209"/>
                </a:cubicBezTo>
                <a:cubicBezTo>
                  <a:pt x="17107" y="2509"/>
                  <a:pt x="17391" y="2750"/>
                  <a:pt x="17688" y="2945"/>
                </a:cubicBezTo>
                <a:lnTo>
                  <a:pt x="2830" y="2945"/>
                </a:lnTo>
                <a:cubicBezTo>
                  <a:pt x="3170" y="2668"/>
                  <a:pt x="3770" y="2408"/>
                  <a:pt x="4529" y="2227"/>
                </a:cubicBezTo>
                <a:moveTo>
                  <a:pt x="20880" y="2945"/>
                </a:moveTo>
                <a:lnTo>
                  <a:pt x="19676" y="2945"/>
                </a:lnTo>
                <a:cubicBezTo>
                  <a:pt x="19217" y="2693"/>
                  <a:pt x="18780" y="2403"/>
                  <a:pt x="18405" y="1964"/>
                </a:cubicBezTo>
                <a:cubicBezTo>
                  <a:pt x="17787" y="1241"/>
                  <a:pt x="16749" y="491"/>
                  <a:pt x="14760" y="491"/>
                </a:cubicBezTo>
                <a:cubicBezTo>
                  <a:pt x="13012" y="491"/>
                  <a:pt x="11880" y="798"/>
                  <a:pt x="11231" y="1289"/>
                </a:cubicBezTo>
                <a:cubicBezTo>
                  <a:pt x="11081" y="1397"/>
                  <a:pt x="10839" y="1461"/>
                  <a:pt x="10577" y="1461"/>
                </a:cubicBezTo>
                <a:cubicBezTo>
                  <a:pt x="10245" y="1461"/>
                  <a:pt x="9879" y="1359"/>
                  <a:pt x="9624" y="1116"/>
                </a:cubicBezTo>
                <a:cubicBezTo>
                  <a:pt x="9310" y="370"/>
                  <a:pt x="8188" y="0"/>
                  <a:pt x="6840" y="0"/>
                </a:cubicBezTo>
                <a:cubicBezTo>
                  <a:pt x="5492" y="0"/>
                  <a:pt x="4370" y="554"/>
                  <a:pt x="4056" y="1300"/>
                </a:cubicBezTo>
                <a:cubicBezTo>
                  <a:pt x="2613" y="1643"/>
                  <a:pt x="1555" y="2238"/>
                  <a:pt x="1211" y="2945"/>
                </a:cubicBezTo>
                <a:lnTo>
                  <a:pt x="720" y="2945"/>
                </a:lnTo>
                <a:cubicBezTo>
                  <a:pt x="323" y="2945"/>
                  <a:pt x="0" y="3165"/>
                  <a:pt x="0" y="3436"/>
                </a:cubicBezTo>
                <a:lnTo>
                  <a:pt x="0" y="3437"/>
                </a:lnTo>
                <a:lnTo>
                  <a:pt x="1440" y="19636"/>
                </a:lnTo>
                <a:cubicBezTo>
                  <a:pt x="1672" y="20711"/>
                  <a:pt x="2730" y="21600"/>
                  <a:pt x="4320" y="21600"/>
                </a:cubicBezTo>
                <a:lnTo>
                  <a:pt x="17280" y="21600"/>
                </a:lnTo>
                <a:cubicBezTo>
                  <a:pt x="18870" y="21600"/>
                  <a:pt x="19890" y="20700"/>
                  <a:pt x="20160" y="19636"/>
                </a:cubicBezTo>
                <a:lnTo>
                  <a:pt x="21600" y="3437"/>
                </a:lnTo>
                <a:lnTo>
                  <a:pt x="21600" y="3436"/>
                </a:lnTo>
                <a:cubicBezTo>
                  <a:pt x="21600" y="3165"/>
                  <a:pt x="21277" y="2945"/>
                  <a:pt x="20880" y="2945"/>
                </a:cubicBezTo>
                <a:moveTo>
                  <a:pt x="6507" y="18655"/>
                </a:moveTo>
                <a:cubicBezTo>
                  <a:pt x="6904" y="18644"/>
                  <a:pt x="7214" y="18417"/>
                  <a:pt x="7200" y="18146"/>
                </a:cubicBezTo>
                <a:lnTo>
                  <a:pt x="6139" y="6377"/>
                </a:lnTo>
                <a:cubicBezTo>
                  <a:pt x="6125" y="6106"/>
                  <a:pt x="5791" y="5895"/>
                  <a:pt x="5394" y="5904"/>
                </a:cubicBezTo>
                <a:cubicBezTo>
                  <a:pt x="4996" y="5915"/>
                  <a:pt x="4686" y="6142"/>
                  <a:pt x="4700" y="6413"/>
                </a:cubicBezTo>
                <a:lnTo>
                  <a:pt x="5761" y="18182"/>
                </a:lnTo>
                <a:cubicBezTo>
                  <a:pt x="5775" y="18453"/>
                  <a:pt x="6109" y="18664"/>
                  <a:pt x="6507" y="18655"/>
                </a:cubicBezTo>
                <a:moveTo>
                  <a:pt x="10800" y="18655"/>
                </a:moveTo>
                <a:cubicBezTo>
                  <a:pt x="11197" y="18655"/>
                  <a:pt x="11520" y="18435"/>
                  <a:pt x="11520" y="18164"/>
                </a:cubicBezTo>
                <a:lnTo>
                  <a:pt x="11520" y="6382"/>
                </a:lnTo>
                <a:cubicBezTo>
                  <a:pt x="11520" y="6110"/>
                  <a:pt x="11197" y="5891"/>
                  <a:pt x="10800" y="5891"/>
                </a:cubicBezTo>
                <a:cubicBezTo>
                  <a:pt x="10403" y="5891"/>
                  <a:pt x="10080" y="6110"/>
                  <a:pt x="10080" y="6382"/>
                </a:cubicBezTo>
                <a:lnTo>
                  <a:pt x="10080" y="18164"/>
                </a:lnTo>
                <a:cubicBezTo>
                  <a:pt x="10080" y="18435"/>
                  <a:pt x="10403" y="18655"/>
                  <a:pt x="10800" y="18655"/>
                </a:cubicBezTo>
                <a:moveTo>
                  <a:pt x="15095" y="18654"/>
                </a:moveTo>
                <a:cubicBezTo>
                  <a:pt x="15494" y="18664"/>
                  <a:pt x="15827" y="18452"/>
                  <a:pt x="15841" y="18181"/>
                </a:cubicBezTo>
                <a:lnTo>
                  <a:pt x="16886" y="6413"/>
                </a:lnTo>
                <a:cubicBezTo>
                  <a:pt x="16900" y="6142"/>
                  <a:pt x="16590" y="5914"/>
                  <a:pt x="16192" y="5904"/>
                </a:cubicBezTo>
                <a:cubicBezTo>
                  <a:pt x="15795" y="5895"/>
                  <a:pt x="15461" y="6106"/>
                  <a:pt x="15447" y="6377"/>
                </a:cubicBezTo>
                <a:lnTo>
                  <a:pt x="14402" y="18146"/>
                </a:lnTo>
                <a:cubicBezTo>
                  <a:pt x="14388" y="18417"/>
                  <a:pt x="14699" y="18644"/>
                  <a:pt x="15095" y="1865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8" name="Shape 2628">
            <a:extLst>
              <a:ext uri="{FF2B5EF4-FFF2-40B4-BE49-F238E27FC236}">
                <a16:creationId xmlns:a16="http://schemas.microsoft.com/office/drawing/2014/main" id="{5EEDE950-DEBD-F041-8F19-6DEA5CE5CB80}"/>
              </a:ext>
            </a:extLst>
          </p:cNvPr>
          <p:cNvSpPr/>
          <p:nvPr userDrawn="1"/>
        </p:nvSpPr>
        <p:spPr>
          <a:xfrm>
            <a:off x="4864023" y="4755174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5" y="20618"/>
                </a:moveTo>
                <a:cubicBezTo>
                  <a:pt x="15830" y="20618"/>
                  <a:pt x="15230" y="20482"/>
                  <a:pt x="14664" y="20214"/>
                </a:cubicBezTo>
                <a:cubicBezTo>
                  <a:pt x="14611" y="20189"/>
                  <a:pt x="14556" y="20170"/>
                  <a:pt x="14501" y="20155"/>
                </a:cubicBezTo>
                <a:cubicBezTo>
                  <a:pt x="8920" y="17308"/>
                  <a:pt x="4296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8" y="6369"/>
                  <a:pt x="982" y="5770"/>
                  <a:pt x="982" y="5155"/>
                </a:cubicBezTo>
                <a:cubicBezTo>
                  <a:pt x="982" y="2774"/>
                  <a:pt x="3067" y="982"/>
                  <a:pt x="4418" y="982"/>
                </a:cubicBezTo>
                <a:cubicBezTo>
                  <a:pt x="4595" y="982"/>
                  <a:pt x="4712" y="1072"/>
                  <a:pt x="4765" y="1126"/>
                </a:cubicBezTo>
                <a:cubicBezTo>
                  <a:pt x="4777" y="1139"/>
                  <a:pt x="4800" y="1164"/>
                  <a:pt x="4832" y="1216"/>
                </a:cubicBezTo>
                <a:cubicBezTo>
                  <a:pt x="4849" y="1244"/>
                  <a:pt x="4868" y="1271"/>
                  <a:pt x="4888" y="1297"/>
                </a:cubicBezTo>
                <a:lnTo>
                  <a:pt x="8121" y="5453"/>
                </a:lnTo>
                <a:cubicBezTo>
                  <a:pt x="8146" y="5485"/>
                  <a:pt x="8173" y="5515"/>
                  <a:pt x="8202" y="5544"/>
                </a:cubicBezTo>
                <a:cubicBezTo>
                  <a:pt x="8255" y="5598"/>
                  <a:pt x="8345" y="5715"/>
                  <a:pt x="8345" y="5891"/>
                </a:cubicBezTo>
                <a:cubicBezTo>
                  <a:pt x="8345" y="5978"/>
                  <a:pt x="8321" y="6060"/>
                  <a:pt x="8274" y="6135"/>
                </a:cubicBezTo>
                <a:lnTo>
                  <a:pt x="7180" y="7221"/>
                </a:lnTo>
                <a:cubicBezTo>
                  <a:pt x="7175" y="7226"/>
                  <a:pt x="7170" y="7231"/>
                  <a:pt x="7165" y="7236"/>
                </a:cubicBezTo>
                <a:cubicBezTo>
                  <a:pt x="6769" y="7609"/>
                  <a:pt x="6543" y="8126"/>
                  <a:pt x="6543" y="8668"/>
                </a:cubicBezTo>
                <a:cubicBezTo>
                  <a:pt x="6543" y="9175"/>
                  <a:pt x="6740" y="9658"/>
                  <a:pt x="7082" y="10020"/>
                </a:cubicBezTo>
                <a:cubicBezTo>
                  <a:pt x="7094" y="10040"/>
                  <a:pt x="7107" y="10059"/>
                  <a:pt x="7121" y="10078"/>
                </a:cubicBezTo>
                <a:cubicBezTo>
                  <a:pt x="8327" y="11745"/>
                  <a:pt x="9810" y="13222"/>
                  <a:pt x="11528" y="14469"/>
                </a:cubicBezTo>
                <a:cubicBezTo>
                  <a:pt x="11541" y="14478"/>
                  <a:pt x="11555" y="14487"/>
                  <a:pt x="11568" y="14496"/>
                </a:cubicBezTo>
                <a:cubicBezTo>
                  <a:pt x="11931" y="14844"/>
                  <a:pt x="12418" y="15045"/>
                  <a:pt x="12928" y="15045"/>
                </a:cubicBezTo>
                <a:cubicBezTo>
                  <a:pt x="13440" y="15045"/>
                  <a:pt x="13934" y="14840"/>
                  <a:pt x="14301" y="14479"/>
                </a:cubicBezTo>
                <a:cubicBezTo>
                  <a:pt x="14320" y="14463"/>
                  <a:pt x="14338" y="14446"/>
                  <a:pt x="14356" y="14427"/>
                </a:cubicBezTo>
                <a:lnTo>
                  <a:pt x="15456" y="13320"/>
                </a:lnTo>
                <a:cubicBezTo>
                  <a:pt x="15533" y="13271"/>
                  <a:pt x="15615" y="13247"/>
                  <a:pt x="15701" y="13247"/>
                </a:cubicBezTo>
                <a:cubicBezTo>
                  <a:pt x="15878" y="13247"/>
                  <a:pt x="15995" y="13337"/>
                  <a:pt x="16048" y="13391"/>
                </a:cubicBezTo>
                <a:cubicBezTo>
                  <a:pt x="16077" y="13420"/>
                  <a:pt x="16108" y="13447"/>
                  <a:pt x="16140" y="13472"/>
                </a:cubicBezTo>
                <a:lnTo>
                  <a:pt x="20296" y="16704"/>
                </a:lnTo>
                <a:cubicBezTo>
                  <a:pt x="20323" y="16725"/>
                  <a:pt x="20351" y="16744"/>
                  <a:pt x="20379" y="16762"/>
                </a:cubicBezTo>
                <a:cubicBezTo>
                  <a:pt x="20431" y="16795"/>
                  <a:pt x="20455" y="16816"/>
                  <a:pt x="20466" y="16827"/>
                </a:cubicBezTo>
                <a:cubicBezTo>
                  <a:pt x="20520" y="16881"/>
                  <a:pt x="20610" y="16997"/>
                  <a:pt x="20610" y="17174"/>
                </a:cubicBezTo>
                <a:cubicBezTo>
                  <a:pt x="20610" y="17207"/>
                  <a:pt x="20612" y="17240"/>
                  <a:pt x="20616" y="17273"/>
                </a:cubicBezTo>
                <a:cubicBezTo>
                  <a:pt x="20539" y="18625"/>
                  <a:pt x="18774" y="20618"/>
                  <a:pt x="16445" y="20618"/>
                </a:cubicBezTo>
                <a:moveTo>
                  <a:pt x="21600" y="17174"/>
                </a:moveTo>
                <a:lnTo>
                  <a:pt x="21592" y="17174"/>
                </a:lnTo>
                <a:cubicBezTo>
                  <a:pt x="21592" y="16768"/>
                  <a:pt x="21427" y="16399"/>
                  <a:pt x="21161" y="16133"/>
                </a:cubicBezTo>
                <a:cubicBezTo>
                  <a:pt x="21082" y="16054"/>
                  <a:pt x="20994" y="15988"/>
                  <a:pt x="20899" y="15929"/>
                </a:cubicBezTo>
                <a:lnTo>
                  <a:pt x="16743" y="12697"/>
                </a:lnTo>
                <a:cubicBezTo>
                  <a:pt x="16476" y="12430"/>
                  <a:pt x="16108" y="12265"/>
                  <a:pt x="15701" y="12265"/>
                </a:cubicBezTo>
                <a:cubicBezTo>
                  <a:pt x="15368" y="12265"/>
                  <a:pt x="15065" y="12380"/>
                  <a:pt x="14819" y="12567"/>
                </a:cubicBezTo>
                <a:lnTo>
                  <a:pt x="13659" y="13736"/>
                </a:lnTo>
                <a:lnTo>
                  <a:pt x="13656" y="13733"/>
                </a:lnTo>
                <a:cubicBezTo>
                  <a:pt x="13477" y="13934"/>
                  <a:pt x="13218" y="14063"/>
                  <a:pt x="12928" y="14063"/>
                </a:cubicBezTo>
                <a:cubicBezTo>
                  <a:pt x="12595" y="14063"/>
                  <a:pt x="12303" y="13897"/>
                  <a:pt x="12125" y="13645"/>
                </a:cubicBezTo>
                <a:cubicBezTo>
                  <a:pt x="12119" y="13654"/>
                  <a:pt x="12111" y="13663"/>
                  <a:pt x="12104" y="13674"/>
                </a:cubicBezTo>
                <a:cubicBezTo>
                  <a:pt x="10500" y="12510"/>
                  <a:pt x="9078" y="11108"/>
                  <a:pt x="7916" y="9502"/>
                </a:cubicBezTo>
                <a:cubicBezTo>
                  <a:pt x="7927" y="9495"/>
                  <a:pt x="7937" y="9486"/>
                  <a:pt x="7949" y="9479"/>
                </a:cubicBezTo>
                <a:cubicBezTo>
                  <a:pt x="7693" y="9299"/>
                  <a:pt x="7525" y="9004"/>
                  <a:pt x="7525" y="8668"/>
                </a:cubicBezTo>
                <a:cubicBezTo>
                  <a:pt x="7525" y="8367"/>
                  <a:pt x="7662" y="8101"/>
                  <a:pt x="7873" y="7920"/>
                </a:cubicBezTo>
                <a:lnTo>
                  <a:pt x="7872" y="7918"/>
                </a:lnTo>
                <a:lnTo>
                  <a:pt x="9026" y="6773"/>
                </a:lnTo>
                <a:cubicBezTo>
                  <a:pt x="9213" y="6528"/>
                  <a:pt x="9327" y="6224"/>
                  <a:pt x="9327" y="5891"/>
                </a:cubicBezTo>
                <a:cubicBezTo>
                  <a:pt x="9327" y="5485"/>
                  <a:pt x="9162" y="5116"/>
                  <a:pt x="8896" y="4850"/>
                </a:cubicBezTo>
                <a:lnTo>
                  <a:pt x="5663" y="693"/>
                </a:lnTo>
                <a:cubicBezTo>
                  <a:pt x="5604" y="599"/>
                  <a:pt x="5538" y="510"/>
                  <a:pt x="5459" y="432"/>
                </a:cubicBezTo>
                <a:cubicBezTo>
                  <a:pt x="5193" y="165"/>
                  <a:pt x="4825" y="0"/>
                  <a:pt x="4418" y="0"/>
                </a:cubicBezTo>
                <a:cubicBezTo>
                  <a:pt x="2455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3" y="7373"/>
                </a:lnTo>
                <a:cubicBezTo>
                  <a:pt x="3436" y="13255"/>
                  <a:pt x="8345" y="18164"/>
                  <a:pt x="14228" y="21117"/>
                </a:cubicBezTo>
                <a:lnTo>
                  <a:pt x="14244" y="21101"/>
                </a:lnTo>
                <a:cubicBezTo>
                  <a:pt x="14912" y="21418"/>
                  <a:pt x="15657" y="21600"/>
                  <a:pt x="16445" y="21600"/>
                </a:cubicBezTo>
                <a:cubicBezTo>
                  <a:pt x="19292" y="21600"/>
                  <a:pt x="21600" y="19145"/>
                  <a:pt x="21600" y="17182"/>
                </a:cubicBezTo>
                <a:cubicBezTo>
                  <a:pt x="21600" y="17179"/>
                  <a:pt x="21600" y="17177"/>
                  <a:pt x="21600" y="1717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9" name="Shape 2629">
            <a:extLst>
              <a:ext uri="{FF2B5EF4-FFF2-40B4-BE49-F238E27FC236}">
                <a16:creationId xmlns:a16="http://schemas.microsoft.com/office/drawing/2014/main" id="{BF8D2183-4744-874B-A90A-BE4F10ACE248}"/>
              </a:ext>
            </a:extLst>
          </p:cNvPr>
          <p:cNvSpPr/>
          <p:nvPr userDrawn="1"/>
        </p:nvSpPr>
        <p:spPr>
          <a:xfrm>
            <a:off x="5930618" y="4755174"/>
            <a:ext cx="295096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0" name="Shape 2630">
            <a:extLst>
              <a:ext uri="{FF2B5EF4-FFF2-40B4-BE49-F238E27FC236}">
                <a16:creationId xmlns:a16="http://schemas.microsoft.com/office/drawing/2014/main" id="{741BF10F-871D-164F-B610-8A09ABEC57E0}"/>
              </a:ext>
            </a:extLst>
          </p:cNvPr>
          <p:cNvSpPr/>
          <p:nvPr userDrawn="1"/>
        </p:nvSpPr>
        <p:spPr>
          <a:xfrm>
            <a:off x="7004204" y="4755174"/>
            <a:ext cx="16092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07" y="18651"/>
                </a:moveTo>
                <a:lnTo>
                  <a:pt x="10795" y="12327"/>
                </a:lnTo>
                <a:lnTo>
                  <a:pt x="10781" y="12326"/>
                </a:lnTo>
                <a:cubicBezTo>
                  <a:pt x="10785" y="12307"/>
                  <a:pt x="10800" y="12292"/>
                  <a:pt x="10800" y="12273"/>
                </a:cubicBezTo>
                <a:cubicBezTo>
                  <a:pt x="10800" y="12001"/>
                  <a:pt x="10398" y="11782"/>
                  <a:pt x="9900" y="11782"/>
                </a:cubicBezTo>
                <a:lnTo>
                  <a:pt x="2149" y="11782"/>
                </a:lnTo>
                <a:lnTo>
                  <a:pt x="8749" y="982"/>
                </a:lnTo>
                <a:lnTo>
                  <a:pt x="15850" y="982"/>
                </a:lnTo>
                <a:lnTo>
                  <a:pt x="11436" y="8190"/>
                </a:lnTo>
                <a:lnTo>
                  <a:pt x="11447" y="8192"/>
                </a:lnTo>
                <a:cubicBezTo>
                  <a:pt x="11417" y="8241"/>
                  <a:pt x="11391" y="8291"/>
                  <a:pt x="11391" y="8345"/>
                </a:cubicBezTo>
                <a:cubicBezTo>
                  <a:pt x="11391" y="8617"/>
                  <a:pt x="11794" y="8836"/>
                  <a:pt x="12291" y="8836"/>
                </a:cubicBezTo>
                <a:lnTo>
                  <a:pt x="19195" y="8836"/>
                </a:lnTo>
                <a:cubicBezTo>
                  <a:pt x="19195" y="8836"/>
                  <a:pt x="9507" y="18651"/>
                  <a:pt x="9507" y="18651"/>
                </a:cubicBezTo>
                <a:close/>
                <a:moveTo>
                  <a:pt x="21600" y="8345"/>
                </a:moveTo>
                <a:cubicBezTo>
                  <a:pt x="21600" y="8074"/>
                  <a:pt x="21197" y="7855"/>
                  <a:pt x="20700" y="7855"/>
                </a:cubicBezTo>
                <a:lnTo>
                  <a:pt x="13541" y="7855"/>
                </a:lnTo>
                <a:lnTo>
                  <a:pt x="17954" y="646"/>
                </a:lnTo>
                <a:lnTo>
                  <a:pt x="17944" y="644"/>
                </a:lnTo>
                <a:cubicBezTo>
                  <a:pt x="17974" y="595"/>
                  <a:pt x="18000" y="545"/>
                  <a:pt x="18000" y="491"/>
                </a:cubicBezTo>
                <a:cubicBezTo>
                  <a:pt x="18000" y="220"/>
                  <a:pt x="17598" y="0"/>
                  <a:pt x="17100" y="0"/>
                </a:cubicBezTo>
                <a:lnTo>
                  <a:pt x="8101" y="0"/>
                </a:lnTo>
                <a:cubicBezTo>
                  <a:pt x="7703" y="0"/>
                  <a:pt x="7376" y="143"/>
                  <a:pt x="7257" y="337"/>
                </a:cubicBezTo>
                <a:lnTo>
                  <a:pt x="7246" y="335"/>
                </a:lnTo>
                <a:lnTo>
                  <a:pt x="47" y="12117"/>
                </a:lnTo>
                <a:lnTo>
                  <a:pt x="57" y="12120"/>
                </a:lnTo>
                <a:cubicBezTo>
                  <a:pt x="27" y="12168"/>
                  <a:pt x="0" y="12218"/>
                  <a:pt x="0" y="12273"/>
                </a:cubicBezTo>
                <a:cubicBezTo>
                  <a:pt x="0" y="12544"/>
                  <a:pt x="403" y="12764"/>
                  <a:pt x="900" y="12764"/>
                </a:cubicBezTo>
                <a:lnTo>
                  <a:pt x="8895" y="12764"/>
                </a:lnTo>
                <a:lnTo>
                  <a:pt x="7206" y="21055"/>
                </a:lnTo>
                <a:lnTo>
                  <a:pt x="7220" y="21056"/>
                </a:lnTo>
                <a:cubicBezTo>
                  <a:pt x="7216" y="21074"/>
                  <a:pt x="7200" y="21090"/>
                  <a:pt x="7200" y="21109"/>
                </a:cubicBezTo>
                <a:cubicBezTo>
                  <a:pt x="7200" y="21380"/>
                  <a:pt x="7603" y="21600"/>
                  <a:pt x="8101" y="21600"/>
                </a:cubicBezTo>
                <a:cubicBezTo>
                  <a:pt x="8464" y="21600"/>
                  <a:pt x="8761" y="21480"/>
                  <a:pt x="8900" y="21310"/>
                </a:cubicBezTo>
                <a:lnTo>
                  <a:pt x="8918" y="21315"/>
                </a:lnTo>
                <a:lnTo>
                  <a:pt x="21517" y="8551"/>
                </a:lnTo>
                <a:lnTo>
                  <a:pt x="21513" y="8550"/>
                </a:lnTo>
                <a:cubicBezTo>
                  <a:pt x="21567" y="8487"/>
                  <a:pt x="21600" y="8419"/>
                  <a:pt x="21600" y="83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1" name="Shape 2631">
            <a:extLst>
              <a:ext uri="{FF2B5EF4-FFF2-40B4-BE49-F238E27FC236}">
                <a16:creationId xmlns:a16="http://schemas.microsoft.com/office/drawing/2014/main" id="{796EABE5-FFE5-EF46-B55D-623689AA0A02}"/>
              </a:ext>
            </a:extLst>
          </p:cNvPr>
          <p:cNvSpPr/>
          <p:nvPr userDrawn="1"/>
        </p:nvSpPr>
        <p:spPr>
          <a:xfrm>
            <a:off x="8063590" y="4758025"/>
            <a:ext cx="295014" cy="24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3600"/>
                </a:moveTo>
                <a:lnTo>
                  <a:pt x="1964" y="3600"/>
                </a:lnTo>
                <a:lnTo>
                  <a:pt x="1964" y="1200"/>
                </a:lnTo>
                <a:lnTo>
                  <a:pt x="19636" y="1200"/>
                </a:lnTo>
                <a:cubicBezTo>
                  <a:pt x="19636" y="1200"/>
                  <a:pt x="19636" y="3600"/>
                  <a:pt x="19636" y="3600"/>
                </a:cubicBezTo>
                <a:close/>
                <a:moveTo>
                  <a:pt x="17182" y="6000"/>
                </a:moveTo>
                <a:lnTo>
                  <a:pt x="17182" y="4800"/>
                </a:lnTo>
                <a:lnTo>
                  <a:pt x="19145" y="4800"/>
                </a:lnTo>
                <a:lnTo>
                  <a:pt x="19145" y="6000"/>
                </a:lnTo>
                <a:cubicBezTo>
                  <a:pt x="19145" y="6662"/>
                  <a:pt x="18705" y="7200"/>
                  <a:pt x="18164" y="7200"/>
                </a:cubicBezTo>
                <a:cubicBezTo>
                  <a:pt x="17621" y="7200"/>
                  <a:pt x="17182" y="6662"/>
                  <a:pt x="17182" y="6000"/>
                </a:cubicBezTo>
                <a:moveTo>
                  <a:pt x="14236" y="6000"/>
                </a:moveTo>
                <a:lnTo>
                  <a:pt x="14236" y="4800"/>
                </a:lnTo>
                <a:lnTo>
                  <a:pt x="16200" y="4800"/>
                </a:lnTo>
                <a:lnTo>
                  <a:pt x="16200" y="6000"/>
                </a:lnTo>
                <a:cubicBezTo>
                  <a:pt x="16200" y="6662"/>
                  <a:pt x="15760" y="7200"/>
                  <a:pt x="15218" y="7200"/>
                </a:cubicBezTo>
                <a:cubicBezTo>
                  <a:pt x="14675" y="7200"/>
                  <a:pt x="14236" y="6662"/>
                  <a:pt x="14236" y="6000"/>
                </a:cubicBezTo>
                <a:moveTo>
                  <a:pt x="11291" y="6000"/>
                </a:moveTo>
                <a:lnTo>
                  <a:pt x="11291" y="4800"/>
                </a:lnTo>
                <a:lnTo>
                  <a:pt x="13255" y="4800"/>
                </a:lnTo>
                <a:lnTo>
                  <a:pt x="13255" y="6000"/>
                </a:lnTo>
                <a:cubicBezTo>
                  <a:pt x="13255" y="6662"/>
                  <a:pt x="12814" y="7200"/>
                  <a:pt x="12273" y="7200"/>
                </a:cubicBezTo>
                <a:cubicBezTo>
                  <a:pt x="11730" y="7200"/>
                  <a:pt x="11291" y="6662"/>
                  <a:pt x="11291" y="6000"/>
                </a:cubicBezTo>
                <a:moveTo>
                  <a:pt x="8345" y="6000"/>
                </a:moveTo>
                <a:lnTo>
                  <a:pt x="8345" y="4800"/>
                </a:lnTo>
                <a:lnTo>
                  <a:pt x="10309" y="4800"/>
                </a:lnTo>
                <a:lnTo>
                  <a:pt x="10309" y="6000"/>
                </a:lnTo>
                <a:cubicBezTo>
                  <a:pt x="10309" y="6662"/>
                  <a:pt x="9869" y="7200"/>
                  <a:pt x="9327" y="7200"/>
                </a:cubicBezTo>
                <a:cubicBezTo>
                  <a:pt x="8785" y="7200"/>
                  <a:pt x="8345" y="6662"/>
                  <a:pt x="8345" y="6000"/>
                </a:cubicBezTo>
                <a:moveTo>
                  <a:pt x="5400" y="6000"/>
                </a:moveTo>
                <a:lnTo>
                  <a:pt x="5400" y="4800"/>
                </a:lnTo>
                <a:lnTo>
                  <a:pt x="7364" y="4800"/>
                </a:lnTo>
                <a:lnTo>
                  <a:pt x="7364" y="6000"/>
                </a:lnTo>
                <a:cubicBezTo>
                  <a:pt x="7364" y="6662"/>
                  <a:pt x="6924" y="7200"/>
                  <a:pt x="6382" y="7200"/>
                </a:cubicBezTo>
                <a:cubicBezTo>
                  <a:pt x="5839" y="7200"/>
                  <a:pt x="5400" y="6662"/>
                  <a:pt x="5400" y="6000"/>
                </a:cubicBezTo>
                <a:moveTo>
                  <a:pt x="2455" y="6000"/>
                </a:moveTo>
                <a:lnTo>
                  <a:pt x="2455" y="4800"/>
                </a:lnTo>
                <a:lnTo>
                  <a:pt x="4418" y="4800"/>
                </a:lnTo>
                <a:lnTo>
                  <a:pt x="4418" y="6000"/>
                </a:lnTo>
                <a:cubicBezTo>
                  <a:pt x="4418" y="6662"/>
                  <a:pt x="3978" y="7200"/>
                  <a:pt x="3436" y="7200"/>
                </a:cubicBezTo>
                <a:cubicBezTo>
                  <a:pt x="2894" y="7200"/>
                  <a:pt x="2455" y="6662"/>
                  <a:pt x="2455" y="6000"/>
                </a:cubicBezTo>
                <a:moveTo>
                  <a:pt x="19636" y="20400"/>
                </a:moveTo>
                <a:lnTo>
                  <a:pt x="12764" y="20400"/>
                </a:lnTo>
                <a:lnTo>
                  <a:pt x="12764" y="13800"/>
                </a:lnTo>
                <a:cubicBezTo>
                  <a:pt x="12764" y="13469"/>
                  <a:pt x="12544" y="13200"/>
                  <a:pt x="12273" y="13200"/>
                </a:cubicBezTo>
                <a:lnTo>
                  <a:pt x="9327" y="13200"/>
                </a:lnTo>
                <a:cubicBezTo>
                  <a:pt x="9056" y="13200"/>
                  <a:pt x="8836" y="13469"/>
                  <a:pt x="8836" y="13800"/>
                </a:cubicBezTo>
                <a:lnTo>
                  <a:pt x="8836" y="20400"/>
                </a:lnTo>
                <a:lnTo>
                  <a:pt x="1964" y="20400"/>
                </a:lnTo>
                <a:lnTo>
                  <a:pt x="1964" y="7573"/>
                </a:lnTo>
                <a:cubicBezTo>
                  <a:pt x="2324" y="8076"/>
                  <a:pt x="2847" y="8400"/>
                  <a:pt x="3436" y="8400"/>
                </a:cubicBezTo>
                <a:cubicBezTo>
                  <a:pt x="4026" y="8400"/>
                  <a:pt x="4549" y="8076"/>
                  <a:pt x="4909" y="7573"/>
                </a:cubicBezTo>
                <a:cubicBezTo>
                  <a:pt x="5269" y="8076"/>
                  <a:pt x="5792" y="8400"/>
                  <a:pt x="6382" y="8400"/>
                </a:cubicBezTo>
                <a:cubicBezTo>
                  <a:pt x="6971" y="8400"/>
                  <a:pt x="7495" y="8076"/>
                  <a:pt x="7855" y="7573"/>
                </a:cubicBezTo>
                <a:cubicBezTo>
                  <a:pt x="8215" y="8076"/>
                  <a:pt x="8738" y="8400"/>
                  <a:pt x="9327" y="8400"/>
                </a:cubicBezTo>
                <a:cubicBezTo>
                  <a:pt x="9917" y="8400"/>
                  <a:pt x="10440" y="8076"/>
                  <a:pt x="10800" y="7573"/>
                </a:cubicBezTo>
                <a:cubicBezTo>
                  <a:pt x="11160" y="8076"/>
                  <a:pt x="11683" y="8400"/>
                  <a:pt x="12273" y="8400"/>
                </a:cubicBezTo>
                <a:cubicBezTo>
                  <a:pt x="12862" y="8400"/>
                  <a:pt x="13385" y="8076"/>
                  <a:pt x="13745" y="7573"/>
                </a:cubicBezTo>
                <a:cubicBezTo>
                  <a:pt x="14105" y="8076"/>
                  <a:pt x="14629" y="8400"/>
                  <a:pt x="15218" y="8400"/>
                </a:cubicBezTo>
                <a:cubicBezTo>
                  <a:pt x="15808" y="8400"/>
                  <a:pt x="16331" y="8076"/>
                  <a:pt x="16691" y="7573"/>
                </a:cubicBezTo>
                <a:cubicBezTo>
                  <a:pt x="17051" y="8076"/>
                  <a:pt x="17574" y="8400"/>
                  <a:pt x="18164" y="8400"/>
                </a:cubicBezTo>
                <a:cubicBezTo>
                  <a:pt x="18753" y="8400"/>
                  <a:pt x="19276" y="8076"/>
                  <a:pt x="19636" y="7573"/>
                </a:cubicBezTo>
                <a:cubicBezTo>
                  <a:pt x="19636" y="7573"/>
                  <a:pt x="19636" y="20400"/>
                  <a:pt x="19636" y="20400"/>
                </a:cubicBezTo>
                <a:close/>
                <a:moveTo>
                  <a:pt x="11782" y="20400"/>
                </a:moveTo>
                <a:lnTo>
                  <a:pt x="9818" y="204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20400"/>
                  <a:pt x="11782" y="20400"/>
                </a:cubicBezTo>
                <a:close/>
                <a:moveTo>
                  <a:pt x="21109" y="20400"/>
                </a:moveTo>
                <a:lnTo>
                  <a:pt x="20618" y="20400"/>
                </a:lnTo>
                <a:lnTo>
                  <a:pt x="20618" y="4800"/>
                </a:lnTo>
                <a:lnTo>
                  <a:pt x="21109" y="4800"/>
                </a:lnTo>
                <a:cubicBezTo>
                  <a:pt x="21380" y="4800"/>
                  <a:pt x="21600" y="4532"/>
                  <a:pt x="21600" y="4200"/>
                </a:cubicBezTo>
                <a:cubicBezTo>
                  <a:pt x="21600" y="3868"/>
                  <a:pt x="21380" y="3600"/>
                  <a:pt x="21109" y="3600"/>
                </a:cubicBezTo>
                <a:lnTo>
                  <a:pt x="20618" y="3600"/>
                </a:lnTo>
                <a:lnTo>
                  <a:pt x="20618" y="1200"/>
                </a:lnTo>
                <a:cubicBezTo>
                  <a:pt x="20618" y="538"/>
                  <a:pt x="20178" y="0"/>
                  <a:pt x="19636" y="0"/>
                </a:cubicBezTo>
                <a:lnTo>
                  <a:pt x="1964" y="0"/>
                </a:lnTo>
                <a:cubicBezTo>
                  <a:pt x="1421" y="0"/>
                  <a:pt x="982" y="538"/>
                  <a:pt x="982" y="1200"/>
                </a:cubicBezTo>
                <a:lnTo>
                  <a:pt x="982" y="3600"/>
                </a:lnTo>
                <a:lnTo>
                  <a:pt x="491" y="3600"/>
                </a:lnTo>
                <a:cubicBezTo>
                  <a:pt x="220" y="3600"/>
                  <a:pt x="0" y="3868"/>
                  <a:pt x="0" y="4200"/>
                </a:cubicBezTo>
                <a:cubicBezTo>
                  <a:pt x="0" y="4532"/>
                  <a:pt x="220" y="4800"/>
                  <a:pt x="491" y="4800"/>
                </a:cubicBezTo>
                <a:lnTo>
                  <a:pt x="982" y="4800"/>
                </a:lnTo>
                <a:lnTo>
                  <a:pt x="982" y="20400"/>
                </a:lnTo>
                <a:lnTo>
                  <a:pt x="491" y="20400"/>
                </a:lnTo>
                <a:cubicBezTo>
                  <a:pt x="220" y="20400"/>
                  <a:pt x="0" y="20669"/>
                  <a:pt x="0" y="21000"/>
                </a:cubicBez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cubicBezTo>
                  <a:pt x="21600" y="20669"/>
                  <a:pt x="21380" y="20400"/>
                  <a:pt x="21109" y="20400"/>
                </a:cubicBezTo>
                <a:moveTo>
                  <a:pt x="16691" y="16800"/>
                </a:moveTo>
                <a:lnTo>
                  <a:pt x="14727" y="16800"/>
                </a:lnTo>
                <a:lnTo>
                  <a:pt x="14727" y="14400"/>
                </a:lnTo>
                <a:lnTo>
                  <a:pt x="16691" y="14400"/>
                </a:lnTo>
                <a:cubicBezTo>
                  <a:pt x="16691" y="14400"/>
                  <a:pt x="16691" y="16800"/>
                  <a:pt x="16691" y="16800"/>
                </a:cubicBezTo>
                <a:close/>
                <a:moveTo>
                  <a:pt x="17182" y="13200"/>
                </a:moveTo>
                <a:lnTo>
                  <a:pt x="14236" y="13200"/>
                </a:lnTo>
                <a:cubicBezTo>
                  <a:pt x="13965" y="13200"/>
                  <a:pt x="13745" y="13469"/>
                  <a:pt x="13745" y="13800"/>
                </a:cubicBezTo>
                <a:lnTo>
                  <a:pt x="13745" y="17400"/>
                </a:lnTo>
                <a:cubicBezTo>
                  <a:pt x="13745" y="17732"/>
                  <a:pt x="13965" y="18000"/>
                  <a:pt x="14236" y="18000"/>
                </a:cubicBezTo>
                <a:lnTo>
                  <a:pt x="17182" y="18000"/>
                </a:lnTo>
                <a:cubicBezTo>
                  <a:pt x="17453" y="18000"/>
                  <a:pt x="17673" y="17732"/>
                  <a:pt x="17673" y="17400"/>
                </a:cubicBezTo>
                <a:lnTo>
                  <a:pt x="17673" y="13800"/>
                </a:lnTo>
                <a:cubicBezTo>
                  <a:pt x="17673" y="13469"/>
                  <a:pt x="17453" y="13200"/>
                  <a:pt x="17182" y="13200"/>
                </a:cubicBezTo>
                <a:moveTo>
                  <a:pt x="6873" y="16800"/>
                </a:moveTo>
                <a:lnTo>
                  <a:pt x="4909" y="16800"/>
                </a:lnTo>
                <a:lnTo>
                  <a:pt x="4909" y="14400"/>
                </a:lnTo>
                <a:lnTo>
                  <a:pt x="6873" y="14400"/>
                </a:lnTo>
                <a:cubicBezTo>
                  <a:pt x="6873" y="14400"/>
                  <a:pt x="6873" y="16800"/>
                  <a:pt x="6873" y="16800"/>
                </a:cubicBezTo>
                <a:close/>
                <a:moveTo>
                  <a:pt x="7364" y="13200"/>
                </a:moveTo>
                <a:lnTo>
                  <a:pt x="4418" y="13200"/>
                </a:lnTo>
                <a:cubicBezTo>
                  <a:pt x="4147" y="13200"/>
                  <a:pt x="3927" y="13469"/>
                  <a:pt x="3927" y="13800"/>
                </a:cubicBezTo>
                <a:lnTo>
                  <a:pt x="3927" y="17400"/>
                </a:lnTo>
                <a:cubicBezTo>
                  <a:pt x="3927" y="17732"/>
                  <a:pt x="4147" y="18000"/>
                  <a:pt x="4418" y="18000"/>
                </a:cubicBezTo>
                <a:lnTo>
                  <a:pt x="7364" y="18000"/>
                </a:lnTo>
                <a:cubicBezTo>
                  <a:pt x="7635" y="18000"/>
                  <a:pt x="7855" y="17732"/>
                  <a:pt x="7855" y="17400"/>
                </a:cubicBezTo>
                <a:lnTo>
                  <a:pt x="7855" y="13800"/>
                </a:lnTo>
                <a:cubicBezTo>
                  <a:pt x="7855" y="13469"/>
                  <a:pt x="7635" y="13200"/>
                  <a:pt x="7364" y="13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2" name="Shape 2632">
            <a:extLst>
              <a:ext uri="{FF2B5EF4-FFF2-40B4-BE49-F238E27FC236}">
                <a16:creationId xmlns:a16="http://schemas.microsoft.com/office/drawing/2014/main" id="{C48DDFB3-CA0D-8542-A333-B0487ABF0E07}"/>
              </a:ext>
            </a:extLst>
          </p:cNvPr>
          <p:cNvSpPr/>
          <p:nvPr userDrawn="1"/>
        </p:nvSpPr>
        <p:spPr>
          <a:xfrm>
            <a:off x="9132964" y="4755175"/>
            <a:ext cx="241375" cy="295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7"/>
                  <a:pt x="6746" y="15709"/>
                  <a:pt x="10800" y="15709"/>
                </a:cubicBezTo>
                <a:cubicBezTo>
                  <a:pt x="14856" y="15709"/>
                  <a:pt x="18345" y="14966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39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39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6"/>
                  <a:pt x="11462" y="2945"/>
                  <a:pt x="10800" y="2945"/>
                </a:cubicBezTo>
                <a:cubicBezTo>
                  <a:pt x="10138" y="2945"/>
                  <a:pt x="9600" y="2506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3" name="Shape 2633">
            <a:extLst>
              <a:ext uri="{FF2B5EF4-FFF2-40B4-BE49-F238E27FC236}">
                <a16:creationId xmlns:a16="http://schemas.microsoft.com/office/drawing/2014/main" id="{4C328EEA-C356-484B-B2BC-59358BE713B4}"/>
              </a:ext>
            </a:extLst>
          </p:cNvPr>
          <p:cNvSpPr/>
          <p:nvPr userDrawn="1"/>
        </p:nvSpPr>
        <p:spPr>
          <a:xfrm>
            <a:off x="10196634" y="4755174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4" name="Shape 2634">
            <a:extLst>
              <a:ext uri="{FF2B5EF4-FFF2-40B4-BE49-F238E27FC236}">
                <a16:creationId xmlns:a16="http://schemas.microsoft.com/office/drawing/2014/main" id="{06F6C47B-DFB8-5D40-8982-F782B09AD75E}"/>
              </a:ext>
            </a:extLst>
          </p:cNvPr>
          <p:cNvSpPr/>
          <p:nvPr userDrawn="1"/>
        </p:nvSpPr>
        <p:spPr>
          <a:xfrm>
            <a:off x="11263156" y="4755174"/>
            <a:ext cx="295014" cy="295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79" y="7008"/>
                </a:moveTo>
                <a:cubicBezTo>
                  <a:pt x="20006" y="12260"/>
                  <a:pt x="12624" y="19436"/>
                  <a:pt x="10800" y="20538"/>
                </a:cubicBezTo>
                <a:cubicBezTo>
                  <a:pt x="8976" y="19436"/>
                  <a:pt x="1594" y="12260"/>
                  <a:pt x="1021" y="7001"/>
                </a:cubicBezTo>
                <a:cubicBezTo>
                  <a:pt x="1021" y="7001"/>
                  <a:pt x="982" y="6718"/>
                  <a:pt x="982" y="6382"/>
                </a:cubicBezTo>
                <a:cubicBezTo>
                  <a:pt x="982" y="3404"/>
                  <a:pt x="3404" y="982"/>
                  <a:pt x="6382" y="982"/>
                </a:cubicBezTo>
                <a:cubicBezTo>
                  <a:pt x="7780" y="982"/>
                  <a:pt x="9107" y="1518"/>
                  <a:pt x="10120" y="2491"/>
                </a:cubicBezTo>
                <a:lnTo>
                  <a:pt x="10800" y="3145"/>
                </a:lnTo>
                <a:lnTo>
                  <a:pt x="11480" y="2491"/>
                </a:lnTo>
                <a:cubicBezTo>
                  <a:pt x="12493" y="1518"/>
                  <a:pt x="13820" y="982"/>
                  <a:pt x="15218" y="982"/>
                </a:cubicBezTo>
                <a:cubicBezTo>
                  <a:pt x="18196" y="982"/>
                  <a:pt x="20618" y="3404"/>
                  <a:pt x="20618" y="6382"/>
                </a:cubicBezTo>
                <a:cubicBezTo>
                  <a:pt x="20618" y="6725"/>
                  <a:pt x="20579" y="7008"/>
                  <a:pt x="20579" y="7008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1"/>
                  <a:pt x="10800" y="1784"/>
                </a:cubicBezTo>
                <a:cubicBezTo>
                  <a:pt x="9653" y="681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5" name="Shape 2934">
            <a:extLst>
              <a:ext uri="{FF2B5EF4-FFF2-40B4-BE49-F238E27FC236}">
                <a16:creationId xmlns:a16="http://schemas.microsoft.com/office/drawing/2014/main" id="{1E5B42FC-0777-144D-898C-39DF38345B7D}"/>
              </a:ext>
            </a:extLst>
          </p:cNvPr>
          <p:cNvSpPr/>
          <p:nvPr userDrawn="1"/>
        </p:nvSpPr>
        <p:spPr>
          <a:xfrm>
            <a:off x="1672590" y="5628749"/>
            <a:ext cx="210701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8563" y="10800"/>
                  <a:pt x="6750" y="9481"/>
                  <a:pt x="6750" y="7855"/>
                </a:cubicBezTo>
                <a:cubicBezTo>
                  <a:pt x="6750" y="6228"/>
                  <a:pt x="8563" y="4909"/>
                  <a:pt x="10800" y="4909"/>
                </a:cubicBezTo>
                <a:cubicBezTo>
                  <a:pt x="13037" y="4909"/>
                  <a:pt x="14850" y="6228"/>
                  <a:pt x="14850" y="7855"/>
                </a:cubicBezTo>
                <a:cubicBezTo>
                  <a:pt x="14850" y="9481"/>
                  <a:pt x="13037" y="10800"/>
                  <a:pt x="10800" y="10800"/>
                </a:cubicBezTo>
                <a:moveTo>
                  <a:pt x="10800" y="3927"/>
                </a:moveTo>
                <a:cubicBezTo>
                  <a:pt x="7817" y="3927"/>
                  <a:pt x="5400" y="5686"/>
                  <a:pt x="5400" y="7855"/>
                </a:cubicBezTo>
                <a:cubicBezTo>
                  <a:pt x="5400" y="10023"/>
                  <a:pt x="7817" y="11782"/>
                  <a:pt x="10800" y="11782"/>
                </a:cubicBezTo>
                <a:cubicBezTo>
                  <a:pt x="13783" y="11782"/>
                  <a:pt x="16200" y="10023"/>
                  <a:pt x="16200" y="7855"/>
                </a:cubicBezTo>
                <a:cubicBezTo>
                  <a:pt x="16200" y="5686"/>
                  <a:pt x="13783" y="3927"/>
                  <a:pt x="10800" y="3927"/>
                </a:cubicBezTo>
                <a:moveTo>
                  <a:pt x="10800" y="20127"/>
                </a:moveTo>
                <a:cubicBezTo>
                  <a:pt x="10800" y="20127"/>
                  <a:pt x="1350" y="13745"/>
                  <a:pt x="1350" y="7855"/>
                </a:cubicBezTo>
                <a:cubicBezTo>
                  <a:pt x="1350" y="4059"/>
                  <a:pt x="5581" y="982"/>
                  <a:pt x="10800" y="982"/>
                </a:cubicBezTo>
                <a:cubicBezTo>
                  <a:pt x="16019" y="982"/>
                  <a:pt x="20250" y="4059"/>
                  <a:pt x="20250" y="7855"/>
                </a:cubicBezTo>
                <a:cubicBezTo>
                  <a:pt x="20250" y="13745"/>
                  <a:pt x="10800" y="20127"/>
                  <a:pt x="10800" y="20127"/>
                </a:cubicBezTo>
                <a:moveTo>
                  <a:pt x="10800" y="0"/>
                </a:moveTo>
                <a:cubicBezTo>
                  <a:pt x="4836" y="0"/>
                  <a:pt x="0" y="3517"/>
                  <a:pt x="0" y="7855"/>
                </a:cubicBezTo>
                <a:cubicBezTo>
                  <a:pt x="0" y="14236"/>
                  <a:pt x="10800" y="21600"/>
                  <a:pt x="10800" y="21600"/>
                </a:cubicBezTo>
                <a:cubicBezTo>
                  <a:pt x="10800" y="21600"/>
                  <a:pt x="21600" y="14236"/>
                  <a:pt x="21600" y="7855"/>
                </a:cubicBezTo>
                <a:cubicBezTo>
                  <a:pt x="21600" y="3517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6" name="Shape 2935">
            <a:extLst>
              <a:ext uri="{FF2B5EF4-FFF2-40B4-BE49-F238E27FC236}">
                <a16:creationId xmlns:a16="http://schemas.microsoft.com/office/drawing/2014/main" id="{CCCC55C9-8E8C-B04F-8952-A361610A421E}"/>
              </a:ext>
            </a:extLst>
          </p:cNvPr>
          <p:cNvSpPr/>
          <p:nvPr userDrawn="1"/>
        </p:nvSpPr>
        <p:spPr>
          <a:xfrm>
            <a:off x="2736083" y="5628593"/>
            <a:ext cx="289505" cy="289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1600" extrusionOk="0">
                <a:moveTo>
                  <a:pt x="6365" y="15409"/>
                </a:moveTo>
                <a:cubicBezTo>
                  <a:pt x="5782" y="14888"/>
                  <a:pt x="4858" y="14006"/>
                  <a:pt x="3935" y="12895"/>
                </a:cubicBezTo>
                <a:cubicBezTo>
                  <a:pt x="2587" y="11273"/>
                  <a:pt x="979" y="8835"/>
                  <a:pt x="979" y="6430"/>
                </a:cubicBezTo>
                <a:cubicBezTo>
                  <a:pt x="979" y="3427"/>
                  <a:pt x="3396" y="982"/>
                  <a:pt x="6366" y="982"/>
                </a:cubicBezTo>
                <a:cubicBezTo>
                  <a:pt x="9336" y="982"/>
                  <a:pt x="11752" y="3427"/>
                  <a:pt x="11752" y="6430"/>
                </a:cubicBezTo>
                <a:cubicBezTo>
                  <a:pt x="11752" y="10208"/>
                  <a:pt x="7888" y="14044"/>
                  <a:pt x="6365" y="15409"/>
                </a:cubicBezTo>
                <a:moveTo>
                  <a:pt x="6366" y="0"/>
                </a:moveTo>
                <a:cubicBezTo>
                  <a:pt x="2850" y="0"/>
                  <a:pt x="0" y="2879"/>
                  <a:pt x="0" y="6430"/>
                </a:cubicBezTo>
                <a:cubicBezTo>
                  <a:pt x="0" y="11655"/>
                  <a:pt x="6366" y="16701"/>
                  <a:pt x="6366" y="16701"/>
                </a:cubicBezTo>
                <a:cubicBezTo>
                  <a:pt x="6366" y="16701"/>
                  <a:pt x="12732" y="11655"/>
                  <a:pt x="12732" y="6430"/>
                </a:cubicBezTo>
                <a:cubicBezTo>
                  <a:pt x="12732" y="2879"/>
                  <a:pt x="9882" y="0"/>
                  <a:pt x="6366" y="0"/>
                </a:cubicBezTo>
                <a:moveTo>
                  <a:pt x="17357" y="19604"/>
                </a:moveTo>
                <a:cubicBezTo>
                  <a:pt x="17127" y="19764"/>
                  <a:pt x="16856" y="19909"/>
                  <a:pt x="16554" y="20033"/>
                </a:cubicBezTo>
                <a:cubicBezTo>
                  <a:pt x="16304" y="20137"/>
                  <a:pt x="16185" y="20424"/>
                  <a:pt x="16288" y="20675"/>
                </a:cubicBezTo>
                <a:cubicBezTo>
                  <a:pt x="16365" y="20865"/>
                  <a:pt x="16548" y="20979"/>
                  <a:pt x="16740" y="20979"/>
                </a:cubicBezTo>
                <a:cubicBezTo>
                  <a:pt x="16802" y="20979"/>
                  <a:pt x="16866" y="20967"/>
                  <a:pt x="16926" y="20942"/>
                </a:cubicBezTo>
                <a:cubicBezTo>
                  <a:pt x="17294" y="20790"/>
                  <a:pt x="17627" y="20611"/>
                  <a:pt x="17915" y="20411"/>
                </a:cubicBezTo>
                <a:cubicBezTo>
                  <a:pt x="18138" y="20256"/>
                  <a:pt x="18193" y="19950"/>
                  <a:pt x="18039" y="19727"/>
                </a:cubicBezTo>
                <a:cubicBezTo>
                  <a:pt x="17885" y="19505"/>
                  <a:pt x="17579" y="19449"/>
                  <a:pt x="17357" y="19604"/>
                </a:cubicBezTo>
                <a:moveTo>
                  <a:pt x="16249" y="13042"/>
                </a:moveTo>
                <a:cubicBezTo>
                  <a:pt x="16109" y="12790"/>
                  <a:pt x="16024" y="12529"/>
                  <a:pt x="15995" y="12265"/>
                </a:cubicBezTo>
                <a:cubicBezTo>
                  <a:pt x="15966" y="11995"/>
                  <a:pt x="15731" y="11801"/>
                  <a:pt x="15456" y="11829"/>
                </a:cubicBezTo>
                <a:cubicBezTo>
                  <a:pt x="15187" y="11859"/>
                  <a:pt x="14992" y="12100"/>
                  <a:pt x="15022" y="12370"/>
                </a:cubicBezTo>
                <a:cubicBezTo>
                  <a:pt x="15064" y="12767"/>
                  <a:pt x="15190" y="13154"/>
                  <a:pt x="15395" y="13522"/>
                </a:cubicBezTo>
                <a:cubicBezTo>
                  <a:pt x="15484" y="13682"/>
                  <a:pt x="15651" y="13773"/>
                  <a:pt x="15822" y="13773"/>
                </a:cubicBezTo>
                <a:cubicBezTo>
                  <a:pt x="15904" y="13773"/>
                  <a:pt x="15985" y="13753"/>
                  <a:pt x="16061" y="13710"/>
                </a:cubicBezTo>
                <a:cubicBezTo>
                  <a:pt x="16297" y="13578"/>
                  <a:pt x="16382" y="13279"/>
                  <a:pt x="16249" y="13042"/>
                </a:cubicBezTo>
                <a:moveTo>
                  <a:pt x="18249" y="15254"/>
                </a:moveTo>
                <a:cubicBezTo>
                  <a:pt x="18041" y="14981"/>
                  <a:pt x="17803" y="14708"/>
                  <a:pt x="17538" y="14439"/>
                </a:cubicBezTo>
                <a:cubicBezTo>
                  <a:pt x="17349" y="14246"/>
                  <a:pt x="17039" y="14244"/>
                  <a:pt x="16845" y="14434"/>
                </a:cubicBezTo>
                <a:cubicBezTo>
                  <a:pt x="16653" y="14624"/>
                  <a:pt x="16651" y="14935"/>
                  <a:pt x="16841" y="15129"/>
                </a:cubicBezTo>
                <a:cubicBezTo>
                  <a:pt x="17076" y="15368"/>
                  <a:pt x="17288" y="15612"/>
                  <a:pt x="17471" y="15851"/>
                </a:cubicBezTo>
                <a:cubicBezTo>
                  <a:pt x="17568" y="15977"/>
                  <a:pt x="17713" y="16043"/>
                  <a:pt x="17860" y="16043"/>
                </a:cubicBezTo>
                <a:cubicBezTo>
                  <a:pt x="17964" y="16043"/>
                  <a:pt x="18068" y="16011"/>
                  <a:pt x="18157" y="15942"/>
                </a:cubicBezTo>
                <a:cubicBezTo>
                  <a:pt x="18373" y="15777"/>
                  <a:pt x="18413" y="15469"/>
                  <a:pt x="18249" y="15254"/>
                </a:cubicBezTo>
                <a:moveTo>
                  <a:pt x="21476" y="5928"/>
                </a:moveTo>
                <a:cubicBezTo>
                  <a:pt x="21352" y="5687"/>
                  <a:pt x="21057" y="5592"/>
                  <a:pt x="20817" y="5717"/>
                </a:cubicBezTo>
                <a:cubicBezTo>
                  <a:pt x="20817" y="5717"/>
                  <a:pt x="20650" y="5803"/>
                  <a:pt x="20371" y="5962"/>
                </a:cubicBezTo>
                <a:cubicBezTo>
                  <a:pt x="20136" y="6096"/>
                  <a:pt x="20054" y="6396"/>
                  <a:pt x="20188" y="6632"/>
                </a:cubicBezTo>
                <a:cubicBezTo>
                  <a:pt x="20278" y="6791"/>
                  <a:pt x="20444" y="6880"/>
                  <a:pt x="20614" y="6880"/>
                </a:cubicBezTo>
                <a:cubicBezTo>
                  <a:pt x="20697" y="6880"/>
                  <a:pt x="20780" y="6859"/>
                  <a:pt x="20856" y="6815"/>
                </a:cubicBezTo>
                <a:cubicBezTo>
                  <a:pt x="21108" y="6672"/>
                  <a:pt x="21261" y="6592"/>
                  <a:pt x="21265" y="6590"/>
                </a:cubicBezTo>
                <a:cubicBezTo>
                  <a:pt x="21506" y="6466"/>
                  <a:pt x="21600" y="6170"/>
                  <a:pt x="21476" y="5928"/>
                </a:cubicBezTo>
                <a:moveTo>
                  <a:pt x="18659" y="16886"/>
                </a:moveTo>
                <a:cubicBezTo>
                  <a:pt x="18395" y="16941"/>
                  <a:pt x="18225" y="17201"/>
                  <a:pt x="18280" y="17467"/>
                </a:cubicBezTo>
                <a:cubicBezTo>
                  <a:pt x="18312" y="17625"/>
                  <a:pt x="18330" y="17781"/>
                  <a:pt x="18330" y="17929"/>
                </a:cubicBezTo>
                <a:cubicBezTo>
                  <a:pt x="18330" y="18050"/>
                  <a:pt x="18318" y="18171"/>
                  <a:pt x="18296" y="18287"/>
                </a:cubicBezTo>
                <a:cubicBezTo>
                  <a:pt x="18244" y="18554"/>
                  <a:pt x="18418" y="18811"/>
                  <a:pt x="18683" y="18862"/>
                </a:cubicBezTo>
                <a:cubicBezTo>
                  <a:pt x="18715" y="18869"/>
                  <a:pt x="18746" y="18871"/>
                  <a:pt x="18777" y="18871"/>
                </a:cubicBezTo>
                <a:cubicBezTo>
                  <a:pt x="19007" y="18871"/>
                  <a:pt x="19212" y="18708"/>
                  <a:pt x="19257" y="18473"/>
                </a:cubicBezTo>
                <a:cubicBezTo>
                  <a:pt x="19292" y="18296"/>
                  <a:pt x="19309" y="18114"/>
                  <a:pt x="19309" y="17929"/>
                </a:cubicBezTo>
                <a:cubicBezTo>
                  <a:pt x="19309" y="17715"/>
                  <a:pt x="19285" y="17492"/>
                  <a:pt x="19239" y="17267"/>
                </a:cubicBezTo>
                <a:cubicBezTo>
                  <a:pt x="19183" y="17001"/>
                  <a:pt x="18923" y="16832"/>
                  <a:pt x="18659" y="16886"/>
                </a:cubicBezTo>
                <a:moveTo>
                  <a:pt x="18590" y="7106"/>
                </a:moveTo>
                <a:cubicBezTo>
                  <a:pt x="18317" y="7303"/>
                  <a:pt x="18035" y="7518"/>
                  <a:pt x="17756" y="7745"/>
                </a:cubicBezTo>
                <a:cubicBezTo>
                  <a:pt x="17546" y="7917"/>
                  <a:pt x="17515" y="8226"/>
                  <a:pt x="17686" y="8436"/>
                </a:cubicBezTo>
                <a:cubicBezTo>
                  <a:pt x="17783" y="8556"/>
                  <a:pt x="17924" y="8617"/>
                  <a:pt x="18066" y="8617"/>
                </a:cubicBezTo>
                <a:cubicBezTo>
                  <a:pt x="18174" y="8617"/>
                  <a:pt x="18284" y="8581"/>
                  <a:pt x="18374" y="8507"/>
                </a:cubicBezTo>
                <a:cubicBezTo>
                  <a:pt x="18637" y="8292"/>
                  <a:pt x="18903" y="8090"/>
                  <a:pt x="19161" y="7905"/>
                </a:cubicBezTo>
                <a:cubicBezTo>
                  <a:pt x="19380" y="7747"/>
                  <a:pt x="19431" y="7440"/>
                  <a:pt x="19273" y="7220"/>
                </a:cubicBezTo>
                <a:cubicBezTo>
                  <a:pt x="19116" y="6999"/>
                  <a:pt x="18810" y="6949"/>
                  <a:pt x="18590" y="7106"/>
                </a:cubicBezTo>
                <a:moveTo>
                  <a:pt x="14704" y="20512"/>
                </a:moveTo>
                <a:cubicBezTo>
                  <a:pt x="14393" y="20556"/>
                  <a:pt x="14065" y="20590"/>
                  <a:pt x="13729" y="20611"/>
                </a:cubicBezTo>
                <a:cubicBezTo>
                  <a:pt x="13459" y="20629"/>
                  <a:pt x="13254" y="20863"/>
                  <a:pt x="13272" y="21134"/>
                </a:cubicBezTo>
                <a:cubicBezTo>
                  <a:pt x="13289" y="21394"/>
                  <a:pt x="13504" y="21593"/>
                  <a:pt x="13760" y="21593"/>
                </a:cubicBezTo>
                <a:cubicBezTo>
                  <a:pt x="13771" y="21593"/>
                  <a:pt x="13781" y="21592"/>
                  <a:pt x="13792" y="21592"/>
                </a:cubicBezTo>
                <a:cubicBezTo>
                  <a:pt x="14152" y="21568"/>
                  <a:pt x="14506" y="21533"/>
                  <a:pt x="14842" y="21485"/>
                </a:cubicBezTo>
                <a:cubicBezTo>
                  <a:pt x="15110" y="21447"/>
                  <a:pt x="15296" y="21198"/>
                  <a:pt x="15258" y="20929"/>
                </a:cubicBezTo>
                <a:cubicBezTo>
                  <a:pt x="15220" y="20661"/>
                  <a:pt x="14973" y="20472"/>
                  <a:pt x="14704" y="20512"/>
                </a:cubicBezTo>
                <a:moveTo>
                  <a:pt x="8893" y="20109"/>
                </a:moveTo>
                <a:cubicBezTo>
                  <a:pt x="8582" y="19997"/>
                  <a:pt x="8299" y="19866"/>
                  <a:pt x="8052" y="19721"/>
                </a:cubicBezTo>
                <a:cubicBezTo>
                  <a:pt x="7818" y="19582"/>
                  <a:pt x="7519" y="19663"/>
                  <a:pt x="7382" y="19896"/>
                </a:cubicBezTo>
                <a:cubicBezTo>
                  <a:pt x="7244" y="20130"/>
                  <a:pt x="7323" y="20432"/>
                  <a:pt x="7556" y="20568"/>
                </a:cubicBezTo>
                <a:cubicBezTo>
                  <a:pt x="7856" y="20744"/>
                  <a:pt x="8194" y="20901"/>
                  <a:pt x="8562" y="21034"/>
                </a:cubicBezTo>
                <a:cubicBezTo>
                  <a:pt x="8617" y="21053"/>
                  <a:pt x="8672" y="21062"/>
                  <a:pt x="8728" y="21062"/>
                </a:cubicBezTo>
                <a:cubicBezTo>
                  <a:pt x="8928" y="21062"/>
                  <a:pt x="9117" y="20938"/>
                  <a:pt x="9189" y="20737"/>
                </a:cubicBezTo>
                <a:cubicBezTo>
                  <a:pt x="9280" y="20482"/>
                  <a:pt x="9148" y="20200"/>
                  <a:pt x="8893" y="20109"/>
                </a:cubicBezTo>
                <a:moveTo>
                  <a:pt x="11751" y="20618"/>
                </a:moveTo>
                <a:cubicBezTo>
                  <a:pt x="11412" y="20600"/>
                  <a:pt x="11082" y="20572"/>
                  <a:pt x="10771" y="20533"/>
                </a:cubicBezTo>
                <a:cubicBezTo>
                  <a:pt x="10502" y="20493"/>
                  <a:pt x="10258" y="20690"/>
                  <a:pt x="10225" y="20959"/>
                </a:cubicBezTo>
                <a:cubicBezTo>
                  <a:pt x="10191" y="21229"/>
                  <a:pt x="10382" y="21474"/>
                  <a:pt x="10650" y="21507"/>
                </a:cubicBezTo>
                <a:cubicBezTo>
                  <a:pt x="10984" y="21549"/>
                  <a:pt x="11337" y="21580"/>
                  <a:pt x="11699" y="21600"/>
                </a:cubicBezTo>
                <a:cubicBezTo>
                  <a:pt x="11708" y="21600"/>
                  <a:pt x="11716" y="21600"/>
                  <a:pt x="11725" y="21600"/>
                </a:cubicBezTo>
                <a:cubicBezTo>
                  <a:pt x="11984" y="21600"/>
                  <a:pt x="12200" y="21397"/>
                  <a:pt x="12214" y="21135"/>
                </a:cubicBezTo>
                <a:cubicBezTo>
                  <a:pt x="12228" y="20863"/>
                  <a:pt x="12021" y="20632"/>
                  <a:pt x="11751" y="20618"/>
                </a:cubicBezTo>
                <a:moveTo>
                  <a:pt x="6840" y="18180"/>
                </a:moveTo>
                <a:cubicBezTo>
                  <a:pt x="6836" y="17912"/>
                  <a:pt x="6619" y="17696"/>
                  <a:pt x="6351" y="17696"/>
                </a:cubicBezTo>
                <a:cubicBezTo>
                  <a:pt x="6080" y="17696"/>
                  <a:pt x="5861" y="17916"/>
                  <a:pt x="5861" y="18188"/>
                </a:cubicBezTo>
                <a:cubicBezTo>
                  <a:pt x="5861" y="18234"/>
                  <a:pt x="5867" y="18484"/>
                  <a:pt x="5997" y="18834"/>
                </a:cubicBezTo>
                <a:cubicBezTo>
                  <a:pt x="6070" y="19033"/>
                  <a:pt x="6257" y="19155"/>
                  <a:pt x="6456" y="19155"/>
                </a:cubicBezTo>
                <a:cubicBezTo>
                  <a:pt x="6512" y="19155"/>
                  <a:pt x="6570" y="19145"/>
                  <a:pt x="6626" y="19124"/>
                </a:cubicBezTo>
                <a:cubicBezTo>
                  <a:pt x="6880" y="19030"/>
                  <a:pt x="7009" y="18748"/>
                  <a:pt x="6915" y="18493"/>
                </a:cubicBezTo>
                <a:cubicBezTo>
                  <a:pt x="6849" y="18314"/>
                  <a:pt x="6841" y="18191"/>
                  <a:pt x="6840" y="18180"/>
                </a:cubicBezTo>
                <a:moveTo>
                  <a:pt x="15760" y="10798"/>
                </a:moveTo>
                <a:cubicBezTo>
                  <a:pt x="15838" y="10844"/>
                  <a:pt x="15924" y="10866"/>
                  <a:pt x="16008" y="10866"/>
                </a:cubicBezTo>
                <a:cubicBezTo>
                  <a:pt x="16176" y="10866"/>
                  <a:pt x="16339" y="10780"/>
                  <a:pt x="16431" y="10625"/>
                </a:cubicBezTo>
                <a:cubicBezTo>
                  <a:pt x="16577" y="10376"/>
                  <a:pt x="16761" y="10120"/>
                  <a:pt x="16977" y="9861"/>
                </a:cubicBezTo>
                <a:cubicBezTo>
                  <a:pt x="17151" y="9653"/>
                  <a:pt x="17124" y="9343"/>
                  <a:pt x="16917" y="9169"/>
                </a:cubicBezTo>
                <a:cubicBezTo>
                  <a:pt x="16709" y="8994"/>
                  <a:pt x="16400" y="9022"/>
                  <a:pt x="16227" y="9230"/>
                </a:cubicBezTo>
                <a:cubicBezTo>
                  <a:pt x="15976" y="9529"/>
                  <a:pt x="15761" y="9832"/>
                  <a:pt x="15587" y="10125"/>
                </a:cubicBezTo>
                <a:cubicBezTo>
                  <a:pt x="15450" y="10359"/>
                  <a:pt x="15527" y="10659"/>
                  <a:pt x="15760" y="10798"/>
                </a:cubicBezTo>
                <a:moveTo>
                  <a:pt x="6366" y="8841"/>
                </a:moveTo>
                <a:cubicBezTo>
                  <a:pt x="5014" y="8841"/>
                  <a:pt x="3917" y="7741"/>
                  <a:pt x="3917" y="6384"/>
                </a:cubicBezTo>
                <a:cubicBezTo>
                  <a:pt x="3917" y="5027"/>
                  <a:pt x="5014" y="3927"/>
                  <a:pt x="6366" y="3927"/>
                </a:cubicBezTo>
                <a:cubicBezTo>
                  <a:pt x="7719" y="3927"/>
                  <a:pt x="8814" y="5027"/>
                  <a:pt x="8814" y="6384"/>
                </a:cubicBezTo>
                <a:cubicBezTo>
                  <a:pt x="8814" y="7741"/>
                  <a:pt x="7719" y="8841"/>
                  <a:pt x="6366" y="8841"/>
                </a:cubicBezTo>
                <a:moveTo>
                  <a:pt x="6366" y="2955"/>
                </a:moveTo>
                <a:cubicBezTo>
                  <a:pt x="4473" y="2955"/>
                  <a:pt x="2938" y="4494"/>
                  <a:pt x="2938" y="6392"/>
                </a:cubicBezTo>
                <a:cubicBezTo>
                  <a:pt x="2938" y="8291"/>
                  <a:pt x="4473" y="9831"/>
                  <a:pt x="6366" y="9831"/>
                </a:cubicBezTo>
                <a:cubicBezTo>
                  <a:pt x="8259" y="9831"/>
                  <a:pt x="9794" y="8291"/>
                  <a:pt x="9794" y="6392"/>
                </a:cubicBezTo>
                <a:cubicBezTo>
                  <a:pt x="9794" y="4494"/>
                  <a:pt x="8259" y="2955"/>
                  <a:pt x="6366" y="29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7" name="Shape 2936">
            <a:extLst>
              <a:ext uri="{FF2B5EF4-FFF2-40B4-BE49-F238E27FC236}">
                <a16:creationId xmlns:a16="http://schemas.microsoft.com/office/drawing/2014/main" id="{98A19F98-89C8-F246-9691-F1CDBCA4D35F}"/>
              </a:ext>
            </a:extLst>
          </p:cNvPr>
          <p:cNvSpPr/>
          <p:nvPr userDrawn="1"/>
        </p:nvSpPr>
        <p:spPr>
          <a:xfrm>
            <a:off x="3808466" y="5628749"/>
            <a:ext cx="131689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964"/>
                </a:moveTo>
                <a:cubicBezTo>
                  <a:pt x="10800" y="1964"/>
                  <a:pt x="4320" y="1964"/>
                  <a:pt x="4320" y="4909"/>
                </a:cubicBezTo>
                <a:cubicBezTo>
                  <a:pt x="4320" y="5180"/>
                  <a:pt x="4804" y="5400"/>
                  <a:pt x="5400" y="5400"/>
                </a:cubicBezTo>
                <a:cubicBezTo>
                  <a:pt x="5996" y="5400"/>
                  <a:pt x="6480" y="5180"/>
                  <a:pt x="6480" y="4909"/>
                </a:cubicBezTo>
                <a:cubicBezTo>
                  <a:pt x="6480" y="2945"/>
                  <a:pt x="10800" y="2945"/>
                  <a:pt x="10800" y="2945"/>
                </a:cubicBezTo>
                <a:cubicBezTo>
                  <a:pt x="11396" y="2945"/>
                  <a:pt x="11880" y="2726"/>
                  <a:pt x="11880" y="2455"/>
                </a:cubicBezTo>
                <a:cubicBezTo>
                  <a:pt x="11880" y="2183"/>
                  <a:pt x="11396" y="1964"/>
                  <a:pt x="10800" y="1964"/>
                </a:cubicBezTo>
                <a:moveTo>
                  <a:pt x="10800" y="8836"/>
                </a:moveTo>
                <a:cubicBezTo>
                  <a:pt x="6029" y="8836"/>
                  <a:pt x="2160" y="7078"/>
                  <a:pt x="2160" y="4909"/>
                </a:cubicBezTo>
                <a:cubicBezTo>
                  <a:pt x="2160" y="2740"/>
                  <a:pt x="6029" y="982"/>
                  <a:pt x="10800" y="982"/>
                </a:cubicBezTo>
                <a:cubicBezTo>
                  <a:pt x="15571" y="982"/>
                  <a:pt x="19440" y="2740"/>
                  <a:pt x="19440" y="4909"/>
                </a:cubicBezTo>
                <a:cubicBezTo>
                  <a:pt x="19440" y="7078"/>
                  <a:pt x="15571" y="8836"/>
                  <a:pt x="10800" y="8836"/>
                </a:cubicBezTo>
                <a:moveTo>
                  <a:pt x="10800" y="17182"/>
                </a:moveTo>
                <a:lnTo>
                  <a:pt x="8154" y="9664"/>
                </a:lnTo>
                <a:cubicBezTo>
                  <a:pt x="9002" y="9761"/>
                  <a:pt x="9885" y="9818"/>
                  <a:pt x="10800" y="9818"/>
                </a:cubicBezTo>
                <a:cubicBezTo>
                  <a:pt x="11715" y="9818"/>
                  <a:pt x="12598" y="9761"/>
                  <a:pt x="13446" y="9664"/>
                </a:cubicBezTo>
                <a:cubicBezTo>
                  <a:pt x="13446" y="9664"/>
                  <a:pt x="10800" y="17182"/>
                  <a:pt x="10800" y="17182"/>
                </a:cubicBezTo>
                <a:close/>
                <a:moveTo>
                  <a:pt x="10800" y="0"/>
                </a:moveTo>
                <a:cubicBezTo>
                  <a:pt x="4835" y="0"/>
                  <a:pt x="0" y="2199"/>
                  <a:pt x="0" y="4909"/>
                </a:cubicBezTo>
                <a:cubicBezTo>
                  <a:pt x="0" y="6830"/>
                  <a:pt x="2431" y="8487"/>
                  <a:pt x="5966" y="9295"/>
                </a:cubicBezTo>
                <a:lnTo>
                  <a:pt x="10800" y="21600"/>
                </a:lnTo>
                <a:lnTo>
                  <a:pt x="15635" y="9295"/>
                </a:lnTo>
                <a:cubicBezTo>
                  <a:pt x="19169" y="8487"/>
                  <a:pt x="21600" y="6830"/>
                  <a:pt x="21600" y="4909"/>
                </a:cubicBezTo>
                <a:cubicBezTo>
                  <a:pt x="21600" y="2199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8" name="Shape 2937">
            <a:extLst>
              <a:ext uri="{FF2B5EF4-FFF2-40B4-BE49-F238E27FC236}">
                <a16:creationId xmlns:a16="http://schemas.microsoft.com/office/drawing/2014/main" id="{A44BBABF-252E-6A48-B502-94BC9FFCF2EF}"/>
              </a:ext>
            </a:extLst>
          </p:cNvPr>
          <p:cNvSpPr/>
          <p:nvPr userDrawn="1"/>
        </p:nvSpPr>
        <p:spPr>
          <a:xfrm>
            <a:off x="4869323" y="5628749"/>
            <a:ext cx="289714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20593"/>
                </a:moveTo>
                <a:lnTo>
                  <a:pt x="11291" y="19145"/>
                </a:lnTo>
                <a:cubicBezTo>
                  <a:pt x="11291" y="18875"/>
                  <a:pt x="11071" y="18655"/>
                  <a:pt x="10800" y="18655"/>
                </a:cubicBezTo>
                <a:cubicBezTo>
                  <a:pt x="10529" y="18655"/>
                  <a:pt x="10309" y="18875"/>
                  <a:pt x="10309" y="19145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2455" y="11291"/>
                </a:lnTo>
                <a:cubicBezTo>
                  <a:pt x="2725" y="11291"/>
                  <a:pt x="2945" y="11071"/>
                  <a:pt x="2945" y="10800"/>
                </a:cubicBezTo>
                <a:cubicBezTo>
                  <a:pt x="2945" y="10529"/>
                  <a:pt x="2725" y="10309"/>
                  <a:pt x="2455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2455"/>
                </a:lnTo>
                <a:cubicBezTo>
                  <a:pt x="10309" y="2726"/>
                  <a:pt x="10529" y="2945"/>
                  <a:pt x="10800" y="2945"/>
                </a:cubicBezTo>
                <a:cubicBezTo>
                  <a:pt x="11071" y="2945"/>
                  <a:pt x="11291" y="2726"/>
                  <a:pt x="11291" y="2455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9145" y="10309"/>
                </a:lnTo>
                <a:cubicBezTo>
                  <a:pt x="18875" y="10309"/>
                  <a:pt x="18655" y="10529"/>
                  <a:pt x="18655" y="10800"/>
                </a:cubicBezTo>
                <a:cubicBezTo>
                  <a:pt x="18655" y="11071"/>
                  <a:pt x="18875" y="11291"/>
                  <a:pt x="19145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965" y="6634"/>
                </a:moveTo>
                <a:lnTo>
                  <a:pt x="12189" y="12188"/>
                </a:lnTo>
                <a:lnTo>
                  <a:pt x="6635" y="14966"/>
                </a:lnTo>
                <a:lnTo>
                  <a:pt x="9411" y="9412"/>
                </a:lnTo>
                <a:cubicBezTo>
                  <a:pt x="9411" y="9412"/>
                  <a:pt x="14965" y="6634"/>
                  <a:pt x="14965" y="6634"/>
                </a:cubicBezTo>
                <a:close/>
                <a:moveTo>
                  <a:pt x="4552" y="17048"/>
                </a:moveTo>
                <a:lnTo>
                  <a:pt x="12883" y="12883"/>
                </a:lnTo>
                <a:lnTo>
                  <a:pt x="17048" y="4551"/>
                </a:lnTo>
                <a:lnTo>
                  <a:pt x="8717" y="8717"/>
                </a:lnTo>
                <a:cubicBezTo>
                  <a:pt x="8717" y="8717"/>
                  <a:pt x="4552" y="17048"/>
                  <a:pt x="4552" y="17048"/>
                </a:cubicBezTo>
                <a:close/>
                <a:moveTo>
                  <a:pt x="11494" y="11494"/>
                </a:moveTo>
                <a:cubicBezTo>
                  <a:pt x="11877" y="11111"/>
                  <a:pt x="11877" y="10489"/>
                  <a:pt x="11494" y="10106"/>
                </a:cubicBezTo>
                <a:cubicBezTo>
                  <a:pt x="11111" y="9722"/>
                  <a:pt x="10489" y="9722"/>
                  <a:pt x="10106" y="10106"/>
                </a:cubicBezTo>
                <a:cubicBezTo>
                  <a:pt x="9723" y="10489"/>
                  <a:pt x="9723" y="11111"/>
                  <a:pt x="10106" y="11494"/>
                </a:cubicBezTo>
                <a:cubicBezTo>
                  <a:pt x="10489" y="11878"/>
                  <a:pt x="11111" y="11878"/>
                  <a:pt x="11494" y="1149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19" name="Shape 2938">
            <a:extLst>
              <a:ext uri="{FF2B5EF4-FFF2-40B4-BE49-F238E27FC236}">
                <a16:creationId xmlns:a16="http://schemas.microsoft.com/office/drawing/2014/main" id="{6B264BBA-BF24-B84A-B434-042DE684AD96}"/>
              </a:ext>
            </a:extLst>
          </p:cNvPr>
          <p:cNvSpPr/>
          <p:nvPr userDrawn="1"/>
        </p:nvSpPr>
        <p:spPr>
          <a:xfrm>
            <a:off x="5935845" y="5628749"/>
            <a:ext cx="289714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58"/>
                </a:moveTo>
                <a:lnTo>
                  <a:pt x="14727" y="18775"/>
                </a:lnTo>
                <a:lnTo>
                  <a:pt x="14727" y="1142"/>
                </a:lnTo>
                <a:lnTo>
                  <a:pt x="20618" y="2825"/>
                </a:lnTo>
                <a:cubicBezTo>
                  <a:pt x="20618" y="2825"/>
                  <a:pt x="20618" y="20458"/>
                  <a:pt x="20618" y="20458"/>
                </a:cubicBezTo>
                <a:close/>
                <a:moveTo>
                  <a:pt x="13745" y="18775"/>
                </a:moveTo>
                <a:lnTo>
                  <a:pt x="7855" y="20458"/>
                </a:lnTo>
                <a:lnTo>
                  <a:pt x="7855" y="2825"/>
                </a:lnTo>
                <a:lnTo>
                  <a:pt x="13745" y="1142"/>
                </a:lnTo>
                <a:cubicBezTo>
                  <a:pt x="13745" y="1142"/>
                  <a:pt x="13745" y="18775"/>
                  <a:pt x="13745" y="18775"/>
                </a:cubicBezTo>
                <a:close/>
                <a:moveTo>
                  <a:pt x="6873" y="20458"/>
                </a:moveTo>
                <a:lnTo>
                  <a:pt x="982" y="18775"/>
                </a:lnTo>
                <a:lnTo>
                  <a:pt x="982" y="1142"/>
                </a:lnTo>
                <a:lnTo>
                  <a:pt x="6873" y="2825"/>
                </a:lnTo>
                <a:cubicBezTo>
                  <a:pt x="6873" y="2825"/>
                  <a:pt x="6873" y="20458"/>
                  <a:pt x="6873" y="20458"/>
                </a:cubicBezTo>
                <a:close/>
                <a:moveTo>
                  <a:pt x="21242" y="1990"/>
                </a:moveTo>
                <a:lnTo>
                  <a:pt x="21244" y="1983"/>
                </a:lnTo>
                <a:lnTo>
                  <a:pt x="14371" y="19"/>
                </a:lnTo>
                <a:lnTo>
                  <a:pt x="14369" y="27"/>
                </a:lnTo>
                <a:cubicBezTo>
                  <a:pt x="14326" y="14"/>
                  <a:pt x="14284" y="0"/>
                  <a:pt x="14236" y="0"/>
                </a:cubicBezTo>
                <a:cubicBezTo>
                  <a:pt x="14189" y="0"/>
                  <a:pt x="14147" y="14"/>
                  <a:pt x="14104" y="27"/>
                </a:cubicBezTo>
                <a:lnTo>
                  <a:pt x="14102" y="19"/>
                </a:lnTo>
                <a:lnTo>
                  <a:pt x="7364" y="1944"/>
                </a:lnTo>
                <a:lnTo>
                  <a:pt x="626" y="19"/>
                </a:lnTo>
                <a:lnTo>
                  <a:pt x="623" y="27"/>
                </a:lnTo>
                <a:cubicBezTo>
                  <a:pt x="581" y="14"/>
                  <a:pt x="538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lnTo>
                  <a:pt x="0" y="19145"/>
                </a:lnTo>
                <a:cubicBezTo>
                  <a:pt x="0" y="19370"/>
                  <a:pt x="153" y="19551"/>
                  <a:pt x="358" y="19610"/>
                </a:cubicBezTo>
                <a:lnTo>
                  <a:pt x="356" y="19618"/>
                </a:lnTo>
                <a:lnTo>
                  <a:pt x="7229" y="21581"/>
                </a:lnTo>
                <a:lnTo>
                  <a:pt x="7231" y="21573"/>
                </a:lnTo>
                <a:cubicBezTo>
                  <a:pt x="7274" y="21586"/>
                  <a:pt x="7316" y="21600"/>
                  <a:pt x="7364" y="21600"/>
                </a:cubicBezTo>
                <a:cubicBezTo>
                  <a:pt x="7411" y="21600"/>
                  <a:pt x="7454" y="21586"/>
                  <a:pt x="7496" y="21573"/>
                </a:cubicBezTo>
                <a:lnTo>
                  <a:pt x="7499" y="21581"/>
                </a:lnTo>
                <a:lnTo>
                  <a:pt x="14236" y="19656"/>
                </a:lnTo>
                <a:lnTo>
                  <a:pt x="20975" y="21581"/>
                </a:lnTo>
                <a:lnTo>
                  <a:pt x="20977" y="21573"/>
                </a:lnTo>
                <a:cubicBezTo>
                  <a:pt x="21020" y="21586"/>
                  <a:pt x="21062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lnTo>
                  <a:pt x="21600" y="2455"/>
                </a:lnTo>
                <a:cubicBezTo>
                  <a:pt x="21600" y="2231"/>
                  <a:pt x="21447" y="2049"/>
                  <a:pt x="21242" y="199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0" name="Shape 2939">
            <a:extLst>
              <a:ext uri="{FF2B5EF4-FFF2-40B4-BE49-F238E27FC236}">
                <a16:creationId xmlns:a16="http://schemas.microsoft.com/office/drawing/2014/main" id="{37DF993E-EBD5-DC41-9B16-87C219B8C72E}"/>
              </a:ext>
            </a:extLst>
          </p:cNvPr>
          <p:cNvSpPr/>
          <p:nvPr userDrawn="1"/>
        </p:nvSpPr>
        <p:spPr>
          <a:xfrm>
            <a:off x="7002368" y="5628749"/>
            <a:ext cx="289714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47" y="12509"/>
                </a:moveTo>
                <a:lnTo>
                  <a:pt x="18520" y="12645"/>
                </a:lnTo>
                <a:cubicBezTo>
                  <a:pt x="18572" y="12276"/>
                  <a:pt x="18589" y="11922"/>
                  <a:pt x="18572" y="11593"/>
                </a:cubicBezTo>
                <a:lnTo>
                  <a:pt x="17592" y="11644"/>
                </a:lnTo>
                <a:cubicBezTo>
                  <a:pt x="17606" y="11910"/>
                  <a:pt x="17591" y="12201"/>
                  <a:pt x="17547" y="12509"/>
                </a:cubicBezTo>
                <a:moveTo>
                  <a:pt x="17444" y="10833"/>
                </a:moveTo>
                <a:lnTo>
                  <a:pt x="18374" y="10520"/>
                </a:lnTo>
                <a:cubicBezTo>
                  <a:pt x="18262" y="10187"/>
                  <a:pt x="18104" y="9869"/>
                  <a:pt x="17890" y="9546"/>
                </a:cubicBezTo>
                <a:lnTo>
                  <a:pt x="17072" y="10089"/>
                </a:lnTo>
                <a:cubicBezTo>
                  <a:pt x="17237" y="10339"/>
                  <a:pt x="17359" y="10582"/>
                  <a:pt x="17444" y="10833"/>
                </a:cubicBezTo>
                <a:moveTo>
                  <a:pt x="17529" y="13890"/>
                </a:moveTo>
                <a:cubicBezTo>
                  <a:pt x="17440" y="13801"/>
                  <a:pt x="17317" y="13745"/>
                  <a:pt x="17182" y="13745"/>
                </a:cubicBezTo>
                <a:cubicBezTo>
                  <a:pt x="16910" y="13745"/>
                  <a:pt x="16691" y="13965"/>
                  <a:pt x="16691" y="14236"/>
                </a:cubicBezTo>
                <a:cubicBezTo>
                  <a:pt x="16691" y="14372"/>
                  <a:pt x="16746" y="14495"/>
                  <a:pt x="16835" y="14583"/>
                </a:cubicBezTo>
                <a:lnTo>
                  <a:pt x="17469" y="15218"/>
                </a:lnTo>
                <a:lnTo>
                  <a:pt x="16835" y="15853"/>
                </a:lnTo>
                <a:cubicBezTo>
                  <a:pt x="16746" y="15942"/>
                  <a:pt x="16691" y="16064"/>
                  <a:pt x="16691" y="16200"/>
                </a:cubicBezTo>
                <a:cubicBezTo>
                  <a:pt x="16691" y="16471"/>
                  <a:pt x="16910" y="16691"/>
                  <a:pt x="17182" y="16691"/>
                </a:cubicBezTo>
                <a:cubicBezTo>
                  <a:pt x="17317" y="16691"/>
                  <a:pt x="17440" y="16636"/>
                  <a:pt x="17529" y="16547"/>
                </a:cubicBezTo>
                <a:lnTo>
                  <a:pt x="18164" y="15912"/>
                </a:lnTo>
                <a:lnTo>
                  <a:pt x="18798" y="16547"/>
                </a:lnTo>
                <a:cubicBezTo>
                  <a:pt x="18887" y="16636"/>
                  <a:pt x="19010" y="16691"/>
                  <a:pt x="19145" y="16691"/>
                </a:cubicBezTo>
                <a:cubicBezTo>
                  <a:pt x="19417" y="16691"/>
                  <a:pt x="19636" y="16471"/>
                  <a:pt x="19636" y="16200"/>
                </a:cubicBezTo>
                <a:cubicBezTo>
                  <a:pt x="19636" y="16064"/>
                  <a:pt x="19582" y="15942"/>
                  <a:pt x="19493" y="15853"/>
                </a:cubicBezTo>
                <a:lnTo>
                  <a:pt x="18858" y="15218"/>
                </a:lnTo>
                <a:lnTo>
                  <a:pt x="19493" y="14583"/>
                </a:lnTo>
                <a:cubicBezTo>
                  <a:pt x="19582" y="14495"/>
                  <a:pt x="19636" y="14372"/>
                  <a:pt x="19636" y="14236"/>
                </a:cubicBezTo>
                <a:cubicBezTo>
                  <a:pt x="19636" y="13965"/>
                  <a:pt x="19417" y="13745"/>
                  <a:pt x="19145" y="13745"/>
                </a:cubicBezTo>
                <a:cubicBezTo>
                  <a:pt x="19009" y="13745"/>
                  <a:pt x="18887" y="13801"/>
                  <a:pt x="18798" y="13890"/>
                </a:cubicBezTo>
                <a:lnTo>
                  <a:pt x="18164" y="14524"/>
                </a:lnTo>
                <a:cubicBezTo>
                  <a:pt x="18164" y="14524"/>
                  <a:pt x="17529" y="13890"/>
                  <a:pt x="17529" y="13890"/>
                </a:cubicBezTo>
                <a:close/>
                <a:moveTo>
                  <a:pt x="20618" y="20458"/>
                </a:moveTo>
                <a:lnTo>
                  <a:pt x="14727" y="18775"/>
                </a:lnTo>
                <a:lnTo>
                  <a:pt x="14727" y="7698"/>
                </a:lnTo>
                <a:cubicBezTo>
                  <a:pt x="14950" y="7802"/>
                  <a:pt x="15155" y="7914"/>
                  <a:pt x="15324" y="8034"/>
                </a:cubicBezTo>
                <a:lnTo>
                  <a:pt x="15893" y="7234"/>
                </a:lnTo>
                <a:cubicBezTo>
                  <a:pt x="15627" y="7044"/>
                  <a:pt x="15313" y="6872"/>
                  <a:pt x="14959" y="6721"/>
                </a:cubicBezTo>
                <a:lnTo>
                  <a:pt x="14727" y="7263"/>
                </a:lnTo>
                <a:lnTo>
                  <a:pt x="14727" y="1142"/>
                </a:lnTo>
                <a:lnTo>
                  <a:pt x="20618" y="2825"/>
                </a:lnTo>
                <a:cubicBezTo>
                  <a:pt x="20618" y="2825"/>
                  <a:pt x="20618" y="20458"/>
                  <a:pt x="20618" y="20458"/>
                </a:cubicBezTo>
                <a:close/>
                <a:moveTo>
                  <a:pt x="13745" y="18775"/>
                </a:moveTo>
                <a:lnTo>
                  <a:pt x="7855" y="20458"/>
                </a:lnTo>
                <a:lnTo>
                  <a:pt x="7855" y="9347"/>
                </a:lnTo>
                <a:lnTo>
                  <a:pt x="8249" y="10199"/>
                </a:lnTo>
                <a:cubicBezTo>
                  <a:pt x="8580" y="10045"/>
                  <a:pt x="8881" y="9843"/>
                  <a:pt x="9168" y="9581"/>
                </a:cubicBezTo>
                <a:lnTo>
                  <a:pt x="8505" y="8857"/>
                </a:lnTo>
                <a:cubicBezTo>
                  <a:pt x="8297" y="9048"/>
                  <a:pt x="8088" y="9187"/>
                  <a:pt x="7855" y="9299"/>
                </a:cubicBezTo>
                <a:lnTo>
                  <a:pt x="7855" y="2825"/>
                </a:lnTo>
                <a:lnTo>
                  <a:pt x="13745" y="1142"/>
                </a:lnTo>
                <a:cubicBezTo>
                  <a:pt x="13745" y="1142"/>
                  <a:pt x="13745" y="18775"/>
                  <a:pt x="13745" y="18775"/>
                </a:cubicBezTo>
                <a:close/>
                <a:moveTo>
                  <a:pt x="6873" y="20458"/>
                </a:moveTo>
                <a:lnTo>
                  <a:pt x="982" y="18775"/>
                </a:lnTo>
                <a:lnTo>
                  <a:pt x="982" y="1142"/>
                </a:lnTo>
                <a:lnTo>
                  <a:pt x="6873" y="2825"/>
                </a:lnTo>
                <a:cubicBezTo>
                  <a:pt x="6873" y="2825"/>
                  <a:pt x="6873" y="20458"/>
                  <a:pt x="6873" y="20458"/>
                </a:cubicBezTo>
                <a:close/>
                <a:moveTo>
                  <a:pt x="21241" y="1990"/>
                </a:moveTo>
                <a:lnTo>
                  <a:pt x="21244" y="1983"/>
                </a:lnTo>
                <a:lnTo>
                  <a:pt x="14372" y="19"/>
                </a:lnTo>
                <a:lnTo>
                  <a:pt x="14369" y="27"/>
                </a:lnTo>
                <a:cubicBezTo>
                  <a:pt x="14326" y="14"/>
                  <a:pt x="14283" y="0"/>
                  <a:pt x="14236" y="0"/>
                </a:cubicBezTo>
                <a:cubicBezTo>
                  <a:pt x="14189" y="0"/>
                  <a:pt x="14147" y="14"/>
                  <a:pt x="14104" y="27"/>
                </a:cubicBezTo>
                <a:lnTo>
                  <a:pt x="14102" y="19"/>
                </a:lnTo>
                <a:lnTo>
                  <a:pt x="7364" y="1944"/>
                </a:lnTo>
                <a:lnTo>
                  <a:pt x="626" y="19"/>
                </a:lnTo>
                <a:lnTo>
                  <a:pt x="623" y="27"/>
                </a:lnTo>
                <a:cubicBezTo>
                  <a:pt x="580" y="14"/>
                  <a:pt x="538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lnTo>
                  <a:pt x="0" y="19145"/>
                </a:lnTo>
                <a:cubicBezTo>
                  <a:pt x="0" y="19370"/>
                  <a:pt x="153" y="19551"/>
                  <a:pt x="359" y="19610"/>
                </a:cubicBezTo>
                <a:lnTo>
                  <a:pt x="356" y="19618"/>
                </a:lnTo>
                <a:lnTo>
                  <a:pt x="7228" y="21581"/>
                </a:lnTo>
                <a:lnTo>
                  <a:pt x="7231" y="21573"/>
                </a:lnTo>
                <a:cubicBezTo>
                  <a:pt x="7274" y="21586"/>
                  <a:pt x="7317" y="21600"/>
                  <a:pt x="7364" y="21600"/>
                </a:cubicBezTo>
                <a:cubicBezTo>
                  <a:pt x="7411" y="21600"/>
                  <a:pt x="7453" y="21586"/>
                  <a:pt x="7496" y="21573"/>
                </a:cubicBezTo>
                <a:lnTo>
                  <a:pt x="7499" y="21581"/>
                </a:lnTo>
                <a:lnTo>
                  <a:pt x="14236" y="19656"/>
                </a:lnTo>
                <a:lnTo>
                  <a:pt x="20975" y="21581"/>
                </a:lnTo>
                <a:lnTo>
                  <a:pt x="20977" y="21573"/>
                </a:lnTo>
                <a:cubicBezTo>
                  <a:pt x="21020" y="21586"/>
                  <a:pt x="21062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lnTo>
                  <a:pt x="21600" y="2455"/>
                </a:lnTo>
                <a:cubicBezTo>
                  <a:pt x="21600" y="2231"/>
                  <a:pt x="21447" y="2049"/>
                  <a:pt x="21241" y="1990"/>
                </a:cubicBezTo>
                <a:moveTo>
                  <a:pt x="16435" y="9275"/>
                </a:moveTo>
                <a:lnTo>
                  <a:pt x="16518" y="9374"/>
                </a:lnTo>
                <a:lnTo>
                  <a:pt x="17269" y="8740"/>
                </a:lnTo>
                <a:lnTo>
                  <a:pt x="17184" y="8640"/>
                </a:lnTo>
                <a:cubicBezTo>
                  <a:pt x="17013" y="8438"/>
                  <a:pt x="16840" y="8236"/>
                  <a:pt x="16677" y="8019"/>
                </a:cubicBezTo>
                <a:lnTo>
                  <a:pt x="15891" y="8606"/>
                </a:lnTo>
                <a:cubicBezTo>
                  <a:pt x="16066" y="8840"/>
                  <a:pt x="16251" y="9059"/>
                  <a:pt x="16435" y="9275"/>
                </a:cubicBezTo>
                <a:moveTo>
                  <a:pt x="6270" y="11022"/>
                </a:moveTo>
                <a:lnTo>
                  <a:pt x="5739" y="10196"/>
                </a:lnTo>
                <a:cubicBezTo>
                  <a:pt x="5432" y="10394"/>
                  <a:pt x="5153" y="10605"/>
                  <a:pt x="4909" y="10825"/>
                </a:cubicBezTo>
                <a:lnTo>
                  <a:pt x="5568" y="11554"/>
                </a:lnTo>
                <a:cubicBezTo>
                  <a:pt x="5772" y="11370"/>
                  <a:pt x="6008" y="11191"/>
                  <a:pt x="6270" y="11022"/>
                </a:cubicBezTo>
                <a:moveTo>
                  <a:pt x="5004" y="12185"/>
                </a:moveTo>
                <a:lnTo>
                  <a:pt x="4196" y="11628"/>
                </a:lnTo>
                <a:cubicBezTo>
                  <a:pt x="3975" y="11949"/>
                  <a:pt x="3812" y="12288"/>
                  <a:pt x="3713" y="12634"/>
                </a:cubicBezTo>
                <a:lnTo>
                  <a:pt x="4656" y="12906"/>
                </a:lnTo>
                <a:cubicBezTo>
                  <a:pt x="4727" y="12661"/>
                  <a:pt x="4844" y="12418"/>
                  <a:pt x="5004" y="12185"/>
                </a:cubicBezTo>
                <a:moveTo>
                  <a:pt x="10467" y="8318"/>
                </a:moveTo>
                <a:lnTo>
                  <a:pt x="9972" y="7470"/>
                </a:lnTo>
                <a:cubicBezTo>
                  <a:pt x="9623" y="7674"/>
                  <a:pt x="9362" y="7936"/>
                  <a:pt x="9132" y="8189"/>
                </a:cubicBezTo>
                <a:lnTo>
                  <a:pt x="9857" y="8850"/>
                </a:lnTo>
                <a:cubicBezTo>
                  <a:pt x="10063" y="8624"/>
                  <a:pt x="10245" y="8448"/>
                  <a:pt x="10467" y="8318"/>
                </a:cubicBezTo>
                <a:moveTo>
                  <a:pt x="3927" y="15709"/>
                </a:moveTo>
                <a:cubicBezTo>
                  <a:pt x="4469" y="15709"/>
                  <a:pt x="4909" y="15270"/>
                  <a:pt x="4909" y="14727"/>
                </a:cubicBezTo>
                <a:cubicBezTo>
                  <a:pt x="4909" y="14185"/>
                  <a:pt x="4469" y="13745"/>
                  <a:pt x="3927" y="13745"/>
                </a:cubicBezTo>
                <a:cubicBezTo>
                  <a:pt x="3385" y="13745"/>
                  <a:pt x="2945" y="14185"/>
                  <a:pt x="2945" y="14727"/>
                </a:cubicBezTo>
                <a:cubicBezTo>
                  <a:pt x="2945" y="15270"/>
                  <a:pt x="3385" y="15709"/>
                  <a:pt x="3927" y="15709"/>
                </a:cubicBezTo>
                <a:moveTo>
                  <a:pt x="12273" y="7855"/>
                </a:moveTo>
                <a:cubicBezTo>
                  <a:pt x="12815" y="7855"/>
                  <a:pt x="13255" y="7415"/>
                  <a:pt x="13255" y="6873"/>
                </a:cubicBezTo>
                <a:cubicBezTo>
                  <a:pt x="13255" y="6331"/>
                  <a:pt x="12815" y="5891"/>
                  <a:pt x="12273" y="5891"/>
                </a:cubicBezTo>
                <a:cubicBezTo>
                  <a:pt x="11730" y="5891"/>
                  <a:pt x="11291" y="6331"/>
                  <a:pt x="11291" y="6873"/>
                </a:cubicBezTo>
                <a:cubicBezTo>
                  <a:pt x="11291" y="7415"/>
                  <a:pt x="11730" y="7855"/>
                  <a:pt x="12273" y="78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1" name="Shape 2940">
            <a:extLst>
              <a:ext uri="{FF2B5EF4-FFF2-40B4-BE49-F238E27FC236}">
                <a16:creationId xmlns:a16="http://schemas.microsoft.com/office/drawing/2014/main" id="{506CA8BA-B433-9F46-8DA0-7E624F2C66A2}"/>
              </a:ext>
            </a:extLst>
          </p:cNvPr>
          <p:cNvSpPr/>
          <p:nvPr userDrawn="1"/>
        </p:nvSpPr>
        <p:spPr>
          <a:xfrm>
            <a:off x="8068890" y="5628749"/>
            <a:ext cx="289714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345"/>
                </a:moveTo>
                <a:cubicBezTo>
                  <a:pt x="9444" y="8345"/>
                  <a:pt x="8345" y="9444"/>
                  <a:pt x="8345" y="10800"/>
                </a:cubicBezTo>
                <a:cubicBezTo>
                  <a:pt x="8345" y="12156"/>
                  <a:pt x="9444" y="13255"/>
                  <a:pt x="10800" y="13255"/>
                </a:cubicBezTo>
                <a:cubicBezTo>
                  <a:pt x="12156" y="13255"/>
                  <a:pt x="13255" y="12156"/>
                  <a:pt x="13255" y="10800"/>
                </a:cubicBezTo>
                <a:cubicBezTo>
                  <a:pt x="13255" y="9444"/>
                  <a:pt x="12156" y="8345"/>
                  <a:pt x="10800" y="8345"/>
                </a:cubicBezTo>
                <a:moveTo>
                  <a:pt x="11291" y="20593"/>
                </a:moveTo>
                <a:lnTo>
                  <a:pt x="11291" y="17182"/>
                </a:lnTo>
                <a:cubicBezTo>
                  <a:pt x="11291" y="16910"/>
                  <a:pt x="11071" y="16691"/>
                  <a:pt x="10800" y="16691"/>
                </a:cubicBezTo>
                <a:cubicBezTo>
                  <a:pt x="10529" y="16691"/>
                  <a:pt x="10309" y="16910"/>
                  <a:pt x="10309" y="17182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4418" y="11291"/>
                </a:lnTo>
                <a:cubicBezTo>
                  <a:pt x="4690" y="11291"/>
                  <a:pt x="4909" y="11071"/>
                  <a:pt x="4909" y="10800"/>
                </a:cubicBezTo>
                <a:cubicBezTo>
                  <a:pt x="4909" y="10529"/>
                  <a:pt x="4690" y="10309"/>
                  <a:pt x="4418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4418"/>
                </a:ln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7182" y="10309"/>
                </a:lnTo>
                <a:cubicBezTo>
                  <a:pt x="16910" y="10309"/>
                  <a:pt x="16691" y="10529"/>
                  <a:pt x="16691" y="10800"/>
                </a:cubicBezTo>
                <a:cubicBezTo>
                  <a:pt x="16691" y="11071"/>
                  <a:pt x="16910" y="11291"/>
                  <a:pt x="17182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10800" y="0"/>
                  <a:pt x="10800" y="0"/>
                  <a:pt x="10800" y="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2" name="Shape 2941">
            <a:extLst>
              <a:ext uri="{FF2B5EF4-FFF2-40B4-BE49-F238E27FC236}">
                <a16:creationId xmlns:a16="http://schemas.microsoft.com/office/drawing/2014/main" id="{C5A75A47-B36D-314F-9DDF-BBFBFE283576}"/>
              </a:ext>
            </a:extLst>
          </p:cNvPr>
          <p:cNvSpPr/>
          <p:nvPr userDrawn="1"/>
        </p:nvSpPr>
        <p:spPr>
          <a:xfrm>
            <a:off x="9135412" y="5628749"/>
            <a:ext cx="289714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20593"/>
                </a:moveTo>
                <a:lnTo>
                  <a:pt x="11291" y="17648"/>
                </a:lnTo>
                <a:cubicBezTo>
                  <a:pt x="14694" y="17407"/>
                  <a:pt x="17408" y="14693"/>
                  <a:pt x="17649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1291" y="13205"/>
                </a:moveTo>
                <a:cubicBezTo>
                  <a:pt x="12252" y="13010"/>
                  <a:pt x="13005" y="12252"/>
                  <a:pt x="13201" y="11291"/>
                </a:cubicBezTo>
                <a:lnTo>
                  <a:pt x="16667" y="11291"/>
                </a:lnTo>
                <a:cubicBezTo>
                  <a:pt x="16431" y="14152"/>
                  <a:pt x="14152" y="16429"/>
                  <a:pt x="11291" y="16666"/>
                </a:cubicBezTo>
                <a:cubicBezTo>
                  <a:pt x="11291" y="16666"/>
                  <a:pt x="11291" y="13205"/>
                  <a:pt x="11291" y="13205"/>
                </a:cubicBezTo>
                <a:close/>
                <a:moveTo>
                  <a:pt x="11291" y="4934"/>
                </a:moveTo>
                <a:cubicBezTo>
                  <a:pt x="12233" y="5012"/>
                  <a:pt x="13111" y="5315"/>
                  <a:pt x="13875" y="5784"/>
                </a:cubicBezTo>
                <a:cubicBezTo>
                  <a:pt x="13793" y="5967"/>
                  <a:pt x="13745" y="6168"/>
                  <a:pt x="13745" y="6382"/>
                </a:cubicBezTo>
                <a:cubicBezTo>
                  <a:pt x="13745" y="7195"/>
                  <a:pt x="14405" y="7855"/>
                  <a:pt x="15218" y="7855"/>
                </a:cubicBezTo>
                <a:cubicBezTo>
                  <a:pt x="15432" y="7855"/>
                  <a:pt x="15633" y="7807"/>
                  <a:pt x="15816" y="7725"/>
                </a:cubicBezTo>
                <a:cubicBezTo>
                  <a:pt x="16286" y="8489"/>
                  <a:pt x="16589" y="9367"/>
                  <a:pt x="16667" y="10309"/>
                </a:cubicBezTo>
                <a:lnTo>
                  <a:pt x="13201" y="10309"/>
                </a:lnTo>
                <a:cubicBezTo>
                  <a:pt x="13005" y="9348"/>
                  <a:pt x="12252" y="8590"/>
                  <a:pt x="11291" y="8395"/>
                </a:cubicBezTo>
                <a:cubicBezTo>
                  <a:pt x="11291" y="8395"/>
                  <a:pt x="11291" y="4934"/>
                  <a:pt x="11291" y="4934"/>
                </a:cubicBezTo>
                <a:close/>
                <a:moveTo>
                  <a:pt x="11291" y="1007"/>
                </a:moveTo>
                <a:cubicBezTo>
                  <a:pt x="16320" y="1256"/>
                  <a:pt x="20345" y="5281"/>
                  <a:pt x="20594" y="10309"/>
                </a:cubicBezTo>
                <a:lnTo>
                  <a:pt x="17649" y="10309"/>
                </a:lnTo>
                <a:cubicBezTo>
                  <a:pt x="17563" y="9102"/>
                  <a:pt x="17162" y="7985"/>
                  <a:pt x="16534" y="7031"/>
                </a:cubicBezTo>
                <a:cubicBezTo>
                  <a:pt x="16631" y="6835"/>
                  <a:pt x="16691" y="6616"/>
                  <a:pt x="16691" y="6382"/>
                </a:cubicBezTo>
                <a:cubicBezTo>
                  <a:pt x="16691" y="5569"/>
                  <a:pt x="16032" y="4909"/>
                  <a:pt x="15218" y="4909"/>
                </a:cubicBezTo>
                <a:cubicBezTo>
                  <a:pt x="14984" y="4909"/>
                  <a:pt x="14765" y="4969"/>
                  <a:pt x="14568" y="5066"/>
                </a:cubicBezTo>
                <a:cubicBezTo>
                  <a:pt x="13614" y="4439"/>
                  <a:pt x="12498" y="4038"/>
                  <a:pt x="11291" y="3952"/>
                </a:cubicBezTo>
                <a:cubicBezTo>
                  <a:pt x="11291" y="3952"/>
                  <a:pt x="11291" y="1007"/>
                  <a:pt x="11291" y="1007"/>
                </a:cubicBezTo>
                <a:close/>
                <a:moveTo>
                  <a:pt x="10309" y="3949"/>
                </a:moveTo>
                <a:cubicBezTo>
                  <a:pt x="7225" y="4167"/>
                  <a:pt x="4703" y="6417"/>
                  <a:pt x="4078" y="9370"/>
                </a:cubicBezTo>
                <a:cubicBezTo>
                  <a:pt x="3590" y="9486"/>
                  <a:pt x="3196" y="9843"/>
                  <a:pt x="3030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cubicBezTo>
                  <a:pt x="10309" y="1007"/>
                  <a:pt x="10309" y="3949"/>
                  <a:pt x="10309" y="3949"/>
                </a:cubicBezTo>
                <a:close/>
                <a:moveTo>
                  <a:pt x="10309" y="8395"/>
                </a:moveTo>
                <a:cubicBezTo>
                  <a:pt x="9348" y="8590"/>
                  <a:pt x="8595" y="9348"/>
                  <a:pt x="8399" y="10309"/>
                </a:cubicBezTo>
                <a:lnTo>
                  <a:pt x="5796" y="10309"/>
                </a:lnTo>
                <a:cubicBezTo>
                  <a:pt x="5666" y="9948"/>
                  <a:pt x="5405" y="9649"/>
                  <a:pt x="5062" y="9482"/>
                </a:cubicBezTo>
                <a:cubicBezTo>
                  <a:pt x="5626" y="7018"/>
                  <a:pt x="7730" y="5144"/>
                  <a:pt x="10309" y="4930"/>
                </a:cubicBezTo>
                <a:cubicBezTo>
                  <a:pt x="10309" y="4930"/>
                  <a:pt x="10309" y="8395"/>
                  <a:pt x="10309" y="8395"/>
                </a:cubicBezTo>
                <a:close/>
                <a:moveTo>
                  <a:pt x="10309" y="16670"/>
                </a:moveTo>
                <a:cubicBezTo>
                  <a:pt x="7730" y="16456"/>
                  <a:pt x="5626" y="14582"/>
                  <a:pt x="5062" y="12118"/>
                </a:cubicBezTo>
                <a:cubicBezTo>
                  <a:pt x="5405" y="11951"/>
                  <a:pt x="5666" y="11652"/>
                  <a:pt x="5796" y="11291"/>
                </a:cubicBezTo>
                <a:lnTo>
                  <a:pt x="8399" y="11291"/>
                </a:lnTo>
                <a:cubicBezTo>
                  <a:pt x="8595" y="12252"/>
                  <a:pt x="9348" y="13010"/>
                  <a:pt x="10309" y="13205"/>
                </a:cubicBezTo>
                <a:cubicBezTo>
                  <a:pt x="10309" y="13205"/>
                  <a:pt x="10309" y="16670"/>
                  <a:pt x="10309" y="16670"/>
                </a:cubicBezTo>
                <a:close/>
                <a:moveTo>
                  <a:pt x="10309" y="20593"/>
                </a:moveTo>
                <a:cubicBezTo>
                  <a:pt x="5280" y="20344"/>
                  <a:pt x="1255" y="16319"/>
                  <a:pt x="1006" y="11291"/>
                </a:cubicBezTo>
                <a:lnTo>
                  <a:pt x="3030" y="11291"/>
                </a:lnTo>
                <a:cubicBezTo>
                  <a:pt x="3196" y="11757"/>
                  <a:pt x="3590" y="12114"/>
                  <a:pt x="4078" y="12230"/>
                </a:cubicBezTo>
                <a:cubicBezTo>
                  <a:pt x="4703" y="15183"/>
                  <a:pt x="7225" y="17434"/>
                  <a:pt x="10309" y="17651"/>
                </a:cubicBezTo>
                <a:cubicBezTo>
                  <a:pt x="10309" y="17651"/>
                  <a:pt x="10309" y="20593"/>
                  <a:pt x="10309" y="20593"/>
                </a:cubicBezTo>
                <a:close/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3" name="Shape 2942">
            <a:extLst>
              <a:ext uri="{FF2B5EF4-FFF2-40B4-BE49-F238E27FC236}">
                <a16:creationId xmlns:a16="http://schemas.microsoft.com/office/drawing/2014/main" id="{FE4FE0EC-5AEA-9A43-8B11-36A5AC87CEDC}"/>
              </a:ext>
            </a:extLst>
          </p:cNvPr>
          <p:cNvSpPr/>
          <p:nvPr userDrawn="1"/>
        </p:nvSpPr>
        <p:spPr>
          <a:xfrm>
            <a:off x="10203822" y="5628749"/>
            <a:ext cx="237039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2524"/>
                </a:moveTo>
                <a:cubicBezTo>
                  <a:pt x="19362" y="12218"/>
                  <a:pt x="17455" y="11782"/>
                  <a:pt x="15000" y="11782"/>
                </a:cubicBezTo>
                <a:cubicBezTo>
                  <a:pt x="12625" y="11782"/>
                  <a:pt x="11514" y="12089"/>
                  <a:pt x="10534" y="12360"/>
                </a:cubicBezTo>
                <a:cubicBezTo>
                  <a:pt x="9751" y="12577"/>
                  <a:pt x="9076" y="12764"/>
                  <a:pt x="7800" y="12764"/>
                </a:cubicBezTo>
                <a:cubicBezTo>
                  <a:pt x="6097" y="12764"/>
                  <a:pt x="5268" y="12537"/>
                  <a:pt x="4390" y="12298"/>
                </a:cubicBezTo>
                <a:cubicBezTo>
                  <a:pt x="3564" y="12073"/>
                  <a:pt x="2709" y="11842"/>
                  <a:pt x="1200" y="11792"/>
                </a:cubicBezTo>
                <a:lnTo>
                  <a:pt x="1200" y="992"/>
                </a:lnTo>
                <a:cubicBezTo>
                  <a:pt x="2511" y="1038"/>
                  <a:pt x="3242" y="1238"/>
                  <a:pt x="4010" y="1448"/>
                </a:cubicBezTo>
                <a:cubicBezTo>
                  <a:pt x="4941" y="1701"/>
                  <a:pt x="5903" y="1964"/>
                  <a:pt x="7800" y="1964"/>
                </a:cubicBezTo>
                <a:cubicBezTo>
                  <a:pt x="9273" y="1964"/>
                  <a:pt x="10109" y="1733"/>
                  <a:pt x="10918" y="1508"/>
                </a:cubicBezTo>
                <a:cubicBezTo>
                  <a:pt x="11854" y="1250"/>
                  <a:pt x="12823" y="982"/>
                  <a:pt x="15000" y="982"/>
                </a:cubicBezTo>
                <a:cubicBezTo>
                  <a:pt x="17661" y="982"/>
                  <a:pt x="19648" y="1545"/>
                  <a:pt x="20400" y="1794"/>
                </a:cubicBezTo>
                <a:cubicBezTo>
                  <a:pt x="20400" y="1794"/>
                  <a:pt x="20400" y="12524"/>
                  <a:pt x="20400" y="12524"/>
                </a:cubicBezTo>
                <a:close/>
                <a:moveTo>
                  <a:pt x="21594" y="1473"/>
                </a:moveTo>
                <a:cubicBezTo>
                  <a:pt x="21594" y="1293"/>
                  <a:pt x="21478" y="1120"/>
                  <a:pt x="21268" y="1034"/>
                </a:cubicBezTo>
                <a:cubicBezTo>
                  <a:pt x="21165" y="991"/>
                  <a:pt x="18699" y="0"/>
                  <a:pt x="15000" y="0"/>
                </a:cubicBezTo>
                <a:cubicBezTo>
                  <a:pt x="12625" y="0"/>
                  <a:pt x="11514" y="308"/>
                  <a:pt x="10534" y="579"/>
                </a:cubicBezTo>
                <a:cubicBezTo>
                  <a:pt x="9751" y="795"/>
                  <a:pt x="9076" y="982"/>
                  <a:pt x="7800" y="982"/>
                </a:cubicBezTo>
                <a:cubicBezTo>
                  <a:pt x="6097" y="982"/>
                  <a:pt x="5268" y="756"/>
                  <a:pt x="4390" y="516"/>
                </a:cubicBezTo>
                <a:cubicBezTo>
                  <a:pt x="3459" y="263"/>
                  <a:pt x="2497" y="0"/>
                  <a:pt x="600" y="0"/>
                </a:cubicBez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2774"/>
                </a:lnTo>
                <a:cubicBezTo>
                  <a:pt x="2511" y="12820"/>
                  <a:pt x="3242" y="13020"/>
                  <a:pt x="4010" y="13230"/>
                </a:cubicBezTo>
                <a:cubicBezTo>
                  <a:pt x="4941" y="13483"/>
                  <a:pt x="5903" y="13745"/>
                  <a:pt x="7800" y="13745"/>
                </a:cubicBezTo>
                <a:cubicBezTo>
                  <a:pt x="9273" y="13745"/>
                  <a:pt x="10109" y="13514"/>
                  <a:pt x="10918" y="13291"/>
                </a:cubicBezTo>
                <a:cubicBezTo>
                  <a:pt x="11854" y="13031"/>
                  <a:pt x="12823" y="12764"/>
                  <a:pt x="15000" y="12764"/>
                </a:cubicBezTo>
                <a:cubicBezTo>
                  <a:pt x="18400" y="12764"/>
                  <a:pt x="20709" y="13685"/>
                  <a:pt x="20733" y="13694"/>
                </a:cubicBezTo>
                <a:cubicBezTo>
                  <a:pt x="21029" y="13814"/>
                  <a:pt x="21389" y="13716"/>
                  <a:pt x="21537" y="13473"/>
                </a:cubicBezTo>
                <a:cubicBezTo>
                  <a:pt x="21580" y="13403"/>
                  <a:pt x="21594" y="13328"/>
                  <a:pt x="21594" y="13255"/>
                </a:cubicBezTo>
                <a:lnTo>
                  <a:pt x="21600" y="13255"/>
                </a:lnTo>
                <a:lnTo>
                  <a:pt x="21600" y="1473"/>
                </a:lnTo>
                <a:cubicBezTo>
                  <a:pt x="21600" y="1473"/>
                  <a:pt x="21594" y="1473"/>
                  <a:pt x="21594" y="1473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4" name="Shape 2943">
            <a:extLst>
              <a:ext uri="{FF2B5EF4-FFF2-40B4-BE49-F238E27FC236}">
                <a16:creationId xmlns:a16="http://schemas.microsoft.com/office/drawing/2014/main" id="{5EDEE37B-F0A8-8C41-B30C-DAAFDB4C12A8}"/>
              </a:ext>
            </a:extLst>
          </p:cNvPr>
          <p:cNvSpPr/>
          <p:nvPr userDrawn="1"/>
        </p:nvSpPr>
        <p:spPr>
          <a:xfrm>
            <a:off x="11270344" y="5628749"/>
            <a:ext cx="237039" cy="289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00" y="11782"/>
                </a:moveTo>
                <a:lnTo>
                  <a:pt x="9600" y="10800"/>
                </a:lnTo>
                <a:lnTo>
                  <a:pt x="11400" y="10800"/>
                </a:lnTo>
                <a:cubicBezTo>
                  <a:pt x="11732" y="10800"/>
                  <a:pt x="12000" y="10580"/>
                  <a:pt x="12000" y="10309"/>
                </a:cubicBezTo>
                <a:lnTo>
                  <a:pt x="12000" y="2945"/>
                </a:lnTo>
                <a:lnTo>
                  <a:pt x="19940" y="2945"/>
                </a:lnTo>
                <a:lnTo>
                  <a:pt x="16886" y="7111"/>
                </a:lnTo>
                <a:lnTo>
                  <a:pt x="16894" y="7115"/>
                </a:lnTo>
                <a:cubicBezTo>
                  <a:pt x="16840" y="7189"/>
                  <a:pt x="16800" y="7272"/>
                  <a:pt x="16800" y="7364"/>
                </a:cubicBezTo>
                <a:cubicBezTo>
                  <a:pt x="16800" y="7457"/>
                  <a:pt x="16840" y="7538"/>
                  <a:pt x="16894" y="7612"/>
                </a:cubicBezTo>
                <a:lnTo>
                  <a:pt x="16886" y="7616"/>
                </a:lnTo>
                <a:lnTo>
                  <a:pt x="19940" y="11782"/>
                </a:lnTo>
                <a:cubicBezTo>
                  <a:pt x="19940" y="11782"/>
                  <a:pt x="9600" y="11782"/>
                  <a:pt x="9600" y="11782"/>
                </a:cubicBezTo>
                <a:close/>
                <a:moveTo>
                  <a:pt x="1200" y="982"/>
                </a:moveTo>
                <a:lnTo>
                  <a:pt x="10800" y="982"/>
                </a:lnTo>
                <a:lnTo>
                  <a:pt x="10800" y="9818"/>
                </a:lnTo>
                <a:lnTo>
                  <a:pt x="1200" y="9818"/>
                </a:lnTo>
                <a:cubicBezTo>
                  <a:pt x="1200" y="9818"/>
                  <a:pt x="1200" y="982"/>
                  <a:pt x="1200" y="982"/>
                </a:cubicBezTo>
                <a:close/>
                <a:moveTo>
                  <a:pt x="21514" y="12020"/>
                </a:moveTo>
                <a:lnTo>
                  <a:pt x="18100" y="7364"/>
                </a:lnTo>
                <a:lnTo>
                  <a:pt x="21514" y="2707"/>
                </a:lnTo>
                <a:lnTo>
                  <a:pt x="21506" y="2703"/>
                </a:lnTo>
                <a:cubicBezTo>
                  <a:pt x="21560" y="2629"/>
                  <a:pt x="21600" y="2547"/>
                  <a:pt x="21600" y="2455"/>
                </a:cubicBezTo>
                <a:cubicBezTo>
                  <a:pt x="21600" y="2183"/>
                  <a:pt x="21332" y="1964"/>
                  <a:pt x="21000" y="1964"/>
                </a:cubicBezTo>
                <a:lnTo>
                  <a:pt x="12000" y="1964"/>
                </a:lnTo>
                <a:lnTo>
                  <a:pt x="12000" y="491"/>
                </a:lnTo>
                <a:cubicBezTo>
                  <a:pt x="12000" y="220"/>
                  <a:pt x="11732" y="0"/>
                  <a:pt x="11400" y="0"/>
                </a:cubicBezTo>
                <a:lnTo>
                  <a:pt x="600" y="0"/>
                </a:ln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0800"/>
                </a:lnTo>
                <a:lnTo>
                  <a:pt x="8400" y="10800"/>
                </a:lnTo>
                <a:lnTo>
                  <a:pt x="8400" y="12273"/>
                </a:lnTo>
                <a:cubicBezTo>
                  <a:pt x="8400" y="12544"/>
                  <a:pt x="8668" y="12764"/>
                  <a:pt x="9000" y="12764"/>
                </a:cubicBezTo>
                <a:lnTo>
                  <a:pt x="21000" y="12764"/>
                </a:lnTo>
                <a:cubicBezTo>
                  <a:pt x="21332" y="12764"/>
                  <a:pt x="21600" y="12544"/>
                  <a:pt x="21600" y="12273"/>
                </a:cubicBezTo>
                <a:cubicBezTo>
                  <a:pt x="21600" y="12181"/>
                  <a:pt x="21560" y="12098"/>
                  <a:pt x="21506" y="12024"/>
                </a:cubicBezTo>
                <a:cubicBezTo>
                  <a:pt x="21506" y="12024"/>
                  <a:pt x="21514" y="12020"/>
                  <a:pt x="21514" y="1202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5" name="Shape 2944">
            <a:extLst>
              <a:ext uri="{FF2B5EF4-FFF2-40B4-BE49-F238E27FC236}">
                <a16:creationId xmlns:a16="http://schemas.microsoft.com/office/drawing/2014/main" id="{B5F11297-DF60-634E-B4D0-56D4A2C4F5D2}"/>
              </a:ext>
            </a:extLst>
          </p:cNvPr>
          <p:cNvSpPr/>
          <p:nvPr userDrawn="1"/>
        </p:nvSpPr>
        <p:spPr>
          <a:xfrm>
            <a:off x="1672717" y="4777255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6" name="Shape 2945">
            <a:extLst>
              <a:ext uri="{FF2B5EF4-FFF2-40B4-BE49-F238E27FC236}">
                <a16:creationId xmlns:a16="http://schemas.microsoft.com/office/drawing/2014/main" id="{A0D5728C-B8A0-8C48-9BCC-CE59474FE522}"/>
              </a:ext>
            </a:extLst>
          </p:cNvPr>
          <p:cNvSpPr/>
          <p:nvPr userDrawn="1"/>
        </p:nvSpPr>
        <p:spPr>
          <a:xfrm>
            <a:off x="603156" y="4777254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58" y="8342"/>
                </a:moveTo>
                <a:cubicBezTo>
                  <a:pt x="17614" y="6914"/>
                  <a:pt x="17383" y="5576"/>
                  <a:pt x="17008" y="4408"/>
                </a:cubicBezTo>
                <a:cubicBezTo>
                  <a:pt x="17543" y="4130"/>
                  <a:pt x="18018" y="3797"/>
                  <a:pt x="18435" y="3427"/>
                </a:cubicBezTo>
                <a:cubicBezTo>
                  <a:pt x="19673" y="4722"/>
                  <a:pt x="20474" y="6437"/>
                  <a:pt x="20593" y="8342"/>
                </a:cubicBezTo>
                <a:cubicBezTo>
                  <a:pt x="20593" y="8342"/>
                  <a:pt x="17658" y="8342"/>
                  <a:pt x="17658" y="8342"/>
                </a:cubicBezTo>
                <a:close/>
                <a:moveTo>
                  <a:pt x="15485" y="1482"/>
                </a:moveTo>
                <a:cubicBezTo>
                  <a:pt x="16306" y="1786"/>
                  <a:pt x="17058" y="2226"/>
                  <a:pt x="17723" y="2769"/>
                </a:cubicBezTo>
                <a:cubicBezTo>
                  <a:pt x="17412" y="3036"/>
                  <a:pt x="17056" y="3275"/>
                  <a:pt x="16666" y="3486"/>
                </a:cubicBezTo>
                <a:cubicBezTo>
                  <a:pt x="16337" y="2707"/>
                  <a:pt x="15939" y="2026"/>
                  <a:pt x="15485" y="1482"/>
                </a:cubicBezTo>
                <a:moveTo>
                  <a:pt x="12764" y="0"/>
                </a:moveTo>
                <a:cubicBezTo>
                  <a:pt x="9919" y="0"/>
                  <a:pt x="7396" y="1350"/>
                  <a:pt x="5780" y="3437"/>
                </a:cubicBezTo>
                <a:cubicBezTo>
                  <a:pt x="6514" y="3197"/>
                  <a:pt x="7287" y="3044"/>
                  <a:pt x="8086" y="2983"/>
                </a:cubicBezTo>
                <a:cubicBezTo>
                  <a:pt x="7991" y="2912"/>
                  <a:pt x="7892" y="2844"/>
                  <a:pt x="7804" y="2769"/>
                </a:cubicBezTo>
                <a:cubicBezTo>
                  <a:pt x="8469" y="2226"/>
                  <a:pt x="9222" y="1786"/>
                  <a:pt x="10042" y="1482"/>
                </a:cubicBezTo>
                <a:cubicBezTo>
                  <a:pt x="9694" y="1899"/>
                  <a:pt x="9380" y="2398"/>
                  <a:pt x="9104" y="2959"/>
                </a:cubicBezTo>
                <a:cubicBezTo>
                  <a:pt x="9451" y="2968"/>
                  <a:pt x="9793" y="2996"/>
                  <a:pt x="10131" y="3040"/>
                </a:cubicBezTo>
                <a:cubicBezTo>
                  <a:pt x="10712" y="1983"/>
                  <a:pt x="11449" y="1263"/>
                  <a:pt x="12269" y="1056"/>
                </a:cubicBezTo>
                <a:lnTo>
                  <a:pt x="12269" y="3575"/>
                </a:lnTo>
                <a:cubicBezTo>
                  <a:pt x="12608" y="3701"/>
                  <a:pt x="12938" y="3844"/>
                  <a:pt x="13258" y="4006"/>
                </a:cubicBezTo>
                <a:lnTo>
                  <a:pt x="13258" y="1056"/>
                </a:lnTo>
                <a:cubicBezTo>
                  <a:pt x="14282" y="1315"/>
                  <a:pt x="15181" y="2363"/>
                  <a:pt x="15801" y="3883"/>
                </a:cubicBezTo>
                <a:cubicBezTo>
                  <a:pt x="15207" y="4107"/>
                  <a:pt x="14555" y="4261"/>
                  <a:pt x="13865" y="4342"/>
                </a:cubicBezTo>
                <a:cubicBezTo>
                  <a:pt x="14263" y="4581"/>
                  <a:pt x="14647" y="4840"/>
                  <a:pt x="15006" y="5131"/>
                </a:cubicBezTo>
                <a:cubicBezTo>
                  <a:pt x="15391" y="5041"/>
                  <a:pt x="15767" y="4935"/>
                  <a:pt x="16122" y="4801"/>
                </a:cubicBezTo>
                <a:cubicBezTo>
                  <a:pt x="16296" y="5379"/>
                  <a:pt x="16430" y="6009"/>
                  <a:pt x="16526" y="6670"/>
                </a:cubicBezTo>
                <a:cubicBezTo>
                  <a:pt x="17157" y="7466"/>
                  <a:pt x="17663" y="8363"/>
                  <a:pt x="18025" y="9331"/>
                </a:cubicBezTo>
                <a:lnTo>
                  <a:pt x="20593" y="9331"/>
                </a:lnTo>
                <a:cubicBezTo>
                  <a:pt x="20478" y="11173"/>
                  <a:pt x="19721" y="12834"/>
                  <a:pt x="18551" y="14114"/>
                </a:cubicBezTo>
                <a:cubicBezTo>
                  <a:pt x="18470" y="14700"/>
                  <a:pt x="18342" y="15272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13731" y="12269"/>
                </a:moveTo>
                <a:cubicBezTo>
                  <a:pt x="13687" y="10842"/>
                  <a:pt x="13456" y="9504"/>
                  <a:pt x="13081" y="8335"/>
                </a:cubicBezTo>
                <a:cubicBezTo>
                  <a:pt x="13616" y="8057"/>
                  <a:pt x="14091" y="7725"/>
                  <a:pt x="14507" y="7354"/>
                </a:cubicBezTo>
                <a:cubicBezTo>
                  <a:pt x="15746" y="8649"/>
                  <a:pt x="16547" y="10365"/>
                  <a:pt x="16666" y="12269"/>
                </a:cubicBezTo>
                <a:cubicBezTo>
                  <a:pt x="16666" y="12269"/>
                  <a:pt x="13731" y="12269"/>
                  <a:pt x="13731" y="12269"/>
                </a:cubicBezTo>
                <a:close/>
                <a:moveTo>
                  <a:pt x="14507" y="18173"/>
                </a:moveTo>
                <a:cubicBezTo>
                  <a:pt x="14091" y="17803"/>
                  <a:pt x="13616" y="17470"/>
                  <a:pt x="13081" y="17192"/>
                </a:cubicBezTo>
                <a:cubicBezTo>
                  <a:pt x="13456" y="16024"/>
                  <a:pt x="13687" y="14686"/>
                  <a:pt x="13731" y="13258"/>
                </a:cubicBezTo>
                <a:lnTo>
                  <a:pt x="16666" y="13258"/>
                </a:lnTo>
                <a:cubicBezTo>
                  <a:pt x="16547" y="15163"/>
                  <a:pt x="15746" y="16878"/>
                  <a:pt x="14507" y="18173"/>
                </a:cubicBezTo>
                <a:moveTo>
                  <a:pt x="11558" y="20118"/>
                </a:moveTo>
                <a:cubicBezTo>
                  <a:pt x="12012" y="19574"/>
                  <a:pt x="12409" y="18893"/>
                  <a:pt x="12738" y="18114"/>
                </a:cubicBezTo>
                <a:cubicBezTo>
                  <a:pt x="13129" y="18325"/>
                  <a:pt x="13485" y="18564"/>
                  <a:pt x="13796" y="18831"/>
                </a:cubicBezTo>
                <a:cubicBezTo>
                  <a:pt x="13131" y="19374"/>
                  <a:pt x="12378" y="19814"/>
                  <a:pt x="11558" y="20118"/>
                </a:cubicBezTo>
                <a:moveTo>
                  <a:pt x="9331" y="20544"/>
                </a:moveTo>
                <a:lnTo>
                  <a:pt x="9331" y="17204"/>
                </a:lnTo>
                <a:cubicBezTo>
                  <a:pt x="10246" y="17253"/>
                  <a:pt x="11108" y="17428"/>
                  <a:pt x="11874" y="17717"/>
                </a:cubicBezTo>
                <a:cubicBezTo>
                  <a:pt x="11254" y="19237"/>
                  <a:pt x="10355" y="20286"/>
                  <a:pt x="9331" y="20544"/>
                </a:cubicBezTo>
                <a:moveTo>
                  <a:pt x="9331" y="13258"/>
                </a:moveTo>
                <a:lnTo>
                  <a:pt x="12749" y="13258"/>
                </a:lnTo>
                <a:cubicBezTo>
                  <a:pt x="12709" y="14550"/>
                  <a:pt x="12510" y="15752"/>
                  <a:pt x="12195" y="16799"/>
                </a:cubicBezTo>
                <a:cubicBezTo>
                  <a:pt x="11327" y="16471"/>
                  <a:pt x="10357" y="16273"/>
                  <a:pt x="9331" y="16223"/>
                </a:cubicBezTo>
                <a:cubicBezTo>
                  <a:pt x="9331" y="16223"/>
                  <a:pt x="9331" y="13258"/>
                  <a:pt x="9331" y="13258"/>
                </a:cubicBezTo>
                <a:close/>
                <a:moveTo>
                  <a:pt x="9331" y="9305"/>
                </a:moveTo>
                <a:cubicBezTo>
                  <a:pt x="10357" y="9254"/>
                  <a:pt x="11327" y="9056"/>
                  <a:pt x="12195" y="8728"/>
                </a:cubicBezTo>
                <a:cubicBezTo>
                  <a:pt x="12510" y="9775"/>
                  <a:pt x="12709" y="10977"/>
                  <a:pt x="12749" y="12269"/>
                </a:cubicBezTo>
                <a:lnTo>
                  <a:pt x="9331" y="12269"/>
                </a:lnTo>
                <a:cubicBezTo>
                  <a:pt x="9331" y="12269"/>
                  <a:pt x="9331" y="9305"/>
                  <a:pt x="9331" y="9305"/>
                </a:cubicBezTo>
                <a:close/>
                <a:moveTo>
                  <a:pt x="9331" y="4983"/>
                </a:moveTo>
                <a:cubicBezTo>
                  <a:pt x="10355" y="5242"/>
                  <a:pt x="11254" y="6290"/>
                  <a:pt x="11874" y="7810"/>
                </a:cubicBezTo>
                <a:cubicBezTo>
                  <a:pt x="11108" y="8099"/>
                  <a:pt x="10246" y="8275"/>
                  <a:pt x="9331" y="8323"/>
                </a:cubicBezTo>
                <a:cubicBezTo>
                  <a:pt x="9331" y="8323"/>
                  <a:pt x="9331" y="4983"/>
                  <a:pt x="9331" y="4983"/>
                </a:cubicBezTo>
                <a:close/>
                <a:moveTo>
                  <a:pt x="13796" y="6696"/>
                </a:moveTo>
                <a:cubicBezTo>
                  <a:pt x="13485" y="6963"/>
                  <a:pt x="13129" y="7203"/>
                  <a:pt x="12738" y="7413"/>
                </a:cubicBezTo>
                <a:cubicBezTo>
                  <a:pt x="12409" y="6634"/>
                  <a:pt x="12012" y="5954"/>
                  <a:pt x="11557" y="5410"/>
                </a:cubicBezTo>
                <a:cubicBezTo>
                  <a:pt x="12378" y="5714"/>
                  <a:pt x="13131" y="6153"/>
                  <a:pt x="13796" y="6696"/>
                </a:cubicBezTo>
                <a:moveTo>
                  <a:pt x="8342" y="8323"/>
                </a:moveTo>
                <a:cubicBezTo>
                  <a:pt x="7427" y="8275"/>
                  <a:pt x="6564" y="8099"/>
                  <a:pt x="5799" y="7810"/>
                </a:cubicBezTo>
                <a:cubicBezTo>
                  <a:pt x="6419" y="6290"/>
                  <a:pt x="7318" y="5242"/>
                  <a:pt x="8342" y="4983"/>
                </a:cubicBezTo>
                <a:cubicBezTo>
                  <a:pt x="8342" y="4983"/>
                  <a:pt x="8342" y="8323"/>
                  <a:pt x="8342" y="8323"/>
                </a:cubicBezTo>
                <a:close/>
                <a:moveTo>
                  <a:pt x="8342" y="12269"/>
                </a:moveTo>
                <a:lnTo>
                  <a:pt x="4923" y="12269"/>
                </a:lnTo>
                <a:cubicBezTo>
                  <a:pt x="4964" y="10977"/>
                  <a:pt x="5163" y="9775"/>
                  <a:pt x="5478" y="8728"/>
                </a:cubicBezTo>
                <a:cubicBezTo>
                  <a:pt x="6346" y="9056"/>
                  <a:pt x="7316" y="9254"/>
                  <a:pt x="8342" y="9305"/>
                </a:cubicBezTo>
                <a:cubicBezTo>
                  <a:pt x="8342" y="9305"/>
                  <a:pt x="8342" y="12269"/>
                  <a:pt x="8342" y="12269"/>
                </a:cubicBezTo>
                <a:close/>
                <a:moveTo>
                  <a:pt x="8342" y="16223"/>
                </a:moveTo>
                <a:cubicBezTo>
                  <a:pt x="7316" y="16273"/>
                  <a:pt x="6346" y="16471"/>
                  <a:pt x="5478" y="16799"/>
                </a:cubicBezTo>
                <a:cubicBezTo>
                  <a:pt x="5163" y="15752"/>
                  <a:pt x="4964" y="14550"/>
                  <a:pt x="4923" y="13258"/>
                </a:cubicBezTo>
                <a:lnTo>
                  <a:pt x="8342" y="13258"/>
                </a:lnTo>
                <a:cubicBezTo>
                  <a:pt x="8342" y="13258"/>
                  <a:pt x="8342" y="16223"/>
                  <a:pt x="8342" y="16223"/>
                </a:cubicBezTo>
                <a:close/>
                <a:moveTo>
                  <a:pt x="8342" y="20544"/>
                </a:moveTo>
                <a:cubicBezTo>
                  <a:pt x="7318" y="20286"/>
                  <a:pt x="6419" y="19237"/>
                  <a:pt x="5799" y="17717"/>
                </a:cubicBezTo>
                <a:cubicBezTo>
                  <a:pt x="6564" y="17428"/>
                  <a:pt x="7427" y="17253"/>
                  <a:pt x="8342" y="17204"/>
                </a:cubicBezTo>
                <a:cubicBezTo>
                  <a:pt x="8342" y="17204"/>
                  <a:pt x="8342" y="20544"/>
                  <a:pt x="8342" y="20544"/>
                </a:cubicBezTo>
                <a:close/>
                <a:moveTo>
                  <a:pt x="3877" y="18831"/>
                </a:moveTo>
                <a:cubicBezTo>
                  <a:pt x="4188" y="18564"/>
                  <a:pt x="4544" y="18325"/>
                  <a:pt x="4935" y="18114"/>
                </a:cubicBezTo>
                <a:cubicBezTo>
                  <a:pt x="5264" y="18893"/>
                  <a:pt x="5661" y="19574"/>
                  <a:pt x="6115" y="20118"/>
                </a:cubicBezTo>
                <a:cubicBezTo>
                  <a:pt x="5295" y="19814"/>
                  <a:pt x="4541" y="19374"/>
                  <a:pt x="3877" y="18831"/>
                </a:cubicBezTo>
                <a:moveTo>
                  <a:pt x="1007" y="13258"/>
                </a:moveTo>
                <a:lnTo>
                  <a:pt x="3942" y="13258"/>
                </a:lnTo>
                <a:cubicBezTo>
                  <a:pt x="3986" y="14686"/>
                  <a:pt x="4217" y="16024"/>
                  <a:pt x="4591" y="17192"/>
                </a:cubicBezTo>
                <a:cubicBezTo>
                  <a:pt x="4057" y="17470"/>
                  <a:pt x="3582" y="17803"/>
                  <a:pt x="3166" y="18173"/>
                </a:cubicBezTo>
                <a:cubicBezTo>
                  <a:pt x="1927" y="16878"/>
                  <a:pt x="1126" y="15163"/>
                  <a:pt x="1007" y="13258"/>
                </a:cubicBezTo>
                <a:moveTo>
                  <a:pt x="3166" y="7354"/>
                </a:moveTo>
                <a:cubicBezTo>
                  <a:pt x="3582" y="7725"/>
                  <a:pt x="4057" y="8057"/>
                  <a:pt x="4591" y="8335"/>
                </a:cubicBezTo>
                <a:cubicBezTo>
                  <a:pt x="4217" y="9504"/>
                  <a:pt x="3986" y="10842"/>
                  <a:pt x="3942" y="12269"/>
                </a:cubicBezTo>
                <a:lnTo>
                  <a:pt x="1007" y="12269"/>
                </a:lnTo>
                <a:cubicBezTo>
                  <a:pt x="1126" y="10365"/>
                  <a:pt x="1927" y="8649"/>
                  <a:pt x="3166" y="7354"/>
                </a:cubicBezTo>
                <a:moveTo>
                  <a:pt x="6115" y="5410"/>
                </a:moveTo>
                <a:cubicBezTo>
                  <a:pt x="5661" y="5954"/>
                  <a:pt x="5264" y="6634"/>
                  <a:pt x="4935" y="7413"/>
                </a:cubicBezTo>
                <a:cubicBezTo>
                  <a:pt x="4544" y="7203"/>
                  <a:pt x="4188" y="6963"/>
                  <a:pt x="3877" y="6696"/>
                </a:cubicBezTo>
                <a:cubicBezTo>
                  <a:pt x="4542" y="6153"/>
                  <a:pt x="5295" y="5714"/>
                  <a:pt x="6115" y="5410"/>
                </a:cubicBezTo>
                <a:moveTo>
                  <a:pt x="8836" y="3927"/>
                </a:moveTo>
                <a:cubicBezTo>
                  <a:pt x="3956" y="3927"/>
                  <a:pt x="0" y="7883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3"/>
                  <a:pt x="13717" y="3927"/>
                  <a:pt x="8836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7" name="Shape 2946">
            <a:extLst>
              <a:ext uri="{FF2B5EF4-FFF2-40B4-BE49-F238E27FC236}">
                <a16:creationId xmlns:a16="http://schemas.microsoft.com/office/drawing/2014/main" id="{8310529D-F07C-1B4C-8FFA-83ACBEE90AA9}"/>
              </a:ext>
            </a:extLst>
          </p:cNvPr>
          <p:cNvSpPr/>
          <p:nvPr userDrawn="1"/>
        </p:nvSpPr>
        <p:spPr>
          <a:xfrm>
            <a:off x="598565" y="5628593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95" y="9980"/>
                </a:moveTo>
                <a:cubicBezTo>
                  <a:pt x="19587" y="9894"/>
                  <a:pt x="19575" y="9811"/>
                  <a:pt x="19565" y="9726"/>
                </a:cubicBezTo>
                <a:cubicBezTo>
                  <a:pt x="19542" y="9539"/>
                  <a:pt x="19514" y="9355"/>
                  <a:pt x="19480" y="9172"/>
                </a:cubicBezTo>
                <a:cubicBezTo>
                  <a:pt x="19463" y="9078"/>
                  <a:pt x="19444" y="8986"/>
                  <a:pt x="19424" y="8893"/>
                </a:cubicBezTo>
                <a:cubicBezTo>
                  <a:pt x="19384" y="8712"/>
                  <a:pt x="19337" y="8533"/>
                  <a:pt x="19286" y="8356"/>
                </a:cubicBezTo>
                <a:cubicBezTo>
                  <a:pt x="19263" y="8276"/>
                  <a:pt x="19244" y="8195"/>
                  <a:pt x="19218" y="8116"/>
                </a:cubicBezTo>
                <a:cubicBezTo>
                  <a:pt x="19143" y="7879"/>
                  <a:pt x="19057" y="7646"/>
                  <a:pt x="18963" y="7418"/>
                </a:cubicBezTo>
                <a:cubicBezTo>
                  <a:pt x="18923" y="7321"/>
                  <a:pt x="18876" y="7229"/>
                  <a:pt x="18833" y="7134"/>
                </a:cubicBezTo>
                <a:cubicBezTo>
                  <a:pt x="18771" y="6999"/>
                  <a:pt x="18708" y="6865"/>
                  <a:pt x="18640" y="6734"/>
                </a:cubicBezTo>
                <a:cubicBezTo>
                  <a:pt x="18580" y="6618"/>
                  <a:pt x="18516" y="6504"/>
                  <a:pt x="18450" y="6391"/>
                </a:cubicBezTo>
                <a:cubicBezTo>
                  <a:pt x="18392" y="6291"/>
                  <a:pt x="18331" y="6192"/>
                  <a:pt x="18269" y="6094"/>
                </a:cubicBezTo>
                <a:cubicBezTo>
                  <a:pt x="18192" y="5971"/>
                  <a:pt x="18114" y="5849"/>
                  <a:pt x="18031" y="5731"/>
                </a:cubicBezTo>
                <a:cubicBezTo>
                  <a:pt x="17986" y="5667"/>
                  <a:pt x="17936" y="5605"/>
                  <a:pt x="17889" y="5541"/>
                </a:cubicBezTo>
                <a:cubicBezTo>
                  <a:pt x="17544" y="5080"/>
                  <a:pt x="17159" y="4651"/>
                  <a:pt x="16732" y="4265"/>
                </a:cubicBezTo>
                <a:cubicBezTo>
                  <a:pt x="16705" y="4241"/>
                  <a:pt x="16679" y="4216"/>
                  <a:pt x="16652" y="4192"/>
                </a:cubicBezTo>
                <a:cubicBezTo>
                  <a:pt x="16499" y="4058"/>
                  <a:pt x="16343" y="3927"/>
                  <a:pt x="16181" y="3803"/>
                </a:cubicBezTo>
                <a:cubicBezTo>
                  <a:pt x="16173" y="3796"/>
                  <a:pt x="16165" y="3790"/>
                  <a:pt x="16156" y="3784"/>
                </a:cubicBezTo>
                <a:cubicBezTo>
                  <a:pt x="15459" y="3252"/>
                  <a:pt x="14680" y="2821"/>
                  <a:pt x="13842" y="2513"/>
                </a:cubicBezTo>
                <a:cubicBezTo>
                  <a:pt x="13592" y="2912"/>
                  <a:pt x="13337" y="3420"/>
                  <a:pt x="13040" y="3590"/>
                </a:cubicBezTo>
                <a:cubicBezTo>
                  <a:pt x="12610" y="3835"/>
                  <a:pt x="12641" y="4817"/>
                  <a:pt x="13469" y="4725"/>
                </a:cubicBezTo>
                <a:cubicBezTo>
                  <a:pt x="13469" y="4725"/>
                  <a:pt x="13224" y="4970"/>
                  <a:pt x="13469" y="5860"/>
                </a:cubicBezTo>
                <a:cubicBezTo>
                  <a:pt x="13715" y="6750"/>
                  <a:pt x="14126" y="6943"/>
                  <a:pt x="15341" y="6443"/>
                </a:cubicBezTo>
                <a:cubicBezTo>
                  <a:pt x="15862" y="6228"/>
                  <a:pt x="16258" y="6340"/>
                  <a:pt x="16200" y="6873"/>
                </a:cubicBezTo>
                <a:cubicBezTo>
                  <a:pt x="16077" y="8008"/>
                  <a:pt x="15202" y="7960"/>
                  <a:pt x="15862" y="9788"/>
                </a:cubicBezTo>
                <a:cubicBezTo>
                  <a:pt x="16261" y="10892"/>
                  <a:pt x="17243" y="11322"/>
                  <a:pt x="17611" y="12181"/>
                </a:cubicBezTo>
                <a:cubicBezTo>
                  <a:pt x="17814" y="12653"/>
                  <a:pt x="18591" y="13088"/>
                  <a:pt x="19250" y="13384"/>
                </a:cubicBezTo>
                <a:cubicBezTo>
                  <a:pt x="19321" y="13153"/>
                  <a:pt x="19380" y="12917"/>
                  <a:pt x="19432" y="12677"/>
                </a:cubicBezTo>
                <a:cubicBezTo>
                  <a:pt x="19452" y="12587"/>
                  <a:pt x="19467" y="12494"/>
                  <a:pt x="19484" y="12402"/>
                </a:cubicBezTo>
                <a:cubicBezTo>
                  <a:pt x="19517" y="12224"/>
                  <a:pt x="19545" y="12044"/>
                  <a:pt x="19566" y="11862"/>
                </a:cubicBezTo>
                <a:cubicBezTo>
                  <a:pt x="19576" y="11776"/>
                  <a:pt x="19588" y="11691"/>
                  <a:pt x="19596" y="11604"/>
                </a:cubicBezTo>
                <a:cubicBezTo>
                  <a:pt x="19620" y="11340"/>
                  <a:pt x="19636" y="11072"/>
                  <a:pt x="19636" y="10800"/>
                </a:cubicBezTo>
                <a:cubicBezTo>
                  <a:pt x="19636" y="10523"/>
                  <a:pt x="19620" y="10250"/>
                  <a:pt x="19595" y="998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8407" y="9726"/>
                </a:moveTo>
                <a:cubicBezTo>
                  <a:pt x="8468" y="9020"/>
                  <a:pt x="9603" y="8284"/>
                  <a:pt x="10370" y="7947"/>
                </a:cubicBezTo>
                <a:cubicBezTo>
                  <a:pt x="11137" y="7609"/>
                  <a:pt x="11843" y="7486"/>
                  <a:pt x="11751" y="6903"/>
                </a:cubicBezTo>
                <a:cubicBezTo>
                  <a:pt x="11659" y="6320"/>
                  <a:pt x="11444" y="5891"/>
                  <a:pt x="10248" y="5891"/>
                </a:cubicBezTo>
                <a:cubicBezTo>
                  <a:pt x="9051" y="5891"/>
                  <a:pt x="9573" y="7486"/>
                  <a:pt x="8591" y="6535"/>
                </a:cubicBezTo>
                <a:cubicBezTo>
                  <a:pt x="7609" y="5584"/>
                  <a:pt x="8805" y="5830"/>
                  <a:pt x="9296" y="5615"/>
                </a:cubicBezTo>
                <a:cubicBezTo>
                  <a:pt x="9787" y="5400"/>
                  <a:pt x="10278" y="4510"/>
                  <a:pt x="9419" y="4449"/>
                </a:cubicBezTo>
                <a:cubicBezTo>
                  <a:pt x="8560" y="4388"/>
                  <a:pt x="8744" y="4817"/>
                  <a:pt x="8069" y="4572"/>
                </a:cubicBezTo>
                <a:cubicBezTo>
                  <a:pt x="7394" y="4326"/>
                  <a:pt x="7087" y="5431"/>
                  <a:pt x="6658" y="5277"/>
                </a:cubicBezTo>
                <a:cubicBezTo>
                  <a:pt x="6373" y="5176"/>
                  <a:pt x="5613" y="4605"/>
                  <a:pt x="5110" y="4044"/>
                </a:cubicBezTo>
                <a:cubicBezTo>
                  <a:pt x="4094" y="4900"/>
                  <a:pt x="3277" y="5982"/>
                  <a:pt x="2729" y="7212"/>
                </a:cubicBezTo>
                <a:cubicBezTo>
                  <a:pt x="2875" y="8862"/>
                  <a:pt x="3774" y="9726"/>
                  <a:pt x="3774" y="9726"/>
                </a:cubicBezTo>
                <a:cubicBezTo>
                  <a:pt x="3774" y="9726"/>
                  <a:pt x="4234" y="10800"/>
                  <a:pt x="6995" y="12119"/>
                </a:cubicBezTo>
                <a:cubicBezTo>
                  <a:pt x="6995" y="12119"/>
                  <a:pt x="7517" y="12150"/>
                  <a:pt x="6903" y="11536"/>
                </a:cubicBezTo>
                <a:cubicBezTo>
                  <a:pt x="6290" y="10923"/>
                  <a:pt x="5615" y="10156"/>
                  <a:pt x="6382" y="9757"/>
                </a:cubicBezTo>
                <a:cubicBezTo>
                  <a:pt x="7149" y="9358"/>
                  <a:pt x="7364" y="9389"/>
                  <a:pt x="7548" y="10125"/>
                </a:cubicBezTo>
                <a:cubicBezTo>
                  <a:pt x="7732" y="10861"/>
                  <a:pt x="8345" y="10432"/>
                  <a:pt x="8407" y="9726"/>
                </a:cubicBezTo>
                <a:moveTo>
                  <a:pt x="16246" y="12871"/>
                </a:moveTo>
                <a:cubicBezTo>
                  <a:pt x="15893" y="13086"/>
                  <a:pt x="15908" y="13561"/>
                  <a:pt x="16200" y="13822"/>
                </a:cubicBezTo>
                <a:cubicBezTo>
                  <a:pt x="16491" y="14083"/>
                  <a:pt x="17074" y="14420"/>
                  <a:pt x="17258" y="13822"/>
                </a:cubicBezTo>
                <a:cubicBezTo>
                  <a:pt x="17442" y="13224"/>
                  <a:pt x="16599" y="12656"/>
                  <a:pt x="16246" y="12871"/>
                </a:cubicBezTo>
                <a:moveTo>
                  <a:pt x="12027" y="12948"/>
                </a:moveTo>
                <a:cubicBezTo>
                  <a:pt x="10984" y="12058"/>
                  <a:pt x="11107" y="11659"/>
                  <a:pt x="9787" y="11659"/>
                </a:cubicBezTo>
                <a:cubicBezTo>
                  <a:pt x="8468" y="11659"/>
                  <a:pt x="7640" y="11966"/>
                  <a:pt x="7977" y="13807"/>
                </a:cubicBezTo>
                <a:cubicBezTo>
                  <a:pt x="8315" y="15648"/>
                  <a:pt x="9296" y="14819"/>
                  <a:pt x="9205" y="16231"/>
                </a:cubicBezTo>
                <a:cubicBezTo>
                  <a:pt x="9112" y="17642"/>
                  <a:pt x="9450" y="17949"/>
                  <a:pt x="9665" y="18286"/>
                </a:cubicBezTo>
                <a:cubicBezTo>
                  <a:pt x="9880" y="18624"/>
                  <a:pt x="10524" y="19606"/>
                  <a:pt x="10769" y="18225"/>
                </a:cubicBezTo>
                <a:cubicBezTo>
                  <a:pt x="11015" y="16844"/>
                  <a:pt x="11475" y="16077"/>
                  <a:pt x="11996" y="15402"/>
                </a:cubicBezTo>
                <a:cubicBezTo>
                  <a:pt x="12518" y="14727"/>
                  <a:pt x="13070" y="13837"/>
                  <a:pt x="12027" y="1294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8" name="Shape 2947">
            <a:extLst>
              <a:ext uri="{FF2B5EF4-FFF2-40B4-BE49-F238E27FC236}">
                <a16:creationId xmlns:a16="http://schemas.microsoft.com/office/drawing/2014/main" id="{8BE173DB-A9BF-4243-B6C9-2F3214ECE6F7}"/>
              </a:ext>
            </a:extLst>
          </p:cNvPr>
          <p:cNvSpPr/>
          <p:nvPr userDrawn="1"/>
        </p:nvSpPr>
        <p:spPr>
          <a:xfrm>
            <a:off x="1665039" y="2675804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367" y="17673"/>
                </a:moveTo>
                <a:lnTo>
                  <a:pt x="20127" y="17673"/>
                </a:lnTo>
                <a:cubicBezTo>
                  <a:pt x="20398" y="17673"/>
                  <a:pt x="20618" y="17453"/>
                  <a:pt x="20618" y="17182"/>
                </a:cubicBezTo>
                <a:cubicBezTo>
                  <a:pt x="20618" y="16910"/>
                  <a:pt x="20398" y="16691"/>
                  <a:pt x="20127" y="16691"/>
                </a:cubicBezTo>
                <a:lnTo>
                  <a:pt x="17182" y="16691"/>
                </a:lnTo>
                <a:cubicBezTo>
                  <a:pt x="16911" y="16691"/>
                  <a:pt x="16691" y="16910"/>
                  <a:pt x="16691" y="17182"/>
                </a:cubicBezTo>
                <a:lnTo>
                  <a:pt x="16691" y="20127"/>
                </a:lnTo>
                <a:cubicBezTo>
                  <a:pt x="16691" y="20399"/>
                  <a:pt x="16911" y="20618"/>
                  <a:pt x="17182" y="20618"/>
                </a:cubicBezTo>
                <a:cubicBezTo>
                  <a:pt x="17453" y="20618"/>
                  <a:pt x="17673" y="20399"/>
                  <a:pt x="17673" y="20127"/>
                </a:cubicBezTo>
                <a:lnTo>
                  <a:pt x="17673" y="18367"/>
                </a:lnTo>
                <a:lnTo>
                  <a:pt x="20762" y="21456"/>
                </a:lnTo>
                <a:cubicBezTo>
                  <a:pt x="20851" y="21545"/>
                  <a:pt x="20974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8367" y="17673"/>
                  <a:pt x="18367" y="17673"/>
                </a:cubicBezTo>
                <a:close/>
                <a:moveTo>
                  <a:pt x="4418" y="16691"/>
                </a:moveTo>
                <a:lnTo>
                  <a:pt x="1473" y="16691"/>
                </a:lnTo>
                <a:cubicBezTo>
                  <a:pt x="1202" y="16691"/>
                  <a:pt x="982" y="16910"/>
                  <a:pt x="982" y="17182"/>
                </a:cubicBezTo>
                <a:cubicBezTo>
                  <a:pt x="982" y="17453"/>
                  <a:pt x="1202" y="17673"/>
                  <a:pt x="1473" y="17673"/>
                </a:cubicBezTo>
                <a:lnTo>
                  <a:pt x="3233" y="17673"/>
                </a:lnTo>
                <a:lnTo>
                  <a:pt x="144" y="20762"/>
                </a:lnTo>
                <a:cubicBezTo>
                  <a:pt x="55" y="20851"/>
                  <a:pt x="0" y="20974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626" y="21600"/>
                  <a:pt x="749" y="21545"/>
                  <a:pt x="838" y="21456"/>
                </a:cubicBezTo>
                <a:lnTo>
                  <a:pt x="3927" y="18367"/>
                </a:lnTo>
                <a:lnTo>
                  <a:pt x="3927" y="20127"/>
                </a:lnTo>
                <a:cubicBezTo>
                  <a:pt x="3927" y="20399"/>
                  <a:pt x="4147" y="20618"/>
                  <a:pt x="4418" y="20618"/>
                </a:cubicBezTo>
                <a:cubicBezTo>
                  <a:pt x="4689" y="20618"/>
                  <a:pt x="4909" y="20399"/>
                  <a:pt x="4909" y="20127"/>
                </a:cubicBezTo>
                <a:lnTo>
                  <a:pt x="4909" y="17182"/>
                </a:lnTo>
                <a:cubicBezTo>
                  <a:pt x="4909" y="16910"/>
                  <a:pt x="4689" y="16691"/>
                  <a:pt x="4418" y="16691"/>
                </a:cubicBezTo>
                <a:moveTo>
                  <a:pt x="14578" y="13923"/>
                </a:moveTo>
                <a:cubicBezTo>
                  <a:pt x="14366" y="13756"/>
                  <a:pt x="14123" y="13606"/>
                  <a:pt x="13863" y="13470"/>
                </a:cubicBezTo>
                <a:cubicBezTo>
                  <a:pt x="14060" y="12810"/>
                  <a:pt x="14189" y="12080"/>
                  <a:pt x="14228" y="11304"/>
                </a:cubicBezTo>
                <a:lnTo>
                  <a:pt x="15676" y="11304"/>
                </a:lnTo>
                <a:cubicBezTo>
                  <a:pt x="15574" y="12295"/>
                  <a:pt x="15177" y="13195"/>
                  <a:pt x="14578" y="13923"/>
                </a:cubicBezTo>
                <a:moveTo>
                  <a:pt x="13136" y="15120"/>
                </a:moveTo>
                <a:cubicBezTo>
                  <a:pt x="13280" y="14892"/>
                  <a:pt x="13410" y="14641"/>
                  <a:pt x="13529" y="14374"/>
                </a:cubicBezTo>
                <a:cubicBezTo>
                  <a:pt x="13660" y="14445"/>
                  <a:pt x="13781" y="14521"/>
                  <a:pt x="13893" y="14602"/>
                </a:cubicBezTo>
                <a:cubicBezTo>
                  <a:pt x="13656" y="14795"/>
                  <a:pt x="13407" y="14973"/>
                  <a:pt x="13136" y="15120"/>
                </a:cubicBezTo>
                <a:moveTo>
                  <a:pt x="11304" y="12785"/>
                </a:moveTo>
                <a:lnTo>
                  <a:pt x="11304" y="11304"/>
                </a:lnTo>
                <a:lnTo>
                  <a:pt x="13226" y="11304"/>
                </a:lnTo>
                <a:cubicBezTo>
                  <a:pt x="13193" y="11948"/>
                  <a:pt x="13093" y="12547"/>
                  <a:pt x="12949" y="13093"/>
                </a:cubicBezTo>
                <a:cubicBezTo>
                  <a:pt x="12443" y="12931"/>
                  <a:pt x="11890" y="12824"/>
                  <a:pt x="11304" y="12785"/>
                </a:cubicBezTo>
                <a:moveTo>
                  <a:pt x="11304" y="15605"/>
                </a:moveTo>
                <a:lnTo>
                  <a:pt x="11304" y="13766"/>
                </a:lnTo>
                <a:cubicBezTo>
                  <a:pt x="11784" y="13800"/>
                  <a:pt x="12233" y="13886"/>
                  <a:pt x="12642" y="14009"/>
                </a:cubicBezTo>
                <a:cubicBezTo>
                  <a:pt x="12301" y="14805"/>
                  <a:pt x="11837" y="15382"/>
                  <a:pt x="11304" y="15605"/>
                </a:cubicBezTo>
                <a:moveTo>
                  <a:pt x="11304" y="8815"/>
                </a:moveTo>
                <a:cubicBezTo>
                  <a:pt x="11890" y="8776"/>
                  <a:pt x="12443" y="8669"/>
                  <a:pt x="12949" y="8507"/>
                </a:cubicBezTo>
                <a:cubicBezTo>
                  <a:pt x="13093" y="9053"/>
                  <a:pt x="13193" y="9652"/>
                  <a:pt x="13226" y="10297"/>
                </a:cubicBezTo>
                <a:lnTo>
                  <a:pt x="11304" y="10297"/>
                </a:lnTo>
                <a:cubicBezTo>
                  <a:pt x="11304" y="10297"/>
                  <a:pt x="11304" y="8815"/>
                  <a:pt x="11304" y="8815"/>
                </a:cubicBezTo>
                <a:close/>
                <a:moveTo>
                  <a:pt x="11304" y="5995"/>
                </a:moveTo>
                <a:cubicBezTo>
                  <a:pt x="11837" y="6218"/>
                  <a:pt x="12301" y="6795"/>
                  <a:pt x="12642" y="7591"/>
                </a:cubicBezTo>
                <a:cubicBezTo>
                  <a:pt x="12233" y="7714"/>
                  <a:pt x="11784" y="7800"/>
                  <a:pt x="11304" y="7835"/>
                </a:cubicBezTo>
                <a:cubicBezTo>
                  <a:pt x="11304" y="7835"/>
                  <a:pt x="11304" y="5995"/>
                  <a:pt x="11304" y="5995"/>
                </a:cubicBezTo>
                <a:close/>
                <a:moveTo>
                  <a:pt x="13893" y="6998"/>
                </a:moveTo>
                <a:cubicBezTo>
                  <a:pt x="13781" y="7079"/>
                  <a:pt x="13660" y="7155"/>
                  <a:pt x="13529" y="7227"/>
                </a:cubicBezTo>
                <a:cubicBezTo>
                  <a:pt x="13410" y="6960"/>
                  <a:pt x="13280" y="6708"/>
                  <a:pt x="13136" y="6480"/>
                </a:cubicBezTo>
                <a:cubicBezTo>
                  <a:pt x="13407" y="6627"/>
                  <a:pt x="13656" y="6805"/>
                  <a:pt x="13893" y="6998"/>
                </a:cubicBezTo>
                <a:moveTo>
                  <a:pt x="15676" y="10297"/>
                </a:moveTo>
                <a:lnTo>
                  <a:pt x="14228" y="10297"/>
                </a:lnTo>
                <a:cubicBezTo>
                  <a:pt x="14189" y="9520"/>
                  <a:pt x="14060" y="8790"/>
                  <a:pt x="13863" y="8130"/>
                </a:cubicBezTo>
                <a:cubicBezTo>
                  <a:pt x="14123" y="7994"/>
                  <a:pt x="14366" y="7844"/>
                  <a:pt x="14578" y="7677"/>
                </a:cubicBezTo>
                <a:cubicBezTo>
                  <a:pt x="15177" y="8405"/>
                  <a:pt x="15574" y="9305"/>
                  <a:pt x="15676" y="10297"/>
                </a:cubicBezTo>
                <a:moveTo>
                  <a:pt x="10296" y="7835"/>
                </a:moveTo>
                <a:cubicBezTo>
                  <a:pt x="9816" y="7800"/>
                  <a:pt x="9367" y="7714"/>
                  <a:pt x="8958" y="7591"/>
                </a:cubicBezTo>
                <a:cubicBezTo>
                  <a:pt x="9299" y="6795"/>
                  <a:pt x="9764" y="6218"/>
                  <a:pt x="10296" y="5995"/>
                </a:cubicBezTo>
                <a:cubicBezTo>
                  <a:pt x="10296" y="5995"/>
                  <a:pt x="10296" y="7835"/>
                  <a:pt x="10296" y="7835"/>
                </a:cubicBezTo>
                <a:close/>
                <a:moveTo>
                  <a:pt x="10296" y="10297"/>
                </a:moveTo>
                <a:lnTo>
                  <a:pt x="8374" y="10297"/>
                </a:lnTo>
                <a:cubicBezTo>
                  <a:pt x="8407" y="9652"/>
                  <a:pt x="8507" y="9053"/>
                  <a:pt x="8651" y="8507"/>
                </a:cubicBezTo>
                <a:cubicBezTo>
                  <a:pt x="9158" y="8669"/>
                  <a:pt x="9710" y="8776"/>
                  <a:pt x="10296" y="8815"/>
                </a:cubicBezTo>
                <a:cubicBezTo>
                  <a:pt x="10296" y="8815"/>
                  <a:pt x="10296" y="10297"/>
                  <a:pt x="10296" y="10297"/>
                </a:cubicBezTo>
                <a:close/>
                <a:moveTo>
                  <a:pt x="10296" y="12785"/>
                </a:moveTo>
                <a:cubicBezTo>
                  <a:pt x="9710" y="12824"/>
                  <a:pt x="9158" y="12931"/>
                  <a:pt x="8651" y="13093"/>
                </a:cubicBezTo>
                <a:cubicBezTo>
                  <a:pt x="8507" y="12547"/>
                  <a:pt x="8407" y="11948"/>
                  <a:pt x="8374" y="11304"/>
                </a:cubicBezTo>
                <a:lnTo>
                  <a:pt x="10296" y="11304"/>
                </a:lnTo>
                <a:cubicBezTo>
                  <a:pt x="10296" y="11304"/>
                  <a:pt x="10296" y="12785"/>
                  <a:pt x="10296" y="12785"/>
                </a:cubicBezTo>
                <a:close/>
                <a:moveTo>
                  <a:pt x="10296" y="15605"/>
                </a:moveTo>
                <a:cubicBezTo>
                  <a:pt x="9764" y="15382"/>
                  <a:pt x="9299" y="14805"/>
                  <a:pt x="8958" y="14009"/>
                </a:cubicBezTo>
                <a:cubicBezTo>
                  <a:pt x="9367" y="13886"/>
                  <a:pt x="9816" y="13800"/>
                  <a:pt x="10296" y="13766"/>
                </a:cubicBezTo>
                <a:cubicBezTo>
                  <a:pt x="10296" y="13766"/>
                  <a:pt x="10296" y="15605"/>
                  <a:pt x="10296" y="15605"/>
                </a:cubicBezTo>
                <a:close/>
                <a:moveTo>
                  <a:pt x="7707" y="14602"/>
                </a:moveTo>
                <a:cubicBezTo>
                  <a:pt x="7819" y="14521"/>
                  <a:pt x="7941" y="14445"/>
                  <a:pt x="8071" y="14374"/>
                </a:cubicBezTo>
                <a:cubicBezTo>
                  <a:pt x="8190" y="14641"/>
                  <a:pt x="8321" y="14892"/>
                  <a:pt x="8464" y="15120"/>
                </a:cubicBezTo>
                <a:cubicBezTo>
                  <a:pt x="8193" y="14973"/>
                  <a:pt x="7944" y="14795"/>
                  <a:pt x="7707" y="14602"/>
                </a:cubicBezTo>
                <a:moveTo>
                  <a:pt x="5925" y="11304"/>
                </a:moveTo>
                <a:lnTo>
                  <a:pt x="7372" y="11304"/>
                </a:lnTo>
                <a:cubicBezTo>
                  <a:pt x="7411" y="12080"/>
                  <a:pt x="7540" y="12810"/>
                  <a:pt x="7737" y="13470"/>
                </a:cubicBezTo>
                <a:cubicBezTo>
                  <a:pt x="7477" y="13606"/>
                  <a:pt x="7235" y="13756"/>
                  <a:pt x="7022" y="13923"/>
                </a:cubicBezTo>
                <a:cubicBezTo>
                  <a:pt x="6423" y="13195"/>
                  <a:pt x="6026" y="12295"/>
                  <a:pt x="5925" y="11304"/>
                </a:cubicBezTo>
                <a:moveTo>
                  <a:pt x="7022" y="7677"/>
                </a:moveTo>
                <a:cubicBezTo>
                  <a:pt x="7235" y="7844"/>
                  <a:pt x="7477" y="7994"/>
                  <a:pt x="7737" y="8130"/>
                </a:cubicBezTo>
                <a:cubicBezTo>
                  <a:pt x="7540" y="8790"/>
                  <a:pt x="7411" y="9520"/>
                  <a:pt x="7372" y="10297"/>
                </a:cubicBezTo>
                <a:lnTo>
                  <a:pt x="5925" y="10297"/>
                </a:lnTo>
                <a:cubicBezTo>
                  <a:pt x="6026" y="9305"/>
                  <a:pt x="6423" y="8405"/>
                  <a:pt x="7022" y="7677"/>
                </a:cubicBezTo>
                <a:moveTo>
                  <a:pt x="8464" y="6480"/>
                </a:moveTo>
                <a:cubicBezTo>
                  <a:pt x="8321" y="6708"/>
                  <a:pt x="8190" y="6960"/>
                  <a:pt x="8071" y="7227"/>
                </a:cubicBezTo>
                <a:cubicBezTo>
                  <a:pt x="7941" y="7155"/>
                  <a:pt x="7819" y="7079"/>
                  <a:pt x="7707" y="6998"/>
                </a:cubicBezTo>
                <a:cubicBezTo>
                  <a:pt x="7944" y="6805"/>
                  <a:pt x="8193" y="6627"/>
                  <a:pt x="8464" y="6480"/>
                </a:cubicBezTo>
                <a:moveTo>
                  <a:pt x="10800" y="4909"/>
                </a:moveTo>
                <a:cubicBezTo>
                  <a:pt x="7546" y="4909"/>
                  <a:pt x="4909" y="7546"/>
                  <a:pt x="4909" y="10800"/>
                </a:cubicBezTo>
                <a:cubicBezTo>
                  <a:pt x="4909" y="14053"/>
                  <a:pt x="7546" y="16691"/>
                  <a:pt x="10800" y="16691"/>
                </a:cubicBezTo>
                <a:cubicBezTo>
                  <a:pt x="14053" y="16691"/>
                  <a:pt x="16691" y="14053"/>
                  <a:pt x="16691" y="10800"/>
                </a:cubicBezTo>
                <a:cubicBezTo>
                  <a:pt x="16691" y="7546"/>
                  <a:pt x="14053" y="4909"/>
                  <a:pt x="10800" y="4909"/>
                </a:cubicBezTo>
                <a:moveTo>
                  <a:pt x="3233" y="3927"/>
                </a:moveTo>
                <a:lnTo>
                  <a:pt x="1473" y="3927"/>
                </a:lnTo>
                <a:cubicBezTo>
                  <a:pt x="1202" y="3927"/>
                  <a:pt x="982" y="4147"/>
                  <a:pt x="982" y="4418"/>
                </a:cubicBezTo>
                <a:cubicBezTo>
                  <a:pt x="982" y="4690"/>
                  <a:pt x="1202" y="4909"/>
                  <a:pt x="1473" y="4909"/>
                </a:cubicBezTo>
                <a:lnTo>
                  <a:pt x="4418" y="4909"/>
                </a:lnTo>
                <a:cubicBezTo>
                  <a:pt x="4689" y="4909"/>
                  <a:pt x="4909" y="4690"/>
                  <a:pt x="4909" y="4418"/>
                </a:cubicBezTo>
                <a:lnTo>
                  <a:pt x="4909" y="1473"/>
                </a:lnTo>
                <a:cubicBezTo>
                  <a:pt x="4909" y="1201"/>
                  <a:pt x="4689" y="982"/>
                  <a:pt x="4418" y="982"/>
                </a:cubicBezTo>
                <a:cubicBezTo>
                  <a:pt x="4147" y="982"/>
                  <a:pt x="3927" y="1201"/>
                  <a:pt x="3927" y="1473"/>
                </a:cubicBezTo>
                <a:lnTo>
                  <a:pt x="3927" y="3233"/>
                </a:lnTo>
                <a:lnTo>
                  <a:pt x="838" y="144"/>
                </a:lnTo>
                <a:cubicBezTo>
                  <a:pt x="749" y="55"/>
                  <a:pt x="626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cubicBezTo>
                  <a:pt x="0" y="627"/>
                  <a:pt x="55" y="749"/>
                  <a:pt x="144" y="838"/>
                </a:cubicBezTo>
                <a:cubicBezTo>
                  <a:pt x="144" y="838"/>
                  <a:pt x="3233" y="3927"/>
                  <a:pt x="3233" y="3927"/>
                </a:cubicBezTo>
                <a:close/>
                <a:moveTo>
                  <a:pt x="17182" y="4909"/>
                </a:moveTo>
                <a:lnTo>
                  <a:pt x="20127" y="4909"/>
                </a:lnTo>
                <a:cubicBezTo>
                  <a:pt x="20398" y="4909"/>
                  <a:pt x="20618" y="4690"/>
                  <a:pt x="20618" y="4418"/>
                </a:cubicBezTo>
                <a:cubicBezTo>
                  <a:pt x="20618" y="4147"/>
                  <a:pt x="20398" y="3927"/>
                  <a:pt x="20127" y="3927"/>
                </a:cubicBezTo>
                <a:lnTo>
                  <a:pt x="18367" y="3927"/>
                </a:lnTo>
                <a:lnTo>
                  <a:pt x="21456" y="838"/>
                </a:lnTo>
                <a:cubicBezTo>
                  <a:pt x="21545" y="749"/>
                  <a:pt x="21600" y="627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cubicBezTo>
                  <a:pt x="20974" y="0"/>
                  <a:pt x="20851" y="55"/>
                  <a:pt x="20762" y="144"/>
                </a:cubicBezTo>
                <a:lnTo>
                  <a:pt x="17673" y="3233"/>
                </a:lnTo>
                <a:lnTo>
                  <a:pt x="17673" y="1473"/>
                </a:lnTo>
                <a:cubicBezTo>
                  <a:pt x="17673" y="1201"/>
                  <a:pt x="17453" y="982"/>
                  <a:pt x="17182" y="982"/>
                </a:cubicBezTo>
                <a:cubicBezTo>
                  <a:pt x="16911" y="982"/>
                  <a:pt x="16691" y="1201"/>
                  <a:pt x="16691" y="1473"/>
                </a:cubicBezTo>
                <a:lnTo>
                  <a:pt x="16691" y="4418"/>
                </a:lnTo>
                <a:cubicBezTo>
                  <a:pt x="16691" y="4690"/>
                  <a:pt x="16911" y="4909"/>
                  <a:pt x="17182" y="49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29" name="Shape 2948">
            <a:extLst>
              <a:ext uri="{FF2B5EF4-FFF2-40B4-BE49-F238E27FC236}">
                <a16:creationId xmlns:a16="http://schemas.microsoft.com/office/drawing/2014/main" id="{A4A77917-52A1-FC46-9F8D-5C41E8875DCD}"/>
              </a:ext>
            </a:extLst>
          </p:cNvPr>
          <p:cNvSpPr/>
          <p:nvPr userDrawn="1"/>
        </p:nvSpPr>
        <p:spPr>
          <a:xfrm>
            <a:off x="624340" y="2697216"/>
            <a:ext cx="210701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275" y="6273"/>
                </a:moveTo>
                <a:cubicBezTo>
                  <a:pt x="6275" y="6273"/>
                  <a:pt x="6661" y="6914"/>
                  <a:pt x="8976" y="7703"/>
                </a:cubicBezTo>
                <a:cubicBezTo>
                  <a:pt x="8976" y="7703"/>
                  <a:pt x="9413" y="7721"/>
                  <a:pt x="8899" y="7354"/>
                </a:cubicBezTo>
                <a:cubicBezTo>
                  <a:pt x="8384" y="6987"/>
                  <a:pt x="7819" y="6529"/>
                  <a:pt x="8462" y="6291"/>
                </a:cubicBezTo>
                <a:cubicBezTo>
                  <a:pt x="9104" y="6052"/>
                  <a:pt x="9285" y="6071"/>
                  <a:pt x="9439" y="6511"/>
                </a:cubicBezTo>
                <a:cubicBezTo>
                  <a:pt x="9594" y="6950"/>
                  <a:pt x="10108" y="6694"/>
                  <a:pt x="10159" y="6273"/>
                </a:cubicBezTo>
                <a:cubicBezTo>
                  <a:pt x="10211" y="5851"/>
                  <a:pt x="11163" y="5411"/>
                  <a:pt x="11806" y="5209"/>
                </a:cubicBezTo>
                <a:cubicBezTo>
                  <a:pt x="12449" y="5007"/>
                  <a:pt x="13040" y="4934"/>
                  <a:pt x="12963" y="4585"/>
                </a:cubicBezTo>
                <a:cubicBezTo>
                  <a:pt x="12886" y="4237"/>
                  <a:pt x="12706" y="3980"/>
                  <a:pt x="11703" y="3980"/>
                </a:cubicBezTo>
                <a:cubicBezTo>
                  <a:pt x="10699" y="3980"/>
                  <a:pt x="11137" y="4934"/>
                  <a:pt x="10314" y="4365"/>
                </a:cubicBezTo>
                <a:cubicBezTo>
                  <a:pt x="9491" y="3797"/>
                  <a:pt x="10493" y="3944"/>
                  <a:pt x="10905" y="3816"/>
                </a:cubicBezTo>
                <a:cubicBezTo>
                  <a:pt x="11317" y="3687"/>
                  <a:pt x="11729" y="3155"/>
                  <a:pt x="11009" y="3119"/>
                </a:cubicBezTo>
                <a:cubicBezTo>
                  <a:pt x="10287" y="3082"/>
                  <a:pt x="10442" y="3339"/>
                  <a:pt x="9876" y="3192"/>
                </a:cubicBezTo>
                <a:cubicBezTo>
                  <a:pt x="9310" y="3045"/>
                  <a:pt x="9053" y="3706"/>
                  <a:pt x="8693" y="3614"/>
                </a:cubicBezTo>
                <a:cubicBezTo>
                  <a:pt x="8519" y="3570"/>
                  <a:pt x="8131" y="3374"/>
                  <a:pt x="7770" y="3142"/>
                </a:cubicBezTo>
                <a:cubicBezTo>
                  <a:pt x="6767" y="3765"/>
                  <a:pt x="6022" y="4597"/>
                  <a:pt x="5656" y="5546"/>
                </a:cubicBezTo>
                <a:cubicBezTo>
                  <a:pt x="5919" y="6021"/>
                  <a:pt x="6275" y="6273"/>
                  <a:pt x="6275" y="6273"/>
                </a:cubicBezTo>
                <a:moveTo>
                  <a:pt x="20588" y="12027"/>
                </a:moveTo>
                <a:cubicBezTo>
                  <a:pt x="20407" y="12027"/>
                  <a:pt x="20245" y="12080"/>
                  <a:pt x="20124" y="12164"/>
                </a:cubicBezTo>
                <a:lnTo>
                  <a:pt x="20119" y="12161"/>
                </a:lnTo>
                <a:cubicBezTo>
                  <a:pt x="18145" y="13734"/>
                  <a:pt x="15310" y="14727"/>
                  <a:pt x="12150" y="14727"/>
                </a:cubicBezTo>
                <a:cubicBezTo>
                  <a:pt x="6186" y="14727"/>
                  <a:pt x="1350" y="11211"/>
                  <a:pt x="1350" y="6873"/>
                </a:cubicBezTo>
                <a:cubicBezTo>
                  <a:pt x="1350" y="4606"/>
                  <a:pt x="2678" y="2571"/>
                  <a:pt x="4788" y="1137"/>
                </a:cubicBezTo>
                <a:lnTo>
                  <a:pt x="4777" y="1127"/>
                </a:lnTo>
                <a:cubicBezTo>
                  <a:pt x="4945" y="1037"/>
                  <a:pt x="5062" y="900"/>
                  <a:pt x="5062" y="736"/>
                </a:cubicBezTo>
                <a:cubicBezTo>
                  <a:pt x="5062" y="465"/>
                  <a:pt x="4760" y="245"/>
                  <a:pt x="4388" y="245"/>
                </a:cubicBezTo>
                <a:cubicBezTo>
                  <a:pt x="4192" y="245"/>
                  <a:pt x="4020" y="308"/>
                  <a:pt x="3897" y="405"/>
                </a:cubicBezTo>
                <a:lnTo>
                  <a:pt x="3895" y="403"/>
                </a:lnTo>
                <a:cubicBezTo>
                  <a:pt x="1505" y="2016"/>
                  <a:pt x="0" y="4314"/>
                  <a:pt x="0" y="6873"/>
                </a:cubicBezTo>
                <a:cubicBezTo>
                  <a:pt x="0" y="11587"/>
                  <a:pt x="5081" y="15428"/>
                  <a:pt x="11475" y="15684"/>
                </a:cubicBezTo>
                <a:lnTo>
                  <a:pt x="11475" y="20618"/>
                </a:lnTo>
                <a:lnTo>
                  <a:pt x="7425" y="20618"/>
                </a:lnTo>
                <a:cubicBezTo>
                  <a:pt x="7052" y="20618"/>
                  <a:pt x="6750" y="20838"/>
                  <a:pt x="6750" y="21109"/>
                </a:cubicBezTo>
                <a:cubicBezTo>
                  <a:pt x="6750" y="21380"/>
                  <a:pt x="7052" y="21600"/>
                  <a:pt x="7425" y="21600"/>
                </a:cubicBezTo>
                <a:lnTo>
                  <a:pt x="16875" y="21600"/>
                </a:lnTo>
                <a:cubicBezTo>
                  <a:pt x="17247" y="21600"/>
                  <a:pt x="17550" y="21380"/>
                  <a:pt x="17550" y="21109"/>
                </a:cubicBezTo>
                <a:cubicBezTo>
                  <a:pt x="17550" y="20838"/>
                  <a:pt x="17247" y="20618"/>
                  <a:pt x="16875" y="20618"/>
                </a:cubicBezTo>
                <a:lnTo>
                  <a:pt x="12825" y="20618"/>
                </a:lnTo>
                <a:lnTo>
                  <a:pt x="12825" y="15684"/>
                </a:lnTo>
                <a:cubicBezTo>
                  <a:pt x="16068" y="15554"/>
                  <a:pt x="18970" y="14500"/>
                  <a:pt x="21045" y="12880"/>
                </a:cubicBezTo>
                <a:lnTo>
                  <a:pt x="21041" y="12877"/>
                </a:lnTo>
                <a:cubicBezTo>
                  <a:pt x="21175" y="12788"/>
                  <a:pt x="21262" y="12661"/>
                  <a:pt x="21262" y="12518"/>
                </a:cubicBezTo>
                <a:cubicBezTo>
                  <a:pt x="21262" y="12247"/>
                  <a:pt x="20960" y="12027"/>
                  <a:pt x="20588" y="12027"/>
                </a:cubicBezTo>
                <a:moveTo>
                  <a:pt x="12150" y="982"/>
                </a:moveTo>
                <a:cubicBezTo>
                  <a:pt x="16623" y="982"/>
                  <a:pt x="20250" y="3619"/>
                  <a:pt x="20250" y="6873"/>
                </a:cubicBezTo>
                <a:cubicBezTo>
                  <a:pt x="20250" y="10127"/>
                  <a:pt x="16623" y="12764"/>
                  <a:pt x="12150" y="12764"/>
                </a:cubicBezTo>
                <a:cubicBezTo>
                  <a:pt x="7677" y="12764"/>
                  <a:pt x="4050" y="10127"/>
                  <a:pt x="4050" y="6873"/>
                </a:cubicBezTo>
                <a:cubicBezTo>
                  <a:pt x="4050" y="3619"/>
                  <a:pt x="7677" y="982"/>
                  <a:pt x="12150" y="982"/>
                </a:cubicBezTo>
                <a:moveTo>
                  <a:pt x="12150" y="13745"/>
                </a:moveTo>
                <a:cubicBezTo>
                  <a:pt x="17369" y="13745"/>
                  <a:pt x="21600" y="10669"/>
                  <a:pt x="21600" y="6873"/>
                </a:cubicBezTo>
                <a:cubicBezTo>
                  <a:pt x="21600" y="3077"/>
                  <a:pt x="17369" y="0"/>
                  <a:pt x="12150" y="0"/>
                </a:cubicBezTo>
                <a:cubicBezTo>
                  <a:pt x="6931" y="0"/>
                  <a:pt x="2700" y="3077"/>
                  <a:pt x="2700" y="6873"/>
                </a:cubicBezTo>
                <a:cubicBezTo>
                  <a:pt x="2700" y="10669"/>
                  <a:pt x="6931" y="13745"/>
                  <a:pt x="12150" y="13745"/>
                </a:cubicBezTo>
                <a:moveTo>
                  <a:pt x="16733" y="8152"/>
                </a:moveTo>
                <a:cubicBezTo>
                  <a:pt x="16437" y="8280"/>
                  <a:pt x="16449" y="8564"/>
                  <a:pt x="16693" y="8720"/>
                </a:cubicBezTo>
                <a:cubicBezTo>
                  <a:pt x="16938" y="8876"/>
                  <a:pt x="17427" y="9078"/>
                  <a:pt x="17581" y="8720"/>
                </a:cubicBezTo>
                <a:cubicBezTo>
                  <a:pt x="17736" y="8362"/>
                  <a:pt x="17028" y="8023"/>
                  <a:pt x="16733" y="8152"/>
                </a:cubicBezTo>
                <a:moveTo>
                  <a:pt x="11317" y="7428"/>
                </a:moveTo>
                <a:cubicBezTo>
                  <a:pt x="10211" y="7428"/>
                  <a:pt x="9516" y="7611"/>
                  <a:pt x="9800" y="8711"/>
                </a:cubicBezTo>
                <a:cubicBezTo>
                  <a:pt x="10082" y="9811"/>
                  <a:pt x="10905" y="9316"/>
                  <a:pt x="10828" y="10160"/>
                </a:cubicBezTo>
                <a:cubicBezTo>
                  <a:pt x="10751" y="11003"/>
                  <a:pt x="11034" y="11186"/>
                  <a:pt x="11214" y="11388"/>
                </a:cubicBezTo>
                <a:cubicBezTo>
                  <a:pt x="11315" y="11501"/>
                  <a:pt x="11532" y="11731"/>
                  <a:pt x="11738" y="11767"/>
                </a:cubicBezTo>
                <a:cubicBezTo>
                  <a:pt x="11768" y="11768"/>
                  <a:pt x="11798" y="11769"/>
                  <a:pt x="11828" y="11770"/>
                </a:cubicBezTo>
                <a:cubicBezTo>
                  <a:pt x="11954" y="11751"/>
                  <a:pt x="12068" y="11642"/>
                  <a:pt x="12140" y="11351"/>
                </a:cubicBezTo>
                <a:cubicBezTo>
                  <a:pt x="12346" y="10526"/>
                  <a:pt x="12732" y="10067"/>
                  <a:pt x="13169" y="9664"/>
                </a:cubicBezTo>
                <a:cubicBezTo>
                  <a:pt x="13606" y="9261"/>
                  <a:pt x="14070" y="8729"/>
                  <a:pt x="13195" y="8197"/>
                </a:cubicBezTo>
                <a:cubicBezTo>
                  <a:pt x="12320" y="7666"/>
                  <a:pt x="12423" y="7428"/>
                  <a:pt x="11317" y="7428"/>
                </a:cubicBezTo>
                <a:moveTo>
                  <a:pt x="14404" y="3284"/>
                </a:moveTo>
                <a:cubicBezTo>
                  <a:pt x="14404" y="3284"/>
                  <a:pt x="14198" y="3431"/>
                  <a:pt x="14404" y="3962"/>
                </a:cubicBezTo>
                <a:cubicBezTo>
                  <a:pt x="14610" y="4494"/>
                  <a:pt x="14955" y="4609"/>
                  <a:pt x="15974" y="4311"/>
                </a:cubicBezTo>
                <a:cubicBezTo>
                  <a:pt x="16411" y="4182"/>
                  <a:pt x="16742" y="4248"/>
                  <a:pt x="16693" y="4567"/>
                </a:cubicBezTo>
                <a:cubicBezTo>
                  <a:pt x="16591" y="5246"/>
                  <a:pt x="15858" y="5217"/>
                  <a:pt x="16411" y="6309"/>
                </a:cubicBezTo>
                <a:cubicBezTo>
                  <a:pt x="16745" y="6969"/>
                  <a:pt x="17568" y="7226"/>
                  <a:pt x="17877" y="7739"/>
                </a:cubicBezTo>
                <a:cubicBezTo>
                  <a:pt x="17984" y="7918"/>
                  <a:pt x="18288" y="8083"/>
                  <a:pt x="18633" y="8228"/>
                </a:cubicBezTo>
                <a:cubicBezTo>
                  <a:pt x="18803" y="7797"/>
                  <a:pt x="18900" y="7344"/>
                  <a:pt x="18900" y="6873"/>
                </a:cubicBezTo>
                <a:cubicBezTo>
                  <a:pt x="18900" y="4752"/>
                  <a:pt x="17047" y="2950"/>
                  <a:pt x="14457" y="2264"/>
                </a:cubicBezTo>
                <a:cubicBezTo>
                  <a:pt x="14328" y="2411"/>
                  <a:pt x="14192" y="2545"/>
                  <a:pt x="14044" y="2605"/>
                </a:cubicBezTo>
                <a:cubicBezTo>
                  <a:pt x="13684" y="2752"/>
                  <a:pt x="13710" y="3339"/>
                  <a:pt x="14404" y="328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0" name="Shape 2949">
            <a:extLst>
              <a:ext uri="{FF2B5EF4-FFF2-40B4-BE49-F238E27FC236}">
                <a16:creationId xmlns:a16="http://schemas.microsoft.com/office/drawing/2014/main" id="{C24986A9-7214-9444-8803-34AEDB0C7871}"/>
              </a:ext>
            </a:extLst>
          </p:cNvPr>
          <p:cNvSpPr/>
          <p:nvPr userDrawn="1"/>
        </p:nvSpPr>
        <p:spPr>
          <a:xfrm>
            <a:off x="1696295" y="489085"/>
            <a:ext cx="237039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52" y="16691"/>
                </a:moveTo>
                <a:lnTo>
                  <a:pt x="3600" y="16691"/>
                </a:lnTo>
                <a:lnTo>
                  <a:pt x="3600" y="11782"/>
                </a:lnTo>
                <a:lnTo>
                  <a:pt x="17152" y="11782"/>
                </a:lnTo>
                <a:lnTo>
                  <a:pt x="20152" y="14236"/>
                </a:lnTo>
                <a:cubicBezTo>
                  <a:pt x="20152" y="14236"/>
                  <a:pt x="17152" y="16691"/>
                  <a:pt x="17152" y="16691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7673"/>
                </a:lnTo>
                <a:lnTo>
                  <a:pt x="11400" y="17673"/>
                </a:lnTo>
                <a:cubicBezTo>
                  <a:pt x="11400" y="17673"/>
                  <a:pt x="11400" y="20618"/>
                  <a:pt x="11400" y="20618"/>
                </a:cubicBezTo>
                <a:close/>
                <a:moveTo>
                  <a:pt x="11400" y="10800"/>
                </a:moveTo>
                <a:lnTo>
                  <a:pt x="10200" y="10800"/>
                </a:lnTo>
                <a:lnTo>
                  <a:pt x="10200" y="8836"/>
                </a:lnTo>
                <a:lnTo>
                  <a:pt x="11400" y="8836"/>
                </a:lnTo>
                <a:cubicBezTo>
                  <a:pt x="11400" y="8836"/>
                  <a:pt x="11400" y="10800"/>
                  <a:pt x="11400" y="10800"/>
                </a:cubicBezTo>
                <a:close/>
                <a:moveTo>
                  <a:pt x="4448" y="7855"/>
                </a:moveTo>
                <a:lnTo>
                  <a:pt x="1448" y="5400"/>
                </a:lnTo>
                <a:lnTo>
                  <a:pt x="4448" y="2945"/>
                </a:lnTo>
                <a:lnTo>
                  <a:pt x="18000" y="2945"/>
                </a:lnTo>
                <a:lnTo>
                  <a:pt x="18000" y="7855"/>
                </a:lnTo>
                <a:cubicBezTo>
                  <a:pt x="18000" y="7855"/>
                  <a:pt x="4448" y="7855"/>
                  <a:pt x="4448" y="7855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1424" y="13889"/>
                </a:moveTo>
                <a:lnTo>
                  <a:pt x="17824" y="10944"/>
                </a:lnTo>
                <a:cubicBezTo>
                  <a:pt x="17715" y="10855"/>
                  <a:pt x="17565" y="10800"/>
                  <a:pt x="17400" y="10800"/>
                </a:cubicBezTo>
                <a:lnTo>
                  <a:pt x="12600" y="10800"/>
                </a:lnTo>
                <a:lnTo>
                  <a:pt x="12600" y="8836"/>
                </a:lnTo>
                <a:lnTo>
                  <a:pt x="18600" y="8836"/>
                </a:lnTo>
                <a:cubicBezTo>
                  <a:pt x="18932" y="8836"/>
                  <a:pt x="19200" y="8616"/>
                  <a:pt x="19200" y="8345"/>
                </a:cubicBezTo>
                <a:lnTo>
                  <a:pt x="19200" y="2455"/>
                </a:lnTo>
                <a:cubicBezTo>
                  <a:pt x="19200" y="2184"/>
                  <a:pt x="18932" y="1964"/>
                  <a:pt x="18600" y="1964"/>
                </a:cubicBez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3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4200" y="1964"/>
                </a:lnTo>
                <a:cubicBezTo>
                  <a:pt x="4034" y="1964"/>
                  <a:pt x="3885" y="2019"/>
                  <a:pt x="3776" y="2107"/>
                </a:cubicBezTo>
                <a:lnTo>
                  <a:pt x="176" y="5053"/>
                </a:lnTo>
                <a:cubicBezTo>
                  <a:pt x="67" y="5142"/>
                  <a:pt x="0" y="5265"/>
                  <a:pt x="0" y="5400"/>
                </a:cubicBezTo>
                <a:cubicBezTo>
                  <a:pt x="0" y="5536"/>
                  <a:pt x="67" y="5658"/>
                  <a:pt x="176" y="5747"/>
                </a:cubicBezTo>
                <a:lnTo>
                  <a:pt x="3776" y="8693"/>
                </a:lnTo>
                <a:cubicBezTo>
                  <a:pt x="3885" y="8782"/>
                  <a:pt x="4034" y="8836"/>
                  <a:pt x="4200" y="8836"/>
                </a:cubicBezTo>
                <a:lnTo>
                  <a:pt x="9000" y="8836"/>
                </a:lnTo>
                <a:lnTo>
                  <a:pt x="9000" y="10800"/>
                </a:lnTo>
                <a:lnTo>
                  <a:pt x="3000" y="10800"/>
                </a:lnTo>
                <a:cubicBezTo>
                  <a:pt x="2668" y="10800"/>
                  <a:pt x="2400" y="11020"/>
                  <a:pt x="2400" y="11291"/>
                </a:cubicBezTo>
                <a:lnTo>
                  <a:pt x="2400" y="17182"/>
                </a:lnTo>
                <a:cubicBezTo>
                  <a:pt x="2400" y="17453"/>
                  <a:pt x="2668" y="17673"/>
                  <a:pt x="3000" y="17673"/>
                </a:cubicBezTo>
                <a:lnTo>
                  <a:pt x="9000" y="17673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3" y="21600"/>
                  <a:pt x="12600" y="21160"/>
                  <a:pt x="12600" y="20618"/>
                </a:cubicBezTo>
                <a:lnTo>
                  <a:pt x="12600" y="17673"/>
                </a:lnTo>
                <a:lnTo>
                  <a:pt x="17400" y="17673"/>
                </a:lnTo>
                <a:cubicBezTo>
                  <a:pt x="17565" y="17673"/>
                  <a:pt x="17715" y="17618"/>
                  <a:pt x="17824" y="17529"/>
                </a:cubicBezTo>
                <a:lnTo>
                  <a:pt x="21424" y="14583"/>
                </a:lnTo>
                <a:cubicBezTo>
                  <a:pt x="21533" y="14495"/>
                  <a:pt x="21600" y="14372"/>
                  <a:pt x="21600" y="14236"/>
                </a:cubicBezTo>
                <a:cubicBezTo>
                  <a:pt x="21600" y="14101"/>
                  <a:pt x="21533" y="13978"/>
                  <a:pt x="21424" y="1388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1" name="Shape 2950">
            <a:extLst>
              <a:ext uri="{FF2B5EF4-FFF2-40B4-BE49-F238E27FC236}">
                <a16:creationId xmlns:a16="http://schemas.microsoft.com/office/drawing/2014/main" id="{6C2101C3-E034-C045-B7D7-01CCBBBDDFA2}"/>
              </a:ext>
            </a:extLst>
          </p:cNvPr>
          <p:cNvSpPr/>
          <p:nvPr userDrawn="1"/>
        </p:nvSpPr>
        <p:spPr>
          <a:xfrm>
            <a:off x="635353" y="1570062"/>
            <a:ext cx="237039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00" y="7855"/>
                </a:moveTo>
                <a:lnTo>
                  <a:pt x="7800" y="7855"/>
                </a:lnTo>
                <a:cubicBezTo>
                  <a:pt x="8132" y="7855"/>
                  <a:pt x="8400" y="7635"/>
                  <a:pt x="8400" y="7364"/>
                </a:cubicBezTo>
                <a:cubicBezTo>
                  <a:pt x="8400" y="7092"/>
                  <a:pt x="8132" y="6873"/>
                  <a:pt x="7800" y="6873"/>
                </a:cubicBezTo>
                <a:lnTo>
                  <a:pt x="4200" y="6873"/>
                </a:lnTo>
                <a:cubicBezTo>
                  <a:pt x="3868" y="6873"/>
                  <a:pt x="3600" y="7092"/>
                  <a:pt x="3600" y="7364"/>
                </a:cubicBezTo>
                <a:cubicBezTo>
                  <a:pt x="3600" y="7635"/>
                  <a:pt x="3868" y="7855"/>
                  <a:pt x="4200" y="7855"/>
                </a:cubicBezTo>
                <a:moveTo>
                  <a:pt x="4200" y="11782"/>
                </a:moveTo>
                <a:lnTo>
                  <a:pt x="16200" y="11782"/>
                </a:lnTo>
                <a:cubicBezTo>
                  <a:pt x="16532" y="11782"/>
                  <a:pt x="16800" y="11562"/>
                  <a:pt x="16800" y="11291"/>
                </a:cubicBezTo>
                <a:cubicBezTo>
                  <a:pt x="16800" y="11020"/>
                  <a:pt x="16532" y="10800"/>
                  <a:pt x="16200" y="10800"/>
                </a:cubicBezTo>
                <a:lnTo>
                  <a:pt x="4200" y="10800"/>
                </a:lnTo>
                <a:cubicBezTo>
                  <a:pt x="3868" y="10800"/>
                  <a:pt x="3600" y="11020"/>
                  <a:pt x="3600" y="11291"/>
                </a:cubicBezTo>
                <a:cubicBezTo>
                  <a:pt x="3600" y="11562"/>
                  <a:pt x="3868" y="11782"/>
                  <a:pt x="4200" y="11782"/>
                </a:cubicBezTo>
                <a:moveTo>
                  <a:pt x="4200" y="9818"/>
                </a:moveTo>
                <a:lnTo>
                  <a:pt x="11400" y="9818"/>
                </a:lnTo>
                <a:cubicBezTo>
                  <a:pt x="11732" y="9818"/>
                  <a:pt x="12000" y="9599"/>
                  <a:pt x="12000" y="9327"/>
                </a:cubicBezTo>
                <a:cubicBezTo>
                  <a:pt x="12000" y="9056"/>
                  <a:pt x="11732" y="8836"/>
                  <a:pt x="114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4200" y="5891"/>
                </a:moveTo>
                <a:lnTo>
                  <a:pt x="15000" y="5891"/>
                </a:lnTo>
                <a:cubicBezTo>
                  <a:pt x="15332" y="5891"/>
                  <a:pt x="15600" y="5671"/>
                  <a:pt x="15600" y="5400"/>
                </a:cubicBezTo>
                <a:cubicBezTo>
                  <a:pt x="15600" y="5129"/>
                  <a:pt x="15332" y="4909"/>
                  <a:pt x="15000" y="4909"/>
                </a:cubicBezTo>
                <a:lnTo>
                  <a:pt x="4200" y="4909"/>
                </a:lnTo>
                <a:cubicBezTo>
                  <a:pt x="3868" y="4909"/>
                  <a:pt x="3600" y="5129"/>
                  <a:pt x="3600" y="5400"/>
                </a:cubicBezTo>
                <a:cubicBezTo>
                  <a:pt x="3600" y="5671"/>
                  <a:pt x="3868" y="5891"/>
                  <a:pt x="4200" y="5891"/>
                </a:cubicBezTo>
                <a:moveTo>
                  <a:pt x="20400" y="13745"/>
                </a:moveTo>
                <a:lnTo>
                  <a:pt x="1200" y="13745"/>
                </a:lnTo>
                <a:lnTo>
                  <a:pt x="1200" y="2945"/>
                </a:lnTo>
                <a:lnTo>
                  <a:pt x="20400" y="2945"/>
                </a:lnTo>
                <a:cubicBezTo>
                  <a:pt x="20400" y="2945"/>
                  <a:pt x="20400" y="13745"/>
                  <a:pt x="20400" y="13745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4727"/>
                </a:lnTo>
                <a:lnTo>
                  <a:pt x="11400" y="14727"/>
                </a:lnTo>
                <a:cubicBezTo>
                  <a:pt x="11400" y="14727"/>
                  <a:pt x="11400" y="20618"/>
                  <a:pt x="11400" y="20618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0400" y="1964"/>
                </a:move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2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1200" y="1964"/>
                </a:lnTo>
                <a:cubicBezTo>
                  <a:pt x="537" y="1964"/>
                  <a:pt x="0" y="2404"/>
                  <a:pt x="0" y="2945"/>
                </a:cubicBezTo>
                <a:lnTo>
                  <a:pt x="0" y="13745"/>
                </a:lnTo>
                <a:cubicBezTo>
                  <a:pt x="0" y="14287"/>
                  <a:pt x="537" y="14727"/>
                  <a:pt x="1200" y="14727"/>
                </a:cubicBezTo>
                <a:lnTo>
                  <a:pt x="9000" y="14727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2" y="21600"/>
                  <a:pt x="12600" y="21160"/>
                  <a:pt x="12600" y="20618"/>
                </a:cubicBezTo>
                <a:lnTo>
                  <a:pt x="12600" y="14727"/>
                </a:lnTo>
                <a:lnTo>
                  <a:pt x="20400" y="14727"/>
                </a:lnTo>
                <a:cubicBezTo>
                  <a:pt x="21062" y="14727"/>
                  <a:pt x="21600" y="14287"/>
                  <a:pt x="21600" y="13745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17400" y="8836"/>
                </a:moveTo>
                <a:lnTo>
                  <a:pt x="13800" y="8836"/>
                </a:lnTo>
                <a:cubicBezTo>
                  <a:pt x="13468" y="8836"/>
                  <a:pt x="13200" y="9056"/>
                  <a:pt x="13200" y="9327"/>
                </a:cubicBezTo>
                <a:cubicBezTo>
                  <a:pt x="13200" y="9599"/>
                  <a:pt x="13468" y="9818"/>
                  <a:pt x="13800" y="9818"/>
                </a:cubicBezTo>
                <a:lnTo>
                  <a:pt x="17400" y="9818"/>
                </a:lnTo>
                <a:cubicBezTo>
                  <a:pt x="17732" y="9818"/>
                  <a:pt x="18000" y="9599"/>
                  <a:pt x="18000" y="9327"/>
                </a:cubicBezTo>
                <a:cubicBezTo>
                  <a:pt x="18000" y="9056"/>
                  <a:pt x="17732" y="8836"/>
                  <a:pt x="17400" y="8836"/>
                </a:cubicBezTo>
                <a:moveTo>
                  <a:pt x="9600" y="7364"/>
                </a:moveTo>
                <a:cubicBezTo>
                  <a:pt x="9600" y="7635"/>
                  <a:pt x="9868" y="7855"/>
                  <a:pt x="10200" y="7855"/>
                </a:cubicBezTo>
                <a:lnTo>
                  <a:pt x="17400" y="7855"/>
                </a:lnTo>
                <a:cubicBezTo>
                  <a:pt x="17732" y="7855"/>
                  <a:pt x="18000" y="7635"/>
                  <a:pt x="18000" y="7364"/>
                </a:cubicBezTo>
                <a:cubicBezTo>
                  <a:pt x="18000" y="7092"/>
                  <a:pt x="17732" y="6873"/>
                  <a:pt x="17400" y="6873"/>
                </a:cubicBezTo>
                <a:lnTo>
                  <a:pt x="10200" y="6873"/>
                </a:lnTo>
                <a:cubicBezTo>
                  <a:pt x="9868" y="6873"/>
                  <a:pt x="9600" y="7092"/>
                  <a:pt x="9600" y="73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2" name="Shape 2951">
            <a:extLst>
              <a:ext uri="{FF2B5EF4-FFF2-40B4-BE49-F238E27FC236}">
                <a16:creationId xmlns:a16="http://schemas.microsoft.com/office/drawing/2014/main" id="{C4BD28B2-7E4E-CC49-B1DB-57419D93BBF6}"/>
              </a:ext>
            </a:extLst>
          </p:cNvPr>
          <p:cNvSpPr/>
          <p:nvPr userDrawn="1"/>
        </p:nvSpPr>
        <p:spPr>
          <a:xfrm>
            <a:off x="1663199" y="1562797"/>
            <a:ext cx="289715" cy="237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6" y="18796"/>
                  <a:pt x="1048" y="18735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5" y="1873"/>
                </a:lnTo>
                <a:cubicBezTo>
                  <a:pt x="9929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5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3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7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3255" y="8400"/>
                </a:moveTo>
                <a:lnTo>
                  <a:pt x="10309" y="8400"/>
                </a:lnTo>
                <a:cubicBezTo>
                  <a:pt x="10038" y="8400"/>
                  <a:pt x="9818" y="8668"/>
                  <a:pt x="9818" y="9000"/>
                </a:cubicBezTo>
                <a:cubicBezTo>
                  <a:pt x="9818" y="9332"/>
                  <a:pt x="10038" y="9600"/>
                  <a:pt x="10309" y="9600"/>
                </a:cubicBezTo>
                <a:lnTo>
                  <a:pt x="11821" y="9600"/>
                </a:lnTo>
                <a:cubicBezTo>
                  <a:pt x="10310" y="11177"/>
                  <a:pt x="7852" y="14224"/>
                  <a:pt x="7852" y="17384"/>
                </a:cubicBezTo>
                <a:lnTo>
                  <a:pt x="7857" y="17384"/>
                </a:lnTo>
                <a:cubicBezTo>
                  <a:pt x="7857" y="17389"/>
                  <a:pt x="7855" y="17394"/>
                  <a:pt x="7855" y="17400"/>
                </a:cubicBezTo>
                <a:cubicBezTo>
                  <a:pt x="7855" y="17732"/>
                  <a:pt x="8074" y="18000"/>
                  <a:pt x="8345" y="18000"/>
                </a:cubicBezTo>
                <a:cubicBezTo>
                  <a:pt x="8617" y="18000"/>
                  <a:pt x="8836" y="17732"/>
                  <a:pt x="8836" y="17400"/>
                </a:cubicBezTo>
                <a:cubicBezTo>
                  <a:pt x="8836" y="17394"/>
                  <a:pt x="8833" y="17389"/>
                  <a:pt x="8833" y="17384"/>
                </a:cubicBezTo>
                <a:cubicBezTo>
                  <a:pt x="8833" y="14516"/>
                  <a:pt x="11431" y="11542"/>
                  <a:pt x="12764" y="10204"/>
                </a:cubicBezTo>
                <a:lnTo>
                  <a:pt x="12764" y="12600"/>
                </a:lnTo>
                <a:cubicBezTo>
                  <a:pt x="12764" y="12932"/>
                  <a:pt x="12983" y="13200"/>
                  <a:pt x="13255" y="13200"/>
                </a:cubicBezTo>
                <a:cubicBezTo>
                  <a:pt x="13526" y="13200"/>
                  <a:pt x="13745" y="12932"/>
                  <a:pt x="13745" y="12600"/>
                </a:cubicBezTo>
                <a:lnTo>
                  <a:pt x="13745" y="9000"/>
                </a:lnTo>
                <a:cubicBezTo>
                  <a:pt x="13745" y="8668"/>
                  <a:pt x="13526" y="8400"/>
                  <a:pt x="13255" y="8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3" name="Shape 2952">
            <a:extLst>
              <a:ext uri="{FF2B5EF4-FFF2-40B4-BE49-F238E27FC236}">
                <a16:creationId xmlns:a16="http://schemas.microsoft.com/office/drawing/2014/main" id="{A2879E42-60D4-F84E-820B-BBE822F32A18}"/>
              </a:ext>
            </a:extLst>
          </p:cNvPr>
          <p:cNvSpPr/>
          <p:nvPr userDrawn="1"/>
        </p:nvSpPr>
        <p:spPr>
          <a:xfrm>
            <a:off x="603156" y="3737235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3745"/>
                </a:moveTo>
                <a:lnTo>
                  <a:pt x="982" y="13745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3745"/>
                  <a:pt x="20618" y="13745"/>
                </a:cubicBezTo>
                <a:close/>
                <a:moveTo>
                  <a:pt x="17673" y="15015"/>
                </a:moveTo>
                <a:lnTo>
                  <a:pt x="16691" y="15997"/>
                </a:lnTo>
                <a:lnTo>
                  <a:pt x="16691" y="14727"/>
                </a:lnTo>
                <a:lnTo>
                  <a:pt x="17673" y="14727"/>
                </a:lnTo>
                <a:cubicBezTo>
                  <a:pt x="17673" y="14727"/>
                  <a:pt x="17673" y="15015"/>
                  <a:pt x="17673" y="15015"/>
                </a:cubicBezTo>
                <a:close/>
                <a:moveTo>
                  <a:pt x="17673" y="17960"/>
                </a:moveTo>
                <a:lnTo>
                  <a:pt x="16894" y="17182"/>
                </a:lnTo>
                <a:lnTo>
                  <a:pt x="17673" y="16403"/>
                </a:lnTo>
                <a:cubicBezTo>
                  <a:pt x="17673" y="16403"/>
                  <a:pt x="17673" y="17960"/>
                  <a:pt x="17673" y="17960"/>
                </a:cubicBezTo>
                <a:close/>
                <a:moveTo>
                  <a:pt x="16691" y="19924"/>
                </a:moveTo>
                <a:lnTo>
                  <a:pt x="16691" y="18367"/>
                </a:lnTo>
                <a:lnTo>
                  <a:pt x="17469" y="19145"/>
                </a:lnTo>
                <a:cubicBezTo>
                  <a:pt x="17469" y="19145"/>
                  <a:pt x="16691" y="19924"/>
                  <a:pt x="16691" y="19924"/>
                </a:cubicBezTo>
                <a:close/>
                <a:moveTo>
                  <a:pt x="4909" y="15997"/>
                </a:moveTo>
                <a:lnTo>
                  <a:pt x="3927" y="15015"/>
                </a:lnTo>
                <a:lnTo>
                  <a:pt x="3927" y="14727"/>
                </a:lnTo>
                <a:lnTo>
                  <a:pt x="4909" y="14727"/>
                </a:lnTo>
                <a:cubicBezTo>
                  <a:pt x="4909" y="14727"/>
                  <a:pt x="4909" y="15997"/>
                  <a:pt x="4909" y="15997"/>
                </a:cubicBezTo>
                <a:close/>
                <a:moveTo>
                  <a:pt x="3927" y="17960"/>
                </a:moveTo>
                <a:lnTo>
                  <a:pt x="3927" y="16403"/>
                </a:lnTo>
                <a:lnTo>
                  <a:pt x="4706" y="17182"/>
                </a:lnTo>
                <a:cubicBezTo>
                  <a:pt x="4706" y="17182"/>
                  <a:pt x="3927" y="17960"/>
                  <a:pt x="3927" y="17960"/>
                </a:cubicBezTo>
                <a:close/>
                <a:moveTo>
                  <a:pt x="4909" y="19924"/>
                </a:moveTo>
                <a:lnTo>
                  <a:pt x="4131" y="19145"/>
                </a:lnTo>
                <a:lnTo>
                  <a:pt x="4909" y="18367"/>
                </a:lnTo>
                <a:cubicBezTo>
                  <a:pt x="4909" y="18367"/>
                  <a:pt x="4909" y="19924"/>
                  <a:pt x="4909" y="19924"/>
                </a:cubicBezTo>
                <a:close/>
                <a:moveTo>
                  <a:pt x="1964" y="1964"/>
                </a:moveTo>
                <a:lnTo>
                  <a:pt x="19636" y="1964"/>
                </a:lnTo>
                <a:lnTo>
                  <a:pt x="19636" y="11782"/>
                </a:lnTo>
                <a:lnTo>
                  <a:pt x="1964" y="11782"/>
                </a:lnTo>
                <a:cubicBezTo>
                  <a:pt x="1964" y="11782"/>
                  <a:pt x="1964" y="1964"/>
                  <a:pt x="1964" y="1964"/>
                </a:cubicBezTo>
                <a:close/>
                <a:moveTo>
                  <a:pt x="20618" y="11782"/>
                </a:moveTo>
                <a:lnTo>
                  <a:pt x="20618" y="1964"/>
                </a:lnTo>
                <a:cubicBezTo>
                  <a:pt x="20618" y="1422"/>
                  <a:pt x="20178" y="982"/>
                  <a:pt x="19636" y="982"/>
                </a:cubicBezTo>
                <a:lnTo>
                  <a:pt x="17673" y="982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982"/>
                </a:lnTo>
                <a:lnTo>
                  <a:pt x="4909" y="982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982"/>
                </a:lnTo>
                <a:lnTo>
                  <a:pt x="1964" y="982"/>
                </a:lnTo>
                <a:cubicBezTo>
                  <a:pt x="1422" y="982"/>
                  <a:pt x="982" y="1422"/>
                  <a:pt x="982" y="1964"/>
                </a:cubicBez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3745"/>
                </a:lnTo>
                <a:cubicBezTo>
                  <a:pt x="0" y="14287"/>
                  <a:pt x="440" y="14727"/>
                  <a:pt x="982" y="14727"/>
                </a:cubicBezTo>
                <a:lnTo>
                  <a:pt x="2945" y="14727"/>
                </a:lnTo>
                <a:lnTo>
                  <a:pt x="2945" y="21109"/>
                </a:lnTo>
                <a:cubicBezTo>
                  <a:pt x="2945" y="21380"/>
                  <a:pt x="3165" y="21600"/>
                  <a:pt x="3436" y="21600"/>
                </a:cubicBezTo>
                <a:cubicBezTo>
                  <a:pt x="3708" y="21600"/>
                  <a:pt x="3927" y="21380"/>
                  <a:pt x="3927" y="21109"/>
                </a:cubicBezTo>
                <a:lnTo>
                  <a:pt x="3927" y="20331"/>
                </a:lnTo>
                <a:lnTo>
                  <a:pt x="5053" y="21456"/>
                </a:lnTo>
                <a:cubicBezTo>
                  <a:pt x="5141" y="21545"/>
                  <a:pt x="5264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4727"/>
                </a:lnTo>
                <a:lnTo>
                  <a:pt x="15709" y="14727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336" y="21600"/>
                  <a:pt x="16459" y="21545"/>
                  <a:pt x="16548" y="21456"/>
                </a:cubicBezTo>
                <a:lnTo>
                  <a:pt x="17673" y="20331"/>
                </a:lnTo>
                <a:lnTo>
                  <a:pt x="17673" y="21109"/>
                </a:lnTo>
                <a:cubicBezTo>
                  <a:pt x="17673" y="21380"/>
                  <a:pt x="17892" y="21600"/>
                  <a:pt x="18164" y="21600"/>
                </a:cubicBezTo>
                <a:cubicBezTo>
                  <a:pt x="18435" y="21600"/>
                  <a:pt x="18655" y="21380"/>
                  <a:pt x="18655" y="21109"/>
                </a:cubicBezTo>
                <a:lnTo>
                  <a:pt x="18655" y="14727"/>
                </a:lnTo>
                <a:lnTo>
                  <a:pt x="20618" y="14727"/>
                </a:lnTo>
                <a:cubicBezTo>
                  <a:pt x="21160" y="14727"/>
                  <a:pt x="21600" y="14287"/>
                  <a:pt x="21600" y="13745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4" name="Shape 2953">
            <a:extLst>
              <a:ext uri="{FF2B5EF4-FFF2-40B4-BE49-F238E27FC236}">
                <a16:creationId xmlns:a16="http://schemas.microsoft.com/office/drawing/2014/main" id="{16B72AFA-7EC8-024D-961F-D14D051208DE}"/>
              </a:ext>
            </a:extLst>
          </p:cNvPr>
          <p:cNvSpPr/>
          <p:nvPr userDrawn="1"/>
        </p:nvSpPr>
        <p:spPr>
          <a:xfrm>
            <a:off x="1669678" y="3737235"/>
            <a:ext cx="289714" cy="28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3745"/>
                </a:moveTo>
                <a:lnTo>
                  <a:pt x="982" y="13745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3745"/>
                  <a:pt x="20618" y="13745"/>
                </a:cubicBezTo>
                <a:close/>
                <a:moveTo>
                  <a:pt x="17673" y="15015"/>
                </a:moveTo>
                <a:lnTo>
                  <a:pt x="16691" y="15997"/>
                </a:lnTo>
                <a:lnTo>
                  <a:pt x="16691" y="14727"/>
                </a:lnTo>
                <a:lnTo>
                  <a:pt x="17673" y="14727"/>
                </a:lnTo>
                <a:cubicBezTo>
                  <a:pt x="17673" y="14727"/>
                  <a:pt x="17673" y="15015"/>
                  <a:pt x="17673" y="15015"/>
                </a:cubicBezTo>
                <a:close/>
                <a:moveTo>
                  <a:pt x="17673" y="17960"/>
                </a:moveTo>
                <a:lnTo>
                  <a:pt x="16894" y="17182"/>
                </a:lnTo>
                <a:lnTo>
                  <a:pt x="17673" y="16403"/>
                </a:lnTo>
                <a:cubicBezTo>
                  <a:pt x="17673" y="16403"/>
                  <a:pt x="17673" y="17960"/>
                  <a:pt x="17673" y="17960"/>
                </a:cubicBezTo>
                <a:close/>
                <a:moveTo>
                  <a:pt x="16691" y="19924"/>
                </a:moveTo>
                <a:lnTo>
                  <a:pt x="16691" y="18367"/>
                </a:lnTo>
                <a:lnTo>
                  <a:pt x="17469" y="19145"/>
                </a:lnTo>
                <a:cubicBezTo>
                  <a:pt x="17469" y="19145"/>
                  <a:pt x="16691" y="19924"/>
                  <a:pt x="16691" y="19924"/>
                </a:cubicBezTo>
                <a:close/>
                <a:moveTo>
                  <a:pt x="4909" y="15997"/>
                </a:moveTo>
                <a:lnTo>
                  <a:pt x="3927" y="15015"/>
                </a:lnTo>
                <a:lnTo>
                  <a:pt x="3927" y="14727"/>
                </a:lnTo>
                <a:lnTo>
                  <a:pt x="4909" y="14727"/>
                </a:lnTo>
                <a:cubicBezTo>
                  <a:pt x="4909" y="14727"/>
                  <a:pt x="4909" y="15997"/>
                  <a:pt x="4909" y="15997"/>
                </a:cubicBezTo>
                <a:close/>
                <a:moveTo>
                  <a:pt x="3927" y="17960"/>
                </a:moveTo>
                <a:lnTo>
                  <a:pt x="3927" y="16403"/>
                </a:lnTo>
                <a:lnTo>
                  <a:pt x="4706" y="17182"/>
                </a:lnTo>
                <a:cubicBezTo>
                  <a:pt x="4706" y="17182"/>
                  <a:pt x="3927" y="17960"/>
                  <a:pt x="3927" y="17960"/>
                </a:cubicBezTo>
                <a:close/>
                <a:moveTo>
                  <a:pt x="4909" y="19924"/>
                </a:moveTo>
                <a:lnTo>
                  <a:pt x="4131" y="19145"/>
                </a:lnTo>
                <a:lnTo>
                  <a:pt x="4909" y="18367"/>
                </a:lnTo>
                <a:cubicBezTo>
                  <a:pt x="4909" y="18367"/>
                  <a:pt x="4909" y="19924"/>
                  <a:pt x="4909" y="19924"/>
                </a:cubicBezTo>
                <a:close/>
                <a:moveTo>
                  <a:pt x="1964" y="1964"/>
                </a:moveTo>
                <a:lnTo>
                  <a:pt x="19636" y="1964"/>
                </a:lnTo>
                <a:lnTo>
                  <a:pt x="19636" y="11782"/>
                </a:lnTo>
                <a:lnTo>
                  <a:pt x="1964" y="11782"/>
                </a:lnTo>
                <a:cubicBezTo>
                  <a:pt x="1964" y="11782"/>
                  <a:pt x="1964" y="1964"/>
                  <a:pt x="1964" y="1964"/>
                </a:cubicBezTo>
                <a:close/>
                <a:moveTo>
                  <a:pt x="20618" y="11782"/>
                </a:moveTo>
                <a:lnTo>
                  <a:pt x="20618" y="1964"/>
                </a:lnTo>
                <a:cubicBezTo>
                  <a:pt x="20618" y="1422"/>
                  <a:pt x="20178" y="982"/>
                  <a:pt x="19636" y="982"/>
                </a:cubicBezTo>
                <a:lnTo>
                  <a:pt x="17673" y="982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982"/>
                </a:lnTo>
                <a:lnTo>
                  <a:pt x="4909" y="982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982"/>
                </a:lnTo>
                <a:lnTo>
                  <a:pt x="1964" y="982"/>
                </a:lnTo>
                <a:cubicBezTo>
                  <a:pt x="1422" y="982"/>
                  <a:pt x="982" y="1422"/>
                  <a:pt x="982" y="1964"/>
                </a:cubicBez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3745"/>
                </a:lnTo>
                <a:cubicBezTo>
                  <a:pt x="0" y="14287"/>
                  <a:pt x="440" y="14727"/>
                  <a:pt x="982" y="14727"/>
                </a:cubicBezTo>
                <a:lnTo>
                  <a:pt x="2945" y="14727"/>
                </a:lnTo>
                <a:lnTo>
                  <a:pt x="2945" y="21109"/>
                </a:lnTo>
                <a:cubicBezTo>
                  <a:pt x="2945" y="21380"/>
                  <a:pt x="3165" y="21600"/>
                  <a:pt x="3436" y="21600"/>
                </a:cubicBezTo>
                <a:cubicBezTo>
                  <a:pt x="3708" y="21600"/>
                  <a:pt x="3927" y="21380"/>
                  <a:pt x="3927" y="21109"/>
                </a:cubicBezTo>
                <a:lnTo>
                  <a:pt x="3927" y="20331"/>
                </a:lnTo>
                <a:lnTo>
                  <a:pt x="5053" y="21456"/>
                </a:lnTo>
                <a:cubicBezTo>
                  <a:pt x="5141" y="21545"/>
                  <a:pt x="5264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4727"/>
                </a:lnTo>
                <a:lnTo>
                  <a:pt x="15709" y="14727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336" y="21600"/>
                  <a:pt x="16458" y="21545"/>
                  <a:pt x="16548" y="21456"/>
                </a:cubicBezTo>
                <a:lnTo>
                  <a:pt x="17673" y="20331"/>
                </a:lnTo>
                <a:lnTo>
                  <a:pt x="17673" y="21109"/>
                </a:lnTo>
                <a:cubicBezTo>
                  <a:pt x="17673" y="21380"/>
                  <a:pt x="17892" y="21600"/>
                  <a:pt x="18164" y="21600"/>
                </a:cubicBezTo>
                <a:cubicBezTo>
                  <a:pt x="18435" y="21600"/>
                  <a:pt x="18655" y="21380"/>
                  <a:pt x="18655" y="21109"/>
                </a:cubicBezTo>
                <a:lnTo>
                  <a:pt x="18655" y="14727"/>
                </a:lnTo>
                <a:lnTo>
                  <a:pt x="20618" y="14727"/>
                </a:lnTo>
                <a:cubicBezTo>
                  <a:pt x="21160" y="14727"/>
                  <a:pt x="21600" y="14287"/>
                  <a:pt x="21600" y="13745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12620" y="4072"/>
                </a:moveTo>
                <a:cubicBezTo>
                  <a:pt x="12531" y="3982"/>
                  <a:pt x="12408" y="3927"/>
                  <a:pt x="12273" y="3927"/>
                </a:cubicBezTo>
                <a:cubicBezTo>
                  <a:pt x="12001" y="3927"/>
                  <a:pt x="11782" y="4147"/>
                  <a:pt x="11782" y="4418"/>
                </a:cubicBezTo>
                <a:cubicBezTo>
                  <a:pt x="11782" y="4554"/>
                  <a:pt x="11837" y="4677"/>
                  <a:pt x="11926" y="4765"/>
                </a:cubicBezTo>
                <a:lnTo>
                  <a:pt x="13542" y="6382"/>
                </a:lnTo>
                <a:lnTo>
                  <a:pt x="6873" y="6382"/>
                </a:lnTo>
                <a:cubicBezTo>
                  <a:pt x="6601" y="6382"/>
                  <a:pt x="6382" y="6602"/>
                  <a:pt x="6382" y="6873"/>
                </a:cubicBezTo>
                <a:cubicBezTo>
                  <a:pt x="6382" y="7144"/>
                  <a:pt x="6601" y="7364"/>
                  <a:pt x="6873" y="7364"/>
                </a:cubicBezTo>
                <a:lnTo>
                  <a:pt x="13542" y="7364"/>
                </a:lnTo>
                <a:lnTo>
                  <a:pt x="11926" y="8980"/>
                </a:lnTo>
                <a:cubicBezTo>
                  <a:pt x="11837" y="9069"/>
                  <a:pt x="11782" y="9192"/>
                  <a:pt x="11782" y="9327"/>
                </a:cubicBezTo>
                <a:cubicBezTo>
                  <a:pt x="11782" y="9599"/>
                  <a:pt x="12001" y="9818"/>
                  <a:pt x="12273" y="9818"/>
                </a:cubicBezTo>
                <a:cubicBezTo>
                  <a:pt x="12408" y="9818"/>
                  <a:pt x="12531" y="9764"/>
                  <a:pt x="12620" y="9674"/>
                </a:cubicBezTo>
                <a:lnTo>
                  <a:pt x="15074" y="7220"/>
                </a:lnTo>
                <a:cubicBezTo>
                  <a:pt x="15163" y="7131"/>
                  <a:pt x="15218" y="7008"/>
                  <a:pt x="15218" y="6873"/>
                </a:cubicBezTo>
                <a:cubicBezTo>
                  <a:pt x="15218" y="6738"/>
                  <a:pt x="15163" y="6614"/>
                  <a:pt x="15074" y="6526"/>
                </a:cubicBezTo>
                <a:cubicBezTo>
                  <a:pt x="15074" y="6526"/>
                  <a:pt x="12620" y="4072"/>
                  <a:pt x="12620" y="407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36" name="Shape 2787">
            <a:extLst>
              <a:ext uri="{FF2B5EF4-FFF2-40B4-BE49-F238E27FC236}">
                <a16:creationId xmlns:a16="http://schemas.microsoft.com/office/drawing/2014/main" id="{81D4FAEF-DE97-7E44-8EE2-46A72BBA91C2}"/>
              </a:ext>
            </a:extLst>
          </p:cNvPr>
          <p:cNvSpPr/>
          <p:nvPr userDrawn="1"/>
        </p:nvSpPr>
        <p:spPr>
          <a:xfrm>
            <a:off x="598662" y="489085"/>
            <a:ext cx="330451" cy="330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</p:spTree>
    <p:extLst>
      <p:ext uri="{BB962C8B-B14F-4D97-AF65-F5344CB8AC3E}">
        <p14:creationId xmlns:p14="http://schemas.microsoft.com/office/powerpoint/2010/main" val="1513072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7B2A6036-4D5A-2047-A1D3-BB0D8BF0C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052512"/>
            <a:ext cx="12191999" cy="3479801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D67FE8-33F5-A64B-B3A3-83EDA5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6283A3-F281-3B49-A709-BB57BA252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37E5C7-50F5-3342-83D4-59FFE37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TITOLO PARAGRAFO</a:t>
            </a:r>
            <a:endParaRPr lang="it-IT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6B62B11-A4FA-F04D-94B1-28F96B29E5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7013" y="4742481"/>
            <a:ext cx="11737975" cy="1423369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290756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66.xml"/><Relationship Id="rId39" Type="http://schemas.openxmlformats.org/officeDocument/2006/relationships/slideLayout" Target="../slideLayouts/slideLayout79.xml"/><Relationship Id="rId3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61.xml"/><Relationship Id="rId34" Type="http://schemas.openxmlformats.org/officeDocument/2006/relationships/slideLayout" Target="../slideLayouts/slideLayout74.xml"/><Relationship Id="rId42" Type="http://schemas.openxmlformats.org/officeDocument/2006/relationships/theme" Target="../theme/theme2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65.xml"/><Relationship Id="rId33" Type="http://schemas.openxmlformats.org/officeDocument/2006/relationships/slideLayout" Target="../slideLayouts/slideLayout73.xml"/><Relationship Id="rId38" Type="http://schemas.openxmlformats.org/officeDocument/2006/relationships/slideLayout" Target="../slideLayouts/slideLayout78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29" Type="http://schemas.openxmlformats.org/officeDocument/2006/relationships/slideLayout" Target="../slideLayouts/slideLayout69.xml"/><Relationship Id="rId41" Type="http://schemas.openxmlformats.org/officeDocument/2006/relationships/slideLayout" Target="../slideLayouts/slideLayout81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24" Type="http://schemas.openxmlformats.org/officeDocument/2006/relationships/slideLayout" Target="../slideLayouts/slideLayout64.xml"/><Relationship Id="rId32" Type="http://schemas.openxmlformats.org/officeDocument/2006/relationships/slideLayout" Target="../slideLayouts/slideLayout72.xml"/><Relationship Id="rId37" Type="http://schemas.openxmlformats.org/officeDocument/2006/relationships/slideLayout" Target="../slideLayouts/slideLayout77.xml"/><Relationship Id="rId40" Type="http://schemas.openxmlformats.org/officeDocument/2006/relationships/slideLayout" Target="../slideLayouts/slideLayout80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63.xml"/><Relationship Id="rId28" Type="http://schemas.openxmlformats.org/officeDocument/2006/relationships/slideLayout" Target="../slideLayouts/slideLayout68.xml"/><Relationship Id="rId36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31" Type="http://schemas.openxmlformats.org/officeDocument/2006/relationships/slideLayout" Target="../slideLayouts/slideLayout71.xml"/><Relationship Id="rId44" Type="http://schemas.openxmlformats.org/officeDocument/2006/relationships/image" Target="../media/image2.png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62.xml"/><Relationship Id="rId27" Type="http://schemas.openxmlformats.org/officeDocument/2006/relationships/slideLayout" Target="../slideLayouts/slideLayout67.xml"/><Relationship Id="rId30" Type="http://schemas.openxmlformats.org/officeDocument/2006/relationships/slideLayout" Target="../slideLayouts/slideLayout70.xml"/><Relationship Id="rId35" Type="http://schemas.openxmlformats.org/officeDocument/2006/relationships/slideLayout" Target="../slideLayouts/slideLayout75.xml"/><Relationship Id="rId43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3FAFE98B-575B-0A4A-9462-CD526E7B5C1E}"/>
              </a:ext>
            </a:extLst>
          </p:cNvPr>
          <p:cNvSpPr/>
          <p:nvPr userDrawn="1"/>
        </p:nvSpPr>
        <p:spPr>
          <a:xfrm>
            <a:off x="0" y="0"/>
            <a:ext cx="12192000" cy="10525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1B24F1F3-98BB-4847-9C3D-85212980CAA0}"/>
              </a:ext>
            </a:extLst>
          </p:cNvPr>
          <p:cNvSpPr/>
          <p:nvPr userDrawn="1"/>
        </p:nvSpPr>
        <p:spPr>
          <a:xfrm>
            <a:off x="-27296" y="6379930"/>
            <a:ext cx="12219296" cy="50156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ctr"/>
            <a:endParaRPr lang="en-US" dirty="0">
              <a:solidFill>
                <a:schemeClr val="accent5"/>
              </a:solidFill>
              <a:latin typeface="Lato Light" panose="020F0302020204030203" pitchFamily="34" charset="0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81CD439-EA32-574F-A97D-D2996EF3621E}"/>
              </a:ext>
            </a:extLst>
          </p:cNvPr>
          <p:cNvSpPr/>
          <p:nvPr/>
        </p:nvSpPr>
        <p:spPr>
          <a:xfrm>
            <a:off x="11216595" y="6368183"/>
            <a:ext cx="489817" cy="4898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D62261E-AB5A-B74F-83C7-15F0722DA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 vert="horz" lIns="251999" tIns="72000" rIns="90000" bIns="36000" rtlCol="0" anchor="ctr">
            <a:normAutofit/>
          </a:bodyPr>
          <a:lstStyle/>
          <a:p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FD273FF-8C6B-7348-9F1E-1D150AEBD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013" y="1233489"/>
            <a:ext cx="11737975" cy="4943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  <a:p>
            <a:pPr lvl="5"/>
            <a:r>
              <a:rPr lang="it-IT" dirty="0"/>
              <a:t>Sesto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547462-E323-2145-AE31-55FEF2F51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2554" y="6379930"/>
            <a:ext cx="457897" cy="489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8A91C3E-0DCF-384B-95B0-89EEBC538C6E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660400" y="-643468"/>
            <a:ext cx="10693400" cy="277549"/>
          </a:xfrm>
          <a:prstGeom prst="rect">
            <a:avLst/>
          </a:prstGeom>
        </p:spPr>
      </p:pic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6E51DE04-80A9-E44A-B94F-565BC614B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27295" y="6379930"/>
            <a:ext cx="6123296" cy="478069"/>
          </a:xfrm>
          <a:prstGeom prst="rect">
            <a:avLst/>
          </a:prstGeom>
        </p:spPr>
        <p:txBody>
          <a:bodyPr vert="horz" lIns="251999" tIns="45720" rIns="72000" bIns="45720" rtlCol="0" anchor="ctr"/>
          <a:lstStyle>
            <a:lvl1pPr algn="l">
              <a:defRPr sz="1200" b="0" i="1">
                <a:solidFill>
                  <a:schemeClr val="bg1"/>
                </a:solidFill>
                <a:latin typeface="Arial" panose="020B0604020202020204" pitchFamily="34" charset="0"/>
                <a:ea typeface="Helvetica Neue Medium" panose="02000503000000020004" pitchFamily="2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TITOLO PARAGRAFO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50579C9-4BF5-EB44-AC01-D3BF0688E90D}"/>
              </a:ext>
            </a:extLst>
          </p:cNvPr>
          <p:cNvPicPr>
            <a:picLocks noChangeAspect="1"/>
          </p:cNvPicPr>
          <p:nvPr userDrawn="1"/>
        </p:nvPicPr>
        <p:blipFill>
          <a:blip r:embed="rId42"/>
          <a:stretch>
            <a:fillRect/>
          </a:stretch>
        </p:blipFill>
        <p:spPr>
          <a:xfrm>
            <a:off x="660400" y="-643468"/>
            <a:ext cx="10693400" cy="277549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6923F2D-B37F-204F-9143-F0C4286EAE44}"/>
              </a:ext>
            </a:extLst>
          </p:cNvPr>
          <p:cNvSpPr/>
          <p:nvPr userDrawn="1"/>
        </p:nvSpPr>
        <p:spPr>
          <a:xfrm>
            <a:off x="8286438" y="-897351"/>
            <a:ext cx="2044908" cy="304800"/>
          </a:xfrm>
          <a:prstGeom prst="rect">
            <a:avLst/>
          </a:prstGeom>
          <a:solidFill>
            <a:srgbClr val="F5F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C0159C1D-1400-5442-81C6-35F58E08AC0D}"/>
              </a:ext>
            </a:extLst>
          </p:cNvPr>
          <p:cNvPicPr>
            <a:picLocks noChangeAspect="1"/>
          </p:cNvPicPr>
          <p:nvPr userDrawn="1"/>
        </p:nvPicPr>
        <p:blipFill>
          <a:blip r:embed="rId43"/>
          <a:stretch>
            <a:fillRect/>
          </a:stretch>
        </p:blipFill>
        <p:spPr>
          <a:xfrm>
            <a:off x="9238128" y="320226"/>
            <a:ext cx="2767201" cy="47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8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97" r:id="rId4"/>
    <p:sldLayoutId id="2147483799" r:id="rId5"/>
    <p:sldLayoutId id="2147483723" r:id="rId6"/>
    <p:sldLayoutId id="2147483800" r:id="rId7"/>
    <p:sldLayoutId id="2147483801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  <p:sldLayoutId id="2147483735" r:id="rId19"/>
    <p:sldLayoutId id="2147483736" r:id="rId20"/>
    <p:sldLayoutId id="2147483737" r:id="rId21"/>
    <p:sldLayoutId id="2147483738" r:id="rId22"/>
    <p:sldLayoutId id="2147483739" r:id="rId23"/>
    <p:sldLayoutId id="2147483740" r:id="rId24"/>
    <p:sldLayoutId id="2147483741" r:id="rId25"/>
    <p:sldLayoutId id="2147483742" r:id="rId26"/>
    <p:sldLayoutId id="2147483743" r:id="rId27"/>
    <p:sldLayoutId id="2147483744" r:id="rId28"/>
    <p:sldLayoutId id="2147483745" r:id="rId29"/>
    <p:sldLayoutId id="2147483746" r:id="rId30"/>
    <p:sldLayoutId id="2147483747" r:id="rId31"/>
    <p:sldLayoutId id="2147483748" r:id="rId32"/>
    <p:sldLayoutId id="2147483749" r:id="rId33"/>
    <p:sldLayoutId id="2147483750" r:id="rId34"/>
    <p:sldLayoutId id="2147483751" r:id="rId35"/>
    <p:sldLayoutId id="2147483752" r:id="rId36"/>
    <p:sldLayoutId id="2147483753" r:id="rId37"/>
    <p:sldLayoutId id="2147483754" r:id="rId38"/>
    <p:sldLayoutId id="2147483755" r:id="rId39"/>
    <p:sldLayoutId id="2147483756" r:id="rId4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bg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b="1" i="0" kern="1200">
          <a:solidFill>
            <a:schemeClr val="tx2"/>
          </a:solidFill>
          <a:latin typeface="Arial" panose="020B0604020202020204" pitchFamily="34" charset="0"/>
          <a:ea typeface="Helvetica Neue Medium" panose="02000503000000020004" pitchFamily="2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2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37" userDrawn="1">
          <p15:clr>
            <a:srgbClr val="F26B43"/>
          </p15:clr>
        </p15:guide>
        <p15:guide id="4" pos="3840">
          <p15:clr>
            <a:srgbClr val="F26B43"/>
          </p15:clr>
        </p15:guide>
        <p15:guide id="5" pos="143">
          <p15:clr>
            <a:srgbClr val="F26B43"/>
          </p15:clr>
        </p15:guide>
        <p15:guide id="6" pos="7537">
          <p15:clr>
            <a:srgbClr val="F26B43"/>
          </p15:clr>
        </p15:guide>
        <p15:guide id="7" orient="horz" pos="142">
          <p15:clr>
            <a:srgbClr val="F26B43"/>
          </p15:clr>
        </p15:guide>
        <p15:guide id="8" orient="horz" pos="4020">
          <p15:clr>
            <a:srgbClr val="F26B43"/>
          </p15:clr>
        </p15:guide>
        <p15:guide id="9" orient="horz" pos="3884">
          <p15:clr>
            <a:srgbClr val="F26B43"/>
          </p15:clr>
        </p15:guide>
        <p15:guide id="10" orient="horz" pos="777">
          <p15:clr>
            <a:srgbClr val="F26B43"/>
          </p15:clr>
        </p15:guide>
        <p15:guide id="11" orient="horz" pos="6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3FAFE98B-575B-0A4A-9462-CD526E7B5C1E}"/>
              </a:ext>
            </a:extLst>
          </p:cNvPr>
          <p:cNvSpPr/>
          <p:nvPr userDrawn="1"/>
        </p:nvSpPr>
        <p:spPr>
          <a:xfrm>
            <a:off x="0" y="0"/>
            <a:ext cx="12192000" cy="10525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1B24F1F3-98BB-4847-9C3D-85212980CAA0}"/>
              </a:ext>
            </a:extLst>
          </p:cNvPr>
          <p:cNvSpPr/>
          <p:nvPr userDrawn="1"/>
        </p:nvSpPr>
        <p:spPr>
          <a:xfrm>
            <a:off x="-27296" y="6379930"/>
            <a:ext cx="12219296" cy="50156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ctr"/>
            <a:endParaRPr lang="en-US" dirty="0">
              <a:solidFill>
                <a:schemeClr val="accent5"/>
              </a:solidFill>
              <a:latin typeface="Lato Light" panose="020F0302020204030203" pitchFamily="34" charset="0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81CD439-EA32-574F-A97D-D2996EF3621E}"/>
              </a:ext>
            </a:extLst>
          </p:cNvPr>
          <p:cNvSpPr/>
          <p:nvPr/>
        </p:nvSpPr>
        <p:spPr>
          <a:xfrm>
            <a:off x="11216595" y="6368183"/>
            <a:ext cx="489817" cy="4898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D62261E-AB5A-B74F-83C7-15F0722DA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30100" cy="1052513"/>
          </a:xfrm>
          <a:prstGeom prst="rect">
            <a:avLst/>
          </a:prstGeom>
        </p:spPr>
        <p:txBody>
          <a:bodyPr vert="horz" lIns="251999" tIns="72000" rIns="90000" bIns="36000" rtlCol="0" anchor="ctr">
            <a:normAutofit/>
          </a:bodyPr>
          <a:lstStyle/>
          <a:p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FD273FF-8C6B-7348-9F1E-1D150AEBD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013" y="1233489"/>
            <a:ext cx="11737975" cy="4943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  <a:p>
            <a:pPr lvl="5"/>
            <a:r>
              <a:rPr lang="it-IT" dirty="0"/>
              <a:t>Sesto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547462-E323-2145-AE31-55FEF2F51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2554" y="6379930"/>
            <a:ext cx="457897" cy="489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3092FE-475E-124D-A920-E73D1D82BD28}" type="slidenum">
              <a:rPr lang="it-IT" smtClean="0"/>
              <a:pPr/>
              <a:t>‹#›</a:t>
            </a:fld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8A91C3E-0DCF-384B-95B0-89EEBC538C6E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660400" y="-643468"/>
            <a:ext cx="10693400" cy="277549"/>
          </a:xfrm>
          <a:prstGeom prst="rect">
            <a:avLst/>
          </a:prstGeom>
        </p:spPr>
      </p:pic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6E51DE04-80A9-E44A-B94F-565BC614B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27295" y="6379930"/>
            <a:ext cx="6123296" cy="478069"/>
          </a:xfrm>
          <a:prstGeom prst="rect">
            <a:avLst/>
          </a:prstGeom>
        </p:spPr>
        <p:txBody>
          <a:bodyPr vert="horz" lIns="251999" tIns="45720" rIns="72000" bIns="45720" rtlCol="0" anchor="ctr"/>
          <a:lstStyle>
            <a:lvl1pPr algn="l">
              <a:defRPr sz="1200" b="0" i="1">
                <a:solidFill>
                  <a:schemeClr val="bg1"/>
                </a:solidFill>
                <a:latin typeface="Arial" panose="020B0604020202020204" pitchFamily="34" charset="0"/>
                <a:ea typeface="Helvetica Neue Medium" panose="02000503000000020004" pitchFamily="2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TITOLO PARAGRAFO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50579C9-4BF5-EB44-AC01-D3BF0688E90D}"/>
              </a:ext>
            </a:extLst>
          </p:cNvPr>
          <p:cNvPicPr>
            <a:picLocks noChangeAspect="1"/>
          </p:cNvPicPr>
          <p:nvPr userDrawn="1"/>
        </p:nvPicPr>
        <p:blipFill>
          <a:blip r:embed="rId43"/>
          <a:stretch>
            <a:fillRect/>
          </a:stretch>
        </p:blipFill>
        <p:spPr>
          <a:xfrm>
            <a:off x="660400" y="-643468"/>
            <a:ext cx="10693400" cy="277549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6923F2D-B37F-204F-9143-F0C4286EAE44}"/>
              </a:ext>
            </a:extLst>
          </p:cNvPr>
          <p:cNvSpPr/>
          <p:nvPr userDrawn="1"/>
        </p:nvSpPr>
        <p:spPr>
          <a:xfrm>
            <a:off x="8286438" y="-897351"/>
            <a:ext cx="2044908" cy="304800"/>
          </a:xfrm>
          <a:prstGeom prst="rect">
            <a:avLst/>
          </a:prstGeom>
          <a:solidFill>
            <a:srgbClr val="F5F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06BFAC9A-A603-7146-A2B8-D6618A7A545E}"/>
              </a:ext>
            </a:extLst>
          </p:cNvPr>
          <p:cNvPicPr>
            <a:picLocks noChangeAspect="1"/>
          </p:cNvPicPr>
          <p:nvPr userDrawn="1"/>
        </p:nvPicPr>
        <p:blipFill>
          <a:blip r:embed="rId44"/>
          <a:stretch>
            <a:fillRect/>
          </a:stretch>
        </p:blipFill>
        <p:spPr>
          <a:xfrm>
            <a:off x="9238128" y="320226"/>
            <a:ext cx="2767201" cy="47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7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96" r:id="rId2"/>
    <p:sldLayoutId id="2147483759" r:id="rId3"/>
    <p:sldLayoutId id="2147483760" r:id="rId4"/>
    <p:sldLayoutId id="2147483798" r:id="rId5"/>
    <p:sldLayoutId id="2147483761" r:id="rId6"/>
    <p:sldLayoutId id="2147483762" r:id="rId7"/>
    <p:sldLayoutId id="2147483802" r:id="rId8"/>
    <p:sldLayoutId id="214748380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  <p:sldLayoutId id="2147483772" r:id="rId18"/>
    <p:sldLayoutId id="2147483773" r:id="rId19"/>
    <p:sldLayoutId id="2147483774" r:id="rId20"/>
    <p:sldLayoutId id="2147483775" r:id="rId21"/>
    <p:sldLayoutId id="2147483776" r:id="rId22"/>
    <p:sldLayoutId id="2147483777" r:id="rId23"/>
    <p:sldLayoutId id="2147483778" r:id="rId24"/>
    <p:sldLayoutId id="2147483779" r:id="rId25"/>
    <p:sldLayoutId id="2147483780" r:id="rId26"/>
    <p:sldLayoutId id="2147483781" r:id="rId27"/>
    <p:sldLayoutId id="2147483782" r:id="rId28"/>
    <p:sldLayoutId id="2147483783" r:id="rId29"/>
    <p:sldLayoutId id="2147483784" r:id="rId30"/>
    <p:sldLayoutId id="2147483785" r:id="rId31"/>
    <p:sldLayoutId id="2147483786" r:id="rId32"/>
    <p:sldLayoutId id="2147483787" r:id="rId33"/>
    <p:sldLayoutId id="2147483788" r:id="rId34"/>
    <p:sldLayoutId id="2147483789" r:id="rId35"/>
    <p:sldLayoutId id="2147483790" r:id="rId36"/>
    <p:sldLayoutId id="2147483791" r:id="rId37"/>
    <p:sldLayoutId id="2147483792" r:id="rId38"/>
    <p:sldLayoutId id="2147483793" r:id="rId39"/>
    <p:sldLayoutId id="2147483794" r:id="rId40"/>
    <p:sldLayoutId id="2147483795" r:id="rId4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bg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b="1" i="0" kern="1200">
          <a:solidFill>
            <a:schemeClr val="bg1"/>
          </a:solidFill>
          <a:latin typeface="Arial" panose="020B0604020202020204" pitchFamily="34" charset="0"/>
          <a:ea typeface="Helvetica Neue Medium" panose="02000503000000020004" pitchFamily="2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bg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bg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37">
          <p15:clr>
            <a:srgbClr val="F26B43"/>
          </p15:clr>
        </p15:guide>
        <p15:guide id="4" pos="3840">
          <p15:clr>
            <a:srgbClr val="F26B43"/>
          </p15:clr>
        </p15:guide>
        <p15:guide id="5" pos="143">
          <p15:clr>
            <a:srgbClr val="F26B43"/>
          </p15:clr>
        </p15:guide>
        <p15:guide id="6" pos="7537">
          <p15:clr>
            <a:srgbClr val="F26B43"/>
          </p15:clr>
        </p15:guide>
        <p15:guide id="7" orient="horz" pos="142">
          <p15:clr>
            <a:srgbClr val="F26B43"/>
          </p15:clr>
        </p15:guide>
        <p15:guide id="8" orient="horz" pos="4020">
          <p15:clr>
            <a:srgbClr val="F26B43"/>
          </p15:clr>
        </p15:guide>
        <p15:guide id="9" orient="horz" pos="3884">
          <p15:clr>
            <a:srgbClr val="F26B43"/>
          </p15:clr>
        </p15:guide>
        <p15:guide id="10" orient="horz" pos="777">
          <p15:clr>
            <a:srgbClr val="F26B43"/>
          </p15:clr>
        </p15:guide>
        <p15:guide id="11" orient="horz" pos="6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71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924B-FFAD-4CBB-BD45-E48453C1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Tightening torque uncertainty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81DFC0-AAFC-438C-8A06-B8BC328BCCBE}"/>
              </a:ext>
            </a:extLst>
          </p:cNvPr>
          <p:cNvSpPr txBox="1"/>
          <p:nvPr/>
        </p:nvSpPr>
        <p:spPr>
          <a:xfrm>
            <a:off x="7946705" y="5440014"/>
            <a:ext cx="2555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Worst case scenario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064ECC-019B-4DEF-93ED-B6CF4EECCDD0}"/>
              </a:ext>
            </a:extLst>
          </p:cNvPr>
          <p:cNvCxnSpPr>
            <a:cxnSpLocks/>
            <a:stCxn id="20" idx="3"/>
            <a:endCxn id="13" idx="1"/>
          </p:cNvCxnSpPr>
          <p:nvPr/>
        </p:nvCxnSpPr>
        <p:spPr>
          <a:xfrm flipV="1">
            <a:off x="6760311" y="5624680"/>
            <a:ext cx="1186394" cy="131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722F127-B99F-483C-A1CD-858F49269B57}"/>
              </a:ext>
            </a:extLst>
          </p:cNvPr>
          <p:cNvSpPr txBox="1"/>
          <p:nvPr/>
        </p:nvSpPr>
        <p:spPr>
          <a:xfrm>
            <a:off x="945352" y="3957738"/>
            <a:ext cx="5814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Lower bound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stress due to shear load on the screw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stress due to tightening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A735CF-CE57-4E4B-B57F-C6F328D2B99F}"/>
              </a:ext>
            </a:extLst>
          </p:cNvPr>
          <p:cNvSpPr txBox="1"/>
          <p:nvPr/>
        </p:nvSpPr>
        <p:spPr>
          <a:xfrm>
            <a:off x="945353" y="5176172"/>
            <a:ext cx="5814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Upper bound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stress due to shear load on the screw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stress due to tightening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AC5445-25A3-44FE-9D57-5130BAC4D6A1}"/>
              </a:ext>
            </a:extLst>
          </p:cNvPr>
          <p:cNvSpPr/>
          <p:nvPr/>
        </p:nvSpPr>
        <p:spPr>
          <a:xfrm>
            <a:off x="945352" y="3897993"/>
            <a:ext cx="5718819" cy="1074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722783-15F7-4C50-A142-2BF248EA361B}"/>
              </a:ext>
            </a:extLst>
          </p:cNvPr>
          <p:cNvSpPr/>
          <p:nvPr/>
        </p:nvSpPr>
        <p:spPr>
          <a:xfrm>
            <a:off x="945352" y="5080748"/>
            <a:ext cx="5718819" cy="10878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033E1E-D118-4FED-951E-0C6BCDB09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399" y="1125859"/>
            <a:ext cx="5335480" cy="25020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349D5D-EA26-49FD-B560-B9D6743D118B}"/>
              </a:ext>
            </a:extLst>
          </p:cNvPr>
          <p:cNvSpPr/>
          <p:nvPr/>
        </p:nvSpPr>
        <p:spPr>
          <a:xfrm>
            <a:off x="3701988" y="2093520"/>
            <a:ext cx="4678532" cy="266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C4973-D106-47B0-8281-65BCCEAC522F}"/>
              </a:ext>
            </a:extLst>
          </p:cNvPr>
          <p:cNvSpPr txBox="1"/>
          <p:nvPr/>
        </p:nvSpPr>
        <p:spPr>
          <a:xfrm>
            <a:off x="8380520" y="2895252"/>
            <a:ext cx="33912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ECSS-E-HB-32-23A</a:t>
            </a:r>
          </a:p>
          <a:p>
            <a:r>
              <a:rPr lang="en-US" sz="1400" i="1" dirty="0"/>
              <a:t>Space engineering - Threaded fasteners handbook</a:t>
            </a:r>
          </a:p>
        </p:txBody>
      </p:sp>
    </p:spTree>
    <p:extLst>
      <p:ext uri="{BB962C8B-B14F-4D97-AF65-F5344CB8AC3E}">
        <p14:creationId xmlns:p14="http://schemas.microsoft.com/office/powerpoint/2010/main" val="3366602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924B-FFAD-4CBB-BD45-E48453C1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Residual axial load – Monocoque studs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D8C4EE-29A9-485B-9734-E3FEC310D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951" y="2079788"/>
            <a:ext cx="7635121" cy="17846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3D3AB7-EE0A-4489-9BBB-0C2EB4090B39}"/>
              </a:ext>
            </a:extLst>
          </p:cNvPr>
          <p:cNvSpPr txBox="1"/>
          <p:nvPr/>
        </p:nvSpPr>
        <p:spPr>
          <a:xfrm>
            <a:off x="725669" y="1404984"/>
            <a:ext cx="2718868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Tighening</a:t>
            </a:r>
            <a:r>
              <a:rPr lang="en-US" sz="1400" dirty="0"/>
              <a:t> preload lower bound (after torque uncertainty) - </a:t>
            </a:r>
            <a:r>
              <a:rPr lang="en-US" sz="1400" dirty="0" err="1"/>
              <a:t>Fx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036109-3529-4713-89D9-8F00335B703A}"/>
              </a:ext>
            </a:extLst>
          </p:cNvPr>
          <p:cNvSpPr txBox="1"/>
          <p:nvPr/>
        </p:nvSpPr>
        <p:spPr>
          <a:xfrm>
            <a:off x="4631183" y="1632022"/>
            <a:ext cx="292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Minimum tightening torque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765EE3-AE9A-47A5-A683-76A991D21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585" y="4467226"/>
            <a:ext cx="7608487" cy="17690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A7C595-F0D4-49A1-8D01-14DE7F16BD6B}"/>
              </a:ext>
            </a:extLst>
          </p:cNvPr>
          <p:cNvSpPr txBox="1"/>
          <p:nvPr/>
        </p:nvSpPr>
        <p:spPr>
          <a:xfrm>
            <a:off x="4631183" y="4054806"/>
            <a:ext cx="321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Maximum tightening torque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D79192-D960-4A5A-92D2-47AAAB090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66" y="2232504"/>
            <a:ext cx="3799319" cy="1612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A4C74A-77F6-417F-9548-9C3A66848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44" y="4614511"/>
            <a:ext cx="3799319" cy="16129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16157A-E410-4E1B-AE3C-3F80303E8B9B}"/>
              </a:ext>
            </a:extLst>
          </p:cNvPr>
          <p:cNvSpPr txBox="1"/>
          <p:nvPr/>
        </p:nvSpPr>
        <p:spPr>
          <a:xfrm>
            <a:off x="8375671" y="1130947"/>
            <a:ext cx="3010352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Shear load transmittable by friction – shear load on the stud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F9BCA2-645E-4E12-A6FF-E478A83D8B9A}"/>
              </a:ext>
            </a:extLst>
          </p:cNvPr>
          <p:cNvCxnSpPr>
            <a:stCxn id="7" idx="3"/>
          </p:cNvCxnSpPr>
          <p:nvPr/>
        </p:nvCxnSpPr>
        <p:spPr>
          <a:xfrm>
            <a:off x="3444537" y="1666594"/>
            <a:ext cx="2148395" cy="4995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A4E91C-1D6D-4E12-A343-BFCD47380AA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9880847" y="1654167"/>
            <a:ext cx="0" cy="4256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5E19A98-5A06-433A-AEC4-49793131AF64}"/>
              </a:ext>
            </a:extLst>
          </p:cNvPr>
          <p:cNvSpPr txBox="1"/>
          <p:nvPr/>
        </p:nvSpPr>
        <p:spPr>
          <a:xfrm>
            <a:off x="725669" y="3998269"/>
            <a:ext cx="2718868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Tighening</a:t>
            </a:r>
            <a:r>
              <a:rPr lang="en-US" sz="1400" dirty="0"/>
              <a:t> preload upper bound (after torque uncertainty) - </a:t>
            </a:r>
            <a:r>
              <a:rPr lang="en-US" sz="1400" dirty="0" err="1"/>
              <a:t>Fx</a:t>
            </a:r>
            <a:endParaRPr lang="en-US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E58B61-E314-487F-87FD-47DFE435EB20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444537" y="4259879"/>
            <a:ext cx="2148395" cy="3046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895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924B-FFAD-4CBB-BD45-E48453C1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Stud safety factors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30E7CE-5543-467E-8F3F-A2DBE118EAED}"/>
              </a:ext>
            </a:extLst>
          </p:cNvPr>
          <p:cNvSpPr txBox="1"/>
          <p:nvPr/>
        </p:nvSpPr>
        <p:spPr>
          <a:xfrm>
            <a:off x="6852996" y="1235945"/>
            <a:ext cx="5140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Monocoque to engine studs (300 M steel)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Minimum operation SF (max tightening torque): 1.6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Minimum operation SF (min tightening torque): 2.2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Tightening SF: 2.7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81DFC0-AAFC-438C-8A06-B8BC328BCCBE}"/>
              </a:ext>
            </a:extLst>
          </p:cNvPr>
          <p:cNvSpPr txBox="1"/>
          <p:nvPr/>
        </p:nvSpPr>
        <p:spPr>
          <a:xfrm>
            <a:off x="6809344" y="3932302"/>
            <a:ext cx="52479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Engine to bellhousing studs (300 M steel)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Minimum operation SF (max tightening torque): 1.7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Minimum operation SF (min tightening torque): 2.5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Tightening SF: 2.7</a:t>
            </a:r>
          </a:p>
          <a:p>
            <a:endParaRPr lang="en-US" sz="16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CAC725-336F-4347-8D55-5B1DD6BC9A94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5837456" y="2409131"/>
            <a:ext cx="1015540" cy="16277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064ECC-019B-4DEF-93ED-B6CF4EECCDD0}"/>
              </a:ext>
            </a:extLst>
          </p:cNvPr>
          <p:cNvCxnSpPr>
            <a:cxnSpLocks/>
          </p:cNvCxnSpPr>
          <p:nvPr/>
        </p:nvCxnSpPr>
        <p:spPr>
          <a:xfrm>
            <a:off x="5862394" y="4073294"/>
            <a:ext cx="952063" cy="1015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0137432-6F3A-4461-8A18-ED1F69EB7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68" y="3302991"/>
            <a:ext cx="5072432" cy="6333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22F127-B99F-483C-A1CD-858F49269B57}"/>
              </a:ext>
            </a:extLst>
          </p:cNvPr>
          <p:cNvSpPr txBox="1"/>
          <p:nvPr/>
        </p:nvSpPr>
        <p:spPr>
          <a:xfrm>
            <a:off x="187226" y="1800757"/>
            <a:ext cx="58149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Operation SF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Loads: axial preload + peak external tensile load + torque from thread friction + shear load not transmitted by friction (if any) (Von Mises)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Minimum section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A735CF-CE57-4E4B-B57F-C6F328D2B99F}"/>
              </a:ext>
            </a:extLst>
          </p:cNvPr>
          <p:cNvSpPr txBox="1"/>
          <p:nvPr/>
        </p:nvSpPr>
        <p:spPr>
          <a:xfrm>
            <a:off x="91087" y="4218414"/>
            <a:ext cx="5814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Tightening SF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Loads: axial preload + tightening torque (Von Mises)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Minimum section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AC5445-25A3-44FE-9D57-5130BAC4D6A1}"/>
              </a:ext>
            </a:extLst>
          </p:cNvPr>
          <p:cNvSpPr/>
          <p:nvPr/>
        </p:nvSpPr>
        <p:spPr>
          <a:xfrm>
            <a:off x="85974" y="1704801"/>
            <a:ext cx="5718819" cy="2325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722783-15F7-4C50-A142-2BF248EA361B}"/>
              </a:ext>
            </a:extLst>
          </p:cNvPr>
          <p:cNvSpPr/>
          <p:nvPr/>
        </p:nvSpPr>
        <p:spPr>
          <a:xfrm>
            <a:off x="91087" y="4125353"/>
            <a:ext cx="5718819" cy="10878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37462A-93CB-4002-9F84-8D39A054847D}"/>
              </a:ext>
            </a:extLst>
          </p:cNvPr>
          <p:cNvSpPr txBox="1"/>
          <p:nvPr/>
        </p:nvSpPr>
        <p:spPr>
          <a:xfrm>
            <a:off x="6868048" y="2385910"/>
            <a:ext cx="5140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Monocoque to engine studs (17-4 PH H900 steel)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Minimum operation SF (max tightening torque): 1.2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Minimum operation SF (min tightening torque): 1.7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Tightening SF: 2.1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650DEB-2707-42BA-A132-9D333ADDA345}"/>
              </a:ext>
            </a:extLst>
          </p:cNvPr>
          <p:cNvSpPr txBox="1"/>
          <p:nvPr/>
        </p:nvSpPr>
        <p:spPr>
          <a:xfrm>
            <a:off x="6814457" y="5088366"/>
            <a:ext cx="52479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Engine to bellhousing studs (17-4 PH H900 steel)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Minimum operation SF (max tightening torque): 1.4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Minimum operation SF (min tightening torque): 1.9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Tightening SF: 2.1</a:t>
            </a:r>
          </a:p>
          <a:p>
            <a:endParaRPr lang="en-US" sz="16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5E3CB2-E194-4EF8-933C-ADD3070E0CB7}"/>
              </a:ext>
            </a:extLst>
          </p:cNvPr>
          <p:cNvSpPr/>
          <p:nvPr/>
        </p:nvSpPr>
        <p:spPr>
          <a:xfrm>
            <a:off x="6799518" y="3888711"/>
            <a:ext cx="5301396" cy="2325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95DE5B-8389-4810-8268-03FE73B949F0}"/>
              </a:ext>
            </a:extLst>
          </p:cNvPr>
          <p:cNvSpPr/>
          <p:nvPr/>
        </p:nvSpPr>
        <p:spPr>
          <a:xfrm>
            <a:off x="6852996" y="1246302"/>
            <a:ext cx="5301396" cy="2325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81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924B-FFAD-4CBB-BD45-E48453C1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Stud safety factors overview (17-4 PH)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152F60-D88F-4306-A828-772A41988493}"/>
              </a:ext>
            </a:extLst>
          </p:cNvPr>
          <p:cNvSpPr txBox="1"/>
          <p:nvPr/>
        </p:nvSpPr>
        <p:spPr>
          <a:xfrm>
            <a:off x="3822134" y="1336388"/>
            <a:ext cx="244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tightening torque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2F9AA5-38D3-49DD-AC37-9AF6F6296F75}"/>
              </a:ext>
            </a:extLst>
          </p:cNvPr>
          <p:cNvSpPr txBox="1"/>
          <p:nvPr/>
        </p:nvSpPr>
        <p:spPr>
          <a:xfrm>
            <a:off x="8331835" y="1336388"/>
            <a:ext cx="244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tightening torque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DF668F1-A5AC-43F0-BDAF-87367F901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35" y="1864310"/>
            <a:ext cx="2223686" cy="18193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8F4AF70-D366-40A6-B06C-BC71CD9B4C14}"/>
              </a:ext>
            </a:extLst>
          </p:cNvPr>
          <p:cNvSpPr txBox="1"/>
          <p:nvPr/>
        </p:nvSpPr>
        <p:spPr>
          <a:xfrm>
            <a:off x="4751596" y="1052513"/>
            <a:ext cx="352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Monocoque to engine studs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8AC9018-045D-4826-95E9-59C80897D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12" y="4501994"/>
            <a:ext cx="2277109" cy="186309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B0E0ABE-1322-423B-878E-3FB465051C2A}"/>
              </a:ext>
            </a:extLst>
          </p:cNvPr>
          <p:cNvSpPr txBox="1"/>
          <p:nvPr/>
        </p:nvSpPr>
        <p:spPr>
          <a:xfrm>
            <a:off x="3979987" y="4004944"/>
            <a:ext cx="244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tightening torque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DFF6684-52F5-48E5-AC54-AD6CEAD995DF}"/>
              </a:ext>
            </a:extLst>
          </p:cNvPr>
          <p:cNvSpPr txBox="1"/>
          <p:nvPr/>
        </p:nvSpPr>
        <p:spPr>
          <a:xfrm>
            <a:off x="8345152" y="3980427"/>
            <a:ext cx="244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tightening torque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72B95E-9335-479D-9223-A2A81F7139AC}"/>
              </a:ext>
            </a:extLst>
          </p:cNvPr>
          <p:cNvSpPr txBox="1"/>
          <p:nvPr/>
        </p:nvSpPr>
        <p:spPr>
          <a:xfrm>
            <a:off x="4510197" y="3709523"/>
            <a:ext cx="352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Engine to bellhousing studs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E9BBDCE-0A68-42EE-A649-D43597EE1B1D}"/>
              </a:ext>
            </a:extLst>
          </p:cNvPr>
          <p:cNvCxnSpPr>
            <a:cxnSpLocks/>
          </p:cNvCxnSpPr>
          <p:nvPr/>
        </p:nvCxnSpPr>
        <p:spPr>
          <a:xfrm>
            <a:off x="0" y="3753913"/>
            <a:ext cx="1223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8325E00-C8B3-4FFA-A227-0A6B1C2C9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040" y="1713896"/>
            <a:ext cx="4252947" cy="19734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903540-35EE-45C4-AD7E-D9E7FE316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3490" y="1714584"/>
            <a:ext cx="4252947" cy="1969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B9575D-DCFB-4AB0-9E3E-11839F04B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4040" y="4353405"/>
            <a:ext cx="4244166" cy="20108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AD95B3-C92A-4DCE-A2EE-2AF1F564A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3490" y="4337050"/>
            <a:ext cx="4252947" cy="202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924B-FFAD-4CBB-BD45-E48453C1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Stud safety factors overview (300 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152F60-D88F-4306-A828-772A41988493}"/>
              </a:ext>
            </a:extLst>
          </p:cNvPr>
          <p:cNvSpPr txBox="1"/>
          <p:nvPr/>
        </p:nvSpPr>
        <p:spPr>
          <a:xfrm>
            <a:off x="3822134" y="1336388"/>
            <a:ext cx="244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tightening torque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2F9AA5-38D3-49DD-AC37-9AF6F6296F75}"/>
              </a:ext>
            </a:extLst>
          </p:cNvPr>
          <p:cNvSpPr txBox="1"/>
          <p:nvPr/>
        </p:nvSpPr>
        <p:spPr>
          <a:xfrm>
            <a:off x="8331835" y="1336388"/>
            <a:ext cx="244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tightening torque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DF668F1-A5AC-43F0-BDAF-87367F901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35" y="1864310"/>
            <a:ext cx="2223686" cy="18193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8F4AF70-D366-40A6-B06C-BC71CD9B4C14}"/>
              </a:ext>
            </a:extLst>
          </p:cNvPr>
          <p:cNvSpPr txBox="1"/>
          <p:nvPr/>
        </p:nvSpPr>
        <p:spPr>
          <a:xfrm>
            <a:off x="4751596" y="1052513"/>
            <a:ext cx="352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Monocoque to engine studs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8AC9018-045D-4826-95E9-59C80897D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12" y="4501994"/>
            <a:ext cx="2277109" cy="186309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B0E0ABE-1322-423B-878E-3FB465051C2A}"/>
              </a:ext>
            </a:extLst>
          </p:cNvPr>
          <p:cNvSpPr txBox="1"/>
          <p:nvPr/>
        </p:nvSpPr>
        <p:spPr>
          <a:xfrm>
            <a:off x="3979987" y="4004944"/>
            <a:ext cx="244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tightening torque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DFF6684-52F5-48E5-AC54-AD6CEAD995DF}"/>
              </a:ext>
            </a:extLst>
          </p:cNvPr>
          <p:cNvSpPr txBox="1"/>
          <p:nvPr/>
        </p:nvSpPr>
        <p:spPr>
          <a:xfrm>
            <a:off x="8345152" y="3980427"/>
            <a:ext cx="244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tightening torque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72B95E-9335-479D-9223-A2A81F7139AC}"/>
              </a:ext>
            </a:extLst>
          </p:cNvPr>
          <p:cNvSpPr txBox="1"/>
          <p:nvPr/>
        </p:nvSpPr>
        <p:spPr>
          <a:xfrm>
            <a:off x="4510197" y="3709523"/>
            <a:ext cx="352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Engine to bellhousing studs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E9BBDCE-0A68-42EE-A649-D43597EE1B1D}"/>
              </a:ext>
            </a:extLst>
          </p:cNvPr>
          <p:cNvCxnSpPr>
            <a:cxnSpLocks/>
          </p:cNvCxnSpPr>
          <p:nvPr/>
        </p:nvCxnSpPr>
        <p:spPr>
          <a:xfrm>
            <a:off x="0" y="3753913"/>
            <a:ext cx="1223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04CC1F9D-C02F-4933-93B7-6BA16A076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821" y="1702523"/>
            <a:ext cx="4252947" cy="198524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09F6596-ACEB-4677-A496-2A83AAD1E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2368" y="1707617"/>
            <a:ext cx="4249713" cy="197567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DB0FF86-D2ED-4C95-8EE6-1158B1477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4040" y="4341538"/>
            <a:ext cx="4252947" cy="202324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8F9EE7C-C737-41C0-BA58-9D4A0BFCE2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3490" y="4341538"/>
            <a:ext cx="4312789" cy="20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35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924B-FFAD-4CBB-BD45-E48453C1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Xtrac reference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133231-4604-4523-9E0E-07A670EB7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32" y="1052513"/>
            <a:ext cx="6839036" cy="52425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E80FDB-5067-4BBC-95A6-601F046D4E32}"/>
              </a:ext>
            </a:extLst>
          </p:cNvPr>
          <p:cNvSpPr/>
          <p:nvPr/>
        </p:nvSpPr>
        <p:spPr>
          <a:xfrm>
            <a:off x="3027285" y="4341181"/>
            <a:ext cx="4208016" cy="204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96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924B-FFAD-4CBB-BD45-E48453C1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5C72A-94D1-45CE-9C61-5C10676D9657}"/>
              </a:ext>
            </a:extLst>
          </p:cNvPr>
          <p:cNvSpPr txBox="1"/>
          <p:nvPr/>
        </p:nvSpPr>
        <p:spPr>
          <a:xfrm>
            <a:off x="-7491" y="1052513"/>
            <a:ext cx="1220698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Monocoque to engine studs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90 Nm tightening torque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Max axial load under stud nut: 83 000 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Lubricated threads during installation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Lowering the tightening torque and thus increasing the load carried by friction, the screw safety factor will increase, but the preload on L4 and R4 studs clamped surfaces goes to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Engine to bellhousing studs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90 Nm tightening torque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Max axial load under stud nut: 75 000 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Lubricated threads during installation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Possibility to lower the tightening torque to 85 Nm in order to increase slightly the SF (1.9 with 300M steel)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likely to go below 80 Nm, because shear load needs to be transmitted by friction also in L2 and R2 studs (not only L4 and R4) -&gt; difficult to guarantee from a tolerancing point of 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Possible ways to improve the safety factor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Usage of 300 M steel instead of 17-4 PH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Increase the friction coefficients between the clamped components surfaces (</a:t>
            </a:r>
            <a:r>
              <a:rPr lang="en-US" dirty="0" err="1"/>
              <a:t>eg</a:t>
            </a:r>
            <a:r>
              <a:rPr lang="en-US" dirty="0"/>
              <a:t> send blasting), consequently reducing the studs tightening torque</a:t>
            </a:r>
          </a:p>
        </p:txBody>
      </p:sp>
    </p:spTree>
    <p:extLst>
      <p:ext uri="{BB962C8B-B14F-4D97-AF65-F5344CB8AC3E}">
        <p14:creationId xmlns:p14="http://schemas.microsoft.com/office/powerpoint/2010/main" val="1906825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461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924B-FFAD-4CBB-BD45-E48453C1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Studs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F65EEA-5FDC-4D8E-B5F5-4808BB536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28" y="2013801"/>
            <a:ext cx="6299848" cy="339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CEA1E7-E619-42D1-ADD7-F9980D8A8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699" y="2013800"/>
            <a:ext cx="5370473" cy="339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0D002C-2C2E-410A-B318-FE998D06A699}"/>
              </a:ext>
            </a:extLst>
          </p:cNvPr>
          <p:cNvSpPr txBox="1"/>
          <p:nvPr/>
        </p:nvSpPr>
        <p:spPr>
          <a:xfrm>
            <a:off x="1825670" y="1631242"/>
            <a:ext cx="3036163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Monocoque to engine studs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FD6F66-34F7-4617-8C4F-205B7E3797F3}"/>
              </a:ext>
            </a:extLst>
          </p:cNvPr>
          <p:cNvSpPr txBox="1"/>
          <p:nvPr/>
        </p:nvSpPr>
        <p:spPr>
          <a:xfrm>
            <a:off x="7790322" y="1631242"/>
            <a:ext cx="3045226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Engine to bellhousing studs</a:t>
            </a:r>
          </a:p>
        </p:txBody>
      </p:sp>
    </p:spTree>
    <p:extLst>
      <p:ext uri="{BB962C8B-B14F-4D97-AF65-F5344CB8AC3E}">
        <p14:creationId xmlns:p14="http://schemas.microsoft.com/office/powerpoint/2010/main" val="289642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924B-FFAD-4CBB-BD45-E48453C1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Load cases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31B4A8-000C-4105-84F0-D171F90C8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57731"/>
            <a:ext cx="12192000" cy="13431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2A80AB-404D-405F-AE2C-93594052B7CF}"/>
              </a:ext>
            </a:extLst>
          </p:cNvPr>
          <p:cNvSpPr txBox="1"/>
          <p:nvPr/>
        </p:nvSpPr>
        <p:spPr>
          <a:xfrm>
            <a:off x="4596968" y="1561652"/>
            <a:ext cx="3036163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Monocoque to engine studs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55A532-1C88-4761-9246-049BAC3314B4}"/>
              </a:ext>
            </a:extLst>
          </p:cNvPr>
          <p:cNvSpPr txBox="1"/>
          <p:nvPr/>
        </p:nvSpPr>
        <p:spPr>
          <a:xfrm>
            <a:off x="4573387" y="3815916"/>
            <a:ext cx="3045226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Engine to bellhousing studs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FF781E-E948-4309-8ECB-F9A1D6C67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1304"/>
            <a:ext cx="12192000" cy="136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0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924B-FFAD-4CBB-BD45-E48453C1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Steel-steel friction coefficient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BCB5EB-1AD8-43C3-A4BF-ACF84550E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26" y="1127742"/>
            <a:ext cx="2956622" cy="28859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96001F-87F2-460F-B16B-5996D1579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725" y="1127742"/>
            <a:ext cx="5181955" cy="45628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040196-0C50-440F-9252-604CFB8A0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95" y="4287271"/>
            <a:ext cx="3489285" cy="200591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8B91572-5025-4667-8346-667D3FAB1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929" y="2182639"/>
            <a:ext cx="2806176" cy="140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41B634-D8AA-45E1-B96D-CE8CA46E5B9D}"/>
              </a:ext>
            </a:extLst>
          </p:cNvPr>
          <p:cNvSpPr txBox="1"/>
          <p:nvPr/>
        </p:nvSpPr>
        <p:spPr>
          <a:xfrm>
            <a:off x="9312676" y="1427369"/>
            <a:ext cx="2272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Chosen friction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D63F26-EE6F-4B71-B124-DEC84C2F6F2E}"/>
                  </a:ext>
                </a:extLst>
              </p:cNvPr>
              <p:cNvSpPr txBox="1"/>
              <p:nvPr/>
            </p:nvSpPr>
            <p:spPr>
              <a:xfrm>
                <a:off x="9312676" y="1735146"/>
                <a:ext cx="22967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=0.32−2∗0.06=0.2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D63F26-EE6F-4B71-B124-DEC84C2F6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676" y="1735146"/>
                <a:ext cx="2296718" cy="246221"/>
              </a:xfrm>
              <a:prstGeom prst="rect">
                <a:avLst/>
              </a:prstGeom>
              <a:blipFill>
                <a:blip r:embed="rId6"/>
                <a:stretch>
                  <a:fillRect l="-2660" r="-133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8736F3E8-ACA5-43DF-B62A-98072BC43CB0}"/>
              </a:ext>
            </a:extLst>
          </p:cNvPr>
          <p:cNvSpPr/>
          <p:nvPr/>
        </p:nvSpPr>
        <p:spPr>
          <a:xfrm>
            <a:off x="9188388" y="1427369"/>
            <a:ext cx="2574525" cy="615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B0C38C-2E92-4B7B-AC06-26ED6C7753EB}"/>
              </a:ext>
            </a:extLst>
          </p:cNvPr>
          <p:cNvSpPr/>
          <p:nvPr/>
        </p:nvSpPr>
        <p:spPr>
          <a:xfrm>
            <a:off x="3746380" y="1652158"/>
            <a:ext cx="4882715" cy="1623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127F0E-37D6-4934-B91B-C267A9CA1925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>
            <a:off x="8629095" y="1733309"/>
            <a:ext cx="559293" cy="1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34F64F-2BA8-4ED8-A4FA-9CBFF0A2391A}"/>
              </a:ext>
            </a:extLst>
          </p:cNvPr>
          <p:cNvSpPr txBox="1"/>
          <p:nvPr/>
        </p:nvSpPr>
        <p:spPr>
          <a:xfrm>
            <a:off x="3750401" y="5668722"/>
            <a:ext cx="7805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Guide to Design Criteria for Bolted and Riveted Joints (Second Edition)</a:t>
            </a:r>
          </a:p>
          <a:p>
            <a:r>
              <a:rPr lang="en-US" sz="1200" i="1" dirty="0"/>
              <a:t>Geoffrey L. Kulak, John W. Fisher, John H. A. </a:t>
            </a:r>
            <a:r>
              <a:rPr lang="en-US" sz="1200" i="1" dirty="0" err="1"/>
              <a:t>Struik</a:t>
            </a:r>
            <a:endParaRPr lang="en-US" sz="1200" i="1" dirty="0"/>
          </a:p>
          <a:p>
            <a:r>
              <a:rPr lang="en-US" sz="1200" dirty="0"/>
              <a:t>AMERICAN INSTITUTE OF STEEL CONSTRUCTION, Inc.</a:t>
            </a:r>
          </a:p>
        </p:txBody>
      </p:sp>
    </p:spTree>
    <p:extLst>
      <p:ext uri="{BB962C8B-B14F-4D97-AF65-F5344CB8AC3E}">
        <p14:creationId xmlns:p14="http://schemas.microsoft.com/office/powerpoint/2010/main" val="243657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924B-FFAD-4CBB-BD45-E48453C1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Aluminum – aluminum friction coefficient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1C4B7-AB38-40C6-84AA-28E178D145E8}"/>
              </a:ext>
            </a:extLst>
          </p:cNvPr>
          <p:cNvSpPr txBox="1"/>
          <p:nvPr/>
        </p:nvSpPr>
        <p:spPr>
          <a:xfrm>
            <a:off x="248574" y="1267766"/>
            <a:ext cx="8593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found data of the same quality with respect to steel-steel friction coefficient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0.2 taken as a conservative reference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04BC0E-A063-4BCB-87FD-992AA7EF1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2652364"/>
            <a:ext cx="7639050" cy="4857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B477E3-77B4-4F63-8AE1-3E8BBA866A8A}"/>
              </a:ext>
            </a:extLst>
          </p:cNvPr>
          <p:cNvSpPr txBox="1"/>
          <p:nvPr/>
        </p:nvSpPr>
        <p:spPr>
          <a:xfrm>
            <a:off x="3743417" y="3207058"/>
            <a:ext cx="47051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Table C2</a:t>
            </a:r>
          </a:p>
          <a:p>
            <a:pPr algn="ctr"/>
            <a:r>
              <a:rPr lang="en-US" sz="1400" i="1" dirty="0"/>
              <a:t>ECSS-E-HB-32-23A</a:t>
            </a:r>
          </a:p>
          <a:p>
            <a:pPr algn="ctr"/>
            <a:r>
              <a:rPr lang="en-US" sz="1400" i="1" dirty="0"/>
              <a:t>Space engineering - Threaded fasteners handbook</a:t>
            </a:r>
          </a:p>
        </p:txBody>
      </p:sp>
    </p:spTree>
    <p:extLst>
      <p:ext uri="{BB962C8B-B14F-4D97-AF65-F5344CB8AC3E}">
        <p14:creationId xmlns:p14="http://schemas.microsoft.com/office/powerpoint/2010/main" val="407049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924B-FFAD-4CBB-BD45-E48453C1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Tightening torque choice 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50F648-CF35-41FF-8B57-A9ED3CBA5304}"/>
              </a:ext>
            </a:extLst>
          </p:cNvPr>
          <p:cNvSpPr/>
          <p:nvPr/>
        </p:nvSpPr>
        <p:spPr>
          <a:xfrm>
            <a:off x="4141432" y="1826739"/>
            <a:ext cx="3909135" cy="450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Minimum required axial load calculation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0E189-A4E7-4632-98E4-87EA39D61BFF}"/>
              </a:ext>
            </a:extLst>
          </p:cNvPr>
          <p:cNvSpPr/>
          <p:nvPr/>
        </p:nvSpPr>
        <p:spPr>
          <a:xfrm>
            <a:off x="2783148" y="2570014"/>
            <a:ext cx="6625702" cy="450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Tightening torque choice to match the minimum required axial load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9B963D-1EDE-4DC4-A993-739C22CCD9D0}"/>
              </a:ext>
            </a:extLst>
          </p:cNvPr>
          <p:cNvSpPr/>
          <p:nvPr/>
        </p:nvSpPr>
        <p:spPr>
          <a:xfrm>
            <a:off x="4141432" y="3334338"/>
            <a:ext cx="4190261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Check the clamping condition after external load application and torque uncertainty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382F1B-DAE6-420B-AF81-FDFB3619A0CD}"/>
              </a:ext>
            </a:extLst>
          </p:cNvPr>
          <p:cNvSpPr/>
          <p:nvPr/>
        </p:nvSpPr>
        <p:spPr>
          <a:xfrm>
            <a:off x="3489713" y="1153075"/>
            <a:ext cx="5202587" cy="380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 – loads on studs, thread data, friction coefficients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CCB41E-45EA-43BD-B76D-FA460008031E}"/>
              </a:ext>
            </a:extLst>
          </p:cNvPr>
          <p:cNvSpPr/>
          <p:nvPr/>
        </p:nvSpPr>
        <p:spPr>
          <a:xfrm>
            <a:off x="4390333" y="4823413"/>
            <a:ext cx="1868752" cy="378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Stud SF check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C33728-8673-49D9-AF84-4CB648DC406C}"/>
              </a:ext>
            </a:extLst>
          </p:cNvPr>
          <p:cNvSpPr/>
          <p:nvPr/>
        </p:nvSpPr>
        <p:spPr>
          <a:xfrm>
            <a:off x="4861177" y="4223401"/>
            <a:ext cx="927064" cy="3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OK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7672C6F-10C7-4BA8-9E52-D8EA9D3123B1}"/>
              </a:ext>
            </a:extLst>
          </p:cNvPr>
          <p:cNvSpPr/>
          <p:nvPr/>
        </p:nvSpPr>
        <p:spPr>
          <a:xfrm>
            <a:off x="6691457" y="4219409"/>
            <a:ext cx="1076504" cy="3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430A35-91BD-4C8D-AAA0-DB7752C4998E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>
            <a:off x="6091007" y="1534028"/>
            <a:ext cx="4993" cy="29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AFDA65-E7C1-45A7-BAC5-3A076114278F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096000" y="2277526"/>
            <a:ext cx="4992" cy="303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C08609-8E17-4C10-922A-CF8E7E6C31A8}"/>
              </a:ext>
            </a:extLst>
          </p:cNvPr>
          <p:cNvCxnSpPr>
            <a:cxnSpLocks/>
          </p:cNvCxnSpPr>
          <p:nvPr/>
        </p:nvCxnSpPr>
        <p:spPr>
          <a:xfrm flipH="1">
            <a:off x="6091007" y="3030948"/>
            <a:ext cx="4992" cy="303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89DF44E-D4B6-495F-A6B7-3222DB9F8DED}"/>
              </a:ext>
            </a:extLst>
          </p:cNvPr>
          <p:cNvSpPr/>
          <p:nvPr/>
        </p:nvSpPr>
        <p:spPr>
          <a:xfrm>
            <a:off x="4250098" y="5337474"/>
            <a:ext cx="927064" cy="3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OK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3B5975B-19BF-4A6D-B2EC-2B78CC42A20E}"/>
              </a:ext>
            </a:extLst>
          </p:cNvPr>
          <p:cNvSpPr/>
          <p:nvPr/>
        </p:nvSpPr>
        <p:spPr>
          <a:xfrm>
            <a:off x="5387919" y="5334651"/>
            <a:ext cx="1076504" cy="3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NOK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CB85F3-DD37-493E-AF2A-FBF12CDD3AF4}"/>
              </a:ext>
            </a:extLst>
          </p:cNvPr>
          <p:cNvSpPr/>
          <p:nvPr/>
        </p:nvSpPr>
        <p:spPr>
          <a:xfrm>
            <a:off x="3622742" y="5871167"/>
            <a:ext cx="2843160" cy="380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Tightening torque validation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D30D511-3BCA-433B-8F61-23E64F32AEAA}"/>
              </a:ext>
            </a:extLst>
          </p:cNvPr>
          <p:cNvCxnSpPr/>
          <p:nvPr/>
        </p:nvCxnSpPr>
        <p:spPr>
          <a:xfrm>
            <a:off x="5325037" y="3980420"/>
            <a:ext cx="0" cy="25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020B11A-0D8B-4EE6-B2C7-4F4237DB0887}"/>
              </a:ext>
            </a:extLst>
          </p:cNvPr>
          <p:cNvCxnSpPr/>
          <p:nvPr/>
        </p:nvCxnSpPr>
        <p:spPr>
          <a:xfrm>
            <a:off x="7229709" y="3965201"/>
            <a:ext cx="0" cy="25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3BC9B5F-7B5D-405F-859A-B82A30058FFF}"/>
              </a:ext>
            </a:extLst>
          </p:cNvPr>
          <p:cNvCxnSpPr/>
          <p:nvPr/>
        </p:nvCxnSpPr>
        <p:spPr>
          <a:xfrm>
            <a:off x="5325037" y="4569205"/>
            <a:ext cx="0" cy="25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5723AD-6BBB-4A2B-97C6-E3224ED6F567}"/>
              </a:ext>
            </a:extLst>
          </p:cNvPr>
          <p:cNvCxnSpPr/>
          <p:nvPr/>
        </p:nvCxnSpPr>
        <p:spPr>
          <a:xfrm>
            <a:off x="4704667" y="5083266"/>
            <a:ext cx="0" cy="25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1B2ECB0-C979-4E0E-A22A-3329B5D2CEF1}"/>
              </a:ext>
            </a:extLst>
          </p:cNvPr>
          <p:cNvCxnSpPr/>
          <p:nvPr/>
        </p:nvCxnSpPr>
        <p:spPr>
          <a:xfrm>
            <a:off x="5926171" y="5074439"/>
            <a:ext cx="0" cy="25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75D9BF5-7C84-4942-8511-C093B2BEB258}"/>
              </a:ext>
            </a:extLst>
          </p:cNvPr>
          <p:cNvCxnSpPr/>
          <p:nvPr/>
        </p:nvCxnSpPr>
        <p:spPr>
          <a:xfrm>
            <a:off x="4704667" y="5616959"/>
            <a:ext cx="0" cy="25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C0A559AD-E459-4CA9-A1A3-004A3FDE5BF1}"/>
              </a:ext>
            </a:extLst>
          </p:cNvPr>
          <p:cNvCxnSpPr>
            <a:stCxn id="18" idx="6"/>
            <a:endCxn id="4" idx="3"/>
          </p:cNvCxnSpPr>
          <p:nvPr/>
        </p:nvCxnSpPr>
        <p:spPr>
          <a:xfrm flipV="1">
            <a:off x="7767961" y="2795408"/>
            <a:ext cx="1640889" cy="1613066"/>
          </a:xfrm>
          <a:prstGeom prst="bentConnector3">
            <a:avLst>
              <a:gd name="adj1" fmla="val 1139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DACD98B-DEFA-4191-9466-05279C6347C5}"/>
              </a:ext>
            </a:extLst>
          </p:cNvPr>
          <p:cNvCxnSpPr>
            <a:stCxn id="30" idx="6"/>
            <a:endCxn id="4" idx="3"/>
          </p:cNvCxnSpPr>
          <p:nvPr/>
        </p:nvCxnSpPr>
        <p:spPr>
          <a:xfrm flipV="1">
            <a:off x="6464423" y="2795408"/>
            <a:ext cx="2944427" cy="2728308"/>
          </a:xfrm>
          <a:prstGeom prst="bentConnector3">
            <a:avLst>
              <a:gd name="adj1" fmla="val 107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63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924B-FFAD-4CBB-BD45-E48453C1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Required axial load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E4EAEA-40DC-4243-8AE4-4FC907DEA5D4}"/>
                  </a:ext>
                </a:extLst>
              </p:cNvPr>
              <p:cNvSpPr txBox="1"/>
              <p:nvPr/>
            </p:nvSpPr>
            <p:spPr>
              <a:xfrm>
                <a:off x="4696320" y="1136579"/>
                <a:ext cx="1297984" cy="574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E4EAEA-40DC-4243-8AE4-4FC907DEA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320" y="1136579"/>
                <a:ext cx="1297984" cy="5747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A5301D1-6C36-4205-99A4-3AEB9817BE78}"/>
              </a:ext>
            </a:extLst>
          </p:cNvPr>
          <p:cNvSpPr txBox="1"/>
          <p:nvPr/>
        </p:nvSpPr>
        <p:spPr>
          <a:xfrm>
            <a:off x="204185" y="1234745"/>
            <a:ext cx="434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Minimum required axial load calculation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A5E6EF-F5E4-4343-9CF7-33B1C9E9CD9C}"/>
              </a:ext>
            </a:extLst>
          </p:cNvPr>
          <p:cNvSpPr txBox="1"/>
          <p:nvPr/>
        </p:nvSpPr>
        <p:spPr>
          <a:xfrm>
            <a:off x="4736883" y="1795354"/>
            <a:ext cx="271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Monocoque to engine studs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80D603-7821-4030-B898-F76ECED262EA}"/>
              </a:ext>
            </a:extLst>
          </p:cNvPr>
          <p:cNvSpPr txBox="1"/>
          <p:nvPr/>
        </p:nvSpPr>
        <p:spPr>
          <a:xfrm>
            <a:off x="4756165" y="4055625"/>
            <a:ext cx="2679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Engine to bellhousing studs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D06C64-5F27-429B-8BB3-C6ACCC563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118864"/>
            <a:ext cx="12192000" cy="18922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3A2733-D24D-4CBA-94BE-A8E97AE69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4394179"/>
            <a:ext cx="12192000" cy="192092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FD1A22-5AD4-44C4-8E56-36D03A4BD36C}"/>
              </a:ext>
            </a:extLst>
          </p:cNvPr>
          <p:cNvCxnSpPr>
            <a:cxnSpLocks/>
          </p:cNvCxnSpPr>
          <p:nvPr/>
        </p:nvCxnSpPr>
        <p:spPr>
          <a:xfrm>
            <a:off x="0" y="4073513"/>
            <a:ext cx="1223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696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924B-FFAD-4CBB-BD45-E48453C1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Thread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750873-58E2-42BD-9314-12D0A5600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71" y="1296743"/>
            <a:ext cx="5086350" cy="46196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F847ED4-1E7C-42E3-AE9E-CD39894C8B54}"/>
              </a:ext>
            </a:extLst>
          </p:cNvPr>
          <p:cNvSpPr/>
          <p:nvPr/>
        </p:nvSpPr>
        <p:spPr>
          <a:xfrm>
            <a:off x="773840" y="5717220"/>
            <a:ext cx="5086351" cy="1813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07CC89-0C5B-48ED-A333-D6E96B4D3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414" y="1296743"/>
            <a:ext cx="3793725" cy="16046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D9244B-3038-44B4-A96E-FF535A019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414" y="2901372"/>
            <a:ext cx="4097255" cy="343565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C033A6-42D5-44F0-8EA2-F74E21BBD8BD}"/>
              </a:ext>
            </a:extLst>
          </p:cNvPr>
          <p:cNvSpPr/>
          <p:nvPr/>
        </p:nvSpPr>
        <p:spPr>
          <a:xfrm>
            <a:off x="7266234" y="5237825"/>
            <a:ext cx="3524435" cy="5770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46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924B-FFAD-4CBB-BD45-E48453C1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Tightening torque calculation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774A5D-F564-4598-8F07-FF2F8E453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1" y="1183679"/>
            <a:ext cx="6776669" cy="2763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15B7DC-1929-4D94-8D92-432C07CE5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1" y="4077970"/>
            <a:ext cx="7158983" cy="216601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0B270AA-1348-43BC-AAB3-E963E7049D94}"/>
              </a:ext>
            </a:extLst>
          </p:cNvPr>
          <p:cNvSpPr/>
          <p:nvPr/>
        </p:nvSpPr>
        <p:spPr>
          <a:xfrm>
            <a:off x="5051384" y="5912531"/>
            <a:ext cx="941033" cy="2485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A67B42-1071-4325-9769-CEE74783300B}"/>
              </a:ext>
            </a:extLst>
          </p:cNvPr>
          <p:cNvSpPr txBox="1"/>
          <p:nvPr/>
        </p:nvSpPr>
        <p:spPr>
          <a:xfrm>
            <a:off x="7670306" y="3105834"/>
            <a:ext cx="435005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Monocoque to engine studs: 90 Nm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Engine to bellhousing studs: 90 Nm</a:t>
            </a:r>
          </a:p>
        </p:txBody>
      </p:sp>
    </p:spTree>
    <p:extLst>
      <p:ext uri="{BB962C8B-B14F-4D97-AF65-F5344CB8AC3E}">
        <p14:creationId xmlns:p14="http://schemas.microsoft.com/office/powerpoint/2010/main" val="1797349234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PODIUM">
  <a:themeElements>
    <a:clrScheme name="Podiu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C6D72"/>
      </a:accent1>
      <a:accent2>
        <a:srgbClr val="777775"/>
      </a:accent2>
      <a:accent3>
        <a:srgbClr val="CBCCCA"/>
      </a:accent3>
      <a:accent4>
        <a:srgbClr val="D9DCDC"/>
      </a:accent4>
      <a:accent5>
        <a:srgbClr val="5B9BD5"/>
      </a:accent5>
      <a:accent6>
        <a:srgbClr val="96E93A"/>
      </a:accent6>
      <a:hlink>
        <a:srgbClr val="F9B43D"/>
      </a:hlink>
      <a:folHlink>
        <a:srgbClr val="F2554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PODIUM" id="{5A6B6A8B-845C-954D-B299-2267699F95B6}" vid="{C9742EBA-3451-0E4A-BE75-15ED90D3EA75}"/>
    </a:ext>
  </a:extLst>
</a:theme>
</file>

<file path=ppt/theme/theme2.xml><?xml version="1.0" encoding="utf-8"?>
<a:theme xmlns:a="http://schemas.openxmlformats.org/drawingml/2006/main" name="2_TemaPODIUM">
  <a:themeElements>
    <a:clrScheme name="Podiu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C6D72"/>
      </a:accent1>
      <a:accent2>
        <a:srgbClr val="777775"/>
      </a:accent2>
      <a:accent3>
        <a:srgbClr val="CBCCCA"/>
      </a:accent3>
      <a:accent4>
        <a:srgbClr val="D9DCDC"/>
      </a:accent4>
      <a:accent5>
        <a:srgbClr val="5B9BD5"/>
      </a:accent5>
      <a:accent6>
        <a:srgbClr val="96E93A"/>
      </a:accent6>
      <a:hlink>
        <a:srgbClr val="F9B43D"/>
      </a:hlink>
      <a:folHlink>
        <a:srgbClr val="F2554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PODIUM" id="{5A6B6A8B-845C-954D-B299-2267699F95B6}" vid="{C9742EBA-3451-0E4A-BE75-15ED90D3EA75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TemaPODIUM</Template>
  <TotalTime>1282</TotalTime>
  <Words>695</Words>
  <Application>Microsoft Office PowerPoint</Application>
  <PresentationFormat>Widescreen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Arial Narrow</vt:lpstr>
      <vt:lpstr>Bebas Neue</vt:lpstr>
      <vt:lpstr>Calibri</vt:lpstr>
      <vt:lpstr>Cambria Math</vt:lpstr>
      <vt:lpstr>Gill Sans</vt:lpstr>
      <vt:lpstr>Helvetica Neue Light</vt:lpstr>
      <vt:lpstr>Lato Light</vt:lpstr>
      <vt:lpstr>Lato Regular</vt:lpstr>
      <vt:lpstr>1_TemaPODIUM</vt:lpstr>
      <vt:lpstr>2_TemaPODIUM</vt:lpstr>
      <vt:lpstr>PowerPoint Presentation</vt:lpstr>
      <vt:lpstr>Studs overview</vt:lpstr>
      <vt:lpstr>Load cases</vt:lpstr>
      <vt:lpstr>Steel-steel friction coefficient</vt:lpstr>
      <vt:lpstr>Aluminum – aluminum friction coefficient</vt:lpstr>
      <vt:lpstr>Tightening torque choice flow</vt:lpstr>
      <vt:lpstr>Required axial load computation</vt:lpstr>
      <vt:lpstr>Thread data</vt:lpstr>
      <vt:lpstr>Tightening torque calculation output</vt:lpstr>
      <vt:lpstr>Tightening torque uncertainty</vt:lpstr>
      <vt:lpstr>Residual axial load – Monocoque studs</vt:lpstr>
      <vt:lpstr>Stud safety factors</vt:lpstr>
      <vt:lpstr>Stud safety factors overview (17-4 PH)</vt:lpstr>
      <vt:lpstr>Stud safety factors overview (300 M)</vt:lpstr>
      <vt:lpstr>Xtrac reference</vt:lpstr>
      <vt:lpstr>Conclusions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Podium</dc:title>
  <dc:subject/>
  <dc:creator>Marco.Cova</dc:creator>
  <cp:keywords/>
  <dc:description/>
  <cp:lastModifiedBy>Marco.Cova</cp:lastModifiedBy>
  <cp:revision>123</cp:revision>
  <dcterms:created xsi:type="dcterms:W3CDTF">2018-04-03T13:12:41Z</dcterms:created>
  <dcterms:modified xsi:type="dcterms:W3CDTF">2020-07-24T09:31:44Z</dcterms:modified>
  <cp:category/>
</cp:coreProperties>
</file>