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  <p:sldMasterId id="2147483757" r:id="rId2"/>
  </p:sldMasterIdLst>
  <p:notesMasterIdLst>
    <p:notesMasterId r:id="rId20"/>
  </p:notesMasterIdLst>
  <p:handoutMasterIdLst>
    <p:handoutMasterId r:id="rId21"/>
  </p:handoutMasterIdLst>
  <p:sldIdLst>
    <p:sldId id="257" r:id="rId3"/>
    <p:sldId id="269" r:id="rId4"/>
    <p:sldId id="265" r:id="rId5"/>
    <p:sldId id="274" r:id="rId6"/>
    <p:sldId id="279" r:id="rId7"/>
    <p:sldId id="275" r:id="rId8"/>
    <p:sldId id="267" r:id="rId9"/>
    <p:sldId id="266" r:id="rId10"/>
    <p:sldId id="263" r:id="rId11"/>
    <p:sldId id="276" r:id="rId12"/>
    <p:sldId id="277" r:id="rId13"/>
    <p:sldId id="281" r:id="rId14"/>
    <p:sldId id="270" r:id="rId15"/>
    <p:sldId id="280" r:id="rId16"/>
    <p:sldId id="272" r:id="rId17"/>
    <p:sldId id="273" r:id="rId18"/>
    <p:sldId id="262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4"/>
    <a:srgbClr val="5C6E72"/>
    <a:srgbClr val="3A4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1" autoAdjust="0"/>
    <p:restoredTop sz="94599"/>
  </p:normalViewPr>
  <p:slideViewPr>
    <p:cSldViewPr snapToGrid="0" snapToObjects="1">
      <p:cViewPr varScale="1">
        <p:scale>
          <a:sx n="108" d="100"/>
          <a:sy n="108" d="100"/>
        </p:scale>
        <p:origin x="780" y="6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64B8055-6FAC-5B4F-B19C-4C308C0282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EF8072A-40F4-4042-B2AF-62213D0AE4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1B198-748A-9649-B201-8DAAD06145B5}" type="datetimeFigureOut">
              <a:rPr lang="it-IT" smtClean="0"/>
              <a:t>30/07/2020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B7F3A9-AFA2-1848-87EA-48FD2B23EB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8BE871-6AF3-DD4F-B1E6-4366478BC9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E0233-02BA-5A4C-8335-498615E20D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2163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64506-09E9-D543-8021-A8BF389ECD62}" type="datetimeFigureOut">
              <a:rPr lang="it-IT" smtClean="0"/>
              <a:t>30/07/2020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9E348-57F6-0C4A-9BDD-619072FF6A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322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24F62C-F3B5-7841-9464-430BAC442A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69170D1-9E17-AF4E-B9CC-20CB441C4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0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1052513"/>
            <a:ext cx="6096000" cy="3479801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Segnaposto immagine 8">
            <a:extLst>
              <a:ext uri="{FF2B5EF4-FFF2-40B4-BE49-F238E27FC236}">
                <a16:creationId xmlns:a16="http://schemas.microsoft.com/office/drawing/2014/main" id="{A2D3A4D1-577D-C64E-A53A-451DEF1ECF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1" y="1052512"/>
            <a:ext cx="6096000" cy="3479801"/>
          </a:xfrm>
        </p:spPr>
        <p:txBody>
          <a:bodyPr/>
          <a:lstStyle/>
          <a:p>
            <a:endParaRPr lang="it-IT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D9A8800-3962-0A47-815C-80A0DFC119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4699536"/>
            <a:ext cx="5868987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C1F3B4C7-6EAE-FA40-B809-81CFE778C0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5226575"/>
            <a:ext cx="5868987" cy="954107"/>
          </a:xfrm>
        </p:spPr>
        <p:txBody>
          <a:bodyPr lIns="183600" rIns="183600" numCol="1" spcCol="547200">
            <a:sp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8C1A504-8CA7-2442-9183-8F81903891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1" y="4699536"/>
            <a:ext cx="5868987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272E84C4-65ED-D342-B0CD-F5C051D210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1" y="5226575"/>
            <a:ext cx="5868987" cy="954107"/>
          </a:xfrm>
        </p:spPr>
        <p:txBody>
          <a:bodyPr lIns="183600" rIns="183600" numCol="1" spcCol="547200">
            <a:sp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728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D9A8800-3962-0A47-815C-80A0DFC119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C1F3B4C7-6EAE-FA40-B809-81CFE778C0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4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15" name="Segnaposto immagine 8">
            <a:extLst>
              <a:ext uri="{FF2B5EF4-FFF2-40B4-BE49-F238E27FC236}">
                <a16:creationId xmlns:a16="http://schemas.microsoft.com/office/drawing/2014/main" id="{9B7F919A-D520-3C42-BDC2-03FC2B671A3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0" y="1052513"/>
            <a:ext cx="4064399" cy="23764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18" name="Segnaposto immagine 8">
            <a:extLst>
              <a:ext uri="{FF2B5EF4-FFF2-40B4-BE49-F238E27FC236}">
                <a16:creationId xmlns:a16="http://schemas.microsoft.com/office/drawing/2014/main" id="{B10C1D21-2C8E-D14A-84EA-D7020A38B5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064399" y="1052513"/>
            <a:ext cx="4064399" cy="2376487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9" name="Segnaposto immagine 8">
            <a:extLst>
              <a:ext uri="{FF2B5EF4-FFF2-40B4-BE49-F238E27FC236}">
                <a16:creationId xmlns:a16="http://schemas.microsoft.com/office/drawing/2014/main" id="{01489657-9012-C04D-BAB7-5D37FD83E76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28200" y="1052513"/>
            <a:ext cx="4064399" cy="2376487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A7C5B07D-FC42-0540-A217-1821FFECE2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90600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25" name="Segnaposto testo 6">
            <a:extLst>
              <a:ext uri="{FF2B5EF4-FFF2-40B4-BE49-F238E27FC236}">
                <a16:creationId xmlns:a16="http://schemas.microsoft.com/office/drawing/2014/main" id="{E348BC8A-E523-A04E-B60E-D204ED9DE0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90601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690F98F3-97DE-624A-BB9E-89935A7409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4187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27" name="Segnaposto testo 6">
            <a:extLst>
              <a:ext uri="{FF2B5EF4-FFF2-40B4-BE49-F238E27FC236}">
                <a16:creationId xmlns:a16="http://schemas.microsoft.com/office/drawing/2014/main" id="{246CCABC-2E5B-464D-98E8-F6F683A6D01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54188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8874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8D021F-CF4C-DB46-9677-18937F85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57FAA6C-F30A-4C43-ABF9-7B39847BD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7187AC-7745-6747-B93E-E996B28D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3936893-68D0-274D-87EF-6CEB35AA91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7296" y="1233488"/>
            <a:ext cx="7812000" cy="32400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7086639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0443" h="13716000">
                <a:moveTo>
                  <a:pt x="0" y="0"/>
                </a:moveTo>
                <a:lnTo>
                  <a:pt x="9050443" y="0"/>
                </a:lnTo>
                <a:lnTo>
                  <a:pt x="6116056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6B6D9F3-52E7-5040-960E-75EB17D6F8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85100" y="1445254"/>
            <a:ext cx="4052224" cy="1146175"/>
          </a:xfrm>
        </p:spPr>
        <p:txBody>
          <a:bodyPr>
            <a:normAutofit/>
          </a:bodyPr>
          <a:lstStyle>
            <a:lvl1pPr algn="just"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</a:p>
        </p:txBody>
      </p:sp>
      <p:sp>
        <p:nvSpPr>
          <p:cNvPr id="13" name="Segnaposto testo 9">
            <a:extLst>
              <a:ext uri="{FF2B5EF4-FFF2-40B4-BE49-F238E27FC236}">
                <a16:creationId xmlns:a16="http://schemas.microsoft.com/office/drawing/2014/main" id="{F0725FAE-DCDB-DC41-9D70-0B18296479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6775" y="4685684"/>
            <a:ext cx="4052224" cy="1146175"/>
          </a:xfrm>
        </p:spPr>
        <p:txBody>
          <a:bodyPr>
            <a:normAutofit/>
          </a:bodyPr>
          <a:lstStyle>
            <a:lvl1pPr algn="just"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9CF722DF-B34E-AA48-8745-6B39783B572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12083" y="2925849"/>
            <a:ext cx="7812000" cy="32400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7086639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2769206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2769206 w 9050443"/>
              <a:gd name="connsiteY4" fmla="*/ 0 h 13716000"/>
              <a:gd name="connsiteX0" fmla="*/ 2769206 w 9089700"/>
              <a:gd name="connsiteY0" fmla="*/ 0 h 13716000"/>
              <a:gd name="connsiteX1" fmla="*/ 9050443 w 9089700"/>
              <a:gd name="connsiteY1" fmla="*/ 0 h 13716000"/>
              <a:gd name="connsiteX2" fmla="*/ 9089700 w 9089700"/>
              <a:gd name="connsiteY2" fmla="*/ 13716000 h 13716000"/>
              <a:gd name="connsiteX3" fmla="*/ 0 w 9089700"/>
              <a:gd name="connsiteY3" fmla="*/ 13716000 h 13716000"/>
              <a:gd name="connsiteX4" fmla="*/ 2769206 w 9089700"/>
              <a:gd name="connsiteY4" fmla="*/ 0 h 13716000"/>
              <a:gd name="connsiteX0" fmla="*/ 2769206 w 9050443"/>
              <a:gd name="connsiteY0" fmla="*/ 0 h 13716000"/>
              <a:gd name="connsiteX1" fmla="*/ 9050443 w 9050443"/>
              <a:gd name="connsiteY1" fmla="*/ 0 h 13716000"/>
              <a:gd name="connsiteX2" fmla="*/ 9033943 w 9050443"/>
              <a:gd name="connsiteY2" fmla="*/ 13716000 h 13716000"/>
              <a:gd name="connsiteX3" fmla="*/ 0 w 9050443"/>
              <a:gd name="connsiteY3" fmla="*/ 13716000 h 13716000"/>
              <a:gd name="connsiteX4" fmla="*/ 2769206 w 9050443"/>
              <a:gd name="connsiteY4" fmla="*/ 0 h 13716000"/>
              <a:gd name="connsiteX0" fmla="*/ 2849810 w 9050443"/>
              <a:gd name="connsiteY0" fmla="*/ 0 h 13716000"/>
              <a:gd name="connsiteX1" fmla="*/ 9050443 w 9050443"/>
              <a:gd name="connsiteY1" fmla="*/ 0 h 13716000"/>
              <a:gd name="connsiteX2" fmla="*/ 9033943 w 9050443"/>
              <a:gd name="connsiteY2" fmla="*/ 13716000 h 13716000"/>
              <a:gd name="connsiteX3" fmla="*/ 0 w 9050443"/>
              <a:gd name="connsiteY3" fmla="*/ 13716000 h 13716000"/>
              <a:gd name="connsiteX4" fmla="*/ 2849810 w 905044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0443" h="13716000">
                <a:moveTo>
                  <a:pt x="2849810" y="0"/>
                </a:moveTo>
                <a:lnTo>
                  <a:pt x="9050443" y="0"/>
                </a:lnTo>
                <a:lnTo>
                  <a:pt x="9033943" y="13716000"/>
                </a:lnTo>
                <a:lnTo>
                  <a:pt x="0" y="13716000"/>
                </a:lnTo>
                <a:lnTo>
                  <a:pt x="2849810" y="0"/>
                </a:lnTo>
                <a:close/>
              </a:path>
            </a:pathLst>
          </a:custGeom>
        </p:spPr>
        <p:txBody>
          <a:bodyPr vert="horz" wrap="square"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6084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052513"/>
            <a:ext cx="6095999" cy="347980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-27295" y="1052513"/>
            <a:ext cx="6123295" cy="3479801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243104"/>
            <a:ext cx="561285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5612853" cy="2306440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39398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95" y="1052512"/>
            <a:ext cx="6086006" cy="3489323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6096001" y="1052513"/>
            <a:ext cx="6123295" cy="3489324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0309" y="1252627"/>
            <a:ext cx="561467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309" y="1826848"/>
            <a:ext cx="5614679" cy="2306440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3893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1" y="1242782"/>
            <a:ext cx="5868988" cy="4923067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243104"/>
            <a:ext cx="561285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4"/>
            <a:ext cx="5612853" cy="434852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55187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7013" y="1252627"/>
            <a:ext cx="5868988" cy="4913222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0309" y="1252627"/>
            <a:ext cx="561467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309" y="1826848"/>
            <a:ext cx="5614679" cy="4339002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6475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5923CE-4FE8-8A45-AA79-494AFC29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C89607C-6C7F-7543-B5CB-80ED7828B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333E2F-6071-4641-AD55-6D1EF638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6B78594-413F-604E-81E0-63D3C0AA10AA}"/>
              </a:ext>
            </a:extLst>
          </p:cNvPr>
          <p:cNvSpPr/>
          <p:nvPr userDrawn="1"/>
        </p:nvSpPr>
        <p:spPr>
          <a:xfrm flipV="1">
            <a:off x="227012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immagine 6">
            <a:extLst>
              <a:ext uri="{FF2B5EF4-FFF2-40B4-BE49-F238E27FC236}">
                <a16:creationId xmlns:a16="http://schemas.microsoft.com/office/drawing/2014/main" id="{4DC72CC5-2A3F-1144-8436-1507DA9B53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7046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immagine 6">
            <a:extLst>
              <a:ext uri="{FF2B5EF4-FFF2-40B4-BE49-F238E27FC236}">
                <a16:creationId xmlns:a16="http://schemas.microsoft.com/office/drawing/2014/main" id="{3F302474-C7D3-D44D-ACAD-81AB50A93A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52581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2" name="Segnaposto immagine 6">
            <a:extLst>
              <a:ext uri="{FF2B5EF4-FFF2-40B4-BE49-F238E27FC236}">
                <a16:creationId xmlns:a16="http://schemas.microsoft.com/office/drawing/2014/main" id="{A8F0E7CB-FC15-594A-9748-5859531042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78116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4" name="Segnaposto immagine 6">
            <a:extLst>
              <a:ext uri="{FF2B5EF4-FFF2-40B4-BE49-F238E27FC236}">
                <a16:creationId xmlns:a16="http://schemas.microsoft.com/office/drawing/2014/main" id="{7524AE85-99A3-8E4D-A09E-6790A50683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3651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6" name="Segnaposto immagine 6">
            <a:extLst>
              <a:ext uri="{FF2B5EF4-FFF2-40B4-BE49-F238E27FC236}">
                <a16:creationId xmlns:a16="http://schemas.microsoft.com/office/drawing/2014/main" id="{B9A8945F-6091-F044-9D62-26D6BA1F55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9187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73A2EF6-E6E6-A34A-A57B-C8F9781A2B2A}"/>
              </a:ext>
            </a:extLst>
          </p:cNvPr>
          <p:cNvSpPr/>
          <p:nvPr userDrawn="1"/>
        </p:nvSpPr>
        <p:spPr>
          <a:xfrm flipV="1">
            <a:off x="2650329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EBDDAA1-45C8-9142-840C-3B4604F513E3}"/>
              </a:ext>
            </a:extLst>
          </p:cNvPr>
          <p:cNvSpPr/>
          <p:nvPr userDrawn="1"/>
        </p:nvSpPr>
        <p:spPr>
          <a:xfrm flipV="1">
            <a:off x="5073646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D63E6CC-95D3-014A-9BC3-4D505348FF54}"/>
              </a:ext>
            </a:extLst>
          </p:cNvPr>
          <p:cNvSpPr/>
          <p:nvPr userDrawn="1"/>
        </p:nvSpPr>
        <p:spPr>
          <a:xfrm flipV="1">
            <a:off x="7496963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5DFE2E6-2F70-F943-B37D-A410A88305F0}"/>
              </a:ext>
            </a:extLst>
          </p:cNvPr>
          <p:cNvSpPr/>
          <p:nvPr userDrawn="1"/>
        </p:nvSpPr>
        <p:spPr>
          <a:xfrm flipV="1">
            <a:off x="9920281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243E50E8-B922-3D48-A194-E9CC23ADAC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84763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25" name="Segnaposto testo 23">
            <a:extLst>
              <a:ext uri="{FF2B5EF4-FFF2-40B4-BE49-F238E27FC236}">
                <a16:creationId xmlns:a16="http://schemas.microsoft.com/office/drawing/2014/main" id="{9A4CB266-1F52-E04F-AE02-52C4DF3B02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4763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26" name="Segnaposto testo 23">
            <a:extLst>
              <a:ext uri="{FF2B5EF4-FFF2-40B4-BE49-F238E27FC236}">
                <a16:creationId xmlns:a16="http://schemas.microsoft.com/office/drawing/2014/main" id="{60CA371C-B1B7-ED42-8EF8-45A9C1731D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4763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29" name="Segnaposto testo 23">
            <a:extLst>
              <a:ext uri="{FF2B5EF4-FFF2-40B4-BE49-F238E27FC236}">
                <a16:creationId xmlns:a16="http://schemas.microsoft.com/office/drawing/2014/main" id="{18AAD6BE-F698-AD4A-A148-232493C25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763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0" name="Segnaposto testo 23">
            <a:extLst>
              <a:ext uri="{FF2B5EF4-FFF2-40B4-BE49-F238E27FC236}">
                <a16:creationId xmlns:a16="http://schemas.microsoft.com/office/drawing/2014/main" id="{BA4DB121-EB1F-5E4D-AAE7-353EC2D32F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0763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1" name="Segnaposto testo 23">
            <a:extLst>
              <a:ext uri="{FF2B5EF4-FFF2-40B4-BE49-F238E27FC236}">
                <a16:creationId xmlns:a16="http://schemas.microsoft.com/office/drawing/2014/main" id="{5FDC971B-9747-CA44-883D-32D95D8802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0763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2" name="Segnaposto testo 23">
            <a:extLst>
              <a:ext uri="{FF2B5EF4-FFF2-40B4-BE49-F238E27FC236}">
                <a16:creationId xmlns:a16="http://schemas.microsoft.com/office/drawing/2014/main" id="{68D5F937-3C3B-A848-9740-CE2C86FE1F8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06537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3" name="Segnaposto testo 23">
            <a:extLst>
              <a:ext uri="{FF2B5EF4-FFF2-40B4-BE49-F238E27FC236}">
                <a16:creationId xmlns:a16="http://schemas.microsoft.com/office/drawing/2014/main" id="{8DA60277-1A3F-3547-BEA0-92DBBFB3E2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06537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4" name="Segnaposto testo 23">
            <a:extLst>
              <a:ext uri="{FF2B5EF4-FFF2-40B4-BE49-F238E27FC236}">
                <a16:creationId xmlns:a16="http://schemas.microsoft.com/office/drawing/2014/main" id="{493B470A-CB8D-8145-BF2D-62AF0A1D45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06537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5" name="Segnaposto testo 23">
            <a:extLst>
              <a:ext uri="{FF2B5EF4-FFF2-40B4-BE49-F238E27FC236}">
                <a16:creationId xmlns:a16="http://schemas.microsoft.com/office/drawing/2014/main" id="{63B1A76D-D678-614C-BCBF-72EC057049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5738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6" name="Segnaposto testo 23">
            <a:extLst>
              <a:ext uri="{FF2B5EF4-FFF2-40B4-BE49-F238E27FC236}">
                <a16:creationId xmlns:a16="http://schemas.microsoft.com/office/drawing/2014/main" id="{EB422E25-A5AC-2345-B77B-3B3311D955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5738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7" name="Segnaposto testo 23">
            <a:extLst>
              <a:ext uri="{FF2B5EF4-FFF2-40B4-BE49-F238E27FC236}">
                <a16:creationId xmlns:a16="http://schemas.microsoft.com/office/drawing/2014/main" id="{0D1F0B15-AD9F-D643-89BF-D914815E9F5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5738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8" name="Segnaposto testo 23">
            <a:extLst>
              <a:ext uri="{FF2B5EF4-FFF2-40B4-BE49-F238E27FC236}">
                <a16:creationId xmlns:a16="http://schemas.microsoft.com/office/drawing/2014/main" id="{3A36F602-D524-F94A-82E8-896076C80C1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52138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9" name="Segnaposto testo 23">
            <a:extLst>
              <a:ext uri="{FF2B5EF4-FFF2-40B4-BE49-F238E27FC236}">
                <a16:creationId xmlns:a16="http://schemas.microsoft.com/office/drawing/2014/main" id="{C7827BAA-0445-2F4B-B8EE-A842D927FEC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52138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40" name="Segnaposto testo 23">
            <a:extLst>
              <a:ext uri="{FF2B5EF4-FFF2-40B4-BE49-F238E27FC236}">
                <a16:creationId xmlns:a16="http://schemas.microsoft.com/office/drawing/2014/main" id="{B4EBF7A4-84B8-1B4D-9223-BD7C6C7B47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2138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2596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magine tutto scher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3018020-C084-244D-8C58-4E8EF7CD68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2837579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ADD53-795A-344C-BFAC-153B74EA0C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62911" y="0"/>
            <a:ext cx="4025915" cy="685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52A9B4C-FCF9-D74A-BF5F-6F50054D02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25915" cy="685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B1BA37C-00B2-F24F-8FCF-7277C7A2C4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83042" y="0"/>
            <a:ext cx="4025915" cy="3429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DDA13DC-E1C6-8E45-9077-CFE990F537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79869" y="3488436"/>
            <a:ext cx="4025915" cy="33695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1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u N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2BD49EE-165B-8F4E-8489-245033804012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08B782A-268F-F746-A924-A68B61F891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97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1A9984F3-CB77-D94E-8B1C-BE98B73678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27296" y="1052513"/>
            <a:ext cx="12219295" cy="5327417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6056" h="13716000">
                <a:moveTo>
                  <a:pt x="0" y="0"/>
                </a:moveTo>
                <a:lnTo>
                  <a:pt x="9050443" y="0"/>
                </a:lnTo>
                <a:lnTo>
                  <a:pt x="1580605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23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CD36E931-9D23-8F43-87D2-333EDB2E16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052512"/>
            <a:ext cx="12192000" cy="5329237"/>
          </a:xfrm>
          <a:custGeom>
            <a:avLst/>
            <a:gdLst>
              <a:gd name="connsiteX0" fmla="*/ 6809359 w 15821476"/>
              <a:gd name="connsiteY0" fmla="*/ 0 h 13716000"/>
              <a:gd name="connsiteX1" fmla="*/ 15821476 w 15821476"/>
              <a:gd name="connsiteY1" fmla="*/ 0 h 13716000"/>
              <a:gd name="connsiteX2" fmla="*/ 15821476 w 15821476"/>
              <a:gd name="connsiteY2" fmla="*/ 13716000 h 13716000"/>
              <a:gd name="connsiteX3" fmla="*/ 0 w 158214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1476" h="13716000">
                <a:moveTo>
                  <a:pt x="6809359" y="0"/>
                </a:moveTo>
                <a:lnTo>
                  <a:pt x="15821476" y="0"/>
                </a:lnTo>
                <a:lnTo>
                  <a:pt x="1582147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7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6E916F15-E393-2444-B406-1146088522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FD67C49F-DCEC-254A-9E04-24A94BBDCC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8861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F85C66-DC9F-FE4A-B635-A2F35AB1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E14D25D-3091-4245-8EC9-9932DCA6B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E82909-5F48-384A-A01D-52391A76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E09011FD-C360-7543-B2EA-847AECBAAD5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27015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D2E2ECAF-FE91-7E41-B563-38DFF52714DE}"/>
              </a:ext>
            </a:extLst>
          </p:cNvPr>
          <p:cNvSpPr/>
          <p:nvPr userDrawn="1"/>
        </p:nvSpPr>
        <p:spPr>
          <a:xfrm>
            <a:off x="227013" y="3108635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100E37D-857C-FF49-AF24-D9374D36A60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62482" y="324135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C3C7644-426E-644B-81FC-9636E3753CB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269608" y="316515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DE8688B9-5595-B745-A5BC-CBDA0E9FC868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3270428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B7068834-1D48-744C-9F45-5B16770AFC5D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6313841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7B22C631-0A5C-8547-84AA-7BD0BDA07062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9357254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478B669D-A47E-A94A-8E53-4F95B9AE5CE0}"/>
              </a:ext>
            </a:extLst>
          </p:cNvPr>
          <p:cNvSpPr/>
          <p:nvPr userDrawn="1"/>
        </p:nvSpPr>
        <p:spPr>
          <a:xfrm>
            <a:off x="3270427" y="3108634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6896FDBC-4D70-B44C-BD97-4837CE7BDB8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405896" y="324135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BC12941F-272F-E542-AF59-50179422428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313022" y="316515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7" name="Rectangle 22">
            <a:extLst>
              <a:ext uri="{FF2B5EF4-FFF2-40B4-BE49-F238E27FC236}">
                <a16:creationId xmlns:a16="http://schemas.microsoft.com/office/drawing/2014/main" id="{CA5C0333-3E6C-CB4E-B739-693583366B04}"/>
              </a:ext>
            </a:extLst>
          </p:cNvPr>
          <p:cNvSpPr/>
          <p:nvPr userDrawn="1"/>
        </p:nvSpPr>
        <p:spPr>
          <a:xfrm>
            <a:off x="6313840" y="3109755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EE6C3D15-DFB6-4842-B168-6D30D6ACAC23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449309" y="324247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3B6823A0-9053-E44F-98D6-2A8585C63FAD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56435" y="316627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0" name="Rectangle 22">
            <a:extLst>
              <a:ext uri="{FF2B5EF4-FFF2-40B4-BE49-F238E27FC236}">
                <a16:creationId xmlns:a16="http://schemas.microsoft.com/office/drawing/2014/main" id="{389298EF-351A-564B-B6E3-AC6439C27032}"/>
              </a:ext>
            </a:extLst>
          </p:cNvPr>
          <p:cNvSpPr/>
          <p:nvPr userDrawn="1"/>
        </p:nvSpPr>
        <p:spPr>
          <a:xfrm>
            <a:off x="9357253" y="3108635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55BF7B55-6E85-1649-98A6-E18D863122D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492722" y="324135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A9911D0D-081F-A047-B921-A137A2DE69C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1399848" y="316515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1" name="Picture Placeholder 2">
            <a:extLst>
              <a:ext uri="{FF2B5EF4-FFF2-40B4-BE49-F238E27FC236}">
                <a16:creationId xmlns:a16="http://schemas.microsoft.com/office/drawing/2014/main" id="{02A3DF61-FD9A-224F-A126-F36EE74BEE63}"/>
              </a:ext>
            </a:extLst>
          </p:cNvPr>
          <p:cNvSpPr>
            <a:spLocks noGrp="1"/>
          </p:cNvSpPr>
          <p:nvPr>
            <p:ph type="pic" sz="quarter" idx="77"/>
          </p:nvPr>
        </p:nvSpPr>
        <p:spPr>
          <a:xfrm>
            <a:off x="227013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2" name="Rectangle 22">
            <a:extLst>
              <a:ext uri="{FF2B5EF4-FFF2-40B4-BE49-F238E27FC236}">
                <a16:creationId xmlns:a16="http://schemas.microsoft.com/office/drawing/2014/main" id="{9F4BC0C6-7AA2-4A49-86EA-10372F99E07E}"/>
              </a:ext>
            </a:extLst>
          </p:cNvPr>
          <p:cNvSpPr/>
          <p:nvPr userDrawn="1"/>
        </p:nvSpPr>
        <p:spPr>
          <a:xfrm>
            <a:off x="227011" y="5671164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3" name="Text Placeholder 7">
            <a:extLst>
              <a:ext uri="{FF2B5EF4-FFF2-40B4-BE49-F238E27FC236}">
                <a16:creationId xmlns:a16="http://schemas.microsoft.com/office/drawing/2014/main" id="{704AF734-38B9-8B41-96B5-4359BF8ED570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362480" y="580388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14" name="Text Placeholder 7">
            <a:extLst>
              <a:ext uri="{FF2B5EF4-FFF2-40B4-BE49-F238E27FC236}">
                <a16:creationId xmlns:a16="http://schemas.microsoft.com/office/drawing/2014/main" id="{C123C1FB-0810-BB49-9F96-FFEE23A4D80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2269606" y="572768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5" name="Picture Placeholder 2">
            <a:extLst>
              <a:ext uri="{FF2B5EF4-FFF2-40B4-BE49-F238E27FC236}">
                <a16:creationId xmlns:a16="http://schemas.microsoft.com/office/drawing/2014/main" id="{AE865932-D3B9-AB49-884B-2AEC569A5789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3270426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6" name="Picture Placeholder 2">
            <a:extLst>
              <a:ext uri="{FF2B5EF4-FFF2-40B4-BE49-F238E27FC236}">
                <a16:creationId xmlns:a16="http://schemas.microsoft.com/office/drawing/2014/main" id="{6FC12E6D-573B-6742-895B-CC34DEED7A4E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>
          <a:xfrm>
            <a:off x="6313839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7" name="Picture Placeholder 2">
            <a:extLst>
              <a:ext uri="{FF2B5EF4-FFF2-40B4-BE49-F238E27FC236}">
                <a16:creationId xmlns:a16="http://schemas.microsoft.com/office/drawing/2014/main" id="{DC37DB6B-AE4A-4442-BEF0-C0550A14BA3A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357252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8" name="Rectangle 22">
            <a:extLst>
              <a:ext uri="{FF2B5EF4-FFF2-40B4-BE49-F238E27FC236}">
                <a16:creationId xmlns:a16="http://schemas.microsoft.com/office/drawing/2014/main" id="{866D6B73-2D6A-D646-9E9C-1F835D5B0E70}"/>
              </a:ext>
            </a:extLst>
          </p:cNvPr>
          <p:cNvSpPr/>
          <p:nvPr userDrawn="1"/>
        </p:nvSpPr>
        <p:spPr>
          <a:xfrm>
            <a:off x="3270425" y="5671163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9" name="Text Placeholder 7">
            <a:extLst>
              <a:ext uri="{FF2B5EF4-FFF2-40B4-BE49-F238E27FC236}">
                <a16:creationId xmlns:a16="http://schemas.microsoft.com/office/drawing/2014/main" id="{98BE5810-1053-1740-9BCF-46AE4D8A5874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3405894" y="580388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0" name="Text Placeholder 7">
            <a:extLst>
              <a:ext uri="{FF2B5EF4-FFF2-40B4-BE49-F238E27FC236}">
                <a16:creationId xmlns:a16="http://schemas.microsoft.com/office/drawing/2014/main" id="{AEFEE847-2484-004B-BDE8-E04DF5CBF37D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5313020" y="572768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1" name="Rectangle 22">
            <a:extLst>
              <a:ext uri="{FF2B5EF4-FFF2-40B4-BE49-F238E27FC236}">
                <a16:creationId xmlns:a16="http://schemas.microsoft.com/office/drawing/2014/main" id="{04DE4263-5E67-E047-B39B-6A6D416A4691}"/>
              </a:ext>
            </a:extLst>
          </p:cNvPr>
          <p:cNvSpPr/>
          <p:nvPr userDrawn="1"/>
        </p:nvSpPr>
        <p:spPr>
          <a:xfrm>
            <a:off x="6313838" y="5672284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22" name="Text Placeholder 7">
            <a:extLst>
              <a:ext uri="{FF2B5EF4-FFF2-40B4-BE49-F238E27FC236}">
                <a16:creationId xmlns:a16="http://schemas.microsoft.com/office/drawing/2014/main" id="{211A74F3-9E17-5B49-A13D-0551422AF5B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449307" y="580500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3" name="Text Placeholder 7">
            <a:extLst>
              <a:ext uri="{FF2B5EF4-FFF2-40B4-BE49-F238E27FC236}">
                <a16:creationId xmlns:a16="http://schemas.microsoft.com/office/drawing/2014/main" id="{79E1F8D3-AA80-7642-A9D2-3E70F43C31A5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8356433" y="572880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4" name="Rectangle 22">
            <a:extLst>
              <a:ext uri="{FF2B5EF4-FFF2-40B4-BE49-F238E27FC236}">
                <a16:creationId xmlns:a16="http://schemas.microsoft.com/office/drawing/2014/main" id="{E3E846C1-C5F4-4249-B4BF-C64CD282341D}"/>
              </a:ext>
            </a:extLst>
          </p:cNvPr>
          <p:cNvSpPr/>
          <p:nvPr userDrawn="1"/>
        </p:nvSpPr>
        <p:spPr>
          <a:xfrm>
            <a:off x="9357251" y="5671164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25" name="Text Placeholder 7">
            <a:extLst>
              <a:ext uri="{FF2B5EF4-FFF2-40B4-BE49-F238E27FC236}">
                <a16:creationId xmlns:a16="http://schemas.microsoft.com/office/drawing/2014/main" id="{21486E09-1B2A-BD4D-A3F3-8E68CFCCB81D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9492720" y="580388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6" name="Text Placeholder 7">
            <a:extLst>
              <a:ext uri="{FF2B5EF4-FFF2-40B4-BE49-F238E27FC236}">
                <a16:creationId xmlns:a16="http://schemas.microsoft.com/office/drawing/2014/main" id="{BC66D60E-96E8-084A-A498-E8D2119506D3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1399846" y="572768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27417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498349D7-97F5-864B-B6C8-452C4547A5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720276D8-F1E9-CA4A-A649-EF248B2EFA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384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>
            <a:extLst>
              <a:ext uri="{FF2B5EF4-FFF2-40B4-BE49-F238E27FC236}">
                <a16:creationId xmlns:a16="http://schemas.microsoft.com/office/drawing/2014/main" id="{7A099753-68E5-094A-B9EF-391623D56B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768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90F3D25-B144-7543-8216-1E00F6809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BACC8D71-503F-9F4A-BE91-8FB695262F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36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422BC763-A52E-6441-A41A-C447211616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7">
            <a:extLst>
              <a:ext uri="{FF2B5EF4-FFF2-40B4-BE49-F238E27FC236}">
                <a16:creationId xmlns:a16="http://schemas.microsoft.com/office/drawing/2014/main" id="{135AAE12-4C09-964A-AAB5-2C51DCAC41F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384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B1D1211-E27B-ED42-B779-8F90DE1817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768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46AFA911-D14C-394E-B441-3CF742A81D1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3152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3B9E50E-4D98-B34A-A5A5-FAEB825C610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7536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103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498349D7-97F5-864B-B6C8-452C4547A5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70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720276D8-F1E9-CA4A-A649-EF248B2EFA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654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>
            <a:extLst>
              <a:ext uri="{FF2B5EF4-FFF2-40B4-BE49-F238E27FC236}">
                <a16:creationId xmlns:a16="http://schemas.microsoft.com/office/drawing/2014/main" id="{7A099753-68E5-094A-B9EF-391623D56B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038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90F3D25-B144-7543-8216-1E00F6809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422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BACC8D71-503F-9F4A-BE91-8FB695262F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806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422BC763-A52E-6441-A41A-C447211616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270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7">
            <a:extLst>
              <a:ext uri="{FF2B5EF4-FFF2-40B4-BE49-F238E27FC236}">
                <a16:creationId xmlns:a16="http://schemas.microsoft.com/office/drawing/2014/main" id="{135AAE12-4C09-964A-AAB5-2C51DCAC41F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654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B1D1211-E27B-ED42-B779-8F90DE1817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1038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46AFA911-D14C-394E-B441-3CF742A81D1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5422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3B9E50E-4D98-B34A-A5A5-FAEB825C610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806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31BAD5E-10F0-8043-87C2-D319235247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5023634"/>
            <a:ext cx="11737975" cy="1142216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311900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92B8D9B-9A4A-FA49-99FF-5FF3A74D04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7B2E9B41-7842-1D43-B1CE-116EFA3441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61890D-E946-7340-8E01-4CE9D1A802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5884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90C57F8-675E-CF48-AEE5-E0ECF3B2BD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65884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F7E722A-9CE4-4C44-9E40-5507A2C98B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64709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56D5A15-6D3E-8744-BEA9-F5C5975FCC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64709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633EFF1-8996-1D47-A07F-15983BB32F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1768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C3CAE11-D3CD-C948-B53C-F00D83C0F43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31768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666A69-5F15-4441-B36B-9212E9F828E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8826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9D13FC1F-71E3-6C4B-B932-874E1C73240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8826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4307F29-F5AA-4646-8CAA-1C6B832AD99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32942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3C047A1-13CA-B040-9754-2C03ED944FE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032942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4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-27294" y="1596554"/>
            <a:ext cx="4735482" cy="4239334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787145"/>
            <a:ext cx="434072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2361366"/>
            <a:ext cx="4340729" cy="2306440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  <p:sp>
        <p:nvSpPr>
          <p:cNvPr id="12" name="Segnaposto contenuto multimediale 6">
            <a:extLst>
              <a:ext uri="{FF2B5EF4-FFF2-40B4-BE49-F238E27FC236}">
                <a16:creationId xmlns:a16="http://schemas.microsoft.com/office/drawing/2014/main" id="{5A739722-A02B-484D-82F5-CA1FC1978BB1}"/>
              </a:ext>
            </a:extLst>
          </p:cNvPr>
          <p:cNvSpPr>
            <a:spLocks noGrp="1"/>
          </p:cNvSpPr>
          <p:nvPr>
            <p:ph type="media" sz="quarter" idx="21"/>
          </p:nvPr>
        </p:nvSpPr>
        <p:spPr>
          <a:xfrm>
            <a:off x="4708525" y="1597025"/>
            <a:ext cx="7483475" cy="4238625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7907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7F1D4B-ED17-0343-A226-793BA094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A038C22-C8E5-5D4C-87E9-3DB6F6B32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C94E65-A843-3E47-99AD-CCA4990A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07CB1F8E-9938-EF42-A69D-461A83F823EC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227013" y="1233488"/>
            <a:ext cx="11737975" cy="4932362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58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5CFA6B55-CE9E-5B43-9EC0-FCDDC7E1A6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227013" y="225426"/>
            <a:ext cx="11737975" cy="6387646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47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 su N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3FA5864C-60B3-FF43-A0A5-1C54B8D606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13B02A-465A-1D44-9431-04C1C7D880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51148" y="1635774"/>
            <a:ext cx="5982128" cy="34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998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5CFA6B55-CE9E-5B43-9EC0-FCDDC7E1A6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02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6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0481012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6"/>
          </a:xfrm>
        </p:spPr>
        <p:txBody>
          <a:bodyPr lIns="183600" rIns="183600" numCol="2" spcCol="547200">
            <a:noAutofit/>
          </a:bodyPr>
          <a:lstStyle>
            <a:lvl1pPr marL="0" indent="0" algn="just"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201322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5"/>
          </a:xfrm>
        </p:spPr>
        <p:txBody>
          <a:bodyPr lIns="183600" rIns="183600" numCol="3" spcCol="547200">
            <a:norm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5171278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 sepa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F7A7C39-CD21-CF46-986F-EC2922E3C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2177143"/>
            <a:ext cx="5868987" cy="3988707"/>
          </a:xfrm>
        </p:spPr>
        <p:txBody>
          <a:bodyPr lIns="183600" rIns="183600">
            <a:normAutofit/>
          </a:bodyPr>
          <a:lstStyle>
            <a:lvl1pPr marL="12700" indent="0" algn="just">
              <a:lnSpc>
                <a:spcPct val="100000"/>
              </a:lnSpc>
              <a:buNone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Cras </a:t>
            </a:r>
            <a:r>
              <a:rPr lang="it-IT" dirty="0" err="1"/>
              <a:t>ultricies</a:t>
            </a:r>
            <a:r>
              <a:rPr lang="it-IT" dirty="0"/>
              <a:t> mi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. </a:t>
            </a:r>
            <a:r>
              <a:rPr lang="it-IT" dirty="0" err="1"/>
              <a:t>Vestibulum</a:t>
            </a:r>
            <a:r>
              <a:rPr lang="it-IT" dirty="0"/>
              <a:t> ante </a:t>
            </a:r>
            <a:r>
              <a:rPr lang="it-IT" dirty="0" err="1"/>
              <a:t>ipsum</a:t>
            </a:r>
            <a:r>
              <a:rPr lang="it-IT" dirty="0"/>
              <a:t> primis in </a:t>
            </a:r>
            <a:r>
              <a:rPr lang="it-IT" dirty="0" err="1"/>
              <a:t>faucibus</a:t>
            </a:r>
            <a:r>
              <a:rPr lang="it-IT" dirty="0"/>
              <a:t> orci </a:t>
            </a:r>
            <a:r>
              <a:rPr lang="it-IT" dirty="0" err="1"/>
              <a:t>luctus</a:t>
            </a:r>
            <a:r>
              <a:rPr lang="it-IT" dirty="0"/>
              <a:t> et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 </a:t>
            </a:r>
            <a:r>
              <a:rPr lang="it-IT" dirty="0" err="1"/>
              <a:t>cubilia</a:t>
            </a:r>
            <a:r>
              <a:rPr lang="it-IT" dirty="0"/>
              <a:t> </a:t>
            </a:r>
            <a:r>
              <a:rPr lang="it-IT" dirty="0" err="1"/>
              <a:t>Curae</a:t>
            </a:r>
            <a:r>
              <a:rPr lang="it-IT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B948F05-F075-1946-8966-B0DA7D0F2E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7011" y="1794844"/>
            <a:ext cx="11737975" cy="190376"/>
          </a:xfrm>
          <a:prstGeom prst="rect">
            <a:avLst/>
          </a:prstGeom>
        </p:spPr>
        <p:txBody>
          <a:bodyPr vert="horz" lIns="0" tIns="40504" rIns="0" bIns="40504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1">
                <a:solidFill>
                  <a:schemeClr val="accent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Sottotitolo</a:t>
            </a:r>
            <a:r>
              <a:rPr lang="es-ES_tradnl" dirty="0"/>
              <a:t> </a:t>
            </a:r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0C4F95D1-6E13-4842-8E45-6556662CB0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1" y="2177143"/>
            <a:ext cx="5868988" cy="3988707"/>
          </a:xfrm>
        </p:spPr>
        <p:txBody>
          <a:bodyPr lIns="183600" rIns="183600">
            <a:normAutofit/>
          </a:bodyPr>
          <a:lstStyle>
            <a:lvl1pPr marL="12700" indent="0" algn="just">
              <a:lnSpc>
                <a:spcPct val="100000"/>
              </a:lnSpc>
              <a:buNone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Cras </a:t>
            </a:r>
            <a:r>
              <a:rPr lang="it-IT" dirty="0" err="1"/>
              <a:t>ultricies</a:t>
            </a:r>
            <a:r>
              <a:rPr lang="it-IT" dirty="0"/>
              <a:t> mi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. </a:t>
            </a:r>
            <a:r>
              <a:rPr lang="it-IT" dirty="0" err="1"/>
              <a:t>Vestibulum</a:t>
            </a:r>
            <a:r>
              <a:rPr lang="it-IT" dirty="0"/>
              <a:t> ante </a:t>
            </a:r>
            <a:r>
              <a:rPr lang="it-IT" dirty="0" err="1"/>
              <a:t>ipsum</a:t>
            </a:r>
            <a:r>
              <a:rPr lang="it-IT" dirty="0"/>
              <a:t> primis in </a:t>
            </a:r>
            <a:r>
              <a:rPr lang="it-IT" dirty="0" err="1"/>
              <a:t>faucibus</a:t>
            </a:r>
            <a:r>
              <a:rPr lang="it-IT" dirty="0"/>
              <a:t> orci </a:t>
            </a:r>
            <a:r>
              <a:rPr lang="it-IT" dirty="0" err="1"/>
              <a:t>luctus</a:t>
            </a:r>
            <a:r>
              <a:rPr lang="it-IT" dirty="0"/>
              <a:t> et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 </a:t>
            </a:r>
            <a:r>
              <a:rPr lang="it-IT" dirty="0" err="1"/>
              <a:t>cubilia</a:t>
            </a:r>
            <a:r>
              <a:rPr lang="it-IT" dirty="0"/>
              <a:t> </a:t>
            </a:r>
            <a:r>
              <a:rPr lang="it-IT" dirty="0" err="1"/>
              <a:t>Curae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484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A5A2F-6992-584C-86AE-76127DD7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E758A1-9E96-A941-BC02-875A784291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902CDB-6168-AD44-97CD-138A0688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FAEBEA25-ED66-3D4B-94AA-1671DC626363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227013" y="1233488"/>
            <a:ext cx="11737975" cy="4932362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3337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869EA-1A1C-0742-8245-1CC154C6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636C86-D7FB-9448-96C8-092F35A22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FD71E5-0216-C84C-B599-3C5509C6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Chart Placeholder 25">
            <a:extLst>
              <a:ext uri="{FF2B5EF4-FFF2-40B4-BE49-F238E27FC236}">
                <a16:creationId xmlns:a16="http://schemas.microsoft.com/office/drawing/2014/main" id="{9500D113-0A8E-2D40-8A25-22B4651079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295899" y="1575621"/>
            <a:ext cx="5936655" cy="428119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2100EB8A-E2BE-6B4A-A9BF-F4184AE460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574" y="1575622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8EA25814-2D28-EA4F-8FA1-31AB7578ED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574" y="1823775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C94D3B82-4BAF-884D-ABCB-3085392248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4574" y="3047855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1D2E6A64-EBD8-E042-AD3B-92FEE93D64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574" y="3296008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A8FCF45-B89D-8B4C-BD93-E71B6457CD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574" y="4508664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6485BFD4-F391-EC4B-9CBA-EA1BE92AFE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574" y="4756817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5420114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2C0242C9-A629-0C4A-AA6C-4376DAEE64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0BEC248-4EE6-914A-863F-33EC9AEAAC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8763" y="2771661"/>
            <a:ext cx="2334474" cy="13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679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B308ADF-3E63-1A45-A55C-C2563A1FD6B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7A6A10C-2DA7-B540-88F5-17593C5DFC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8763" y="2771661"/>
            <a:ext cx="2334474" cy="13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56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Layout personalizza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25">
            <a:extLst>
              <a:ext uri="{FF2B5EF4-FFF2-40B4-BE49-F238E27FC236}">
                <a16:creationId xmlns:a16="http://schemas.microsoft.com/office/drawing/2014/main" id="{73CCC572-6027-3844-866A-3D40DAF8323F}"/>
              </a:ext>
            </a:extLst>
          </p:cNvPr>
          <p:cNvSpPr/>
          <p:nvPr userDrawn="1"/>
        </p:nvSpPr>
        <p:spPr>
          <a:xfrm>
            <a:off x="510109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" name="Shape 2526">
            <a:extLst>
              <a:ext uri="{FF2B5EF4-FFF2-40B4-BE49-F238E27FC236}">
                <a16:creationId xmlns:a16="http://schemas.microsoft.com/office/drawing/2014/main" id="{549EEF38-E887-F245-809B-E708704D757C}"/>
              </a:ext>
            </a:extLst>
          </p:cNvPr>
          <p:cNvSpPr/>
          <p:nvPr userDrawn="1"/>
        </p:nvSpPr>
        <p:spPr>
          <a:xfrm>
            <a:off x="1576631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" name="Shape 2527">
            <a:extLst>
              <a:ext uri="{FF2B5EF4-FFF2-40B4-BE49-F238E27FC236}">
                <a16:creationId xmlns:a16="http://schemas.microsoft.com/office/drawing/2014/main" id="{F8CB60E7-ADF0-6340-B398-D307A94CFDBF}"/>
              </a:ext>
            </a:extLst>
          </p:cNvPr>
          <p:cNvSpPr/>
          <p:nvPr userDrawn="1"/>
        </p:nvSpPr>
        <p:spPr>
          <a:xfrm>
            <a:off x="2643153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" name="Shape 2528">
            <a:extLst>
              <a:ext uri="{FF2B5EF4-FFF2-40B4-BE49-F238E27FC236}">
                <a16:creationId xmlns:a16="http://schemas.microsoft.com/office/drawing/2014/main" id="{39AEB8F5-6847-D147-AD5D-9E466F4F5AAD}"/>
              </a:ext>
            </a:extLst>
          </p:cNvPr>
          <p:cNvSpPr/>
          <p:nvPr userDrawn="1"/>
        </p:nvSpPr>
        <p:spPr>
          <a:xfrm>
            <a:off x="3713953" y="489066"/>
            <a:ext cx="21455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" name="Shape 2529">
            <a:extLst>
              <a:ext uri="{FF2B5EF4-FFF2-40B4-BE49-F238E27FC236}">
                <a16:creationId xmlns:a16="http://schemas.microsoft.com/office/drawing/2014/main" id="{4A8C7921-8FF1-E641-B8C4-1CEEF619FA1D}"/>
              </a:ext>
            </a:extLst>
          </p:cNvPr>
          <p:cNvSpPr/>
          <p:nvPr userDrawn="1"/>
        </p:nvSpPr>
        <p:spPr>
          <a:xfrm>
            <a:off x="4780475" y="489066"/>
            <a:ext cx="21455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" name="Shape 2530">
            <a:extLst>
              <a:ext uri="{FF2B5EF4-FFF2-40B4-BE49-F238E27FC236}">
                <a16:creationId xmlns:a16="http://schemas.microsoft.com/office/drawing/2014/main" id="{246F63E5-44BD-8E45-B6E4-DA552103E6C3}"/>
              </a:ext>
            </a:extLst>
          </p:cNvPr>
          <p:cNvSpPr/>
          <p:nvPr userDrawn="1"/>
        </p:nvSpPr>
        <p:spPr>
          <a:xfrm>
            <a:off x="5845571" y="489074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" name="Shape 2531">
            <a:extLst>
              <a:ext uri="{FF2B5EF4-FFF2-40B4-BE49-F238E27FC236}">
                <a16:creationId xmlns:a16="http://schemas.microsoft.com/office/drawing/2014/main" id="{517302BB-FFDD-654A-94FE-291B2927A0C0}"/>
              </a:ext>
            </a:extLst>
          </p:cNvPr>
          <p:cNvSpPr/>
          <p:nvPr userDrawn="1"/>
        </p:nvSpPr>
        <p:spPr>
          <a:xfrm>
            <a:off x="6912093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" name="Shape 2532">
            <a:extLst>
              <a:ext uri="{FF2B5EF4-FFF2-40B4-BE49-F238E27FC236}">
                <a16:creationId xmlns:a16="http://schemas.microsoft.com/office/drawing/2014/main" id="{AF0B4E75-623B-E04D-A9E3-7DEA52EDDE5A}"/>
              </a:ext>
            </a:extLst>
          </p:cNvPr>
          <p:cNvSpPr/>
          <p:nvPr userDrawn="1"/>
        </p:nvSpPr>
        <p:spPr>
          <a:xfrm>
            <a:off x="7978615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" name="Shape 2533">
            <a:extLst>
              <a:ext uri="{FF2B5EF4-FFF2-40B4-BE49-F238E27FC236}">
                <a16:creationId xmlns:a16="http://schemas.microsoft.com/office/drawing/2014/main" id="{4567CC9E-46AC-0043-BE96-51229743199C}"/>
              </a:ext>
            </a:extLst>
          </p:cNvPr>
          <p:cNvSpPr/>
          <p:nvPr userDrawn="1"/>
        </p:nvSpPr>
        <p:spPr>
          <a:xfrm>
            <a:off x="9045138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" name="Shape 2534">
            <a:extLst>
              <a:ext uri="{FF2B5EF4-FFF2-40B4-BE49-F238E27FC236}">
                <a16:creationId xmlns:a16="http://schemas.microsoft.com/office/drawing/2014/main" id="{E813689B-E03C-1F47-99AC-FDB571E162B4}"/>
              </a:ext>
            </a:extLst>
          </p:cNvPr>
          <p:cNvSpPr/>
          <p:nvPr userDrawn="1"/>
        </p:nvSpPr>
        <p:spPr>
          <a:xfrm>
            <a:off x="10111660" y="489074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5" name="Shape 2535">
            <a:extLst>
              <a:ext uri="{FF2B5EF4-FFF2-40B4-BE49-F238E27FC236}">
                <a16:creationId xmlns:a16="http://schemas.microsoft.com/office/drawing/2014/main" id="{4AD93F9F-E981-DB4C-9739-4E9893214F44}"/>
              </a:ext>
            </a:extLst>
          </p:cNvPr>
          <p:cNvSpPr/>
          <p:nvPr userDrawn="1"/>
        </p:nvSpPr>
        <p:spPr>
          <a:xfrm>
            <a:off x="512960" y="1555597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" name="Shape 2536">
            <a:extLst>
              <a:ext uri="{FF2B5EF4-FFF2-40B4-BE49-F238E27FC236}">
                <a16:creationId xmlns:a16="http://schemas.microsoft.com/office/drawing/2014/main" id="{ABFA369A-24C2-9C45-81B8-105788C0EDB4}"/>
              </a:ext>
            </a:extLst>
          </p:cNvPr>
          <p:cNvSpPr/>
          <p:nvPr userDrawn="1"/>
        </p:nvSpPr>
        <p:spPr>
          <a:xfrm>
            <a:off x="1576631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" name="Shape 2537">
            <a:extLst>
              <a:ext uri="{FF2B5EF4-FFF2-40B4-BE49-F238E27FC236}">
                <a16:creationId xmlns:a16="http://schemas.microsoft.com/office/drawing/2014/main" id="{ED821BCD-C1BE-234E-A624-0A6B38129CFE}"/>
              </a:ext>
            </a:extLst>
          </p:cNvPr>
          <p:cNvSpPr/>
          <p:nvPr userDrawn="1"/>
        </p:nvSpPr>
        <p:spPr>
          <a:xfrm>
            <a:off x="2646005" y="1555589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8" name="Shape 2538">
            <a:extLst>
              <a:ext uri="{FF2B5EF4-FFF2-40B4-BE49-F238E27FC236}">
                <a16:creationId xmlns:a16="http://schemas.microsoft.com/office/drawing/2014/main" id="{43E02ACF-D2D3-4C43-904F-2CF46BC21BA3}"/>
              </a:ext>
            </a:extLst>
          </p:cNvPr>
          <p:cNvSpPr/>
          <p:nvPr userDrawn="1"/>
        </p:nvSpPr>
        <p:spPr>
          <a:xfrm>
            <a:off x="3712527" y="1555589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9" name="Shape 2539">
            <a:extLst>
              <a:ext uri="{FF2B5EF4-FFF2-40B4-BE49-F238E27FC236}">
                <a16:creationId xmlns:a16="http://schemas.microsoft.com/office/drawing/2014/main" id="{CDFDC6E8-5387-C14D-AD16-0A0DFD9F983A}"/>
              </a:ext>
            </a:extLst>
          </p:cNvPr>
          <p:cNvSpPr/>
          <p:nvPr userDrawn="1"/>
        </p:nvSpPr>
        <p:spPr>
          <a:xfrm>
            <a:off x="4776197" y="1560580"/>
            <a:ext cx="295014" cy="201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0" name="Shape 2540">
            <a:extLst>
              <a:ext uri="{FF2B5EF4-FFF2-40B4-BE49-F238E27FC236}">
                <a16:creationId xmlns:a16="http://schemas.microsoft.com/office/drawing/2014/main" id="{47F9BDCF-F788-6248-AFCE-168D9C820DAF}"/>
              </a:ext>
            </a:extLst>
          </p:cNvPr>
          <p:cNvSpPr/>
          <p:nvPr userDrawn="1"/>
        </p:nvSpPr>
        <p:spPr>
          <a:xfrm>
            <a:off x="5842720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1" name="Shape 2541">
            <a:extLst>
              <a:ext uri="{FF2B5EF4-FFF2-40B4-BE49-F238E27FC236}">
                <a16:creationId xmlns:a16="http://schemas.microsoft.com/office/drawing/2014/main" id="{449ED65D-6295-8D41-A654-EAF87D3F1057}"/>
              </a:ext>
            </a:extLst>
          </p:cNvPr>
          <p:cNvSpPr/>
          <p:nvPr userDrawn="1"/>
        </p:nvSpPr>
        <p:spPr>
          <a:xfrm>
            <a:off x="6912093" y="1558440"/>
            <a:ext cx="241375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2" name="Shape 2542">
            <a:extLst>
              <a:ext uri="{FF2B5EF4-FFF2-40B4-BE49-F238E27FC236}">
                <a16:creationId xmlns:a16="http://schemas.microsoft.com/office/drawing/2014/main" id="{A59295B9-56E2-554F-AC74-40B2DAFBF4C8}"/>
              </a:ext>
            </a:extLst>
          </p:cNvPr>
          <p:cNvSpPr/>
          <p:nvPr userDrawn="1"/>
        </p:nvSpPr>
        <p:spPr>
          <a:xfrm>
            <a:off x="7975764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3" name="Shape 2543">
            <a:extLst>
              <a:ext uri="{FF2B5EF4-FFF2-40B4-BE49-F238E27FC236}">
                <a16:creationId xmlns:a16="http://schemas.microsoft.com/office/drawing/2014/main" id="{A2B49C10-D4EF-DD43-AE38-FAA01DD4C65F}"/>
              </a:ext>
            </a:extLst>
          </p:cNvPr>
          <p:cNvSpPr/>
          <p:nvPr userDrawn="1"/>
        </p:nvSpPr>
        <p:spPr>
          <a:xfrm>
            <a:off x="9042286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4" name="Shape 2544">
            <a:extLst>
              <a:ext uri="{FF2B5EF4-FFF2-40B4-BE49-F238E27FC236}">
                <a16:creationId xmlns:a16="http://schemas.microsoft.com/office/drawing/2014/main" id="{DFE27F94-E369-CF40-BCBB-FAA3D961A51E}"/>
              </a:ext>
            </a:extLst>
          </p:cNvPr>
          <p:cNvSpPr/>
          <p:nvPr userDrawn="1"/>
        </p:nvSpPr>
        <p:spPr>
          <a:xfrm>
            <a:off x="10108808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" name="Shape 2545">
            <a:extLst>
              <a:ext uri="{FF2B5EF4-FFF2-40B4-BE49-F238E27FC236}">
                <a16:creationId xmlns:a16="http://schemas.microsoft.com/office/drawing/2014/main" id="{70FC64A1-DBE2-BA41-8B51-420C84853854}"/>
              </a:ext>
            </a:extLst>
          </p:cNvPr>
          <p:cNvSpPr/>
          <p:nvPr userDrawn="1"/>
        </p:nvSpPr>
        <p:spPr>
          <a:xfrm>
            <a:off x="510109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" name="Shape 2546">
            <a:extLst>
              <a:ext uri="{FF2B5EF4-FFF2-40B4-BE49-F238E27FC236}">
                <a16:creationId xmlns:a16="http://schemas.microsoft.com/office/drawing/2014/main" id="{8DC94443-79EE-AA43-B902-6CE0A6FCF231}"/>
              </a:ext>
            </a:extLst>
          </p:cNvPr>
          <p:cNvSpPr/>
          <p:nvPr userDrawn="1"/>
        </p:nvSpPr>
        <p:spPr>
          <a:xfrm>
            <a:off x="1576631" y="2624962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Shape 2547">
            <a:extLst>
              <a:ext uri="{FF2B5EF4-FFF2-40B4-BE49-F238E27FC236}">
                <a16:creationId xmlns:a16="http://schemas.microsoft.com/office/drawing/2014/main" id="{2CEDFFF5-1200-C949-BDB0-96D10DBE10B7}"/>
              </a:ext>
            </a:extLst>
          </p:cNvPr>
          <p:cNvSpPr/>
          <p:nvPr userDrawn="1"/>
        </p:nvSpPr>
        <p:spPr>
          <a:xfrm>
            <a:off x="2643153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" name="Shape 2548">
            <a:extLst>
              <a:ext uri="{FF2B5EF4-FFF2-40B4-BE49-F238E27FC236}">
                <a16:creationId xmlns:a16="http://schemas.microsoft.com/office/drawing/2014/main" id="{F5C67027-DADB-4249-AA95-CBACF59F2880}"/>
              </a:ext>
            </a:extLst>
          </p:cNvPr>
          <p:cNvSpPr/>
          <p:nvPr userDrawn="1"/>
        </p:nvSpPr>
        <p:spPr>
          <a:xfrm>
            <a:off x="3709675" y="2634231"/>
            <a:ext cx="295014" cy="67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" name="Shape 2549">
            <a:extLst>
              <a:ext uri="{FF2B5EF4-FFF2-40B4-BE49-F238E27FC236}">
                <a16:creationId xmlns:a16="http://schemas.microsoft.com/office/drawing/2014/main" id="{9F77ADA9-839A-A54F-8294-0DD37F804119}"/>
              </a:ext>
            </a:extLst>
          </p:cNvPr>
          <p:cNvSpPr/>
          <p:nvPr userDrawn="1"/>
        </p:nvSpPr>
        <p:spPr>
          <a:xfrm>
            <a:off x="4776197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" name="Shape 2550">
            <a:extLst>
              <a:ext uri="{FF2B5EF4-FFF2-40B4-BE49-F238E27FC236}">
                <a16:creationId xmlns:a16="http://schemas.microsoft.com/office/drawing/2014/main" id="{3E0AA1B4-08E8-234C-9343-3A54741FE277}"/>
              </a:ext>
            </a:extLst>
          </p:cNvPr>
          <p:cNvSpPr/>
          <p:nvPr userDrawn="1"/>
        </p:nvSpPr>
        <p:spPr>
          <a:xfrm>
            <a:off x="5842720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" name="Shape 2551">
            <a:extLst>
              <a:ext uri="{FF2B5EF4-FFF2-40B4-BE49-F238E27FC236}">
                <a16:creationId xmlns:a16="http://schemas.microsoft.com/office/drawing/2014/main" id="{1DDD1985-31DE-FB42-BF66-16C058B6C7CD}"/>
              </a:ext>
            </a:extLst>
          </p:cNvPr>
          <p:cNvSpPr/>
          <p:nvPr userDrawn="1"/>
        </p:nvSpPr>
        <p:spPr>
          <a:xfrm>
            <a:off x="6909242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" name="Shape 2552">
            <a:extLst>
              <a:ext uri="{FF2B5EF4-FFF2-40B4-BE49-F238E27FC236}">
                <a16:creationId xmlns:a16="http://schemas.microsoft.com/office/drawing/2014/main" id="{D9E58ACD-51F5-E149-93D1-3C5DAC18341F}"/>
              </a:ext>
            </a:extLst>
          </p:cNvPr>
          <p:cNvSpPr/>
          <p:nvPr userDrawn="1"/>
        </p:nvSpPr>
        <p:spPr>
          <a:xfrm>
            <a:off x="7975764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" name="Shape 2553">
            <a:extLst>
              <a:ext uri="{FF2B5EF4-FFF2-40B4-BE49-F238E27FC236}">
                <a16:creationId xmlns:a16="http://schemas.microsoft.com/office/drawing/2014/main" id="{6DC14127-9EC4-5D42-83F7-9B97A143A500}"/>
              </a:ext>
            </a:extLst>
          </p:cNvPr>
          <p:cNvSpPr/>
          <p:nvPr userDrawn="1"/>
        </p:nvSpPr>
        <p:spPr>
          <a:xfrm>
            <a:off x="9042286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Shape 2554">
            <a:extLst>
              <a:ext uri="{FF2B5EF4-FFF2-40B4-BE49-F238E27FC236}">
                <a16:creationId xmlns:a16="http://schemas.microsoft.com/office/drawing/2014/main" id="{CC086C72-4963-FF46-BCA0-40415935DA5E}"/>
              </a:ext>
            </a:extLst>
          </p:cNvPr>
          <p:cNvSpPr/>
          <p:nvPr userDrawn="1"/>
        </p:nvSpPr>
        <p:spPr>
          <a:xfrm>
            <a:off x="10108808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" name="Shape 2555">
            <a:extLst>
              <a:ext uri="{FF2B5EF4-FFF2-40B4-BE49-F238E27FC236}">
                <a16:creationId xmlns:a16="http://schemas.microsoft.com/office/drawing/2014/main" id="{34CE2472-0D0C-6344-B702-30AFBF5EBE28}"/>
              </a:ext>
            </a:extLst>
          </p:cNvPr>
          <p:cNvSpPr/>
          <p:nvPr userDrawn="1"/>
        </p:nvSpPr>
        <p:spPr>
          <a:xfrm>
            <a:off x="510109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6" name="Shape 2556">
            <a:extLst>
              <a:ext uri="{FF2B5EF4-FFF2-40B4-BE49-F238E27FC236}">
                <a16:creationId xmlns:a16="http://schemas.microsoft.com/office/drawing/2014/main" id="{2D7F0F2A-B53B-7846-9627-B5D0EF9D1688}"/>
              </a:ext>
            </a:extLst>
          </p:cNvPr>
          <p:cNvSpPr/>
          <p:nvPr userDrawn="1"/>
        </p:nvSpPr>
        <p:spPr>
          <a:xfrm>
            <a:off x="1576631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7" name="Shape 2557">
            <a:extLst>
              <a:ext uri="{FF2B5EF4-FFF2-40B4-BE49-F238E27FC236}">
                <a16:creationId xmlns:a16="http://schemas.microsoft.com/office/drawing/2014/main" id="{E41990EE-FAC4-A941-A34A-EF9F2D9C6C52}"/>
              </a:ext>
            </a:extLst>
          </p:cNvPr>
          <p:cNvSpPr/>
          <p:nvPr userDrawn="1"/>
        </p:nvSpPr>
        <p:spPr>
          <a:xfrm>
            <a:off x="2643153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8" name="Shape 2558">
            <a:extLst>
              <a:ext uri="{FF2B5EF4-FFF2-40B4-BE49-F238E27FC236}">
                <a16:creationId xmlns:a16="http://schemas.microsoft.com/office/drawing/2014/main" id="{72F1B32C-1F7B-A44F-8E07-B0EF6D28E489}"/>
              </a:ext>
            </a:extLst>
          </p:cNvPr>
          <p:cNvSpPr/>
          <p:nvPr userDrawn="1"/>
        </p:nvSpPr>
        <p:spPr>
          <a:xfrm>
            <a:off x="3709675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9" name="Shape 2559">
            <a:extLst>
              <a:ext uri="{FF2B5EF4-FFF2-40B4-BE49-F238E27FC236}">
                <a16:creationId xmlns:a16="http://schemas.microsoft.com/office/drawing/2014/main" id="{2EE03F12-26F9-6A4D-8306-C310A0CF3F94}"/>
              </a:ext>
            </a:extLst>
          </p:cNvPr>
          <p:cNvSpPr/>
          <p:nvPr userDrawn="1"/>
        </p:nvSpPr>
        <p:spPr>
          <a:xfrm>
            <a:off x="4776197" y="3691484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" name="Shape 2560">
            <a:extLst>
              <a:ext uri="{FF2B5EF4-FFF2-40B4-BE49-F238E27FC236}">
                <a16:creationId xmlns:a16="http://schemas.microsoft.com/office/drawing/2014/main" id="{0769478C-F476-7846-9697-BB476D235B79}"/>
              </a:ext>
            </a:extLst>
          </p:cNvPr>
          <p:cNvSpPr/>
          <p:nvPr userDrawn="1"/>
        </p:nvSpPr>
        <p:spPr>
          <a:xfrm>
            <a:off x="5842720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" name="Shape 2561">
            <a:extLst>
              <a:ext uri="{FF2B5EF4-FFF2-40B4-BE49-F238E27FC236}">
                <a16:creationId xmlns:a16="http://schemas.microsoft.com/office/drawing/2014/main" id="{7D184E0B-7859-6046-8F0F-038DF090B4BE}"/>
              </a:ext>
            </a:extLst>
          </p:cNvPr>
          <p:cNvSpPr/>
          <p:nvPr userDrawn="1"/>
        </p:nvSpPr>
        <p:spPr>
          <a:xfrm>
            <a:off x="6909242" y="3691484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" name="Shape 2562">
            <a:extLst>
              <a:ext uri="{FF2B5EF4-FFF2-40B4-BE49-F238E27FC236}">
                <a16:creationId xmlns:a16="http://schemas.microsoft.com/office/drawing/2014/main" id="{F4CC31B5-E886-7D47-994B-6D552EF77DE9}"/>
              </a:ext>
            </a:extLst>
          </p:cNvPr>
          <p:cNvSpPr/>
          <p:nvPr userDrawn="1"/>
        </p:nvSpPr>
        <p:spPr>
          <a:xfrm>
            <a:off x="7975764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3" name="Shape 2563">
            <a:extLst>
              <a:ext uri="{FF2B5EF4-FFF2-40B4-BE49-F238E27FC236}">
                <a16:creationId xmlns:a16="http://schemas.microsoft.com/office/drawing/2014/main" id="{7FDE315A-0FD2-B245-B88C-8B54025C5B70}"/>
              </a:ext>
            </a:extLst>
          </p:cNvPr>
          <p:cNvSpPr/>
          <p:nvPr userDrawn="1"/>
        </p:nvSpPr>
        <p:spPr>
          <a:xfrm>
            <a:off x="9042286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4" name="Shape 2564">
            <a:extLst>
              <a:ext uri="{FF2B5EF4-FFF2-40B4-BE49-F238E27FC236}">
                <a16:creationId xmlns:a16="http://schemas.microsoft.com/office/drawing/2014/main" id="{C8A138F5-8F35-DA46-9AE2-9903760BA272}"/>
              </a:ext>
            </a:extLst>
          </p:cNvPr>
          <p:cNvSpPr/>
          <p:nvPr userDrawn="1"/>
        </p:nvSpPr>
        <p:spPr>
          <a:xfrm>
            <a:off x="10108808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5" name="Shape 2565">
            <a:extLst>
              <a:ext uri="{FF2B5EF4-FFF2-40B4-BE49-F238E27FC236}">
                <a16:creationId xmlns:a16="http://schemas.microsoft.com/office/drawing/2014/main" id="{8F86F03D-1959-7A49-9D1E-F941CD53B9B0}"/>
              </a:ext>
            </a:extLst>
          </p:cNvPr>
          <p:cNvSpPr/>
          <p:nvPr userDrawn="1"/>
        </p:nvSpPr>
        <p:spPr>
          <a:xfrm>
            <a:off x="510109" y="4758013"/>
            <a:ext cx="295014" cy="241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" name="Shape 2566">
            <a:extLst>
              <a:ext uri="{FF2B5EF4-FFF2-40B4-BE49-F238E27FC236}">
                <a16:creationId xmlns:a16="http://schemas.microsoft.com/office/drawing/2014/main" id="{5D5B5C38-AD9D-C147-9345-C99C7D94439A}"/>
              </a:ext>
            </a:extLst>
          </p:cNvPr>
          <p:cNvSpPr/>
          <p:nvPr userDrawn="1"/>
        </p:nvSpPr>
        <p:spPr>
          <a:xfrm>
            <a:off x="1576631" y="4758016"/>
            <a:ext cx="295014" cy="241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7" name="Shape 2567">
            <a:extLst>
              <a:ext uri="{FF2B5EF4-FFF2-40B4-BE49-F238E27FC236}">
                <a16:creationId xmlns:a16="http://schemas.microsoft.com/office/drawing/2014/main" id="{BCE0E544-D4BC-824D-8ABC-4F59FED511C3}"/>
              </a:ext>
            </a:extLst>
          </p:cNvPr>
          <p:cNvSpPr/>
          <p:nvPr userDrawn="1"/>
        </p:nvSpPr>
        <p:spPr>
          <a:xfrm>
            <a:off x="2643153" y="4755163"/>
            <a:ext cx="295014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8" name="Shape 2568">
            <a:extLst>
              <a:ext uri="{FF2B5EF4-FFF2-40B4-BE49-F238E27FC236}">
                <a16:creationId xmlns:a16="http://schemas.microsoft.com/office/drawing/2014/main" id="{A1A89C72-203B-204C-8E02-3DA8A8F05084}"/>
              </a:ext>
            </a:extLst>
          </p:cNvPr>
          <p:cNvSpPr/>
          <p:nvPr userDrawn="1"/>
        </p:nvSpPr>
        <p:spPr>
          <a:xfrm>
            <a:off x="3709675" y="4755163"/>
            <a:ext cx="295014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9" name="Shape 2569">
            <a:extLst>
              <a:ext uri="{FF2B5EF4-FFF2-40B4-BE49-F238E27FC236}">
                <a16:creationId xmlns:a16="http://schemas.microsoft.com/office/drawing/2014/main" id="{B094B227-AE90-BE4E-9D3B-0D88D6CAD563}"/>
              </a:ext>
            </a:extLst>
          </p:cNvPr>
          <p:cNvSpPr/>
          <p:nvPr userDrawn="1"/>
        </p:nvSpPr>
        <p:spPr>
          <a:xfrm>
            <a:off x="4776197" y="4755159"/>
            <a:ext cx="295014" cy="295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0" name="Shape 2570">
            <a:extLst>
              <a:ext uri="{FF2B5EF4-FFF2-40B4-BE49-F238E27FC236}">
                <a16:creationId xmlns:a16="http://schemas.microsoft.com/office/drawing/2014/main" id="{B44FFC50-58BE-514B-91E3-0A6346B5E3EC}"/>
              </a:ext>
            </a:extLst>
          </p:cNvPr>
          <p:cNvSpPr/>
          <p:nvPr userDrawn="1"/>
        </p:nvSpPr>
        <p:spPr>
          <a:xfrm>
            <a:off x="5842720" y="4761860"/>
            <a:ext cx="295014" cy="288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1" name="Shape 2571">
            <a:extLst>
              <a:ext uri="{FF2B5EF4-FFF2-40B4-BE49-F238E27FC236}">
                <a16:creationId xmlns:a16="http://schemas.microsoft.com/office/drawing/2014/main" id="{0AA157C7-D03B-1043-945C-105F1E584598}"/>
              </a:ext>
            </a:extLst>
          </p:cNvPr>
          <p:cNvSpPr/>
          <p:nvPr userDrawn="1"/>
        </p:nvSpPr>
        <p:spPr>
          <a:xfrm>
            <a:off x="6909242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572">
            <a:extLst>
              <a:ext uri="{FF2B5EF4-FFF2-40B4-BE49-F238E27FC236}">
                <a16:creationId xmlns:a16="http://schemas.microsoft.com/office/drawing/2014/main" id="{37E947C5-8866-4348-96B6-81AE0FDC5876}"/>
              </a:ext>
            </a:extLst>
          </p:cNvPr>
          <p:cNvSpPr/>
          <p:nvPr userDrawn="1"/>
        </p:nvSpPr>
        <p:spPr>
          <a:xfrm>
            <a:off x="7975764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3" name="Shape 2573">
            <a:extLst>
              <a:ext uri="{FF2B5EF4-FFF2-40B4-BE49-F238E27FC236}">
                <a16:creationId xmlns:a16="http://schemas.microsoft.com/office/drawing/2014/main" id="{417DC15C-155D-5D4C-9B86-7527F3D6C225}"/>
              </a:ext>
            </a:extLst>
          </p:cNvPr>
          <p:cNvSpPr/>
          <p:nvPr userDrawn="1"/>
        </p:nvSpPr>
        <p:spPr>
          <a:xfrm>
            <a:off x="9042286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4" name="Shape 2574">
            <a:extLst>
              <a:ext uri="{FF2B5EF4-FFF2-40B4-BE49-F238E27FC236}">
                <a16:creationId xmlns:a16="http://schemas.microsoft.com/office/drawing/2014/main" id="{98AA1902-E34E-044D-8A29-D4460E459BAB}"/>
              </a:ext>
            </a:extLst>
          </p:cNvPr>
          <p:cNvSpPr/>
          <p:nvPr userDrawn="1"/>
        </p:nvSpPr>
        <p:spPr>
          <a:xfrm>
            <a:off x="10110234" y="4755155"/>
            <a:ext cx="268195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5" name="Shape 2575">
            <a:extLst>
              <a:ext uri="{FF2B5EF4-FFF2-40B4-BE49-F238E27FC236}">
                <a16:creationId xmlns:a16="http://schemas.microsoft.com/office/drawing/2014/main" id="{489DA66A-CD85-0342-AE04-18E70A62AEAE}"/>
              </a:ext>
            </a:extLst>
          </p:cNvPr>
          <p:cNvSpPr/>
          <p:nvPr userDrawn="1"/>
        </p:nvSpPr>
        <p:spPr>
          <a:xfrm>
            <a:off x="510109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6" name="Shape 2576">
            <a:extLst>
              <a:ext uri="{FF2B5EF4-FFF2-40B4-BE49-F238E27FC236}">
                <a16:creationId xmlns:a16="http://schemas.microsoft.com/office/drawing/2014/main" id="{EC2B9D60-04BC-4D48-819D-4A373107D705}"/>
              </a:ext>
            </a:extLst>
          </p:cNvPr>
          <p:cNvSpPr/>
          <p:nvPr userDrawn="1"/>
        </p:nvSpPr>
        <p:spPr>
          <a:xfrm>
            <a:off x="1576631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7" name="Shape 2577">
            <a:extLst>
              <a:ext uri="{FF2B5EF4-FFF2-40B4-BE49-F238E27FC236}">
                <a16:creationId xmlns:a16="http://schemas.microsoft.com/office/drawing/2014/main" id="{F9811F5F-4527-0A47-AAFF-C02091FF8919}"/>
              </a:ext>
            </a:extLst>
          </p:cNvPr>
          <p:cNvSpPr/>
          <p:nvPr userDrawn="1"/>
        </p:nvSpPr>
        <p:spPr>
          <a:xfrm>
            <a:off x="2644579" y="5821677"/>
            <a:ext cx="268195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8" name="Shape 2578">
            <a:extLst>
              <a:ext uri="{FF2B5EF4-FFF2-40B4-BE49-F238E27FC236}">
                <a16:creationId xmlns:a16="http://schemas.microsoft.com/office/drawing/2014/main" id="{7056F710-1CF4-5B46-98B2-21FC4702D134}"/>
              </a:ext>
            </a:extLst>
          </p:cNvPr>
          <p:cNvSpPr/>
          <p:nvPr userDrawn="1"/>
        </p:nvSpPr>
        <p:spPr>
          <a:xfrm>
            <a:off x="3715380" y="5821678"/>
            <a:ext cx="187736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9" name="Shape 2579">
            <a:extLst>
              <a:ext uri="{FF2B5EF4-FFF2-40B4-BE49-F238E27FC236}">
                <a16:creationId xmlns:a16="http://schemas.microsoft.com/office/drawing/2014/main" id="{69643424-8AEC-5542-B654-7421A708C915}"/>
              </a:ext>
            </a:extLst>
          </p:cNvPr>
          <p:cNvSpPr/>
          <p:nvPr userDrawn="1"/>
        </p:nvSpPr>
        <p:spPr>
          <a:xfrm>
            <a:off x="4776197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0" name="Shape 2580">
            <a:extLst>
              <a:ext uri="{FF2B5EF4-FFF2-40B4-BE49-F238E27FC236}">
                <a16:creationId xmlns:a16="http://schemas.microsoft.com/office/drawing/2014/main" id="{DFD8A68A-736B-5742-AA44-817551F9EB23}"/>
              </a:ext>
            </a:extLst>
          </p:cNvPr>
          <p:cNvSpPr/>
          <p:nvPr userDrawn="1"/>
        </p:nvSpPr>
        <p:spPr>
          <a:xfrm>
            <a:off x="5842720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1" name="Shape 2581">
            <a:extLst>
              <a:ext uri="{FF2B5EF4-FFF2-40B4-BE49-F238E27FC236}">
                <a16:creationId xmlns:a16="http://schemas.microsoft.com/office/drawing/2014/main" id="{1C0474E2-2E60-7F44-AB8A-AA6DEC004024}"/>
              </a:ext>
            </a:extLst>
          </p:cNvPr>
          <p:cNvSpPr/>
          <p:nvPr userDrawn="1"/>
        </p:nvSpPr>
        <p:spPr>
          <a:xfrm>
            <a:off x="6909242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2" name="Shape 2582">
            <a:extLst>
              <a:ext uri="{FF2B5EF4-FFF2-40B4-BE49-F238E27FC236}">
                <a16:creationId xmlns:a16="http://schemas.microsoft.com/office/drawing/2014/main" id="{2835D918-4861-B14E-9AEE-6E763047B7E7}"/>
              </a:ext>
            </a:extLst>
          </p:cNvPr>
          <p:cNvSpPr/>
          <p:nvPr userDrawn="1"/>
        </p:nvSpPr>
        <p:spPr>
          <a:xfrm>
            <a:off x="7975764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3" name="Shape 2583">
            <a:extLst>
              <a:ext uri="{FF2B5EF4-FFF2-40B4-BE49-F238E27FC236}">
                <a16:creationId xmlns:a16="http://schemas.microsoft.com/office/drawing/2014/main" id="{B6094587-C3AC-C24E-8356-06CEBC2282F3}"/>
              </a:ext>
            </a:extLst>
          </p:cNvPr>
          <p:cNvSpPr/>
          <p:nvPr userDrawn="1"/>
        </p:nvSpPr>
        <p:spPr>
          <a:xfrm>
            <a:off x="9042286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4" name="Shape 2584">
            <a:extLst>
              <a:ext uri="{FF2B5EF4-FFF2-40B4-BE49-F238E27FC236}">
                <a16:creationId xmlns:a16="http://schemas.microsoft.com/office/drawing/2014/main" id="{4ED90DC1-F17D-B648-A1C0-B6FEF15AD003}"/>
              </a:ext>
            </a:extLst>
          </p:cNvPr>
          <p:cNvSpPr/>
          <p:nvPr userDrawn="1"/>
        </p:nvSpPr>
        <p:spPr>
          <a:xfrm>
            <a:off x="10108808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5" name="Shape 2585">
            <a:extLst>
              <a:ext uri="{FF2B5EF4-FFF2-40B4-BE49-F238E27FC236}">
                <a16:creationId xmlns:a16="http://schemas.microsoft.com/office/drawing/2014/main" id="{0B4AEA59-2A7A-AF41-801E-2774B9CADA18}"/>
              </a:ext>
            </a:extLst>
          </p:cNvPr>
          <p:cNvSpPr/>
          <p:nvPr userDrawn="1"/>
        </p:nvSpPr>
        <p:spPr>
          <a:xfrm>
            <a:off x="11254362" y="489086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5" name="Shape 2595">
            <a:extLst>
              <a:ext uri="{FF2B5EF4-FFF2-40B4-BE49-F238E27FC236}">
                <a16:creationId xmlns:a16="http://schemas.microsoft.com/office/drawing/2014/main" id="{AE7C5429-8864-E541-978B-EC895A9E864E}"/>
              </a:ext>
            </a:extLst>
          </p:cNvPr>
          <p:cNvSpPr/>
          <p:nvPr userDrawn="1"/>
        </p:nvSpPr>
        <p:spPr>
          <a:xfrm>
            <a:off x="11251511" y="1557033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5" name="Shape 2605">
            <a:extLst>
              <a:ext uri="{FF2B5EF4-FFF2-40B4-BE49-F238E27FC236}">
                <a16:creationId xmlns:a16="http://schemas.microsoft.com/office/drawing/2014/main" id="{CBFB79DD-069F-2046-9A3E-6B65E5BC0914}"/>
              </a:ext>
            </a:extLst>
          </p:cNvPr>
          <p:cNvSpPr/>
          <p:nvPr userDrawn="1"/>
        </p:nvSpPr>
        <p:spPr>
          <a:xfrm>
            <a:off x="11251635" y="2622247"/>
            <a:ext cx="295154" cy="295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5" name="Shape 2615">
            <a:extLst>
              <a:ext uri="{FF2B5EF4-FFF2-40B4-BE49-F238E27FC236}">
                <a16:creationId xmlns:a16="http://schemas.microsoft.com/office/drawing/2014/main" id="{05A818DC-8BBB-1440-8C1C-C90DF38A0238}"/>
              </a:ext>
            </a:extLst>
          </p:cNvPr>
          <p:cNvSpPr/>
          <p:nvPr userDrawn="1"/>
        </p:nvSpPr>
        <p:spPr>
          <a:xfrm>
            <a:off x="11251511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5" name="Shape 2625">
            <a:extLst>
              <a:ext uri="{FF2B5EF4-FFF2-40B4-BE49-F238E27FC236}">
                <a16:creationId xmlns:a16="http://schemas.microsoft.com/office/drawing/2014/main" id="{AD4B88C8-4640-2243-A90E-B8EC4AD656BC}"/>
              </a:ext>
            </a:extLst>
          </p:cNvPr>
          <p:cNvSpPr/>
          <p:nvPr userDrawn="1"/>
        </p:nvSpPr>
        <p:spPr>
          <a:xfrm>
            <a:off x="11251511" y="4758025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5" name="Shape 2758">
            <a:extLst>
              <a:ext uri="{FF2B5EF4-FFF2-40B4-BE49-F238E27FC236}">
                <a16:creationId xmlns:a16="http://schemas.microsoft.com/office/drawing/2014/main" id="{5FF72C9B-2703-7645-BB78-1B90D0619BAF}"/>
              </a:ext>
            </a:extLst>
          </p:cNvPr>
          <p:cNvSpPr/>
          <p:nvPr userDrawn="1"/>
        </p:nvSpPr>
        <p:spPr>
          <a:xfrm>
            <a:off x="11202351" y="5821677"/>
            <a:ext cx="344174" cy="344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373708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8D12B-4F0D-4063-AA87-7AE16436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485C686-2937-4DC3-8D0F-20E0DA3A8A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7A8C9A-9AD7-4F63-9930-FFE7EF24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A80E5C4-9F7C-4728-BB23-55DEF9C7F6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3552" y="1165609"/>
            <a:ext cx="11098924" cy="5114611"/>
          </a:xfr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/>
            </a:lvl1pPr>
            <a:lvl2pPr marL="630238" indent="-173038">
              <a:defRPr/>
            </a:lvl2pPr>
            <a:lvl3pPr marL="1079500" indent="-165100">
              <a:defRPr/>
            </a:lvl3pPr>
            <a:lvl4pPr marL="1520825" indent="-149225">
              <a:defRPr/>
            </a:lvl4pPr>
            <a:lvl5pPr marL="1970088" indent="-141288">
              <a:defRPr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140771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Layout personalizza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2586">
            <a:extLst>
              <a:ext uri="{FF2B5EF4-FFF2-40B4-BE49-F238E27FC236}">
                <a16:creationId xmlns:a16="http://schemas.microsoft.com/office/drawing/2014/main" id="{9533584A-3ECB-3A49-8B9B-51D5AF8D4D39}"/>
              </a:ext>
            </a:extLst>
          </p:cNvPr>
          <p:cNvSpPr/>
          <p:nvPr userDrawn="1"/>
        </p:nvSpPr>
        <p:spPr>
          <a:xfrm>
            <a:off x="2733830" y="489086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7" name="Shape 2587">
            <a:extLst>
              <a:ext uri="{FF2B5EF4-FFF2-40B4-BE49-F238E27FC236}">
                <a16:creationId xmlns:a16="http://schemas.microsoft.com/office/drawing/2014/main" id="{B4FA39DC-8B25-CE43-90D9-A5B38ACF4DFB}"/>
              </a:ext>
            </a:extLst>
          </p:cNvPr>
          <p:cNvSpPr/>
          <p:nvPr userDrawn="1"/>
        </p:nvSpPr>
        <p:spPr>
          <a:xfrm>
            <a:off x="3797501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8" name="Shape 2588">
            <a:extLst>
              <a:ext uri="{FF2B5EF4-FFF2-40B4-BE49-F238E27FC236}">
                <a16:creationId xmlns:a16="http://schemas.microsoft.com/office/drawing/2014/main" id="{303F5E7A-CEE3-7140-B73D-2C646EC8F57F}"/>
              </a:ext>
            </a:extLst>
          </p:cNvPr>
          <p:cNvSpPr/>
          <p:nvPr userDrawn="1"/>
        </p:nvSpPr>
        <p:spPr>
          <a:xfrm>
            <a:off x="4864023" y="490518"/>
            <a:ext cx="295014" cy="26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9" name="Shape 2589">
            <a:extLst>
              <a:ext uri="{FF2B5EF4-FFF2-40B4-BE49-F238E27FC236}">
                <a16:creationId xmlns:a16="http://schemas.microsoft.com/office/drawing/2014/main" id="{B9A437DA-E0EA-9D4F-816E-BFF9E491A45C}"/>
              </a:ext>
            </a:extLst>
          </p:cNvPr>
          <p:cNvSpPr/>
          <p:nvPr userDrawn="1"/>
        </p:nvSpPr>
        <p:spPr>
          <a:xfrm>
            <a:off x="5930545" y="490518"/>
            <a:ext cx="295014" cy="26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0" name="Shape 2590">
            <a:extLst>
              <a:ext uri="{FF2B5EF4-FFF2-40B4-BE49-F238E27FC236}">
                <a16:creationId xmlns:a16="http://schemas.microsoft.com/office/drawing/2014/main" id="{E520F7C1-AA22-054D-AAA6-F13772F94545}"/>
              </a:ext>
            </a:extLst>
          </p:cNvPr>
          <p:cNvSpPr/>
          <p:nvPr userDrawn="1"/>
        </p:nvSpPr>
        <p:spPr>
          <a:xfrm>
            <a:off x="6997068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91">
            <a:extLst>
              <a:ext uri="{FF2B5EF4-FFF2-40B4-BE49-F238E27FC236}">
                <a16:creationId xmlns:a16="http://schemas.microsoft.com/office/drawing/2014/main" id="{80D5F122-38DE-CD49-8537-F3A01930184D}"/>
              </a:ext>
            </a:extLst>
          </p:cNvPr>
          <p:cNvSpPr/>
          <p:nvPr userDrawn="1"/>
        </p:nvSpPr>
        <p:spPr>
          <a:xfrm>
            <a:off x="8063590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2" name="Shape 2592">
            <a:extLst>
              <a:ext uri="{FF2B5EF4-FFF2-40B4-BE49-F238E27FC236}">
                <a16:creationId xmlns:a16="http://schemas.microsoft.com/office/drawing/2014/main" id="{B79BFC81-C2CC-734C-87CB-C6AC29DE1276}"/>
              </a:ext>
            </a:extLst>
          </p:cNvPr>
          <p:cNvSpPr/>
          <p:nvPr userDrawn="1"/>
        </p:nvSpPr>
        <p:spPr>
          <a:xfrm>
            <a:off x="9130112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3" name="Shape 2593">
            <a:extLst>
              <a:ext uri="{FF2B5EF4-FFF2-40B4-BE49-F238E27FC236}">
                <a16:creationId xmlns:a16="http://schemas.microsoft.com/office/drawing/2014/main" id="{B5F517A9-1880-6F48-AE9C-27663EC0910F}"/>
              </a:ext>
            </a:extLst>
          </p:cNvPr>
          <p:cNvSpPr/>
          <p:nvPr userDrawn="1"/>
        </p:nvSpPr>
        <p:spPr>
          <a:xfrm>
            <a:off x="10196634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4" name="Shape 2594">
            <a:extLst>
              <a:ext uri="{FF2B5EF4-FFF2-40B4-BE49-F238E27FC236}">
                <a16:creationId xmlns:a16="http://schemas.microsoft.com/office/drawing/2014/main" id="{286464E1-A059-2042-A8ED-6A9C48E9B984}"/>
              </a:ext>
            </a:extLst>
          </p:cNvPr>
          <p:cNvSpPr/>
          <p:nvPr userDrawn="1"/>
        </p:nvSpPr>
        <p:spPr>
          <a:xfrm>
            <a:off x="11263156" y="491936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6" name="Shape 2596">
            <a:extLst>
              <a:ext uri="{FF2B5EF4-FFF2-40B4-BE49-F238E27FC236}">
                <a16:creationId xmlns:a16="http://schemas.microsoft.com/office/drawing/2014/main" id="{8BABD3CC-B107-ED45-97E6-68C5AF9DE958}"/>
              </a:ext>
            </a:extLst>
          </p:cNvPr>
          <p:cNvSpPr/>
          <p:nvPr userDrawn="1"/>
        </p:nvSpPr>
        <p:spPr>
          <a:xfrm>
            <a:off x="2730979" y="1559885"/>
            <a:ext cx="295014" cy="214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7" name="Shape 2597">
            <a:extLst>
              <a:ext uri="{FF2B5EF4-FFF2-40B4-BE49-F238E27FC236}">
                <a16:creationId xmlns:a16="http://schemas.microsoft.com/office/drawing/2014/main" id="{FF4BD021-0209-3C4B-83AA-D662C146DCCA}"/>
              </a:ext>
            </a:extLst>
          </p:cNvPr>
          <p:cNvSpPr/>
          <p:nvPr userDrawn="1"/>
        </p:nvSpPr>
        <p:spPr>
          <a:xfrm>
            <a:off x="3797501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8" name="Shape 2598">
            <a:extLst>
              <a:ext uri="{FF2B5EF4-FFF2-40B4-BE49-F238E27FC236}">
                <a16:creationId xmlns:a16="http://schemas.microsoft.com/office/drawing/2014/main" id="{6DCD44D6-679B-4945-9D6C-B91926B87C6E}"/>
              </a:ext>
            </a:extLst>
          </p:cNvPr>
          <p:cNvSpPr/>
          <p:nvPr userDrawn="1"/>
        </p:nvSpPr>
        <p:spPr>
          <a:xfrm>
            <a:off x="4864023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9" name="Shape 2599">
            <a:extLst>
              <a:ext uri="{FF2B5EF4-FFF2-40B4-BE49-F238E27FC236}">
                <a16:creationId xmlns:a16="http://schemas.microsoft.com/office/drawing/2014/main" id="{9B392409-7B7E-CE4A-836F-D0CFD4BD6D0B}"/>
              </a:ext>
            </a:extLst>
          </p:cNvPr>
          <p:cNvSpPr/>
          <p:nvPr userDrawn="1"/>
        </p:nvSpPr>
        <p:spPr>
          <a:xfrm>
            <a:off x="5930545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0" name="Shape 2600">
            <a:extLst>
              <a:ext uri="{FF2B5EF4-FFF2-40B4-BE49-F238E27FC236}">
                <a16:creationId xmlns:a16="http://schemas.microsoft.com/office/drawing/2014/main" id="{E6872720-0C31-9D4D-B625-932CCF315A8E}"/>
              </a:ext>
            </a:extLst>
          </p:cNvPr>
          <p:cNvSpPr/>
          <p:nvPr userDrawn="1"/>
        </p:nvSpPr>
        <p:spPr>
          <a:xfrm>
            <a:off x="6997068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1" name="Shape 2601">
            <a:extLst>
              <a:ext uri="{FF2B5EF4-FFF2-40B4-BE49-F238E27FC236}">
                <a16:creationId xmlns:a16="http://schemas.microsoft.com/office/drawing/2014/main" id="{E005439C-C452-8B4F-8222-D156F97D13D1}"/>
              </a:ext>
            </a:extLst>
          </p:cNvPr>
          <p:cNvSpPr/>
          <p:nvPr userDrawn="1"/>
        </p:nvSpPr>
        <p:spPr>
          <a:xfrm>
            <a:off x="8063590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2" name="Shape 2602">
            <a:extLst>
              <a:ext uri="{FF2B5EF4-FFF2-40B4-BE49-F238E27FC236}">
                <a16:creationId xmlns:a16="http://schemas.microsoft.com/office/drawing/2014/main" id="{4655AA8C-7974-6B4F-A8FA-812BA2D2A274}"/>
              </a:ext>
            </a:extLst>
          </p:cNvPr>
          <p:cNvSpPr/>
          <p:nvPr userDrawn="1"/>
        </p:nvSpPr>
        <p:spPr>
          <a:xfrm>
            <a:off x="9130112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3" name="Shape 2603">
            <a:extLst>
              <a:ext uri="{FF2B5EF4-FFF2-40B4-BE49-F238E27FC236}">
                <a16:creationId xmlns:a16="http://schemas.microsoft.com/office/drawing/2014/main" id="{79595D3C-9435-7F40-BEC9-91742EE052E3}"/>
              </a:ext>
            </a:extLst>
          </p:cNvPr>
          <p:cNvSpPr/>
          <p:nvPr userDrawn="1"/>
        </p:nvSpPr>
        <p:spPr>
          <a:xfrm>
            <a:off x="10196634" y="1557033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4" name="Shape 2604">
            <a:extLst>
              <a:ext uri="{FF2B5EF4-FFF2-40B4-BE49-F238E27FC236}">
                <a16:creationId xmlns:a16="http://schemas.microsoft.com/office/drawing/2014/main" id="{273A7532-9108-FB47-B467-E4A4A00B34B5}"/>
              </a:ext>
            </a:extLst>
          </p:cNvPr>
          <p:cNvSpPr/>
          <p:nvPr userDrawn="1"/>
        </p:nvSpPr>
        <p:spPr>
          <a:xfrm>
            <a:off x="11263156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6" name="Shape 2606">
            <a:extLst>
              <a:ext uri="{FF2B5EF4-FFF2-40B4-BE49-F238E27FC236}">
                <a16:creationId xmlns:a16="http://schemas.microsoft.com/office/drawing/2014/main" id="{C5EA5F00-8904-E84E-A24D-D07717A94873}"/>
              </a:ext>
            </a:extLst>
          </p:cNvPr>
          <p:cNvSpPr/>
          <p:nvPr userDrawn="1"/>
        </p:nvSpPr>
        <p:spPr>
          <a:xfrm>
            <a:off x="2730979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7" name="Shape 2607">
            <a:extLst>
              <a:ext uri="{FF2B5EF4-FFF2-40B4-BE49-F238E27FC236}">
                <a16:creationId xmlns:a16="http://schemas.microsoft.com/office/drawing/2014/main" id="{C2A4B14E-3631-2F46-91C2-54048F0E5FA2}"/>
              </a:ext>
            </a:extLst>
          </p:cNvPr>
          <p:cNvSpPr/>
          <p:nvPr userDrawn="1"/>
        </p:nvSpPr>
        <p:spPr>
          <a:xfrm>
            <a:off x="3797501" y="2624972"/>
            <a:ext cx="295014" cy="24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8" name="Shape 2608">
            <a:extLst>
              <a:ext uri="{FF2B5EF4-FFF2-40B4-BE49-F238E27FC236}">
                <a16:creationId xmlns:a16="http://schemas.microsoft.com/office/drawing/2014/main" id="{DF3E0CB0-FFDF-6C4C-BF7F-066D1CC0FAAC}"/>
              </a:ext>
            </a:extLst>
          </p:cNvPr>
          <p:cNvSpPr/>
          <p:nvPr userDrawn="1"/>
        </p:nvSpPr>
        <p:spPr>
          <a:xfrm>
            <a:off x="4864023" y="2624981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9" name="Shape 2609">
            <a:extLst>
              <a:ext uri="{FF2B5EF4-FFF2-40B4-BE49-F238E27FC236}">
                <a16:creationId xmlns:a16="http://schemas.microsoft.com/office/drawing/2014/main" id="{8AC0EA0A-A985-654D-A9B8-58C521EF33EC}"/>
              </a:ext>
            </a:extLst>
          </p:cNvPr>
          <p:cNvSpPr/>
          <p:nvPr userDrawn="1"/>
        </p:nvSpPr>
        <p:spPr>
          <a:xfrm>
            <a:off x="5930545" y="2624981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0" name="Shape 2610">
            <a:extLst>
              <a:ext uri="{FF2B5EF4-FFF2-40B4-BE49-F238E27FC236}">
                <a16:creationId xmlns:a16="http://schemas.microsoft.com/office/drawing/2014/main" id="{90B9FBE9-B19B-0442-9A68-6720CAB15AB7}"/>
              </a:ext>
            </a:extLst>
          </p:cNvPr>
          <p:cNvSpPr/>
          <p:nvPr userDrawn="1"/>
        </p:nvSpPr>
        <p:spPr>
          <a:xfrm>
            <a:off x="6997068" y="2624974"/>
            <a:ext cx="295014" cy="24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1" name="Shape 2611">
            <a:extLst>
              <a:ext uri="{FF2B5EF4-FFF2-40B4-BE49-F238E27FC236}">
                <a16:creationId xmlns:a16="http://schemas.microsoft.com/office/drawing/2014/main" id="{DE2CF503-2552-7D49-AE63-6AA91D0077FE}"/>
              </a:ext>
            </a:extLst>
          </p:cNvPr>
          <p:cNvSpPr/>
          <p:nvPr userDrawn="1"/>
        </p:nvSpPr>
        <p:spPr>
          <a:xfrm>
            <a:off x="8063590" y="2623555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2" name="Shape 2612">
            <a:extLst>
              <a:ext uri="{FF2B5EF4-FFF2-40B4-BE49-F238E27FC236}">
                <a16:creationId xmlns:a16="http://schemas.microsoft.com/office/drawing/2014/main" id="{1868D6CC-8F63-3841-89C6-7A8B3D4ECBC5}"/>
              </a:ext>
            </a:extLst>
          </p:cNvPr>
          <p:cNvSpPr/>
          <p:nvPr userDrawn="1"/>
        </p:nvSpPr>
        <p:spPr>
          <a:xfrm>
            <a:off x="9130112" y="2624972"/>
            <a:ext cx="295014" cy="24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3" name="Shape 2613">
            <a:extLst>
              <a:ext uri="{FF2B5EF4-FFF2-40B4-BE49-F238E27FC236}">
                <a16:creationId xmlns:a16="http://schemas.microsoft.com/office/drawing/2014/main" id="{4B6FBD2E-0988-B148-8953-9BD4673F724D}"/>
              </a:ext>
            </a:extLst>
          </p:cNvPr>
          <p:cNvSpPr/>
          <p:nvPr userDrawn="1"/>
        </p:nvSpPr>
        <p:spPr>
          <a:xfrm>
            <a:off x="10196634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4" name="Shape 2614">
            <a:extLst>
              <a:ext uri="{FF2B5EF4-FFF2-40B4-BE49-F238E27FC236}">
                <a16:creationId xmlns:a16="http://schemas.microsoft.com/office/drawing/2014/main" id="{816D68D6-8233-9F4C-9432-3912C58E4CA3}"/>
              </a:ext>
            </a:extLst>
          </p:cNvPr>
          <p:cNvSpPr/>
          <p:nvPr userDrawn="1"/>
        </p:nvSpPr>
        <p:spPr>
          <a:xfrm>
            <a:off x="11263156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6" name="Shape 2616">
            <a:extLst>
              <a:ext uri="{FF2B5EF4-FFF2-40B4-BE49-F238E27FC236}">
                <a16:creationId xmlns:a16="http://schemas.microsoft.com/office/drawing/2014/main" id="{7F04DCC1-FBDA-E947-8A25-9B07B4393286}"/>
              </a:ext>
            </a:extLst>
          </p:cNvPr>
          <p:cNvSpPr/>
          <p:nvPr userDrawn="1"/>
        </p:nvSpPr>
        <p:spPr>
          <a:xfrm>
            <a:off x="2730979" y="3690135"/>
            <a:ext cx="295014" cy="268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7" name="Shape 2617">
            <a:extLst>
              <a:ext uri="{FF2B5EF4-FFF2-40B4-BE49-F238E27FC236}">
                <a16:creationId xmlns:a16="http://schemas.microsoft.com/office/drawing/2014/main" id="{05BB9D48-B844-2643-A908-55620C128E81}"/>
              </a:ext>
            </a:extLst>
          </p:cNvPr>
          <p:cNvSpPr/>
          <p:nvPr userDrawn="1"/>
        </p:nvSpPr>
        <p:spPr>
          <a:xfrm>
            <a:off x="3797501" y="3691527"/>
            <a:ext cx="295014" cy="241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8" name="Shape 2618">
            <a:extLst>
              <a:ext uri="{FF2B5EF4-FFF2-40B4-BE49-F238E27FC236}">
                <a16:creationId xmlns:a16="http://schemas.microsoft.com/office/drawing/2014/main" id="{53452F7A-B658-9E45-9216-CEC115042823}"/>
              </a:ext>
            </a:extLst>
          </p:cNvPr>
          <p:cNvSpPr/>
          <p:nvPr userDrawn="1"/>
        </p:nvSpPr>
        <p:spPr>
          <a:xfrm>
            <a:off x="4863998" y="3688664"/>
            <a:ext cx="294986" cy="295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9" name="Shape 2619">
            <a:extLst>
              <a:ext uri="{FF2B5EF4-FFF2-40B4-BE49-F238E27FC236}">
                <a16:creationId xmlns:a16="http://schemas.microsoft.com/office/drawing/2014/main" id="{3D226452-ADDD-C446-B991-CED3A86398BE}"/>
              </a:ext>
            </a:extLst>
          </p:cNvPr>
          <p:cNvSpPr/>
          <p:nvPr userDrawn="1"/>
        </p:nvSpPr>
        <p:spPr>
          <a:xfrm>
            <a:off x="5930545" y="3688650"/>
            <a:ext cx="295014" cy="295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0" name="Shape 2620">
            <a:extLst>
              <a:ext uri="{FF2B5EF4-FFF2-40B4-BE49-F238E27FC236}">
                <a16:creationId xmlns:a16="http://schemas.microsoft.com/office/drawing/2014/main" id="{C06C57C2-BAC5-334C-8720-F4835671FC4B}"/>
              </a:ext>
            </a:extLst>
          </p:cNvPr>
          <p:cNvSpPr/>
          <p:nvPr userDrawn="1"/>
        </p:nvSpPr>
        <p:spPr>
          <a:xfrm>
            <a:off x="6997068" y="3690168"/>
            <a:ext cx="295014" cy="268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1" name="Shape 2621">
            <a:extLst>
              <a:ext uri="{FF2B5EF4-FFF2-40B4-BE49-F238E27FC236}">
                <a16:creationId xmlns:a16="http://schemas.microsoft.com/office/drawing/2014/main" id="{BB5F1A1F-EB55-4745-912C-D1D00743E045}"/>
              </a:ext>
            </a:extLst>
          </p:cNvPr>
          <p:cNvSpPr/>
          <p:nvPr userDrawn="1"/>
        </p:nvSpPr>
        <p:spPr>
          <a:xfrm>
            <a:off x="8063590" y="3694356"/>
            <a:ext cx="295014" cy="187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2" name="Shape 2622">
            <a:extLst>
              <a:ext uri="{FF2B5EF4-FFF2-40B4-BE49-F238E27FC236}">
                <a16:creationId xmlns:a16="http://schemas.microsoft.com/office/drawing/2014/main" id="{365394AF-31B5-2D41-910D-AED3AAB91C7F}"/>
              </a:ext>
            </a:extLst>
          </p:cNvPr>
          <p:cNvSpPr/>
          <p:nvPr userDrawn="1"/>
        </p:nvSpPr>
        <p:spPr>
          <a:xfrm>
            <a:off x="9130112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3" name="Shape 2623">
            <a:extLst>
              <a:ext uri="{FF2B5EF4-FFF2-40B4-BE49-F238E27FC236}">
                <a16:creationId xmlns:a16="http://schemas.microsoft.com/office/drawing/2014/main" id="{B6E5C631-8DE7-B546-BB8E-1471C7F34911}"/>
              </a:ext>
            </a:extLst>
          </p:cNvPr>
          <p:cNvSpPr/>
          <p:nvPr userDrawn="1"/>
        </p:nvSpPr>
        <p:spPr>
          <a:xfrm>
            <a:off x="10196634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4" name="Shape 2624">
            <a:extLst>
              <a:ext uri="{FF2B5EF4-FFF2-40B4-BE49-F238E27FC236}">
                <a16:creationId xmlns:a16="http://schemas.microsoft.com/office/drawing/2014/main" id="{EA92DEC6-0131-3E4B-9CF9-D70D45BA91C1}"/>
              </a:ext>
            </a:extLst>
          </p:cNvPr>
          <p:cNvSpPr/>
          <p:nvPr userDrawn="1"/>
        </p:nvSpPr>
        <p:spPr>
          <a:xfrm>
            <a:off x="11263156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6" name="Shape 2626">
            <a:extLst>
              <a:ext uri="{FF2B5EF4-FFF2-40B4-BE49-F238E27FC236}">
                <a16:creationId xmlns:a16="http://schemas.microsoft.com/office/drawing/2014/main" id="{3172D71C-D474-524F-AECA-18C0D9B9D849}"/>
              </a:ext>
            </a:extLst>
          </p:cNvPr>
          <p:cNvSpPr/>
          <p:nvPr userDrawn="1"/>
        </p:nvSpPr>
        <p:spPr>
          <a:xfrm>
            <a:off x="2733830" y="4755175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7" name="Shape 2627">
            <a:extLst>
              <a:ext uri="{FF2B5EF4-FFF2-40B4-BE49-F238E27FC236}">
                <a16:creationId xmlns:a16="http://schemas.microsoft.com/office/drawing/2014/main" id="{1B18EFAB-7C91-414C-BFBD-118CD4F9960D}"/>
              </a:ext>
            </a:extLst>
          </p:cNvPr>
          <p:cNvSpPr/>
          <p:nvPr userDrawn="1"/>
        </p:nvSpPr>
        <p:spPr>
          <a:xfrm>
            <a:off x="3802493" y="4755175"/>
            <a:ext cx="201146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8" name="Shape 2628">
            <a:extLst>
              <a:ext uri="{FF2B5EF4-FFF2-40B4-BE49-F238E27FC236}">
                <a16:creationId xmlns:a16="http://schemas.microsoft.com/office/drawing/2014/main" id="{5EEDE950-DEBD-F041-8F19-6DEA5CE5CB80}"/>
              </a:ext>
            </a:extLst>
          </p:cNvPr>
          <p:cNvSpPr/>
          <p:nvPr userDrawn="1"/>
        </p:nvSpPr>
        <p:spPr>
          <a:xfrm>
            <a:off x="4864023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9" name="Shape 2629">
            <a:extLst>
              <a:ext uri="{FF2B5EF4-FFF2-40B4-BE49-F238E27FC236}">
                <a16:creationId xmlns:a16="http://schemas.microsoft.com/office/drawing/2014/main" id="{BF8D2183-4744-874B-A90A-BE4F10ACE248}"/>
              </a:ext>
            </a:extLst>
          </p:cNvPr>
          <p:cNvSpPr/>
          <p:nvPr userDrawn="1"/>
        </p:nvSpPr>
        <p:spPr>
          <a:xfrm>
            <a:off x="5930618" y="4755174"/>
            <a:ext cx="29509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0" name="Shape 2630">
            <a:extLst>
              <a:ext uri="{FF2B5EF4-FFF2-40B4-BE49-F238E27FC236}">
                <a16:creationId xmlns:a16="http://schemas.microsoft.com/office/drawing/2014/main" id="{741BF10F-871D-164F-B610-8A09ABEC57E0}"/>
              </a:ext>
            </a:extLst>
          </p:cNvPr>
          <p:cNvSpPr/>
          <p:nvPr userDrawn="1"/>
        </p:nvSpPr>
        <p:spPr>
          <a:xfrm>
            <a:off x="7004204" y="4755174"/>
            <a:ext cx="16092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1" name="Shape 2631">
            <a:extLst>
              <a:ext uri="{FF2B5EF4-FFF2-40B4-BE49-F238E27FC236}">
                <a16:creationId xmlns:a16="http://schemas.microsoft.com/office/drawing/2014/main" id="{796EABE5-FFE5-EF46-B55D-623689AA0A02}"/>
              </a:ext>
            </a:extLst>
          </p:cNvPr>
          <p:cNvSpPr/>
          <p:nvPr userDrawn="1"/>
        </p:nvSpPr>
        <p:spPr>
          <a:xfrm>
            <a:off x="8063590" y="4758025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2" name="Shape 2632">
            <a:extLst>
              <a:ext uri="{FF2B5EF4-FFF2-40B4-BE49-F238E27FC236}">
                <a16:creationId xmlns:a16="http://schemas.microsoft.com/office/drawing/2014/main" id="{C48DDFB3-CA0D-8542-A333-B0487ABF0E07}"/>
              </a:ext>
            </a:extLst>
          </p:cNvPr>
          <p:cNvSpPr/>
          <p:nvPr userDrawn="1"/>
        </p:nvSpPr>
        <p:spPr>
          <a:xfrm>
            <a:off x="9132964" y="4755175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3" name="Shape 2633">
            <a:extLst>
              <a:ext uri="{FF2B5EF4-FFF2-40B4-BE49-F238E27FC236}">
                <a16:creationId xmlns:a16="http://schemas.microsoft.com/office/drawing/2014/main" id="{4C328EEA-C356-484B-B2BC-59358BE713B4}"/>
              </a:ext>
            </a:extLst>
          </p:cNvPr>
          <p:cNvSpPr/>
          <p:nvPr userDrawn="1"/>
        </p:nvSpPr>
        <p:spPr>
          <a:xfrm>
            <a:off x="10196634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4" name="Shape 2634">
            <a:extLst>
              <a:ext uri="{FF2B5EF4-FFF2-40B4-BE49-F238E27FC236}">
                <a16:creationId xmlns:a16="http://schemas.microsoft.com/office/drawing/2014/main" id="{06F6C47B-DFB8-5D40-8982-F782B09AD75E}"/>
              </a:ext>
            </a:extLst>
          </p:cNvPr>
          <p:cNvSpPr/>
          <p:nvPr userDrawn="1"/>
        </p:nvSpPr>
        <p:spPr>
          <a:xfrm>
            <a:off x="11263156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5" name="Shape 2934">
            <a:extLst>
              <a:ext uri="{FF2B5EF4-FFF2-40B4-BE49-F238E27FC236}">
                <a16:creationId xmlns:a16="http://schemas.microsoft.com/office/drawing/2014/main" id="{1E5B42FC-0777-144D-898C-39DF38345B7D}"/>
              </a:ext>
            </a:extLst>
          </p:cNvPr>
          <p:cNvSpPr/>
          <p:nvPr userDrawn="1"/>
        </p:nvSpPr>
        <p:spPr>
          <a:xfrm>
            <a:off x="1672590" y="5628749"/>
            <a:ext cx="210701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6" name="Shape 2935">
            <a:extLst>
              <a:ext uri="{FF2B5EF4-FFF2-40B4-BE49-F238E27FC236}">
                <a16:creationId xmlns:a16="http://schemas.microsoft.com/office/drawing/2014/main" id="{CCCC55C9-8E8C-B04F-8952-A361610A421E}"/>
              </a:ext>
            </a:extLst>
          </p:cNvPr>
          <p:cNvSpPr/>
          <p:nvPr userDrawn="1"/>
        </p:nvSpPr>
        <p:spPr>
          <a:xfrm>
            <a:off x="2736083" y="5628593"/>
            <a:ext cx="289505" cy="289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7" name="Shape 2936">
            <a:extLst>
              <a:ext uri="{FF2B5EF4-FFF2-40B4-BE49-F238E27FC236}">
                <a16:creationId xmlns:a16="http://schemas.microsoft.com/office/drawing/2014/main" id="{98A19F98-89C8-F246-9691-F1CDBCA4D35F}"/>
              </a:ext>
            </a:extLst>
          </p:cNvPr>
          <p:cNvSpPr/>
          <p:nvPr userDrawn="1"/>
        </p:nvSpPr>
        <p:spPr>
          <a:xfrm>
            <a:off x="3808466" y="5628749"/>
            <a:ext cx="13168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8" name="Shape 2937">
            <a:extLst>
              <a:ext uri="{FF2B5EF4-FFF2-40B4-BE49-F238E27FC236}">
                <a16:creationId xmlns:a16="http://schemas.microsoft.com/office/drawing/2014/main" id="{A44BBABF-252E-6A48-B502-94BC9FFCF2EF}"/>
              </a:ext>
            </a:extLst>
          </p:cNvPr>
          <p:cNvSpPr/>
          <p:nvPr userDrawn="1"/>
        </p:nvSpPr>
        <p:spPr>
          <a:xfrm>
            <a:off x="4869323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9" name="Shape 2938">
            <a:extLst>
              <a:ext uri="{FF2B5EF4-FFF2-40B4-BE49-F238E27FC236}">
                <a16:creationId xmlns:a16="http://schemas.microsoft.com/office/drawing/2014/main" id="{6B264BBA-BF24-B84A-B434-042DE684AD96}"/>
              </a:ext>
            </a:extLst>
          </p:cNvPr>
          <p:cNvSpPr/>
          <p:nvPr userDrawn="1"/>
        </p:nvSpPr>
        <p:spPr>
          <a:xfrm>
            <a:off x="5935845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2" y="1990"/>
                </a:moveTo>
                <a:lnTo>
                  <a:pt x="21244" y="1983"/>
                </a:lnTo>
                <a:lnTo>
                  <a:pt x="14371" y="19"/>
                </a:lnTo>
                <a:lnTo>
                  <a:pt x="14369" y="27"/>
                </a:lnTo>
                <a:cubicBezTo>
                  <a:pt x="14326" y="14"/>
                  <a:pt x="14284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1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4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2" y="19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0" name="Shape 2939">
            <a:extLst>
              <a:ext uri="{FF2B5EF4-FFF2-40B4-BE49-F238E27FC236}">
                <a16:creationId xmlns:a16="http://schemas.microsoft.com/office/drawing/2014/main" id="{37DF993E-EBD5-DC41-9B16-87C219B8C72E}"/>
              </a:ext>
            </a:extLst>
          </p:cNvPr>
          <p:cNvSpPr/>
          <p:nvPr userDrawn="1"/>
        </p:nvSpPr>
        <p:spPr>
          <a:xfrm>
            <a:off x="7002368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47" y="12509"/>
                </a:moveTo>
                <a:lnTo>
                  <a:pt x="18520" y="12645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4"/>
                </a:lnTo>
                <a:cubicBezTo>
                  <a:pt x="17606" y="11910"/>
                  <a:pt x="17591" y="12201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6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2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4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4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2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2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1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6"/>
                </a:lnTo>
                <a:cubicBezTo>
                  <a:pt x="5432" y="10394"/>
                  <a:pt x="5153" y="10605"/>
                  <a:pt x="4909" y="10825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49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8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8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5"/>
                  <a:pt x="4469" y="13745"/>
                  <a:pt x="3927" y="13745"/>
                </a:cubicBezTo>
                <a:cubicBezTo>
                  <a:pt x="3385" y="13745"/>
                  <a:pt x="2945" y="14185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1" name="Shape 2940">
            <a:extLst>
              <a:ext uri="{FF2B5EF4-FFF2-40B4-BE49-F238E27FC236}">
                <a16:creationId xmlns:a16="http://schemas.microsoft.com/office/drawing/2014/main" id="{506CA8BA-B433-9F46-8DA0-7E624F2C66A2}"/>
              </a:ext>
            </a:extLst>
          </p:cNvPr>
          <p:cNvSpPr/>
          <p:nvPr userDrawn="1"/>
        </p:nvSpPr>
        <p:spPr>
          <a:xfrm>
            <a:off x="8068890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2" name="Shape 2941">
            <a:extLst>
              <a:ext uri="{FF2B5EF4-FFF2-40B4-BE49-F238E27FC236}">
                <a16:creationId xmlns:a16="http://schemas.microsoft.com/office/drawing/2014/main" id="{C5A75A47-B36D-314F-9DDF-BBFBFE283576}"/>
              </a:ext>
            </a:extLst>
          </p:cNvPr>
          <p:cNvSpPr/>
          <p:nvPr userDrawn="1"/>
        </p:nvSpPr>
        <p:spPr>
          <a:xfrm>
            <a:off x="9135412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3"/>
                  <a:pt x="17649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1291" y="13205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6"/>
                </a:cubicBezTo>
                <a:cubicBezTo>
                  <a:pt x="11291" y="16666"/>
                  <a:pt x="11291" y="13205"/>
                  <a:pt x="11291" y="13205"/>
                </a:cubicBezTo>
                <a:close/>
                <a:moveTo>
                  <a:pt x="11291" y="4934"/>
                </a:moveTo>
                <a:cubicBezTo>
                  <a:pt x="12233" y="5012"/>
                  <a:pt x="13111" y="5315"/>
                  <a:pt x="13875" y="5784"/>
                </a:cubicBezTo>
                <a:cubicBezTo>
                  <a:pt x="13793" y="5967"/>
                  <a:pt x="13745" y="6168"/>
                  <a:pt x="13745" y="6382"/>
                </a:cubicBezTo>
                <a:cubicBezTo>
                  <a:pt x="13745" y="7195"/>
                  <a:pt x="14405" y="7855"/>
                  <a:pt x="15218" y="7855"/>
                </a:cubicBezTo>
                <a:cubicBezTo>
                  <a:pt x="15432" y="7855"/>
                  <a:pt x="15633" y="7807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5"/>
                  <a:pt x="16534" y="7031"/>
                </a:cubicBezTo>
                <a:cubicBezTo>
                  <a:pt x="16631" y="6835"/>
                  <a:pt x="16691" y="6616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8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6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5"/>
                </a:cubicBezTo>
                <a:cubicBezTo>
                  <a:pt x="10309" y="13205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19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1"/>
                </a:cubicBezTo>
                <a:cubicBezTo>
                  <a:pt x="10309" y="17651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3" name="Shape 2942">
            <a:extLst>
              <a:ext uri="{FF2B5EF4-FFF2-40B4-BE49-F238E27FC236}">
                <a16:creationId xmlns:a16="http://schemas.microsoft.com/office/drawing/2014/main" id="{FE4FE0EC-5AEA-9A43-8B11-36A5AC87CEDC}"/>
              </a:ext>
            </a:extLst>
          </p:cNvPr>
          <p:cNvSpPr/>
          <p:nvPr userDrawn="1"/>
        </p:nvSpPr>
        <p:spPr>
          <a:xfrm>
            <a:off x="10203822" y="5628749"/>
            <a:ext cx="23703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4" name="Shape 2943">
            <a:extLst>
              <a:ext uri="{FF2B5EF4-FFF2-40B4-BE49-F238E27FC236}">
                <a16:creationId xmlns:a16="http://schemas.microsoft.com/office/drawing/2014/main" id="{5EDEE37B-F0A8-8C41-B30C-DAAFDB4C12A8}"/>
              </a:ext>
            </a:extLst>
          </p:cNvPr>
          <p:cNvSpPr/>
          <p:nvPr userDrawn="1"/>
        </p:nvSpPr>
        <p:spPr>
          <a:xfrm>
            <a:off x="11270344" y="5628749"/>
            <a:ext cx="23703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5" name="Shape 2944">
            <a:extLst>
              <a:ext uri="{FF2B5EF4-FFF2-40B4-BE49-F238E27FC236}">
                <a16:creationId xmlns:a16="http://schemas.microsoft.com/office/drawing/2014/main" id="{B5F11297-DF60-634E-B4D0-56D4A2C4F5D2}"/>
              </a:ext>
            </a:extLst>
          </p:cNvPr>
          <p:cNvSpPr/>
          <p:nvPr userDrawn="1"/>
        </p:nvSpPr>
        <p:spPr>
          <a:xfrm>
            <a:off x="1672717" y="477725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6" name="Shape 2945">
            <a:extLst>
              <a:ext uri="{FF2B5EF4-FFF2-40B4-BE49-F238E27FC236}">
                <a16:creationId xmlns:a16="http://schemas.microsoft.com/office/drawing/2014/main" id="{A0D5728C-B8A0-8C48-9BCC-CE59474FE522}"/>
              </a:ext>
            </a:extLst>
          </p:cNvPr>
          <p:cNvSpPr/>
          <p:nvPr userDrawn="1"/>
        </p:nvSpPr>
        <p:spPr>
          <a:xfrm>
            <a:off x="603156" y="4777254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7" name="Shape 2946">
            <a:extLst>
              <a:ext uri="{FF2B5EF4-FFF2-40B4-BE49-F238E27FC236}">
                <a16:creationId xmlns:a16="http://schemas.microsoft.com/office/drawing/2014/main" id="{8310529D-F07C-1B4C-8FFA-83ACBEE90AA9}"/>
              </a:ext>
            </a:extLst>
          </p:cNvPr>
          <p:cNvSpPr/>
          <p:nvPr userDrawn="1"/>
        </p:nvSpPr>
        <p:spPr>
          <a:xfrm>
            <a:off x="598565" y="5628593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8" name="Shape 2947">
            <a:extLst>
              <a:ext uri="{FF2B5EF4-FFF2-40B4-BE49-F238E27FC236}">
                <a16:creationId xmlns:a16="http://schemas.microsoft.com/office/drawing/2014/main" id="{8BE173DB-A9BF-4243-B6C9-2F3214ECE6F7}"/>
              </a:ext>
            </a:extLst>
          </p:cNvPr>
          <p:cNvSpPr/>
          <p:nvPr userDrawn="1"/>
        </p:nvSpPr>
        <p:spPr>
          <a:xfrm>
            <a:off x="1665039" y="2675804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6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10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3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0" y="12824"/>
                  <a:pt x="11304" y="12785"/>
                </a:cubicBezTo>
                <a:moveTo>
                  <a:pt x="11304" y="15605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5"/>
                </a:cubicBezTo>
                <a:moveTo>
                  <a:pt x="11304" y="8815"/>
                </a:moveTo>
                <a:cubicBezTo>
                  <a:pt x="11890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8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5"/>
                  <a:pt x="13529" y="7227"/>
                </a:cubicBezTo>
                <a:cubicBezTo>
                  <a:pt x="13410" y="6960"/>
                  <a:pt x="13280" y="6708"/>
                  <a:pt x="13136" y="6480"/>
                </a:cubicBezTo>
                <a:cubicBezTo>
                  <a:pt x="13407" y="6627"/>
                  <a:pt x="13656" y="6805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6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8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5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5"/>
                  <a:pt x="10296" y="15605"/>
                </a:cubicBezTo>
                <a:close/>
                <a:moveTo>
                  <a:pt x="7707" y="14602"/>
                </a:moveTo>
                <a:cubicBezTo>
                  <a:pt x="7819" y="14521"/>
                  <a:pt x="7941" y="14445"/>
                  <a:pt x="8071" y="14374"/>
                </a:cubicBezTo>
                <a:cubicBezTo>
                  <a:pt x="8190" y="14641"/>
                  <a:pt x="8321" y="14892"/>
                  <a:pt x="8464" y="15120"/>
                </a:cubicBezTo>
                <a:cubicBezTo>
                  <a:pt x="8193" y="14973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6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0"/>
                </a:moveTo>
                <a:cubicBezTo>
                  <a:pt x="8321" y="6708"/>
                  <a:pt x="8190" y="6960"/>
                  <a:pt x="8071" y="7227"/>
                </a:cubicBezTo>
                <a:cubicBezTo>
                  <a:pt x="7941" y="7155"/>
                  <a:pt x="7819" y="7079"/>
                  <a:pt x="7707" y="6998"/>
                </a:cubicBezTo>
                <a:cubicBezTo>
                  <a:pt x="7944" y="6805"/>
                  <a:pt x="8193" y="6627"/>
                  <a:pt x="8464" y="6480"/>
                </a:cubicBezTo>
                <a:moveTo>
                  <a:pt x="10800" y="4909"/>
                </a:moveTo>
                <a:cubicBezTo>
                  <a:pt x="7546" y="4909"/>
                  <a:pt x="4909" y="7546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6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5"/>
                  <a:pt x="626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cubicBezTo>
                  <a:pt x="0" y="627"/>
                  <a:pt x="55" y="749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49"/>
                  <a:pt x="21600" y="627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9" name="Shape 2948">
            <a:extLst>
              <a:ext uri="{FF2B5EF4-FFF2-40B4-BE49-F238E27FC236}">
                <a16:creationId xmlns:a16="http://schemas.microsoft.com/office/drawing/2014/main" id="{A4A77917-52A1-FC46-9F8D-5C41E8875DCD}"/>
              </a:ext>
            </a:extLst>
          </p:cNvPr>
          <p:cNvSpPr/>
          <p:nvPr userDrawn="1"/>
        </p:nvSpPr>
        <p:spPr>
          <a:xfrm>
            <a:off x="624340" y="2697216"/>
            <a:ext cx="210701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3" y="7721"/>
                  <a:pt x="8899" y="7354"/>
                </a:cubicBezTo>
                <a:cubicBezTo>
                  <a:pt x="8384" y="6987"/>
                  <a:pt x="7819" y="6529"/>
                  <a:pt x="8462" y="6291"/>
                </a:cubicBezTo>
                <a:cubicBezTo>
                  <a:pt x="9104" y="6052"/>
                  <a:pt x="9285" y="6071"/>
                  <a:pt x="9439" y="6511"/>
                </a:cubicBezTo>
                <a:cubicBezTo>
                  <a:pt x="9594" y="6950"/>
                  <a:pt x="10108" y="6694"/>
                  <a:pt x="10159" y="6273"/>
                </a:cubicBezTo>
                <a:cubicBezTo>
                  <a:pt x="10211" y="5851"/>
                  <a:pt x="11163" y="5411"/>
                  <a:pt x="11806" y="5209"/>
                </a:cubicBezTo>
                <a:cubicBezTo>
                  <a:pt x="12449" y="5007"/>
                  <a:pt x="13040" y="4934"/>
                  <a:pt x="12963" y="4585"/>
                </a:cubicBezTo>
                <a:cubicBezTo>
                  <a:pt x="12886" y="4237"/>
                  <a:pt x="12706" y="3980"/>
                  <a:pt x="11703" y="3980"/>
                </a:cubicBezTo>
                <a:cubicBezTo>
                  <a:pt x="10699" y="3980"/>
                  <a:pt x="11137" y="4934"/>
                  <a:pt x="10314" y="4365"/>
                </a:cubicBezTo>
                <a:cubicBezTo>
                  <a:pt x="9491" y="3797"/>
                  <a:pt x="10493" y="3944"/>
                  <a:pt x="10905" y="3816"/>
                </a:cubicBezTo>
                <a:cubicBezTo>
                  <a:pt x="11317" y="3687"/>
                  <a:pt x="11729" y="3155"/>
                  <a:pt x="11009" y="3119"/>
                </a:cubicBezTo>
                <a:cubicBezTo>
                  <a:pt x="10287" y="3082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7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0"/>
                  <a:pt x="20124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5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7" y="405"/>
                </a:cubicBezTo>
                <a:lnTo>
                  <a:pt x="3895" y="403"/>
                </a:lnTo>
                <a:cubicBezTo>
                  <a:pt x="1505" y="2016"/>
                  <a:pt x="0" y="4314"/>
                  <a:pt x="0" y="6873"/>
                </a:cubicBezTo>
                <a:cubicBezTo>
                  <a:pt x="0" y="11587"/>
                  <a:pt x="5081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2" y="20618"/>
                  <a:pt x="6750" y="20838"/>
                  <a:pt x="6750" y="21109"/>
                </a:cubicBezTo>
                <a:cubicBezTo>
                  <a:pt x="6750" y="21380"/>
                  <a:pt x="7052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4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7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7"/>
                  <a:pt x="17369" y="0"/>
                  <a:pt x="12150" y="0"/>
                </a:cubicBezTo>
                <a:cubicBezTo>
                  <a:pt x="6931" y="0"/>
                  <a:pt x="2700" y="3077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2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4" y="11388"/>
                </a:cubicBezTo>
                <a:cubicBezTo>
                  <a:pt x="11315" y="11501"/>
                  <a:pt x="11532" y="11731"/>
                  <a:pt x="11738" y="11767"/>
                </a:cubicBezTo>
                <a:cubicBezTo>
                  <a:pt x="11768" y="11768"/>
                  <a:pt x="11798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4"/>
                </a:cubicBezTo>
                <a:cubicBezTo>
                  <a:pt x="13606" y="9261"/>
                  <a:pt x="14070" y="8729"/>
                  <a:pt x="13195" y="8197"/>
                </a:cubicBezTo>
                <a:cubicBezTo>
                  <a:pt x="12320" y="7666"/>
                  <a:pt x="12423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0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7"/>
                </a:cubicBezTo>
                <a:cubicBezTo>
                  <a:pt x="16591" y="5246"/>
                  <a:pt x="15858" y="5217"/>
                  <a:pt x="16411" y="6309"/>
                </a:cubicBezTo>
                <a:cubicBezTo>
                  <a:pt x="16745" y="6969"/>
                  <a:pt x="17568" y="7226"/>
                  <a:pt x="17877" y="7739"/>
                </a:cubicBezTo>
                <a:cubicBezTo>
                  <a:pt x="17984" y="7918"/>
                  <a:pt x="18288" y="8083"/>
                  <a:pt x="18633" y="8228"/>
                </a:cubicBezTo>
                <a:cubicBezTo>
                  <a:pt x="18803" y="7797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4"/>
                </a:cubicBezTo>
                <a:cubicBezTo>
                  <a:pt x="14328" y="2411"/>
                  <a:pt x="14192" y="2545"/>
                  <a:pt x="14044" y="2605"/>
                </a:cubicBezTo>
                <a:cubicBezTo>
                  <a:pt x="13684" y="2752"/>
                  <a:pt x="13710" y="3339"/>
                  <a:pt x="14404" y="328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0" name="Shape 2949">
            <a:extLst>
              <a:ext uri="{FF2B5EF4-FFF2-40B4-BE49-F238E27FC236}">
                <a16:creationId xmlns:a16="http://schemas.microsoft.com/office/drawing/2014/main" id="{C24986A9-7214-9444-8803-34AEDB0C7871}"/>
              </a:ext>
            </a:extLst>
          </p:cNvPr>
          <p:cNvSpPr/>
          <p:nvPr userDrawn="1"/>
        </p:nvSpPr>
        <p:spPr>
          <a:xfrm>
            <a:off x="1696295" y="489085"/>
            <a:ext cx="237039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6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8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2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1" name="Shape 2950">
            <a:extLst>
              <a:ext uri="{FF2B5EF4-FFF2-40B4-BE49-F238E27FC236}">
                <a16:creationId xmlns:a16="http://schemas.microsoft.com/office/drawing/2014/main" id="{6C2101C3-E034-C045-B7D7-01CCBBBDDFA2}"/>
              </a:ext>
            </a:extLst>
          </p:cNvPr>
          <p:cNvSpPr/>
          <p:nvPr userDrawn="1"/>
        </p:nvSpPr>
        <p:spPr>
          <a:xfrm>
            <a:off x="635353" y="1570062"/>
            <a:ext cx="237039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2" name="Shape 2951">
            <a:extLst>
              <a:ext uri="{FF2B5EF4-FFF2-40B4-BE49-F238E27FC236}">
                <a16:creationId xmlns:a16="http://schemas.microsoft.com/office/drawing/2014/main" id="{C4BD28B2-7E4E-CC49-B1DB-57419D93BBF6}"/>
              </a:ext>
            </a:extLst>
          </p:cNvPr>
          <p:cNvSpPr/>
          <p:nvPr userDrawn="1"/>
        </p:nvSpPr>
        <p:spPr>
          <a:xfrm>
            <a:off x="1663199" y="1562797"/>
            <a:ext cx="289715" cy="237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4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3" name="Shape 2952">
            <a:extLst>
              <a:ext uri="{FF2B5EF4-FFF2-40B4-BE49-F238E27FC236}">
                <a16:creationId xmlns:a16="http://schemas.microsoft.com/office/drawing/2014/main" id="{A2879E42-60D4-F84E-820B-BBE822F32A18}"/>
              </a:ext>
            </a:extLst>
          </p:cNvPr>
          <p:cNvSpPr/>
          <p:nvPr userDrawn="1"/>
        </p:nvSpPr>
        <p:spPr>
          <a:xfrm>
            <a:off x="603156" y="373723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4" name="Shape 2953">
            <a:extLst>
              <a:ext uri="{FF2B5EF4-FFF2-40B4-BE49-F238E27FC236}">
                <a16:creationId xmlns:a16="http://schemas.microsoft.com/office/drawing/2014/main" id="{16B72AFA-7EC8-024D-961F-D14D051208DE}"/>
              </a:ext>
            </a:extLst>
          </p:cNvPr>
          <p:cNvSpPr/>
          <p:nvPr userDrawn="1"/>
        </p:nvSpPr>
        <p:spPr>
          <a:xfrm>
            <a:off x="1669678" y="373723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2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1"/>
                  <a:pt x="15218" y="7008"/>
                  <a:pt x="15218" y="6873"/>
                </a:cubicBezTo>
                <a:cubicBezTo>
                  <a:pt x="15218" y="6738"/>
                  <a:pt x="15163" y="6614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6" name="Shape 2787">
            <a:extLst>
              <a:ext uri="{FF2B5EF4-FFF2-40B4-BE49-F238E27FC236}">
                <a16:creationId xmlns:a16="http://schemas.microsoft.com/office/drawing/2014/main" id="{81D4FAEF-DE97-7E44-8EE2-46A72BBA91C2}"/>
              </a:ext>
            </a:extLst>
          </p:cNvPr>
          <p:cNvSpPr/>
          <p:nvPr userDrawn="1"/>
        </p:nvSpPr>
        <p:spPr>
          <a:xfrm>
            <a:off x="598662" y="489085"/>
            <a:ext cx="330451" cy="330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2808215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24F62C-F3B5-7841-9464-430BAC442A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CAD3D75-5D96-6643-9A20-0B8D2F40D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846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24F62C-F3B5-7841-9464-430BAC442A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2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9F811D-BE2D-C34E-BEC3-B8573504BC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875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u N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2BD49EE-165B-8F4E-8489-245033804012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86EFD01-6524-2C48-A6D4-E8688A6C48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114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 su N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3FA5864C-60B3-FF43-A0A5-1C54B8D606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5E1DE4-6355-AD4D-9944-8927593A3B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51148" y="1635774"/>
            <a:ext cx="5982128" cy="34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547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8D12B-4F0D-4063-AA87-7AE16436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485C686-2937-4DC3-8D0F-20E0DA3A8A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7A8C9A-9AD7-4F63-9930-FFE7EF24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A80E5C4-9F7C-4728-BB23-55DEF9C7F6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3552" y="1165609"/>
            <a:ext cx="11098924" cy="5114611"/>
          </a:xfr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/>
            </a:lvl1pPr>
            <a:lvl2pPr marL="630238" indent="-173038">
              <a:defRPr/>
            </a:lvl2pPr>
            <a:lvl3pPr marL="1079500" indent="-165100">
              <a:defRPr/>
            </a:lvl3pPr>
            <a:lvl4pPr marL="1520825" indent="-149225">
              <a:defRPr/>
            </a:lvl4pPr>
            <a:lvl5pPr marL="1970088" indent="-141288">
              <a:defRPr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164386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467FDAB-E41C-DA40-909E-424515D26B39}"/>
              </a:ext>
            </a:extLst>
          </p:cNvPr>
          <p:cNvSpPr/>
          <p:nvPr userDrawn="1"/>
        </p:nvSpPr>
        <p:spPr>
          <a:xfrm flipV="1">
            <a:off x="-27295" y="3991570"/>
            <a:ext cx="12219295" cy="28781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C28DCB9-48FC-8C44-9F67-00AE4C135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60E5473-23CF-9F44-BD3F-24CE90A772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4849" y="2866430"/>
            <a:ext cx="729456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it-IT" dirty="0"/>
              <a:t>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</a:t>
            </a:r>
            <a:endParaRPr lang="en-US" dirty="0"/>
          </a:p>
        </p:txBody>
      </p:sp>
      <p:sp>
        <p:nvSpPr>
          <p:cNvPr id="8" name="Segnaposto testo 8">
            <a:extLst>
              <a:ext uri="{FF2B5EF4-FFF2-40B4-BE49-F238E27FC236}">
                <a16:creationId xmlns:a16="http://schemas.microsoft.com/office/drawing/2014/main" id="{80BAD3A3-0F6C-44B4-AF2F-C9AE7FA66D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849" y="3990975"/>
            <a:ext cx="7115176" cy="1022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LOREM IPSUM DOLOR SIT AMET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54690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E2FD6-FF5C-9748-9D56-F2ACCBF3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F20038B-8388-1B44-A911-DB445C9C0B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2AC0197-379C-874F-9E66-401D1CE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62133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mmagini +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15BAB-EB83-A842-A446-6594FBBF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F1BEF78-F324-8A4D-9CDB-257AB73CE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8955AE-AFC3-6C47-A4D7-8C63775D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3438364-E16A-1D4A-82D3-51681C95123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861424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49A188-EDD2-A949-AB19-24953FE694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855075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B2FA06F-DC68-0C4F-AD4C-ABE51CB2FF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97032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C791970-1D71-9546-A2B7-D6E2040ABE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490683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DC96C58-7CFF-194A-B508-F9A7A3133D2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224652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753270E-0202-6B4E-8120-70D6FDBA3C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218303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9BB9BF7-CD13-4EE8-B738-85B2BAB15F6A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074752" y="2339377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7" name="Segnaposto immagine 5">
            <a:extLst>
              <a:ext uri="{FF2B5EF4-FFF2-40B4-BE49-F238E27FC236}">
                <a16:creationId xmlns:a16="http://schemas.microsoft.com/office/drawing/2014/main" id="{2D025193-9F86-48F5-AD37-7ED54E349510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43550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5" name="Segnaposto immagine 5">
            <a:extLst>
              <a:ext uri="{FF2B5EF4-FFF2-40B4-BE49-F238E27FC236}">
                <a16:creationId xmlns:a16="http://schemas.microsoft.com/office/drawing/2014/main" id="{F0B157F5-F0C5-4339-99EE-905E8BA18F6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801210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78278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tro immagini +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15BAB-EB83-A842-A446-6594FBBF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F1BEF78-F324-8A4D-9CDB-257AB73CE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8955AE-AFC3-6C47-A4D7-8C63775D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3438364-E16A-1D4A-82D3-51681C95123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474054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49A188-EDD2-A949-AB19-24953FE694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467705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B2FA06F-DC68-0C4F-AD4C-ABE51CB2FF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2270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C791970-1D71-9546-A2B7-D6E2040ABE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5921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DC96C58-7CFF-194A-B508-F9A7A3133D2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490436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753270E-0202-6B4E-8120-70D6FDBA3C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84087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9BB9BF7-CD13-4EE8-B738-85B2BAB15F6A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049990" y="2339377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7" name="Segnaposto immagine 5">
            <a:extLst>
              <a:ext uri="{FF2B5EF4-FFF2-40B4-BE49-F238E27FC236}">
                <a16:creationId xmlns:a16="http://schemas.microsoft.com/office/drawing/2014/main" id="{2D025193-9F86-48F5-AD37-7ED54E349510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04813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5" name="Segnaposto immagine 5">
            <a:extLst>
              <a:ext uri="{FF2B5EF4-FFF2-40B4-BE49-F238E27FC236}">
                <a16:creationId xmlns:a16="http://schemas.microsoft.com/office/drawing/2014/main" id="{F0B157F5-F0C5-4339-99EE-905E8BA18F6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706699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A742CF7-6867-418A-9F38-B7B5774E3E1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442080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8CCA0CB-6FF2-4012-88E0-82DED814A8C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435731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8" name="Segnaposto immagine 5">
            <a:extLst>
              <a:ext uri="{FF2B5EF4-FFF2-40B4-BE49-F238E27FC236}">
                <a16:creationId xmlns:a16="http://schemas.microsoft.com/office/drawing/2014/main" id="{03FD0173-4103-4DBC-AC88-930A111A506D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10018638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69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467FDAB-E41C-DA40-909E-424515D26B39}"/>
              </a:ext>
            </a:extLst>
          </p:cNvPr>
          <p:cNvSpPr/>
          <p:nvPr userDrawn="1"/>
        </p:nvSpPr>
        <p:spPr>
          <a:xfrm flipV="1">
            <a:off x="-27295" y="3991570"/>
            <a:ext cx="12219295" cy="28781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C28DCB9-48FC-8C44-9F67-00AE4C135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60E5473-23CF-9F44-BD3F-24CE90A772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4849" y="2866430"/>
            <a:ext cx="729456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it-IT" dirty="0"/>
              <a:t>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</a:t>
            </a:r>
            <a:endParaRPr lang="en-US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A1569C73-BDFE-41C8-97D0-4277299073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849" y="3990975"/>
            <a:ext cx="7115176" cy="1022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LOREM IPSUM DOLOR SIT AMET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32454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052512"/>
            <a:ext cx="12191999" cy="347980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8455396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1052513"/>
            <a:ext cx="6096000" cy="3479801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Segnaposto immagine 8">
            <a:extLst>
              <a:ext uri="{FF2B5EF4-FFF2-40B4-BE49-F238E27FC236}">
                <a16:creationId xmlns:a16="http://schemas.microsoft.com/office/drawing/2014/main" id="{A2D3A4D1-577D-C64E-A53A-451DEF1ECF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1" y="1052512"/>
            <a:ext cx="6096000" cy="3479801"/>
          </a:xfrm>
        </p:spPr>
        <p:txBody>
          <a:bodyPr/>
          <a:lstStyle/>
          <a:p>
            <a:endParaRPr lang="it-IT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D9A8800-3962-0A47-815C-80A0DFC119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4699536"/>
            <a:ext cx="5868987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C1F3B4C7-6EAE-FA40-B809-81CFE778C0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5226574"/>
            <a:ext cx="5868987" cy="939275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8C1A504-8CA7-2442-9183-8F81903891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1" y="4699536"/>
            <a:ext cx="5868987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272E84C4-65ED-D342-B0CD-F5C051D210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1" y="5226574"/>
            <a:ext cx="5868987" cy="939275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13471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D9A8800-3962-0A47-815C-80A0DFC119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rgbClr val="FFC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C1F3B4C7-6EAE-FA40-B809-81CFE778C0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4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15" name="Segnaposto immagine 8">
            <a:extLst>
              <a:ext uri="{FF2B5EF4-FFF2-40B4-BE49-F238E27FC236}">
                <a16:creationId xmlns:a16="http://schemas.microsoft.com/office/drawing/2014/main" id="{9B7F919A-D520-3C42-BDC2-03FC2B671A3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0" y="1052513"/>
            <a:ext cx="4064399" cy="23764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18" name="Segnaposto immagine 8">
            <a:extLst>
              <a:ext uri="{FF2B5EF4-FFF2-40B4-BE49-F238E27FC236}">
                <a16:creationId xmlns:a16="http://schemas.microsoft.com/office/drawing/2014/main" id="{B10C1D21-2C8E-D14A-84EA-D7020A38B5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064399" y="1052513"/>
            <a:ext cx="4064399" cy="2376487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9" name="Segnaposto immagine 8">
            <a:extLst>
              <a:ext uri="{FF2B5EF4-FFF2-40B4-BE49-F238E27FC236}">
                <a16:creationId xmlns:a16="http://schemas.microsoft.com/office/drawing/2014/main" id="{01489657-9012-C04D-BAB7-5D37FD83E76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28200" y="1052513"/>
            <a:ext cx="4064399" cy="2376487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A7C5B07D-FC42-0540-A217-1821FFECE2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90600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accent6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25" name="Segnaposto testo 6">
            <a:extLst>
              <a:ext uri="{FF2B5EF4-FFF2-40B4-BE49-F238E27FC236}">
                <a16:creationId xmlns:a16="http://schemas.microsoft.com/office/drawing/2014/main" id="{E348BC8A-E523-A04E-B60E-D204ED9DE0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90601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690F98F3-97DE-624A-BB9E-89935A7409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4187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accent5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27" name="Segnaposto testo 6">
            <a:extLst>
              <a:ext uri="{FF2B5EF4-FFF2-40B4-BE49-F238E27FC236}">
                <a16:creationId xmlns:a16="http://schemas.microsoft.com/office/drawing/2014/main" id="{246CCABC-2E5B-464D-98E8-F6F683A6D01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54188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6580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8D021F-CF4C-DB46-9677-18937F85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57FAA6C-F30A-4C43-ABF9-7B39847BD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7187AC-7745-6747-B93E-E996B28D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3936893-68D0-274D-87EF-6CEB35AA91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7296" y="1233488"/>
            <a:ext cx="7812000" cy="32400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7086639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0443" h="13716000">
                <a:moveTo>
                  <a:pt x="0" y="0"/>
                </a:moveTo>
                <a:lnTo>
                  <a:pt x="9050443" y="0"/>
                </a:lnTo>
                <a:lnTo>
                  <a:pt x="6116056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6B6D9F3-52E7-5040-960E-75EB17D6F8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85100" y="1450519"/>
            <a:ext cx="4052224" cy="1146175"/>
          </a:xfrm>
        </p:spPr>
        <p:txBody>
          <a:bodyPr>
            <a:normAutofit/>
          </a:bodyPr>
          <a:lstStyle>
            <a:lvl1pPr algn="just"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endParaRPr lang="it-IT" dirty="0"/>
          </a:p>
        </p:txBody>
      </p:sp>
      <p:sp>
        <p:nvSpPr>
          <p:cNvPr id="13" name="Segnaposto testo 9">
            <a:extLst>
              <a:ext uri="{FF2B5EF4-FFF2-40B4-BE49-F238E27FC236}">
                <a16:creationId xmlns:a16="http://schemas.microsoft.com/office/drawing/2014/main" id="{F0725FAE-DCDB-DC41-9D70-0B18296479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6775" y="4690949"/>
            <a:ext cx="4052224" cy="1146175"/>
          </a:xfrm>
        </p:spPr>
        <p:txBody>
          <a:bodyPr>
            <a:normAutofit/>
          </a:bodyPr>
          <a:lstStyle>
            <a:lvl1pPr algn="just"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endParaRPr lang="it-IT" dirty="0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7E007E7B-F554-7C4C-BD43-9F889CF243E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12083" y="2925849"/>
            <a:ext cx="7812000" cy="32400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7086639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2769206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2769206 w 9050443"/>
              <a:gd name="connsiteY4" fmla="*/ 0 h 13716000"/>
              <a:gd name="connsiteX0" fmla="*/ 2769206 w 9089700"/>
              <a:gd name="connsiteY0" fmla="*/ 0 h 13716000"/>
              <a:gd name="connsiteX1" fmla="*/ 9050443 w 9089700"/>
              <a:gd name="connsiteY1" fmla="*/ 0 h 13716000"/>
              <a:gd name="connsiteX2" fmla="*/ 9089700 w 9089700"/>
              <a:gd name="connsiteY2" fmla="*/ 13716000 h 13716000"/>
              <a:gd name="connsiteX3" fmla="*/ 0 w 9089700"/>
              <a:gd name="connsiteY3" fmla="*/ 13716000 h 13716000"/>
              <a:gd name="connsiteX4" fmla="*/ 2769206 w 9089700"/>
              <a:gd name="connsiteY4" fmla="*/ 0 h 13716000"/>
              <a:gd name="connsiteX0" fmla="*/ 2769206 w 9050443"/>
              <a:gd name="connsiteY0" fmla="*/ 0 h 13716000"/>
              <a:gd name="connsiteX1" fmla="*/ 9050443 w 9050443"/>
              <a:gd name="connsiteY1" fmla="*/ 0 h 13716000"/>
              <a:gd name="connsiteX2" fmla="*/ 9033943 w 9050443"/>
              <a:gd name="connsiteY2" fmla="*/ 13716000 h 13716000"/>
              <a:gd name="connsiteX3" fmla="*/ 0 w 9050443"/>
              <a:gd name="connsiteY3" fmla="*/ 13716000 h 13716000"/>
              <a:gd name="connsiteX4" fmla="*/ 2769206 w 9050443"/>
              <a:gd name="connsiteY4" fmla="*/ 0 h 13716000"/>
              <a:gd name="connsiteX0" fmla="*/ 2849810 w 9050443"/>
              <a:gd name="connsiteY0" fmla="*/ 0 h 13716000"/>
              <a:gd name="connsiteX1" fmla="*/ 9050443 w 9050443"/>
              <a:gd name="connsiteY1" fmla="*/ 0 h 13716000"/>
              <a:gd name="connsiteX2" fmla="*/ 9033943 w 9050443"/>
              <a:gd name="connsiteY2" fmla="*/ 13716000 h 13716000"/>
              <a:gd name="connsiteX3" fmla="*/ 0 w 9050443"/>
              <a:gd name="connsiteY3" fmla="*/ 13716000 h 13716000"/>
              <a:gd name="connsiteX4" fmla="*/ 2849810 w 905044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0443" h="13716000">
                <a:moveTo>
                  <a:pt x="2849810" y="0"/>
                </a:moveTo>
                <a:lnTo>
                  <a:pt x="9050443" y="0"/>
                </a:lnTo>
                <a:lnTo>
                  <a:pt x="9033943" y="13716000"/>
                </a:lnTo>
                <a:lnTo>
                  <a:pt x="0" y="13716000"/>
                </a:lnTo>
                <a:lnTo>
                  <a:pt x="2849810" y="0"/>
                </a:lnTo>
                <a:close/>
              </a:path>
            </a:pathLst>
          </a:custGeom>
        </p:spPr>
        <p:txBody>
          <a:bodyPr vert="horz" wrap="square"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25791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052513"/>
            <a:ext cx="6095999" cy="347980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</a:t>
            </a:r>
            <a:r>
              <a:rPr lang="it-IT" dirty="0">
                <a:solidFill>
                  <a:schemeClr val="bg1"/>
                </a:solidFill>
              </a:rPr>
              <a:t>PARAGRAFO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-27295" y="1052513"/>
            <a:ext cx="6123295" cy="3479801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243104"/>
            <a:ext cx="561285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5612853" cy="2306440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743412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95" y="1052512"/>
            <a:ext cx="6086006" cy="3489323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6096001" y="1052513"/>
            <a:ext cx="6123295" cy="3489324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0309" y="1252627"/>
            <a:ext cx="561467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309" y="1826848"/>
            <a:ext cx="5614679" cy="2306440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62079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1" y="1242782"/>
            <a:ext cx="5868988" cy="4923067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243104"/>
            <a:ext cx="561285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accent5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4"/>
            <a:ext cx="5612853" cy="4348525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77413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7013" y="1252627"/>
            <a:ext cx="5868988" cy="4913222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0309" y="1252627"/>
            <a:ext cx="561467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accent5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309" y="1826848"/>
            <a:ext cx="5614679" cy="4339002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75294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5923CE-4FE8-8A45-AA79-494AFC29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C89607C-6C7F-7543-B5CB-80ED7828B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333E2F-6071-4641-AD55-6D1EF638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6B78594-413F-604E-81E0-63D3C0AA10AA}"/>
              </a:ext>
            </a:extLst>
          </p:cNvPr>
          <p:cNvSpPr/>
          <p:nvPr userDrawn="1"/>
        </p:nvSpPr>
        <p:spPr>
          <a:xfrm flipV="1">
            <a:off x="227012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immagine 6">
            <a:extLst>
              <a:ext uri="{FF2B5EF4-FFF2-40B4-BE49-F238E27FC236}">
                <a16:creationId xmlns:a16="http://schemas.microsoft.com/office/drawing/2014/main" id="{4DC72CC5-2A3F-1144-8436-1507DA9B53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7046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immagine 6">
            <a:extLst>
              <a:ext uri="{FF2B5EF4-FFF2-40B4-BE49-F238E27FC236}">
                <a16:creationId xmlns:a16="http://schemas.microsoft.com/office/drawing/2014/main" id="{3F302474-C7D3-D44D-ACAD-81AB50A93A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52581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2" name="Segnaposto immagine 6">
            <a:extLst>
              <a:ext uri="{FF2B5EF4-FFF2-40B4-BE49-F238E27FC236}">
                <a16:creationId xmlns:a16="http://schemas.microsoft.com/office/drawing/2014/main" id="{A8F0E7CB-FC15-594A-9748-5859531042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78116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4" name="Segnaposto immagine 6">
            <a:extLst>
              <a:ext uri="{FF2B5EF4-FFF2-40B4-BE49-F238E27FC236}">
                <a16:creationId xmlns:a16="http://schemas.microsoft.com/office/drawing/2014/main" id="{7524AE85-99A3-8E4D-A09E-6790A50683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3651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6" name="Segnaposto immagine 6">
            <a:extLst>
              <a:ext uri="{FF2B5EF4-FFF2-40B4-BE49-F238E27FC236}">
                <a16:creationId xmlns:a16="http://schemas.microsoft.com/office/drawing/2014/main" id="{B9A8945F-6091-F044-9D62-26D6BA1F55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9187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73A2EF6-E6E6-A34A-A57B-C8F9781A2B2A}"/>
              </a:ext>
            </a:extLst>
          </p:cNvPr>
          <p:cNvSpPr/>
          <p:nvPr userDrawn="1"/>
        </p:nvSpPr>
        <p:spPr>
          <a:xfrm flipV="1">
            <a:off x="2650329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EBDDAA1-45C8-9142-840C-3B4604F513E3}"/>
              </a:ext>
            </a:extLst>
          </p:cNvPr>
          <p:cNvSpPr/>
          <p:nvPr userDrawn="1"/>
        </p:nvSpPr>
        <p:spPr>
          <a:xfrm flipV="1">
            <a:off x="5073646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D63E6CC-95D3-014A-9BC3-4D505348FF54}"/>
              </a:ext>
            </a:extLst>
          </p:cNvPr>
          <p:cNvSpPr/>
          <p:nvPr userDrawn="1"/>
        </p:nvSpPr>
        <p:spPr>
          <a:xfrm flipV="1">
            <a:off x="7496963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5DFE2E6-2F70-F943-B37D-A410A88305F0}"/>
              </a:ext>
            </a:extLst>
          </p:cNvPr>
          <p:cNvSpPr/>
          <p:nvPr userDrawn="1"/>
        </p:nvSpPr>
        <p:spPr>
          <a:xfrm flipV="1">
            <a:off x="9920281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243E50E8-B922-3D48-A194-E9CC23ADAC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84763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25" name="Segnaposto testo 23">
            <a:extLst>
              <a:ext uri="{FF2B5EF4-FFF2-40B4-BE49-F238E27FC236}">
                <a16:creationId xmlns:a16="http://schemas.microsoft.com/office/drawing/2014/main" id="{9A4CB266-1F52-E04F-AE02-52C4DF3B02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4763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26" name="Segnaposto testo 23">
            <a:extLst>
              <a:ext uri="{FF2B5EF4-FFF2-40B4-BE49-F238E27FC236}">
                <a16:creationId xmlns:a16="http://schemas.microsoft.com/office/drawing/2014/main" id="{60CA371C-B1B7-ED42-8EF8-45A9C1731D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4763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29" name="Segnaposto testo 23">
            <a:extLst>
              <a:ext uri="{FF2B5EF4-FFF2-40B4-BE49-F238E27FC236}">
                <a16:creationId xmlns:a16="http://schemas.microsoft.com/office/drawing/2014/main" id="{18AAD6BE-F698-AD4A-A148-232493C25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763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0" name="Segnaposto testo 23">
            <a:extLst>
              <a:ext uri="{FF2B5EF4-FFF2-40B4-BE49-F238E27FC236}">
                <a16:creationId xmlns:a16="http://schemas.microsoft.com/office/drawing/2014/main" id="{BA4DB121-EB1F-5E4D-AAE7-353EC2D32F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0763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1" name="Segnaposto testo 23">
            <a:extLst>
              <a:ext uri="{FF2B5EF4-FFF2-40B4-BE49-F238E27FC236}">
                <a16:creationId xmlns:a16="http://schemas.microsoft.com/office/drawing/2014/main" id="{5FDC971B-9747-CA44-883D-32D95D8802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0763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2" name="Segnaposto testo 23">
            <a:extLst>
              <a:ext uri="{FF2B5EF4-FFF2-40B4-BE49-F238E27FC236}">
                <a16:creationId xmlns:a16="http://schemas.microsoft.com/office/drawing/2014/main" id="{68D5F937-3C3B-A848-9740-CE2C86FE1F8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06537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3" name="Segnaposto testo 23">
            <a:extLst>
              <a:ext uri="{FF2B5EF4-FFF2-40B4-BE49-F238E27FC236}">
                <a16:creationId xmlns:a16="http://schemas.microsoft.com/office/drawing/2014/main" id="{8DA60277-1A3F-3547-BEA0-92DBBFB3E2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06537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4" name="Segnaposto testo 23">
            <a:extLst>
              <a:ext uri="{FF2B5EF4-FFF2-40B4-BE49-F238E27FC236}">
                <a16:creationId xmlns:a16="http://schemas.microsoft.com/office/drawing/2014/main" id="{493B470A-CB8D-8145-BF2D-62AF0A1D45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06537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5" name="Segnaposto testo 23">
            <a:extLst>
              <a:ext uri="{FF2B5EF4-FFF2-40B4-BE49-F238E27FC236}">
                <a16:creationId xmlns:a16="http://schemas.microsoft.com/office/drawing/2014/main" id="{63B1A76D-D678-614C-BCBF-72EC057049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5738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6" name="Segnaposto testo 23">
            <a:extLst>
              <a:ext uri="{FF2B5EF4-FFF2-40B4-BE49-F238E27FC236}">
                <a16:creationId xmlns:a16="http://schemas.microsoft.com/office/drawing/2014/main" id="{EB422E25-A5AC-2345-B77B-3B3311D955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5738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7" name="Segnaposto testo 23">
            <a:extLst>
              <a:ext uri="{FF2B5EF4-FFF2-40B4-BE49-F238E27FC236}">
                <a16:creationId xmlns:a16="http://schemas.microsoft.com/office/drawing/2014/main" id="{0D1F0B15-AD9F-D643-89BF-D914815E9F5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5738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8" name="Segnaposto testo 23">
            <a:extLst>
              <a:ext uri="{FF2B5EF4-FFF2-40B4-BE49-F238E27FC236}">
                <a16:creationId xmlns:a16="http://schemas.microsoft.com/office/drawing/2014/main" id="{3A36F602-D524-F94A-82E8-896076C80C1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52138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9" name="Segnaposto testo 23">
            <a:extLst>
              <a:ext uri="{FF2B5EF4-FFF2-40B4-BE49-F238E27FC236}">
                <a16:creationId xmlns:a16="http://schemas.microsoft.com/office/drawing/2014/main" id="{C7827BAA-0445-2F4B-B8EE-A842D927FEC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52138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40" name="Segnaposto testo 23">
            <a:extLst>
              <a:ext uri="{FF2B5EF4-FFF2-40B4-BE49-F238E27FC236}">
                <a16:creationId xmlns:a16="http://schemas.microsoft.com/office/drawing/2014/main" id="{B4EBF7A4-84B8-1B4D-9223-BD7C6C7B47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2138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7514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magine tutto scher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3018020-C084-244D-8C58-4E8EF7CD68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63375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E2FD6-FF5C-9748-9D56-F2ACCBF3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F20038B-8388-1B44-A911-DB445C9C0B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2AC0197-379C-874F-9E66-401D1CE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99492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ADD53-795A-344C-BFAC-153B74EA0C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62911" y="0"/>
            <a:ext cx="4025915" cy="685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52A9B4C-FCF9-D74A-BF5F-6F50054D02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25915" cy="685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B1BA37C-00B2-F24F-8FCF-7277C7A2C4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83042" y="0"/>
            <a:ext cx="4025915" cy="3429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DDA13DC-E1C6-8E45-9077-CFE990F537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79869" y="3488436"/>
            <a:ext cx="4025915" cy="33695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787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1A9984F3-CB77-D94E-8B1C-BE98B73678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27296" y="1052513"/>
            <a:ext cx="12219295" cy="5327417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6056" h="13716000">
                <a:moveTo>
                  <a:pt x="0" y="0"/>
                </a:moveTo>
                <a:lnTo>
                  <a:pt x="9050443" y="0"/>
                </a:lnTo>
                <a:lnTo>
                  <a:pt x="1580605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422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CD36E931-9D23-8F43-87D2-333EDB2E16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052512"/>
            <a:ext cx="12192000" cy="5329237"/>
          </a:xfrm>
          <a:custGeom>
            <a:avLst/>
            <a:gdLst>
              <a:gd name="connsiteX0" fmla="*/ 6809359 w 15821476"/>
              <a:gd name="connsiteY0" fmla="*/ 0 h 13716000"/>
              <a:gd name="connsiteX1" fmla="*/ 15821476 w 15821476"/>
              <a:gd name="connsiteY1" fmla="*/ 0 h 13716000"/>
              <a:gd name="connsiteX2" fmla="*/ 15821476 w 15821476"/>
              <a:gd name="connsiteY2" fmla="*/ 13716000 h 13716000"/>
              <a:gd name="connsiteX3" fmla="*/ 0 w 158214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1476" h="13716000">
                <a:moveTo>
                  <a:pt x="6809359" y="0"/>
                </a:moveTo>
                <a:lnTo>
                  <a:pt x="15821476" y="0"/>
                </a:lnTo>
                <a:lnTo>
                  <a:pt x="1582147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4998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6E916F15-E393-2444-B406-1146088522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FD67C49F-DCEC-254A-9E04-24A94BBDCC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6255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F85C66-DC9F-FE4A-B635-A2F35AB1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E14D25D-3091-4245-8EC9-9932DCA6B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E82909-5F48-384A-A01D-52391A76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E09011FD-C360-7543-B2EA-847AECBAAD5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27015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D2E2ECAF-FE91-7E41-B563-38DFF52714DE}"/>
              </a:ext>
            </a:extLst>
          </p:cNvPr>
          <p:cNvSpPr/>
          <p:nvPr userDrawn="1"/>
        </p:nvSpPr>
        <p:spPr>
          <a:xfrm>
            <a:off x="227013" y="3108635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100E37D-857C-FF49-AF24-D9374D36A60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62482" y="324135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C3C7644-426E-644B-81FC-9636E3753CB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269608" y="316515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DE8688B9-5595-B745-A5BC-CBDA0E9FC868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3270428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B7068834-1D48-744C-9F45-5B16770AFC5D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6313841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7B22C631-0A5C-8547-84AA-7BD0BDA07062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9357254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478B669D-A47E-A94A-8E53-4F95B9AE5CE0}"/>
              </a:ext>
            </a:extLst>
          </p:cNvPr>
          <p:cNvSpPr/>
          <p:nvPr userDrawn="1"/>
        </p:nvSpPr>
        <p:spPr>
          <a:xfrm>
            <a:off x="3270427" y="3108634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6896FDBC-4D70-B44C-BD97-4837CE7BDB8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405896" y="324135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BC12941F-272F-E542-AF59-50179422428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313022" y="316515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7" name="Rectangle 22">
            <a:extLst>
              <a:ext uri="{FF2B5EF4-FFF2-40B4-BE49-F238E27FC236}">
                <a16:creationId xmlns:a16="http://schemas.microsoft.com/office/drawing/2014/main" id="{CA5C0333-3E6C-CB4E-B739-693583366B04}"/>
              </a:ext>
            </a:extLst>
          </p:cNvPr>
          <p:cNvSpPr/>
          <p:nvPr userDrawn="1"/>
        </p:nvSpPr>
        <p:spPr>
          <a:xfrm>
            <a:off x="6313840" y="3109755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EE6C3D15-DFB6-4842-B168-6D30D6ACAC23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449309" y="324247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3B6823A0-9053-E44F-98D6-2A8585C63FAD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56435" y="316627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0" name="Rectangle 22">
            <a:extLst>
              <a:ext uri="{FF2B5EF4-FFF2-40B4-BE49-F238E27FC236}">
                <a16:creationId xmlns:a16="http://schemas.microsoft.com/office/drawing/2014/main" id="{389298EF-351A-564B-B6E3-AC6439C27032}"/>
              </a:ext>
            </a:extLst>
          </p:cNvPr>
          <p:cNvSpPr/>
          <p:nvPr userDrawn="1"/>
        </p:nvSpPr>
        <p:spPr>
          <a:xfrm>
            <a:off x="9357253" y="3108635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55BF7B55-6E85-1649-98A6-E18D863122D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492722" y="324135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A9911D0D-081F-A047-B921-A137A2DE69C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1399848" y="316515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1" name="Picture Placeholder 2">
            <a:extLst>
              <a:ext uri="{FF2B5EF4-FFF2-40B4-BE49-F238E27FC236}">
                <a16:creationId xmlns:a16="http://schemas.microsoft.com/office/drawing/2014/main" id="{02A3DF61-FD9A-224F-A126-F36EE74BEE63}"/>
              </a:ext>
            </a:extLst>
          </p:cNvPr>
          <p:cNvSpPr>
            <a:spLocks noGrp="1"/>
          </p:cNvSpPr>
          <p:nvPr>
            <p:ph type="pic" sz="quarter" idx="77"/>
          </p:nvPr>
        </p:nvSpPr>
        <p:spPr>
          <a:xfrm>
            <a:off x="227013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2" name="Rectangle 22">
            <a:extLst>
              <a:ext uri="{FF2B5EF4-FFF2-40B4-BE49-F238E27FC236}">
                <a16:creationId xmlns:a16="http://schemas.microsoft.com/office/drawing/2014/main" id="{9F4BC0C6-7AA2-4A49-86EA-10372F99E07E}"/>
              </a:ext>
            </a:extLst>
          </p:cNvPr>
          <p:cNvSpPr/>
          <p:nvPr userDrawn="1"/>
        </p:nvSpPr>
        <p:spPr>
          <a:xfrm>
            <a:off x="227011" y="5671164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3" name="Text Placeholder 7">
            <a:extLst>
              <a:ext uri="{FF2B5EF4-FFF2-40B4-BE49-F238E27FC236}">
                <a16:creationId xmlns:a16="http://schemas.microsoft.com/office/drawing/2014/main" id="{704AF734-38B9-8B41-96B5-4359BF8ED570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362480" y="580388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14" name="Text Placeholder 7">
            <a:extLst>
              <a:ext uri="{FF2B5EF4-FFF2-40B4-BE49-F238E27FC236}">
                <a16:creationId xmlns:a16="http://schemas.microsoft.com/office/drawing/2014/main" id="{C123C1FB-0810-BB49-9F96-FFEE23A4D80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2269606" y="572768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5" name="Picture Placeholder 2">
            <a:extLst>
              <a:ext uri="{FF2B5EF4-FFF2-40B4-BE49-F238E27FC236}">
                <a16:creationId xmlns:a16="http://schemas.microsoft.com/office/drawing/2014/main" id="{AE865932-D3B9-AB49-884B-2AEC569A5789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3270426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6" name="Picture Placeholder 2">
            <a:extLst>
              <a:ext uri="{FF2B5EF4-FFF2-40B4-BE49-F238E27FC236}">
                <a16:creationId xmlns:a16="http://schemas.microsoft.com/office/drawing/2014/main" id="{6FC12E6D-573B-6742-895B-CC34DEED7A4E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>
          <a:xfrm>
            <a:off x="6313839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7" name="Picture Placeholder 2">
            <a:extLst>
              <a:ext uri="{FF2B5EF4-FFF2-40B4-BE49-F238E27FC236}">
                <a16:creationId xmlns:a16="http://schemas.microsoft.com/office/drawing/2014/main" id="{DC37DB6B-AE4A-4442-BEF0-C0550A14BA3A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357252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8" name="Rectangle 22">
            <a:extLst>
              <a:ext uri="{FF2B5EF4-FFF2-40B4-BE49-F238E27FC236}">
                <a16:creationId xmlns:a16="http://schemas.microsoft.com/office/drawing/2014/main" id="{866D6B73-2D6A-D646-9E9C-1F835D5B0E70}"/>
              </a:ext>
            </a:extLst>
          </p:cNvPr>
          <p:cNvSpPr/>
          <p:nvPr userDrawn="1"/>
        </p:nvSpPr>
        <p:spPr>
          <a:xfrm>
            <a:off x="3270425" y="5671163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9" name="Text Placeholder 7">
            <a:extLst>
              <a:ext uri="{FF2B5EF4-FFF2-40B4-BE49-F238E27FC236}">
                <a16:creationId xmlns:a16="http://schemas.microsoft.com/office/drawing/2014/main" id="{98BE5810-1053-1740-9BCF-46AE4D8A5874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3405894" y="580388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0" name="Text Placeholder 7">
            <a:extLst>
              <a:ext uri="{FF2B5EF4-FFF2-40B4-BE49-F238E27FC236}">
                <a16:creationId xmlns:a16="http://schemas.microsoft.com/office/drawing/2014/main" id="{AEFEE847-2484-004B-BDE8-E04DF5CBF37D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5313020" y="572768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1" name="Rectangle 22">
            <a:extLst>
              <a:ext uri="{FF2B5EF4-FFF2-40B4-BE49-F238E27FC236}">
                <a16:creationId xmlns:a16="http://schemas.microsoft.com/office/drawing/2014/main" id="{04DE4263-5E67-E047-B39B-6A6D416A4691}"/>
              </a:ext>
            </a:extLst>
          </p:cNvPr>
          <p:cNvSpPr/>
          <p:nvPr userDrawn="1"/>
        </p:nvSpPr>
        <p:spPr>
          <a:xfrm>
            <a:off x="6313838" y="5672284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22" name="Text Placeholder 7">
            <a:extLst>
              <a:ext uri="{FF2B5EF4-FFF2-40B4-BE49-F238E27FC236}">
                <a16:creationId xmlns:a16="http://schemas.microsoft.com/office/drawing/2014/main" id="{211A74F3-9E17-5B49-A13D-0551422AF5B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449307" y="580500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3" name="Text Placeholder 7">
            <a:extLst>
              <a:ext uri="{FF2B5EF4-FFF2-40B4-BE49-F238E27FC236}">
                <a16:creationId xmlns:a16="http://schemas.microsoft.com/office/drawing/2014/main" id="{79E1F8D3-AA80-7642-A9D2-3E70F43C31A5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8356433" y="572880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4" name="Rectangle 22">
            <a:extLst>
              <a:ext uri="{FF2B5EF4-FFF2-40B4-BE49-F238E27FC236}">
                <a16:creationId xmlns:a16="http://schemas.microsoft.com/office/drawing/2014/main" id="{E3E846C1-C5F4-4249-B4BF-C64CD282341D}"/>
              </a:ext>
            </a:extLst>
          </p:cNvPr>
          <p:cNvSpPr/>
          <p:nvPr userDrawn="1"/>
        </p:nvSpPr>
        <p:spPr>
          <a:xfrm>
            <a:off x="9357251" y="5671164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25" name="Text Placeholder 7">
            <a:extLst>
              <a:ext uri="{FF2B5EF4-FFF2-40B4-BE49-F238E27FC236}">
                <a16:creationId xmlns:a16="http://schemas.microsoft.com/office/drawing/2014/main" id="{21486E09-1B2A-BD4D-A3F3-8E68CFCCB81D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9492720" y="580388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6" name="Text Placeholder 7">
            <a:extLst>
              <a:ext uri="{FF2B5EF4-FFF2-40B4-BE49-F238E27FC236}">
                <a16:creationId xmlns:a16="http://schemas.microsoft.com/office/drawing/2014/main" id="{BC66D60E-96E8-084A-A498-E8D2119506D3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1399846" y="572768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975594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498349D7-97F5-864B-B6C8-452C4547A5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720276D8-F1E9-CA4A-A649-EF248B2EFA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384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>
            <a:extLst>
              <a:ext uri="{FF2B5EF4-FFF2-40B4-BE49-F238E27FC236}">
                <a16:creationId xmlns:a16="http://schemas.microsoft.com/office/drawing/2014/main" id="{7A099753-68E5-094A-B9EF-391623D56B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768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90F3D25-B144-7543-8216-1E00F6809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BACC8D71-503F-9F4A-BE91-8FB695262F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36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422BC763-A52E-6441-A41A-C447211616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7">
            <a:extLst>
              <a:ext uri="{FF2B5EF4-FFF2-40B4-BE49-F238E27FC236}">
                <a16:creationId xmlns:a16="http://schemas.microsoft.com/office/drawing/2014/main" id="{135AAE12-4C09-964A-AAB5-2C51DCAC41F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384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B1D1211-E27B-ED42-B779-8F90DE1817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768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46AFA911-D14C-394E-B441-3CF742A81D1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3152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3B9E50E-4D98-B34A-A5A5-FAEB825C610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7536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130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498349D7-97F5-864B-B6C8-452C4547A5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70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720276D8-F1E9-CA4A-A649-EF248B2EFA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654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>
            <a:extLst>
              <a:ext uri="{FF2B5EF4-FFF2-40B4-BE49-F238E27FC236}">
                <a16:creationId xmlns:a16="http://schemas.microsoft.com/office/drawing/2014/main" id="{7A099753-68E5-094A-B9EF-391623D56B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038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90F3D25-B144-7543-8216-1E00F6809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422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BACC8D71-503F-9F4A-BE91-8FB695262F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806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422BC763-A52E-6441-A41A-C447211616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270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7">
            <a:extLst>
              <a:ext uri="{FF2B5EF4-FFF2-40B4-BE49-F238E27FC236}">
                <a16:creationId xmlns:a16="http://schemas.microsoft.com/office/drawing/2014/main" id="{135AAE12-4C09-964A-AAB5-2C51DCAC41F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654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B1D1211-E27B-ED42-B779-8F90DE1817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1038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46AFA911-D14C-394E-B441-3CF742A81D1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5422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3B9E50E-4D98-B34A-A5A5-FAEB825C610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806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31BAD5E-10F0-8043-87C2-D319235247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5023634"/>
            <a:ext cx="11737975" cy="1142216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286104959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92B8D9B-9A4A-FA49-99FF-5FF3A74D04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7B2E9B41-7842-1D43-B1CE-116EFA3441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61890D-E946-7340-8E01-4CE9D1A802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5884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90C57F8-675E-CF48-AEE5-E0ECF3B2BD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65884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F7E722A-9CE4-4C44-9E40-5507A2C98B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64709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56D5A15-6D3E-8744-BEA9-F5C5975FCC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64709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633EFF1-8996-1D47-A07F-15983BB32F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1768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C3CAE11-D3CD-C948-B53C-F00D83C0F43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31768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666A69-5F15-4441-B36B-9212E9F828E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8826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9D13FC1F-71E3-6C4B-B932-874E1C73240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8826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4307F29-F5AA-4646-8CAA-1C6B832AD99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32942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3C047A1-13CA-B040-9754-2C03ED944FE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032942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78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-27294" y="1596554"/>
            <a:ext cx="4735482" cy="4239334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787145"/>
            <a:ext cx="434072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2361365"/>
            <a:ext cx="4340729" cy="3280017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in,. </a:t>
            </a:r>
          </a:p>
        </p:txBody>
      </p:sp>
      <p:sp>
        <p:nvSpPr>
          <p:cNvPr id="12" name="Segnaposto contenuto multimediale 6">
            <a:extLst>
              <a:ext uri="{FF2B5EF4-FFF2-40B4-BE49-F238E27FC236}">
                <a16:creationId xmlns:a16="http://schemas.microsoft.com/office/drawing/2014/main" id="{5A739722-A02B-484D-82F5-CA1FC1978BB1}"/>
              </a:ext>
            </a:extLst>
          </p:cNvPr>
          <p:cNvSpPr>
            <a:spLocks noGrp="1"/>
          </p:cNvSpPr>
          <p:nvPr>
            <p:ph type="media" sz="quarter" idx="21"/>
          </p:nvPr>
        </p:nvSpPr>
        <p:spPr>
          <a:xfrm>
            <a:off x="4708525" y="1597025"/>
            <a:ext cx="7483475" cy="4238625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7759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7F1D4B-ED17-0343-A226-793BA094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A038C22-C8E5-5D4C-87E9-3DB6F6B32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C94E65-A843-3E47-99AD-CCA4990A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07CB1F8E-9938-EF42-A69D-461A83F823EC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227013" y="1233488"/>
            <a:ext cx="11737975" cy="4932362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301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mmagini +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47713BF5-4A85-0946-A779-A0FABF83CA35}"/>
              </a:ext>
            </a:extLst>
          </p:cNvPr>
          <p:cNvSpPr>
            <a:spLocks/>
          </p:cNvSpPr>
          <p:nvPr userDrawn="1"/>
        </p:nvSpPr>
        <p:spPr>
          <a:xfrm>
            <a:off x="-27296" y="1676399"/>
            <a:ext cx="12257395" cy="407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F15BAB-EB83-A842-A446-6594FBBF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F1BEF78-F324-8A4D-9CDB-257AB73CE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8955AE-AFC3-6C47-A4D7-8C63775D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3438364-E16A-1D4A-82D3-51681C95123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861424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49A188-EDD2-A949-AB19-24953FE694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855075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B2FA06F-DC68-0C4F-AD4C-ABE51CB2FF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97032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C791970-1D71-9546-A2B7-D6E2040ABE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490683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DC96C58-7CFF-194A-B508-F9A7A3133D2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224652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753270E-0202-6B4E-8120-70D6FDBA3C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218303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9BB9BF7-CD13-4EE8-B738-85B2BAB15F6A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074752" y="2339377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7" name="Segnaposto immagine 5">
            <a:extLst>
              <a:ext uri="{FF2B5EF4-FFF2-40B4-BE49-F238E27FC236}">
                <a16:creationId xmlns:a16="http://schemas.microsoft.com/office/drawing/2014/main" id="{2D025193-9F86-48F5-AD37-7ED54E349510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43550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5" name="Segnaposto immagine 5">
            <a:extLst>
              <a:ext uri="{FF2B5EF4-FFF2-40B4-BE49-F238E27FC236}">
                <a16:creationId xmlns:a16="http://schemas.microsoft.com/office/drawing/2014/main" id="{F0B157F5-F0C5-4339-99EE-905E8BA18F6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801210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24667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5CFA6B55-CE9E-5B43-9EC0-FCDDC7E1A6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227013" y="225426"/>
            <a:ext cx="11737975" cy="6387646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3649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5CFA6B55-CE9E-5B43-9EC0-FCDDC7E1A6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955225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6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62132705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6"/>
          </a:xfrm>
        </p:spPr>
        <p:txBody>
          <a:bodyPr lIns="183600" rIns="183600" numCol="2" spcCol="547200">
            <a:noAutofit/>
          </a:bodyPr>
          <a:lstStyle>
            <a:lvl1pPr marL="0" indent="0" algn="just"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9213621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5"/>
          </a:xfrm>
        </p:spPr>
        <p:txBody>
          <a:bodyPr wrap="square" lIns="183600" rIns="183600" numCol="3" spcCol="547200">
            <a:normAutofit/>
          </a:bodyPr>
          <a:lstStyle>
            <a:lvl1pPr marL="0" indent="0" algn="just"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1598406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 sepa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F7A7C39-CD21-CF46-986F-EC2922E3C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2177143"/>
            <a:ext cx="5868987" cy="3988707"/>
          </a:xfrm>
        </p:spPr>
        <p:txBody>
          <a:bodyPr lIns="183600" rIns="183600">
            <a:normAutofit/>
          </a:bodyPr>
          <a:lstStyle>
            <a:lvl1pPr marL="12700" indent="0" algn="just">
              <a:buNone/>
              <a:tabLst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Cras </a:t>
            </a:r>
            <a:r>
              <a:rPr lang="it-IT" dirty="0" err="1"/>
              <a:t>ultricies</a:t>
            </a:r>
            <a:r>
              <a:rPr lang="it-IT" dirty="0"/>
              <a:t> mi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. </a:t>
            </a:r>
            <a:r>
              <a:rPr lang="it-IT" dirty="0" err="1"/>
              <a:t>Vestibulum</a:t>
            </a:r>
            <a:r>
              <a:rPr lang="it-IT" dirty="0"/>
              <a:t> ante </a:t>
            </a:r>
            <a:r>
              <a:rPr lang="it-IT" dirty="0" err="1"/>
              <a:t>ipsum</a:t>
            </a:r>
            <a:r>
              <a:rPr lang="it-IT" dirty="0"/>
              <a:t> primis in </a:t>
            </a:r>
            <a:r>
              <a:rPr lang="it-IT" dirty="0" err="1"/>
              <a:t>faucibus</a:t>
            </a:r>
            <a:r>
              <a:rPr lang="it-IT" dirty="0"/>
              <a:t> orci </a:t>
            </a:r>
            <a:r>
              <a:rPr lang="it-IT" dirty="0" err="1"/>
              <a:t>luctus</a:t>
            </a:r>
            <a:r>
              <a:rPr lang="it-IT" dirty="0"/>
              <a:t> et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 </a:t>
            </a:r>
            <a:r>
              <a:rPr lang="it-IT" dirty="0" err="1"/>
              <a:t>cubilia</a:t>
            </a:r>
            <a:r>
              <a:rPr lang="it-IT" dirty="0"/>
              <a:t> </a:t>
            </a:r>
            <a:r>
              <a:rPr lang="it-IT" dirty="0" err="1"/>
              <a:t>Curae</a:t>
            </a:r>
            <a:r>
              <a:rPr lang="it-IT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B948F05-F075-1946-8966-B0DA7D0F2E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7011" y="1794844"/>
            <a:ext cx="11737975" cy="190376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1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Sottotitolo</a:t>
            </a:r>
            <a:r>
              <a:rPr lang="es-ES_tradnl" dirty="0"/>
              <a:t> </a:t>
            </a:r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0C4F95D1-6E13-4842-8E45-6556662CB0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1" y="2177143"/>
            <a:ext cx="5868988" cy="3988707"/>
          </a:xfrm>
        </p:spPr>
        <p:txBody>
          <a:bodyPr lIns="183600" rIns="183600">
            <a:normAutofit/>
          </a:bodyPr>
          <a:lstStyle>
            <a:lvl1pPr marL="12700" indent="0" algn="just">
              <a:buNone/>
              <a:tabLst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Cras </a:t>
            </a:r>
            <a:r>
              <a:rPr lang="it-IT" dirty="0" err="1"/>
              <a:t>ultricies</a:t>
            </a:r>
            <a:r>
              <a:rPr lang="it-IT" dirty="0"/>
              <a:t> mi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. </a:t>
            </a:r>
            <a:r>
              <a:rPr lang="it-IT" dirty="0" err="1"/>
              <a:t>Vestibulum</a:t>
            </a:r>
            <a:r>
              <a:rPr lang="it-IT" dirty="0"/>
              <a:t> ante </a:t>
            </a:r>
            <a:r>
              <a:rPr lang="it-IT" dirty="0" err="1"/>
              <a:t>ipsum</a:t>
            </a:r>
            <a:r>
              <a:rPr lang="it-IT" dirty="0"/>
              <a:t> primis in </a:t>
            </a:r>
            <a:r>
              <a:rPr lang="it-IT" dirty="0" err="1"/>
              <a:t>faucibus</a:t>
            </a:r>
            <a:r>
              <a:rPr lang="it-IT" dirty="0"/>
              <a:t> orci </a:t>
            </a:r>
            <a:r>
              <a:rPr lang="it-IT" dirty="0" err="1"/>
              <a:t>luctus</a:t>
            </a:r>
            <a:r>
              <a:rPr lang="it-IT" dirty="0"/>
              <a:t> et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 </a:t>
            </a:r>
            <a:r>
              <a:rPr lang="it-IT" dirty="0" err="1"/>
              <a:t>cubilia</a:t>
            </a:r>
            <a:r>
              <a:rPr lang="it-IT" dirty="0"/>
              <a:t> </a:t>
            </a:r>
            <a:r>
              <a:rPr lang="it-IT" dirty="0" err="1"/>
              <a:t>Curae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87122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A5A2F-6992-584C-86AE-76127DD7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E758A1-9E96-A941-BC02-875A784291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902CDB-6168-AD44-97CD-138A0688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FAEBEA25-ED66-3D4B-94AA-1671DC626363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227013" y="1233488"/>
            <a:ext cx="11737975" cy="4932362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39375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869EA-1A1C-0742-8245-1CC154C6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636C86-D7FB-9448-96C8-092F35A22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FD71E5-0216-C84C-B599-3C5509C6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Chart Placeholder 25">
            <a:extLst>
              <a:ext uri="{FF2B5EF4-FFF2-40B4-BE49-F238E27FC236}">
                <a16:creationId xmlns:a16="http://schemas.microsoft.com/office/drawing/2014/main" id="{9500D113-0A8E-2D40-8A25-22B4651079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295899" y="1575621"/>
            <a:ext cx="5936655" cy="428119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2100EB8A-E2BE-6B4A-A9BF-F4184AE460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574" y="1575622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8EA25814-2D28-EA4F-8FA1-31AB7578ED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574" y="1823775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C94D3B82-4BAF-884D-ABCB-3085392248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4574" y="3047855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1D2E6A64-EBD8-E042-AD3B-92FEE93D64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574" y="3296008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A8FCF45-B89D-8B4C-BD93-E71B6457CD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574" y="4508664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6485BFD4-F391-EC4B-9CBA-EA1BE92AFE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574" y="4756817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02721360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2178764-9265-6A45-927D-D825C37FA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8763" y="2771661"/>
            <a:ext cx="2334474" cy="13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734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B308ADF-3E63-1A45-A55C-C2563A1FD6B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601AADB-3962-6E4D-BD7F-53AA3BDB85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8763" y="2771661"/>
            <a:ext cx="2334474" cy="13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3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tro immagini +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47713BF5-4A85-0946-A779-A0FABF83CA35}"/>
              </a:ext>
            </a:extLst>
          </p:cNvPr>
          <p:cNvSpPr>
            <a:spLocks/>
          </p:cNvSpPr>
          <p:nvPr userDrawn="1"/>
        </p:nvSpPr>
        <p:spPr>
          <a:xfrm>
            <a:off x="-27296" y="1676399"/>
            <a:ext cx="12257395" cy="407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F15BAB-EB83-A842-A446-6594FBBF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F1BEF78-F324-8A4D-9CDB-257AB73CE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8955AE-AFC3-6C47-A4D7-8C63775D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3438364-E16A-1D4A-82D3-51681C95123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474054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49A188-EDD2-A949-AB19-24953FE694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467705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B2FA06F-DC68-0C4F-AD4C-ABE51CB2FF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2270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C791970-1D71-9546-A2B7-D6E2040ABE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5921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DC96C58-7CFF-194A-B508-F9A7A3133D2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490436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753270E-0202-6B4E-8120-70D6FDBA3C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84087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9BB9BF7-CD13-4EE8-B738-85B2BAB15F6A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049990" y="2339377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7" name="Segnaposto immagine 5">
            <a:extLst>
              <a:ext uri="{FF2B5EF4-FFF2-40B4-BE49-F238E27FC236}">
                <a16:creationId xmlns:a16="http://schemas.microsoft.com/office/drawing/2014/main" id="{2D025193-9F86-48F5-AD37-7ED54E349510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04813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5" name="Segnaposto immagine 5">
            <a:extLst>
              <a:ext uri="{FF2B5EF4-FFF2-40B4-BE49-F238E27FC236}">
                <a16:creationId xmlns:a16="http://schemas.microsoft.com/office/drawing/2014/main" id="{F0B157F5-F0C5-4339-99EE-905E8BA18F6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706699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A742CF7-6867-418A-9F38-B7B5774E3E1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442080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8CCA0CB-6FF2-4012-88E0-82DED814A8C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435731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8" name="Segnaposto immagine 5">
            <a:extLst>
              <a:ext uri="{FF2B5EF4-FFF2-40B4-BE49-F238E27FC236}">
                <a16:creationId xmlns:a16="http://schemas.microsoft.com/office/drawing/2014/main" id="{03FD0173-4103-4DBC-AC88-930A111A506D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10018638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7815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Layout personalizza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25">
            <a:extLst>
              <a:ext uri="{FF2B5EF4-FFF2-40B4-BE49-F238E27FC236}">
                <a16:creationId xmlns:a16="http://schemas.microsoft.com/office/drawing/2014/main" id="{73CCC572-6027-3844-866A-3D40DAF8323F}"/>
              </a:ext>
            </a:extLst>
          </p:cNvPr>
          <p:cNvSpPr/>
          <p:nvPr userDrawn="1"/>
        </p:nvSpPr>
        <p:spPr>
          <a:xfrm>
            <a:off x="510109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" name="Shape 2526">
            <a:extLst>
              <a:ext uri="{FF2B5EF4-FFF2-40B4-BE49-F238E27FC236}">
                <a16:creationId xmlns:a16="http://schemas.microsoft.com/office/drawing/2014/main" id="{549EEF38-E887-F245-809B-E708704D757C}"/>
              </a:ext>
            </a:extLst>
          </p:cNvPr>
          <p:cNvSpPr/>
          <p:nvPr userDrawn="1"/>
        </p:nvSpPr>
        <p:spPr>
          <a:xfrm>
            <a:off x="1576631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" name="Shape 2527">
            <a:extLst>
              <a:ext uri="{FF2B5EF4-FFF2-40B4-BE49-F238E27FC236}">
                <a16:creationId xmlns:a16="http://schemas.microsoft.com/office/drawing/2014/main" id="{F8CB60E7-ADF0-6340-B398-D307A94CFDBF}"/>
              </a:ext>
            </a:extLst>
          </p:cNvPr>
          <p:cNvSpPr/>
          <p:nvPr userDrawn="1"/>
        </p:nvSpPr>
        <p:spPr>
          <a:xfrm>
            <a:off x="2643153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" name="Shape 2528">
            <a:extLst>
              <a:ext uri="{FF2B5EF4-FFF2-40B4-BE49-F238E27FC236}">
                <a16:creationId xmlns:a16="http://schemas.microsoft.com/office/drawing/2014/main" id="{39AEB8F5-6847-D147-AD5D-9E466F4F5AAD}"/>
              </a:ext>
            </a:extLst>
          </p:cNvPr>
          <p:cNvSpPr/>
          <p:nvPr userDrawn="1"/>
        </p:nvSpPr>
        <p:spPr>
          <a:xfrm>
            <a:off x="3713953" y="489066"/>
            <a:ext cx="21455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" name="Shape 2529">
            <a:extLst>
              <a:ext uri="{FF2B5EF4-FFF2-40B4-BE49-F238E27FC236}">
                <a16:creationId xmlns:a16="http://schemas.microsoft.com/office/drawing/2014/main" id="{4A8C7921-8FF1-E641-B8C4-1CEEF619FA1D}"/>
              </a:ext>
            </a:extLst>
          </p:cNvPr>
          <p:cNvSpPr/>
          <p:nvPr userDrawn="1"/>
        </p:nvSpPr>
        <p:spPr>
          <a:xfrm>
            <a:off x="4780475" y="489066"/>
            <a:ext cx="21455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" name="Shape 2530">
            <a:extLst>
              <a:ext uri="{FF2B5EF4-FFF2-40B4-BE49-F238E27FC236}">
                <a16:creationId xmlns:a16="http://schemas.microsoft.com/office/drawing/2014/main" id="{246F63E5-44BD-8E45-B6E4-DA552103E6C3}"/>
              </a:ext>
            </a:extLst>
          </p:cNvPr>
          <p:cNvSpPr/>
          <p:nvPr userDrawn="1"/>
        </p:nvSpPr>
        <p:spPr>
          <a:xfrm>
            <a:off x="5845571" y="489074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" name="Shape 2531">
            <a:extLst>
              <a:ext uri="{FF2B5EF4-FFF2-40B4-BE49-F238E27FC236}">
                <a16:creationId xmlns:a16="http://schemas.microsoft.com/office/drawing/2014/main" id="{517302BB-FFDD-654A-94FE-291B2927A0C0}"/>
              </a:ext>
            </a:extLst>
          </p:cNvPr>
          <p:cNvSpPr/>
          <p:nvPr userDrawn="1"/>
        </p:nvSpPr>
        <p:spPr>
          <a:xfrm>
            <a:off x="6912093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" name="Shape 2532">
            <a:extLst>
              <a:ext uri="{FF2B5EF4-FFF2-40B4-BE49-F238E27FC236}">
                <a16:creationId xmlns:a16="http://schemas.microsoft.com/office/drawing/2014/main" id="{AF0B4E75-623B-E04D-A9E3-7DEA52EDDE5A}"/>
              </a:ext>
            </a:extLst>
          </p:cNvPr>
          <p:cNvSpPr/>
          <p:nvPr userDrawn="1"/>
        </p:nvSpPr>
        <p:spPr>
          <a:xfrm>
            <a:off x="7978615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" name="Shape 2533">
            <a:extLst>
              <a:ext uri="{FF2B5EF4-FFF2-40B4-BE49-F238E27FC236}">
                <a16:creationId xmlns:a16="http://schemas.microsoft.com/office/drawing/2014/main" id="{4567CC9E-46AC-0043-BE96-51229743199C}"/>
              </a:ext>
            </a:extLst>
          </p:cNvPr>
          <p:cNvSpPr/>
          <p:nvPr userDrawn="1"/>
        </p:nvSpPr>
        <p:spPr>
          <a:xfrm>
            <a:off x="9045138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" name="Shape 2534">
            <a:extLst>
              <a:ext uri="{FF2B5EF4-FFF2-40B4-BE49-F238E27FC236}">
                <a16:creationId xmlns:a16="http://schemas.microsoft.com/office/drawing/2014/main" id="{E813689B-E03C-1F47-99AC-FDB571E162B4}"/>
              </a:ext>
            </a:extLst>
          </p:cNvPr>
          <p:cNvSpPr/>
          <p:nvPr userDrawn="1"/>
        </p:nvSpPr>
        <p:spPr>
          <a:xfrm>
            <a:off x="10111660" y="489074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5" name="Shape 2535">
            <a:extLst>
              <a:ext uri="{FF2B5EF4-FFF2-40B4-BE49-F238E27FC236}">
                <a16:creationId xmlns:a16="http://schemas.microsoft.com/office/drawing/2014/main" id="{4AD93F9F-E981-DB4C-9739-4E9893214F44}"/>
              </a:ext>
            </a:extLst>
          </p:cNvPr>
          <p:cNvSpPr/>
          <p:nvPr userDrawn="1"/>
        </p:nvSpPr>
        <p:spPr>
          <a:xfrm>
            <a:off x="512960" y="1555597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" name="Shape 2536">
            <a:extLst>
              <a:ext uri="{FF2B5EF4-FFF2-40B4-BE49-F238E27FC236}">
                <a16:creationId xmlns:a16="http://schemas.microsoft.com/office/drawing/2014/main" id="{ABFA369A-24C2-9C45-81B8-105788C0EDB4}"/>
              </a:ext>
            </a:extLst>
          </p:cNvPr>
          <p:cNvSpPr/>
          <p:nvPr userDrawn="1"/>
        </p:nvSpPr>
        <p:spPr>
          <a:xfrm>
            <a:off x="1576631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" name="Shape 2537">
            <a:extLst>
              <a:ext uri="{FF2B5EF4-FFF2-40B4-BE49-F238E27FC236}">
                <a16:creationId xmlns:a16="http://schemas.microsoft.com/office/drawing/2014/main" id="{ED821BCD-C1BE-234E-A624-0A6B38129CFE}"/>
              </a:ext>
            </a:extLst>
          </p:cNvPr>
          <p:cNvSpPr/>
          <p:nvPr userDrawn="1"/>
        </p:nvSpPr>
        <p:spPr>
          <a:xfrm>
            <a:off x="2646005" y="1555589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8" name="Shape 2538">
            <a:extLst>
              <a:ext uri="{FF2B5EF4-FFF2-40B4-BE49-F238E27FC236}">
                <a16:creationId xmlns:a16="http://schemas.microsoft.com/office/drawing/2014/main" id="{43E02ACF-D2D3-4C43-904F-2CF46BC21BA3}"/>
              </a:ext>
            </a:extLst>
          </p:cNvPr>
          <p:cNvSpPr/>
          <p:nvPr userDrawn="1"/>
        </p:nvSpPr>
        <p:spPr>
          <a:xfrm>
            <a:off x="3712527" y="1555589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9" name="Shape 2539">
            <a:extLst>
              <a:ext uri="{FF2B5EF4-FFF2-40B4-BE49-F238E27FC236}">
                <a16:creationId xmlns:a16="http://schemas.microsoft.com/office/drawing/2014/main" id="{CDFDC6E8-5387-C14D-AD16-0A0DFD9F983A}"/>
              </a:ext>
            </a:extLst>
          </p:cNvPr>
          <p:cNvSpPr/>
          <p:nvPr userDrawn="1"/>
        </p:nvSpPr>
        <p:spPr>
          <a:xfrm>
            <a:off x="4776197" y="1560580"/>
            <a:ext cx="295014" cy="201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0" name="Shape 2540">
            <a:extLst>
              <a:ext uri="{FF2B5EF4-FFF2-40B4-BE49-F238E27FC236}">
                <a16:creationId xmlns:a16="http://schemas.microsoft.com/office/drawing/2014/main" id="{47F9BDCF-F788-6248-AFCE-168D9C820DAF}"/>
              </a:ext>
            </a:extLst>
          </p:cNvPr>
          <p:cNvSpPr/>
          <p:nvPr userDrawn="1"/>
        </p:nvSpPr>
        <p:spPr>
          <a:xfrm>
            <a:off x="5842720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1" name="Shape 2541">
            <a:extLst>
              <a:ext uri="{FF2B5EF4-FFF2-40B4-BE49-F238E27FC236}">
                <a16:creationId xmlns:a16="http://schemas.microsoft.com/office/drawing/2014/main" id="{449ED65D-6295-8D41-A654-EAF87D3F1057}"/>
              </a:ext>
            </a:extLst>
          </p:cNvPr>
          <p:cNvSpPr/>
          <p:nvPr userDrawn="1"/>
        </p:nvSpPr>
        <p:spPr>
          <a:xfrm>
            <a:off x="6912093" y="1558440"/>
            <a:ext cx="241375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2" name="Shape 2542">
            <a:extLst>
              <a:ext uri="{FF2B5EF4-FFF2-40B4-BE49-F238E27FC236}">
                <a16:creationId xmlns:a16="http://schemas.microsoft.com/office/drawing/2014/main" id="{A59295B9-56E2-554F-AC74-40B2DAFBF4C8}"/>
              </a:ext>
            </a:extLst>
          </p:cNvPr>
          <p:cNvSpPr/>
          <p:nvPr userDrawn="1"/>
        </p:nvSpPr>
        <p:spPr>
          <a:xfrm>
            <a:off x="7975764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3" name="Shape 2543">
            <a:extLst>
              <a:ext uri="{FF2B5EF4-FFF2-40B4-BE49-F238E27FC236}">
                <a16:creationId xmlns:a16="http://schemas.microsoft.com/office/drawing/2014/main" id="{A2B49C10-D4EF-DD43-AE38-FAA01DD4C65F}"/>
              </a:ext>
            </a:extLst>
          </p:cNvPr>
          <p:cNvSpPr/>
          <p:nvPr userDrawn="1"/>
        </p:nvSpPr>
        <p:spPr>
          <a:xfrm>
            <a:off x="9042286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4" name="Shape 2544">
            <a:extLst>
              <a:ext uri="{FF2B5EF4-FFF2-40B4-BE49-F238E27FC236}">
                <a16:creationId xmlns:a16="http://schemas.microsoft.com/office/drawing/2014/main" id="{DFE27F94-E369-CF40-BCBB-FAA3D961A51E}"/>
              </a:ext>
            </a:extLst>
          </p:cNvPr>
          <p:cNvSpPr/>
          <p:nvPr userDrawn="1"/>
        </p:nvSpPr>
        <p:spPr>
          <a:xfrm>
            <a:off x="10108808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" name="Shape 2545">
            <a:extLst>
              <a:ext uri="{FF2B5EF4-FFF2-40B4-BE49-F238E27FC236}">
                <a16:creationId xmlns:a16="http://schemas.microsoft.com/office/drawing/2014/main" id="{70FC64A1-DBE2-BA41-8B51-420C84853854}"/>
              </a:ext>
            </a:extLst>
          </p:cNvPr>
          <p:cNvSpPr/>
          <p:nvPr userDrawn="1"/>
        </p:nvSpPr>
        <p:spPr>
          <a:xfrm>
            <a:off x="510109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" name="Shape 2546">
            <a:extLst>
              <a:ext uri="{FF2B5EF4-FFF2-40B4-BE49-F238E27FC236}">
                <a16:creationId xmlns:a16="http://schemas.microsoft.com/office/drawing/2014/main" id="{8DC94443-79EE-AA43-B902-6CE0A6FCF231}"/>
              </a:ext>
            </a:extLst>
          </p:cNvPr>
          <p:cNvSpPr/>
          <p:nvPr userDrawn="1"/>
        </p:nvSpPr>
        <p:spPr>
          <a:xfrm>
            <a:off x="1576631" y="2624962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Shape 2547">
            <a:extLst>
              <a:ext uri="{FF2B5EF4-FFF2-40B4-BE49-F238E27FC236}">
                <a16:creationId xmlns:a16="http://schemas.microsoft.com/office/drawing/2014/main" id="{2CEDFFF5-1200-C949-BDB0-96D10DBE10B7}"/>
              </a:ext>
            </a:extLst>
          </p:cNvPr>
          <p:cNvSpPr/>
          <p:nvPr userDrawn="1"/>
        </p:nvSpPr>
        <p:spPr>
          <a:xfrm>
            <a:off x="2643153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" name="Shape 2548">
            <a:extLst>
              <a:ext uri="{FF2B5EF4-FFF2-40B4-BE49-F238E27FC236}">
                <a16:creationId xmlns:a16="http://schemas.microsoft.com/office/drawing/2014/main" id="{F5C67027-DADB-4249-AA95-CBACF59F2880}"/>
              </a:ext>
            </a:extLst>
          </p:cNvPr>
          <p:cNvSpPr/>
          <p:nvPr userDrawn="1"/>
        </p:nvSpPr>
        <p:spPr>
          <a:xfrm>
            <a:off x="3709675" y="2634231"/>
            <a:ext cx="295014" cy="67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" name="Shape 2549">
            <a:extLst>
              <a:ext uri="{FF2B5EF4-FFF2-40B4-BE49-F238E27FC236}">
                <a16:creationId xmlns:a16="http://schemas.microsoft.com/office/drawing/2014/main" id="{9F77ADA9-839A-A54F-8294-0DD37F804119}"/>
              </a:ext>
            </a:extLst>
          </p:cNvPr>
          <p:cNvSpPr/>
          <p:nvPr userDrawn="1"/>
        </p:nvSpPr>
        <p:spPr>
          <a:xfrm>
            <a:off x="4776197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" name="Shape 2550">
            <a:extLst>
              <a:ext uri="{FF2B5EF4-FFF2-40B4-BE49-F238E27FC236}">
                <a16:creationId xmlns:a16="http://schemas.microsoft.com/office/drawing/2014/main" id="{3E0AA1B4-08E8-234C-9343-3A54741FE277}"/>
              </a:ext>
            </a:extLst>
          </p:cNvPr>
          <p:cNvSpPr/>
          <p:nvPr userDrawn="1"/>
        </p:nvSpPr>
        <p:spPr>
          <a:xfrm>
            <a:off x="5842720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" name="Shape 2551">
            <a:extLst>
              <a:ext uri="{FF2B5EF4-FFF2-40B4-BE49-F238E27FC236}">
                <a16:creationId xmlns:a16="http://schemas.microsoft.com/office/drawing/2014/main" id="{1DDD1985-31DE-FB42-BF66-16C058B6C7CD}"/>
              </a:ext>
            </a:extLst>
          </p:cNvPr>
          <p:cNvSpPr/>
          <p:nvPr userDrawn="1"/>
        </p:nvSpPr>
        <p:spPr>
          <a:xfrm>
            <a:off x="6909242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" name="Shape 2552">
            <a:extLst>
              <a:ext uri="{FF2B5EF4-FFF2-40B4-BE49-F238E27FC236}">
                <a16:creationId xmlns:a16="http://schemas.microsoft.com/office/drawing/2014/main" id="{D9E58ACD-51F5-E149-93D1-3C5DAC18341F}"/>
              </a:ext>
            </a:extLst>
          </p:cNvPr>
          <p:cNvSpPr/>
          <p:nvPr userDrawn="1"/>
        </p:nvSpPr>
        <p:spPr>
          <a:xfrm>
            <a:off x="7975764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" name="Shape 2553">
            <a:extLst>
              <a:ext uri="{FF2B5EF4-FFF2-40B4-BE49-F238E27FC236}">
                <a16:creationId xmlns:a16="http://schemas.microsoft.com/office/drawing/2014/main" id="{6DC14127-9EC4-5D42-83F7-9B97A143A500}"/>
              </a:ext>
            </a:extLst>
          </p:cNvPr>
          <p:cNvSpPr/>
          <p:nvPr userDrawn="1"/>
        </p:nvSpPr>
        <p:spPr>
          <a:xfrm>
            <a:off x="9042286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Shape 2554">
            <a:extLst>
              <a:ext uri="{FF2B5EF4-FFF2-40B4-BE49-F238E27FC236}">
                <a16:creationId xmlns:a16="http://schemas.microsoft.com/office/drawing/2014/main" id="{CC086C72-4963-FF46-BCA0-40415935DA5E}"/>
              </a:ext>
            </a:extLst>
          </p:cNvPr>
          <p:cNvSpPr/>
          <p:nvPr userDrawn="1"/>
        </p:nvSpPr>
        <p:spPr>
          <a:xfrm>
            <a:off x="10108808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" name="Shape 2555">
            <a:extLst>
              <a:ext uri="{FF2B5EF4-FFF2-40B4-BE49-F238E27FC236}">
                <a16:creationId xmlns:a16="http://schemas.microsoft.com/office/drawing/2014/main" id="{34CE2472-0D0C-6344-B702-30AFBF5EBE28}"/>
              </a:ext>
            </a:extLst>
          </p:cNvPr>
          <p:cNvSpPr/>
          <p:nvPr userDrawn="1"/>
        </p:nvSpPr>
        <p:spPr>
          <a:xfrm>
            <a:off x="510109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6" name="Shape 2556">
            <a:extLst>
              <a:ext uri="{FF2B5EF4-FFF2-40B4-BE49-F238E27FC236}">
                <a16:creationId xmlns:a16="http://schemas.microsoft.com/office/drawing/2014/main" id="{2D7F0F2A-B53B-7846-9627-B5D0EF9D1688}"/>
              </a:ext>
            </a:extLst>
          </p:cNvPr>
          <p:cNvSpPr/>
          <p:nvPr userDrawn="1"/>
        </p:nvSpPr>
        <p:spPr>
          <a:xfrm>
            <a:off x="1576631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7" name="Shape 2557">
            <a:extLst>
              <a:ext uri="{FF2B5EF4-FFF2-40B4-BE49-F238E27FC236}">
                <a16:creationId xmlns:a16="http://schemas.microsoft.com/office/drawing/2014/main" id="{E41990EE-FAC4-A941-A34A-EF9F2D9C6C52}"/>
              </a:ext>
            </a:extLst>
          </p:cNvPr>
          <p:cNvSpPr/>
          <p:nvPr userDrawn="1"/>
        </p:nvSpPr>
        <p:spPr>
          <a:xfrm>
            <a:off x="2643153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8" name="Shape 2558">
            <a:extLst>
              <a:ext uri="{FF2B5EF4-FFF2-40B4-BE49-F238E27FC236}">
                <a16:creationId xmlns:a16="http://schemas.microsoft.com/office/drawing/2014/main" id="{72F1B32C-1F7B-A44F-8E07-B0EF6D28E489}"/>
              </a:ext>
            </a:extLst>
          </p:cNvPr>
          <p:cNvSpPr/>
          <p:nvPr userDrawn="1"/>
        </p:nvSpPr>
        <p:spPr>
          <a:xfrm>
            <a:off x="3709675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9" name="Shape 2559">
            <a:extLst>
              <a:ext uri="{FF2B5EF4-FFF2-40B4-BE49-F238E27FC236}">
                <a16:creationId xmlns:a16="http://schemas.microsoft.com/office/drawing/2014/main" id="{2EE03F12-26F9-6A4D-8306-C310A0CF3F94}"/>
              </a:ext>
            </a:extLst>
          </p:cNvPr>
          <p:cNvSpPr/>
          <p:nvPr userDrawn="1"/>
        </p:nvSpPr>
        <p:spPr>
          <a:xfrm>
            <a:off x="4776197" y="3691484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" name="Shape 2560">
            <a:extLst>
              <a:ext uri="{FF2B5EF4-FFF2-40B4-BE49-F238E27FC236}">
                <a16:creationId xmlns:a16="http://schemas.microsoft.com/office/drawing/2014/main" id="{0769478C-F476-7846-9697-BB476D235B79}"/>
              </a:ext>
            </a:extLst>
          </p:cNvPr>
          <p:cNvSpPr/>
          <p:nvPr userDrawn="1"/>
        </p:nvSpPr>
        <p:spPr>
          <a:xfrm>
            <a:off x="5842720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" name="Shape 2561">
            <a:extLst>
              <a:ext uri="{FF2B5EF4-FFF2-40B4-BE49-F238E27FC236}">
                <a16:creationId xmlns:a16="http://schemas.microsoft.com/office/drawing/2014/main" id="{7D184E0B-7859-6046-8F0F-038DF090B4BE}"/>
              </a:ext>
            </a:extLst>
          </p:cNvPr>
          <p:cNvSpPr/>
          <p:nvPr userDrawn="1"/>
        </p:nvSpPr>
        <p:spPr>
          <a:xfrm>
            <a:off x="6909242" y="3691484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" name="Shape 2562">
            <a:extLst>
              <a:ext uri="{FF2B5EF4-FFF2-40B4-BE49-F238E27FC236}">
                <a16:creationId xmlns:a16="http://schemas.microsoft.com/office/drawing/2014/main" id="{F4CC31B5-E886-7D47-994B-6D552EF77DE9}"/>
              </a:ext>
            </a:extLst>
          </p:cNvPr>
          <p:cNvSpPr/>
          <p:nvPr userDrawn="1"/>
        </p:nvSpPr>
        <p:spPr>
          <a:xfrm>
            <a:off x="7975764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3" name="Shape 2563">
            <a:extLst>
              <a:ext uri="{FF2B5EF4-FFF2-40B4-BE49-F238E27FC236}">
                <a16:creationId xmlns:a16="http://schemas.microsoft.com/office/drawing/2014/main" id="{7FDE315A-0FD2-B245-B88C-8B54025C5B70}"/>
              </a:ext>
            </a:extLst>
          </p:cNvPr>
          <p:cNvSpPr/>
          <p:nvPr userDrawn="1"/>
        </p:nvSpPr>
        <p:spPr>
          <a:xfrm>
            <a:off x="9042286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4" name="Shape 2564">
            <a:extLst>
              <a:ext uri="{FF2B5EF4-FFF2-40B4-BE49-F238E27FC236}">
                <a16:creationId xmlns:a16="http://schemas.microsoft.com/office/drawing/2014/main" id="{C8A138F5-8F35-DA46-9AE2-9903760BA272}"/>
              </a:ext>
            </a:extLst>
          </p:cNvPr>
          <p:cNvSpPr/>
          <p:nvPr userDrawn="1"/>
        </p:nvSpPr>
        <p:spPr>
          <a:xfrm>
            <a:off x="10108808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5" name="Shape 2565">
            <a:extLst>
              <a:ext uri="{FF2B5EF4-FFF2-40B4-BE49-F238E27FC236}">
                <a16:creationId xmlns:a16="http://schemas.microsoft.com/office/drawing/2014/main" id="{8F86F03D-1959-7A49-9D1E-F941CD53B9B0}"/>
              </a:ext>
            </a:extLst>
          </p:cNvPr>
          <p:cNvSpPr/>
          <p:nvPr userDrawn="1"/>
        </p:nvSpPr>
        <p:spPr>
          <a:xfrm>
            <a:off x="510109" y="4758013"/>
            <a:ext cx="295014" cy="241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" name="Shape 2566">
            <a:extLst>
              <a:ext uri="{FF2B5EF4-FFF2-40B4-BE49-F238E27FC236}">
                <a16:creationId xmlns:a16="http://schemas.microsoft.com/office/drawing/2014/main" id="{5D5B5C38-AD9D-C147-9345-C99C7D94439A}"/>
              </a:ext>
            </a:extLst>
          </p:cNvPr>
          <p:cNvSpPr/>
          <p:nvPr userDrawn="1"/>
        </p:nvSpPr>
        <p:spPr>
          <a:xfrm>
            <a:off x="1576631" y="4758016"/>
            <a:ext cx="295014" cy="241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7" name="Shape 2567">
            <a:extLst>
              <a:ext uri="{FF2B5EF4-FFF2-40B4-BE49-F238E27FC236}">
                <a16:creationId xmlns:a16="http://schemas.microsoft.com/office/drawing/2014/main" id="{BCE0E544-D4BC-824D-8ABC-4F59FED511C3}"/>
              </a:ext>
            </a:extLst>
          </p:cNvPr>
          <p:cNvSpPr/>
          <p:nvPr userDrawn="1"/>
        </p:nvSpPr>
        <p:spPr>
          <a:xfrm>
            <a:off x="2643153" y="4755163"/>
            <a:ext cx="295014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8" name="Shape 2568">
            <a:extLst>
              <a:ext uri="{FF2B5EF4-FFF2-40B4-BE49-F238E27FC236}">
                <a16:creationId xmlns:a16="http://schemas.microsoft.com/office/drawing/2014/main" id="{A1A89C72-203B-204C-8E02-3DA8A8F05084}"/>
              </a:ext>
            </a:extLst>
          </p:cNvPr>
          <p:cNvSpPr/>
          <p:nvPr userDrawn="1"/>
        </p:nvSpPr>
        <p:spPr>
          <a:xfrm>
            <a:off x="3709675" y="4755163"/>
            <a:ext cx="295014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9" name="Shape 2569">
            <a:extLst>
              <a:ext uri="{FF2B5EF4-FFF2-40B4-BE49-F238E27FC236}">
                <a16:creationId xmlns:a16="http://schemas.microsoft.com/office/drawing/2014/main" id="{B094B227-AE90-BE4E-9D3B-0D88D6CAD563}"/>
              </a:ext>
            </a:extLst>
          </p:cNvPr>
          <p:cNvSpPr/>
          <p:nvPr userDrawn="1"/>
        </p:nvSpPr>
        <p:spPr>
          <a:xfrm>
            <a:off x="4776197" y="4755159"/>
            <a:ext cx="295014" cy="295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0" name="Shape 2570">
            <a:extLst>
              <a:ext uri="{FF2B5EF4-FFF2-40B4-BE49-F238E27FC236}">
                <a16:creationId xmlns:a16="http://schemas.microsoft.com/office/drawing/2014/main" id="{B44FFC50-58BE-514B-91E3-0A6346B5E3EC}"/>
              </a:ext>
            </a:extLst>
          </p:cNvPr>
          <p:cNvSpPr/>
          <p:nvPr userDrawn="1"/>
        </p:nvSpPr>
        <p:spPr>
          <a:xfrm>
            <a:off x="5842720" y="4761860"/>
            <a:ext cx="295014" cy="288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1" name="Shape 2571">
            <a:extLst>
              <a:ext uri="{FF2B5EF4-FFF2-40B4-BE49-F238E27FC236}">
                <a16:creationId xmlns:a16="http://schemas.microsoft.com/office/drawing/2014/main" id="{0AA157C7-D03B-1043-945C-105F1E584598}"/>
              </a:ext>
            </a:extLst>
          </p:cNvPr>
          <p:cNvSpPr/>
          <p:nvPr userDrawn="1"/>
        </p:nvSpPr>
        <p:spPr>
          <a:xfrm>
            <a:off x="6909242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572">
            <a:extLst>
              <a:ext uri="{FF2B5EF4-FFF2-40B4-BE49-F238E27FC236}">
                <a16:creationId xmlns:a16="http://schemas.microsoft.com/office/drawing/2014/main" id="{37E947C5-8866-4348-96B6-81AE0FDC5876}"/>
              </a:ext>
            </a:extLst>
          </p:cNvPr>
          <p:cNvSpPr/>
          <p:nvPr userDrawn="1"/>
        </p:nvSpPr>
        <p:spPr>
          <a:xfrm>
            <a:off x="7975764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3" name="Shape 2573">
            <a:extLst>
              <a:ext uri="{FF2B5EF4-FFF2-40B4-BE49-F238E27FC236}">
                <a16:creationId xmlns:a16="http://schemas.microsoft.com/office/drawing/2014/main" id="{417DC15C-155D-5D4C-9B86-7527F3D6C225}"/>
              </a:ext>
            </a:extLst>
          </p:cNvPr>
          <p:cNvSpPr/>
          <p:nvPr userDrawn="1"/>
        </p:nvSpPr>
        <p:spPr>
          <a:xfrm>
            <a:off x="9042286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4" name="Shape 2574">
            <a:extLst>
              <a:ext uri="{FF2B5EF4-FFF2-40B4-BE49-F238E27FC236}">
                <a16:creationId xmlns:a16="http://schemas.microsoft.com/office/drawing/2014/main" id="{98AA1902-E34E-044D-8A29-D4460E459BAB}"/>
              </a:ext>
            </a:extLst>
          </p:cNvPr>
          <p:cNvSpPr/>
          <p:nvPr userDrawn="1"/>
        </p:nvSpPr>
        <p:spPr>
          <a:xfrm>
            <a:off x="10110234" y="4755155"/>
            <a:ext cx="268195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5" name="Shape 2575">
            <a:extLst>
              <a:ext uri="{FF2B5EF4-FFF2-40B4-BE49-F238E27FC236}">
                <a16:creationId xmlns:a16="http://schemas.microsoft.com/office/drawing/2014/main" id="{489DA66A-CD85-0342-AE04-18E70A62AEAE}"/>
              </a:ext>
            </a:extLst>
          </p:cNvPr>
          <p:cNvSpPr/>
          <p:nvPr userDrawn="1"/>
        </p:nvSpPr>
        <p:spPr>
          <a:xfrm>
            <a:off x="510109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6" name="Shape 2576">
            <a:extLst>
              <a:ext uri="{FF2B5EF4-FFF2-40B4-BE49-F238E27FC236}">
                <a16:creationId xmlns:a16="http://schemas.microsoft.com/office/drawing/2014/main" id="{EC2B9D60-04BC-4D48-819D-4A373107D705}"/>
              </a:ext>
            </a:extLst>
          </p:cNvPr>
          <p:cNvSpPr/>
          <p:nvPr userDrawn="1"/>
        </p:nvSpPr>
        <p:spPr>
          <a:xfrm>
            <a:off x="1576631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7" name="Shape 2577">
            <a:extLst>
              <a:ext uri="{FF2B5EF4-FFF2-40B4-BE49-F238E27FC236}">
                <a16:creationId xmlns:a16="http://schemas.microsoft.com/office/drawing/2014/main" id="{F9811F5F-4527-0A47-AAFF-C02091FF8919}"/>
              </a:ext>
            </a:extLst>
          </p:cNvPr>
          <p:cNvSpPr/>
          <p:nvPr userDrawn="1"/>
        </p:nvSpPr>
        <p:spPr>
          <a:xfrm>
            <a:off x="2644579" y="5821677"/>
            <a:ext cx="268195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8" name="Shape 2578">
            <a:extLst>
              <a:ext uri="{FF2B5EF4-FFF2-40B4-BE49-F238E27FC236}">
                <a16:creationId xmlns:a16="http://schemas.microsoft.com/office/drawing/2014/main" id="{7056F710-1CF4-5B46-98B2-21FC4702D134}"/>
              </a:ext>
            </a:extLst>
          </p:cNvPr>
          <p:cNvSpPr/>
          <p:nvPr userDrawn="1"/>
        </p:nvSpPr>
        <p:spPr>
          <a:xfrm>
            <a:off x="3715380" y="5821678"/>
            <a:ext cx="187736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9" name="Shape 2579">
            <a:extLst>
              <a:ext uri="{FF2B5EF4-FFF2-40B4-BE49-F238E27FC236}">
                <a16:creationId xmlns:a16="http://schemas.microsoft.com/office/drawing/2014/main" id="{69643424-8AEC-5542-B654-7421A708C915}"/>
              </a:ext>
            </a:extLst>
          </p:cNvPr>
          <p:cNvSpPr/>
          <p:nvPr userDrawn="1"/>
        </p:nvSpPr>
        <p:spPr>
          <a:xfrm>
            <a:off x="4776197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0" name="Shape 2580">
            <a:extLst>
              <a:ext uri="{FF2B5EF4-FFF2-40B4-BE49-F238E27FC236}">
                <a16:creationId xmlns:a16="http://schemas.microsoft.com/office/drawing/2014/main" id="{DFD8A68A-736B-5742-AA44-817551F9EB23}"/>
              </a:ext>
            </a:extLst>
          </p:cNvPr>
          <p:cNvSpPr/>
          <p:nvPr userDrawn="1"/>
        </p:nvSpPr>
        <p:spPr>
          <a:xfrm>
            <a:off x="5842720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1" name="Shape 2581">
            <a:extLst>
              <a:ext uri="{FF2B5EF4-FFF2-40B4-BE49-F238E27FC236}">
                <a16:creationId xmlns:a16="http://schemas.microsoft.com/office/drawing/2014/main" id="{1C0474E2-2E60-7F44-AB8A-AA6DEC004024}"/>
              </a:ext>
            </a:extLst>
          </p:cNvPr>
          <p:cNvSpPr/>
          <p:nvPr userDrawn="1"/>
        </p:nvSpPr>
        <p:spPr>
          <a:xfrm>
            <a:off x="6909242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2" name="Shape 2582">
            <a:extLst>
              <a:ext uri="{FF2B5EF4-FFF2-40B4-BE49-F238E27FC236}">
                <a16:creationId xmlns:a16="http://schemas.microsoft.com/office/drawing/2014/main" id="{2835D918-4861-B14E-9AEE-6E763047B7E7}"/>
              </a:ext>
            </a:extLst>
          </p:cNvPr>
          <p:cNvSpPr/>
          <p:nvPr userDrawn="1"/>
        </p:nvSpPr>
        <p:spPr>
          <a:xfrm>
            <a:off x="7975764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3" name="Shape 2583">
            <a:extLst>
              <a:ext uri="{FF2B5EF4-FFF2-40B4-BE49-F238E27FC236}">
                <a16:creationId xmlns:a16="http://schemas.microsoft.com/office/drawing/2014/main" id="{B6094587-C3AC-C24E-8356-06CEBC2282F3}"/>
              </a:ext>
            </a:extLst>
          </p:cNvPr>
          <p:cNvSpPr/>
          <p:nvPr userDrawn="1"/>
        </p:nvSpPr>
        <p:spPr>
          <a:xfrm>
            <a:off x="9042286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4" name="Shape 2584">
            <a:extLst>
              <a:ext uri="{FF2B5EF4-FFF2-40B4-BE49-F238E27FC236}">
                <a16:creationId xmlns:a16="http://schemas.microsoft.com/office/drawing/2014/main" id="{4ED90DC1-F17D-B648-A1C0-B6FEF15AD003}"/>
              </a:ext>
            </a:extLst>
          </p:cNvPr>
          <p:cNvSpPr/>
          <p:nvPr userDrawn="1"/>
        </p:nvSpPr>
        <p:spPr>
          <a:xfrm>
            <a:off x="10108808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5" name="Shape 2585">
            <a:extLst>
              <a:ext uri="{FF2B5EF4-FFF2-40B4-BE49-F238E27FC236}">
                <a16:creationId xmlns:a16="http://schemas.microsoft.com/office/drawing/2014/main" id="{0B4AEA59-2A7A-AF41-801E-2774B9CADA18}"/>
              </a:ext>
            </a:extLst>
          </p:cNvPr>
          <p:cNvSpPr/>
          <p:nvPr userDrawn="1"/>
        </p:nvSpPr>
        <p:spPr>
          <a:xfrm>
            <a:off x="11254362" y="489086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5" name="Shape 2595">
            <a:extLst>
              <a:ext uri="{FF2B5EF4-FFF2-40B4-BE49-F238E27FC236}">
                <a16:creationId xmlns:a16="http://schemas.microsoft.com/office/drawing/2014/main" id="{AE7C5429-8864-E541-978B-EC895A9E864E}"/>
              </a:ext>
            </a:extLst>
          </p:cNvPr>
          <p:cNvSpPr/>
          <p:nvPr userDrawn="1"/>
        </p:nvSpPr>
        <p:spPr>
          <a:xfrm>
            <a:off x="11251511" y="1557033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5" name="Shape 2605">
            <a:extLst>
              <a:ext uri="{FF2B5EF4-FFF2-40B4-BE49-F238E27FC236}">
                <a16:creationId xmlns:a16="http://schemas.microsoft.com/office/drawing/2014/main" id="{CBFB79DD-069F-2046-9A3E-6B65E5BC0914}"/>
              </a:ext>
            </a:extLst>
          </p:cNvPr>
          <p:cNvSpPr/>
          <p:nvPr userDrawn="1"/>
        </p:nvSpPr>
        <p:spPr>
          <a:xfrm>
            <a:off x="11251635" y="2622247"/>
            <a:ext cx="295154" cy="295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5" name="Shape 2615">
            <a:extLst>
              <a:ext uri="{FF2B5EF4-FFF2-40B4-BE49-F238E27FC236}">
                <a16:creationId xmlns:a16="http://schemas.microsoft.com/office/drawing/2014/main" id="{05A818DC-8BBB-1440-8C1C-C90DF38A0238}"/>
              </a:ext>
            </a:extLst>
          </p:cNvPr>
          <p:cNvSpPr/>
          <p:nvPr userDrawn="1"/>
        </p:nvSpPr>
        <p:spPr>
          <a:xfrm>
            <a:off x="11251511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5" name="Shape 2625">
            <a:extLst>
              <a:ext uri="{FF2B5EF4-FFF2-40B4-BE49-F238E27FC236}">
                <a16:creationId xmlns:a16="http://schemas.microsoft.com/office/drawing/2014/main" id="{AD4B88C8-4640-2243-A90E-B8EC4AD656BC}"/>
              </a:ext>
            </a:extLst>
          </p:cNvPr>
          <p:cNvSpPr/>
          <p:nvPr userDrawn="1"/>
        </p:nvSpPr>
        <p:spPr>
          <a:xfrm>
            <a:off x="11251511" y="4758025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5" name="Shape 2758">
            <a:extLst>
              <a:ext uri="{FF2B5EF4-FFF2-40B4-BE49-F238E27FC236}">
                <a16:creationId xmlns:a16="http://schemas.microsoft.com/office/drawing/2014/main" id="{5FF72C9B-2703-7645-BB78-1B90D0619BAF}"/>
              </a:ext>
            </a:extLst>
          </p:cNvPr>
          <p:cNvSpPr/>
          <p:nvPr userDrawn="1"/>
        </p:nvSpPr>
        <p:spPr>
          <a:xfrm>
            <a:off x="11202351" y="5821677"/>
            <a:ext cx="344174" cy="344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2721311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Layout personalizza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2586">
            <a:extLst>
              <a:ext uri="{FF2B5EF4-FFF2-40B4-BE49-F238E27FC236}">
                <a16:creationId xmlns:a16="http://schemas.microsoft.com/office/drawing/2014/main" id="{9533584A-3ECB-3A49-8B9B-51D5AF8D4D39}"/>
              </a:ext>
            </a:extLst>
          </p:cNvPr>
          <p:cNvSpPr/>
          <p:nvPr userDrawn="1"/>
        </p:nvSpPr>
        <p:spPr>
          <a:xfrm>
            <a:off x="2733830" y="489086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7" name="Shape 2587">
            <a:extLst>
              <a:ext uri="{FF2B5EF4-FFF2-40B4-BE49-F238E27FC236}">
                <a16:creationId xmlns:a16="http://schemas.microsoft.com/office/drawing/2014/main" id="{B4FA39DC-8B25-CE43-90D9-A5B38ACF4DFB}"/>
              </a:ext>
            </a:extLst>
          </p:cNvPr>
          <p:cNvSpPr/>
          <p:nvPr userDrawn="1"/>
        </p:nvSpPr>
        <p:spPr>
          <a:xfrm>
            <a:off x="3797501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8" name="Shape 2588">
            <a:extLst>
              <a:ext uri="{FF2B5EF4-FFF2-40B4-BE49-F238E27FC236}">
                <a16:creationId xmlns:a16="http://schemas.microsoft.com/office/drawing/2014/main" id="{303F5E7A-CEE3-7140-B73D-2C646EC8F57F}"/>
              </a:ext>
            </a:extLst>
          </p:cNvPr>
          <p:cNvSpPr/>
          <p:nvPr userDrawn="1"/>
        </p:nvSpPr>
        <p:spPr>
          <a:xfrm>
            <a:off x="4864023" y="490518"/>
            <a:ext cx="295014" cy="26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9" name="Shape 2589">
            <a:extLst>
              <a:ext uri="{FF2B5EF4-FFF2-40B4-BE49-F238E27FC236}">
                <a16:creationId xmlns:a16="http://schemas.microsoft.com/office/drawing/2014/main" id="{B9A437DA-E0EA-9D4F-816E-BFF9E491A45C}"/>
              </a:ext>
            </a:extLst>
          </p:cNvPr>
          <p:cNvSpPr/>
          <p:nvPr userDrawn="1"/>
        </p:nvSpPr>
        <p:spPr>
          <a:xfrm>
            <a:off x="5930545" y="490518"/>
            <a:ext cx="295014" cy="26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0" name="Shape 2590">
            <a:extLst>
              <a:ext uri="{FF2B5EF4-FFF2-40B4-BE49-F238E27FC236}">
                <a16:creationId xmlns:a16="http://schemas.microsoft.com/office/drawing/2014/main" id="{E520F7C1-AA22-054D-AAA6-F13772F94545}"/>
              </a:ext>
            </a:extLst>
          </p:cNvPr>
          <p:cNvSpPr/>
          <p:nvPr userDrawn="1"/>
        </p:nvSpPr>
        <p:spPr>
          <a:xfrm>
            <a:off x="6997068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91">
            <a:extLst>
              <a:ext uri="{FF2B5EF4-FFF2-40B4-BE49-F238E27FC236}">
                <a16:creationId xmlns:a16="http://schemas.microsoft.com/office/drawing/2014/main" id="{80D5F122-38DE-CD49-8537-F3A01930184D}"/>
              </a:ext>
            </a:extLst>
          </p:cNvPr>
          <p:cNvSpPr/>
          <p:nvPr userDrawn="1"/>
        </p:nvSpPr>
        <p:spPr>
          <a:xfrm>
            <a:off x="8063590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2" name="Shape 2592">
            <a:extLst>
              <a:ext uri="{FF2B5EF4-FFF2-40B4-BE49-F238E27FC236}">
                <a16:creationId xmlns:a16="http://schemas.microsoft.com/office/drawing/2014/main" id="{B79BFC81-C2CC-734C-87CB-C6AC29DE1276}"/>
              </a:ext>
            </a:extLst>
          </p:cNvPr>
          <p:cNvSpPr/>
          <p:nvPr userDrawn="1"/>
        </p:nvSpPr>
        <p:spPr>
          <a:xfrm>
            <a:off x="9130112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3" name="Shape 2593">
            <a:extLst>
              <a:ext uri="{FF2B5EF4-FFF2-40B4-BE49-F238E27FC236}">
                <a16:creationId xmlns:a16="http://schemas.microsoft.com/office/drawing/2014/main" id="{B5F517A9-1880-6F48-AE9C-27663EC0910F}"/>
              </a:ext>
            </a:extLst>
          </p:cNvPr>
          <p:cNvSpPr/>
          <p:nvPr userDrawn="1"/>
        </p:nvSpPr>
        <p:spPr>
          <a:xfrm>
            <a:off x="10196634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4" name="Shape 2594">
            <a:extLst>
              <a:ext uri="{FF2B5EF4-FFF2-40B4-BE49-F238E27FC236}">
                <a16:creationId xmlns:a16="http://schemas.microsoft.com/office/drawing/2014/main" id="{286464E1-A059-2042-A8ED-6A9C48E9B984}"/>
              </a:ext>
            </a:extLst>
          </p:cNvPr>
          <p:cNvSpPr/>
          <p:nvPr userDrawn="1"/>
        </p:nvSpPr>
        <p:spPr>
          <a:xfrm>
            <a:off x="11263156" y="491936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6" name="Shape 2596">
            <a:extLst>
              <a:ext uri="{FF2B5EF4-FFF2-40B4-BE49-F238E27FC236}">
                <a16:creationId xmlns:a16="http://schemas.microsoft.com/office/drawing/2014/main" id="{8BABD3CC-B107-ED45-97E6-68C5AF9DE958}"/>
              </a:ext>
            </a:extLst>
          </p:cNvPr>
          <p:cNvSpPr/>
          <p:nvPr userDrawn="1"/>
        </p:nvSpPr>
        <p:spPr>
          <a:xfrm>
            <a:off x="2730979" y="1559885"/>
            <a:ext cx="295014" cy="214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7" name="Shape 2597">
            <a:extLst>
              <a:ext uri="{FF2B5EF4-FFF2-40B4-BE49-F238E27FC236}">
                <a16:creationId xmlns:a16="http://schemas.microsoft.com/office/drawing/2014/main" id="{FF4BD021-0209-3C4B-83AA-D662C146DCCA}"/>
              </a:ext>
            </a:extLst>
          </p:cNvPr>
          <p:cNvSpPr/>
          <p:nvPr userDrawn="1"/>
        </p:nvSpPr>
        <p:spPr>
          <a:xfrm>
            <a:off x="3797501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8" name="Shape 2598">
            <a:extLst>
              <a:ext uri="{FF2B5EF4-FFF2-40B4-BE49-F238E27FC236}">
                <a16:creationId xmlns:a16="http://schemas.microsoft.com/office/drawing/2014/main" id="{6DCD44D6-679B-4945-9D6C-B91926B87C6E}"/>
              </a:ext>
            </a:extLst>
          </p:cNvPr>
          <p:cNvSpPr/>
          <p:nvPr userDrawn="1"/>
        </p:nvSpPr>
        <p:spPr>
          <a:xfrm>
            <a:off x="4864023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9" name="Shape 2599">
            <a:extLst>
              <a:ext uri="{FF2B5EF4-FFF2-40B4-BE49-F238E27FC236}">
                <a16:creationId xmlns:a16="http://schemas.microsoft.com/office/drawing/2014/main" id="{9B392409-7B7E-CE4A-836F-D0CFD4BD6D0B}"/>
              </a:ext>
            </a:extLst>
          </p:cNvPr>
          <p:cNvSpPr/>
          <p:nvPr userDrawn="1"/>
        </p:nvSpPr>
        <p:spPr>
          <a:xfrm>
            <a:off x="5930545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0" name="Shape 2600">
            <a:extLst>
              <a:ext uri="{FF2B5EF4-FFF2-40B4-BE49-F238E27FC236}">
                <a16:creationId xmlns:a16="http://schemas.microsoft.com/office/drawing/2014/main" id="{E6872720-0C31-9D4D-B625-932CCF315A8E}"/>
              </a:ext>
            </a:extLst>
          </p:cNvPr>
          <p:cNvSpPr/>
          <p:nvPr userDrawn="1"/>
        </p:nvSpPr>
        <p:spPr>
          <a:xfrm>
            <a:off x="6997068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1" name="Shape 2601">
            <a:extLst>
              <a:ext uri="{FF2B5EF4-FFF2-40B4-BE49-F238E27FC236}">
                <a16:creationId xmlns:a16="http://schemas.microsoft.com/office/drawing/2014/main" id="{E005439C-C452-8B4F-8222-D156F97D13D1}"/>
              </a:ext>
            </a:extLst>
          </p:cNvPr>
          <p:cNvSpPr/>
          <p:nvPr userDrawn="1"/>
        </p:nvSpPr>
        <p:spPr>
          <a:xfrm>
            <a:off x="8063590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2" name="Shape 2602">
            <a:extLst>
              <a:ext uri="{FF2B5EF4-FFF2-40B4-BE49-F238E27FC236}">
                <a16:creationId xmlns:a16="http://schemas.microsoft.com/office/drawing/2014/main" id="{4655AA8C-7974-6B4F-A8FA-812BA2D2A274}"/>
              </a:ext>
            </a:extLst>
          </p:cNvPr>
          <p:cNvSpPr/>
          <p:nvPr userDrawn="1"/>
        </p:nvSpPr>
        <p:spPr>
          <a:xfrm>
            <a:off x="9130112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3" name="Shape 2603">
            <a:extLst>
              <a:ext uri="{FF2B5EF4-FFF2-40B4-BE49-F238E27FC236}">
                <a16:creationId xmlns:a16="http://schemas.microsoft.com/office/drawing/2014/main" id="{79595D3C-9435-7F40-BEC9-91742EE052E3}"/>
              </a:ext>
            </a:extLst>
          </p:cNvPr>
          <p:cNvSpPr/>
          <p:nvPr userDrawn="1"/>
        </p:nvSpPr>
        <p:spPr>
          <a:xfrm>
            <a:off x="10196634" y="1557033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4" name="Shape 2604">
            <a:extLst>
              <a:ext uri="{FF2B5EF4-FFF2-40B4-BE49-F238E27FC236}">
                <a16:creationId xmlns:a16="http://schemas.microsoft.com/office/drawing/2014/main" id="{273A7532-9108-FB47-B467-E4A4A00B34B5}"/>
              </a:ext>
            </a:extLst>
          </p:cNvPr>
          <p:cNvSpPr/>
          <p:nvPr userDrawn="1"/>
        </p:nvSpPr>
        <p:spPr>
          <a:xfrm>
            <a:off x="11263156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6" name="Shape 2606">
            <a:extLst>
              <a:ext uri="{FF2B5EF4-FFF2-40B4-BE49-F238E27FC236}">
                <a16:creationId xmlns:a16="http://schemas.microsoft.com/office/drawing/2014/main" id="{C5EA5F00-8904-E84E-A24D-D07717A94873}"/>
              </a:ext>
            </a:extLst>
          </p:cNvPr>
          <p:cNvSpPr/>
          <p:nvPr userDrawn="1"/>
        </p:nvSpPr>
        <p:spPr>
          <a:xfrm>
            <a:off x="2730979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7" name="Shape 2607">
            <a:extLst>
              <a:ext uri="{FF2B5EF4-FFF2-40B4-BE49-F238E27FC236}">
                <a16:creationId xmlns:a16="http://schemas.microsoft.com/office/drawing/2014/main" id="{C2A4B14E-3631-2F46-91C2-54048F0E5FA2}"/>
              </a:ext>
            </a:extLst>
          </p:cNvPr>
          <p:cNvSpPr/>
          <p:nvPr userDrawn="1"/>
        </p:nvSpPr>
        <p:spPr>
          <a:xfrm>
            <a:off x="3797501" y="2624972"/>
            <a:ext cx="295014" cy="24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8" name="Shape 2608">
            <a:extLst>
              <a:ext uri="{FF2B5EF4-FFF2-40B4-BE49-F238E27FC236}">
                <a16:creationId xmlns:a16="http://schemas.microsoft.com/office/drawing/2014/main" id="{DF3E0CB0-FFDF-6C4C-BF7F-066D1CC0FAAC}"/>
              </a:ext>
            </a:extLst>
          </p:cNvPr>
          <p:cNvSpPr/>
          <p:nvPr userDrawn="1"/>
        </p:nvSpPr>
        <p:spPr>
          <a:xfrm>
            <a:off x="4864023" y="2624981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9" name="Shape 2609">
            <a:extLst>
              <a:ext uri="{FF2B5EF4-FFF2-40B4-BE49-F238E27FC236}">
                <a16:creationId xmlns:a16="http://schemas.microsoft.com/office/drawing/2014/main" id="{8AC0EA0A-A985-654D-A9B8-58C521EF33EC}"/>
              </a:ext>
            </a:extLst>
          </p:cNvPr>
          <p:cNvSpPr/>
          <p:nvPr userDrawn="1"/>
        </p:nvSpPr>
        <p:spPr>
          <a:xfrm>
            <a:off x="5930545" y="2624981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0" name="Shape 2610">
            <a:extLst>
              <a:ext uri="{FF2B5EF4-FFF2-40B4-BE49-F238E27FC236}">
                <a16:creationId xmlns:a16="http://schemas.microsoft.com/office/drawing/2014/main" id="{90B9FBE9-B19B-0442-9A68-6720CAB15AB7}"/>
              </a:ext>
            </a:extLst>
          </p:cNvPr>
          <p:cNvSpPr/>
          <p:nvPr userDrawn="1"/>
        </p:nvSpPr>
        <p:spPr>
          <a:xfrm>
            <a:off x="6997068" y="2624974"/>
            <a:ext cx="295014" cy="24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1" name="Shape 2611">
            <a:extLst>
              <a:ext uri="{FF2B5EF4-FFF2-40B4-BE49-F238E27FC236}">
                <a16:creationId xmlns:a16="http://schemas.microsoft.com/office/drawing/2014/main" id="{DE2CF503-2552-7D49-AE63-6AA91D0077FE}"/>
              </a:ext>
            </a:extLst>
          </p:cNvPr>
          <p:cNvSpPr/>
          <p:nvPr userDrawn="1"/>
        </p:nvSpPr>
        <p:spPr>
          <a:xfrm>
            <a:off x="8063590" y="2623555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2" name="Shape 2612">
            <a:extLst>
              <a:ext uri="{FF2B5EF4-FFF2-40B4-BE49-F238E27FC236}">
                <a16:creationId xmlns:a16="http://schemas.microsoft.com/office/drawing/2014/main" id="{1868D6CC-8F63-3841-89C6-7A8B3D4ECBC5}"/>
              </a:ext>
            </a:extLst>
          </p:cNvPr>
          <p:cNvSpPr/>
          <p:nvPr userDrawn="1"/>
        </p:nvSpPr>
        <p:spPr>
          <a:xfrm>
            <a:off x="9130112" y="2624972"/>
            <a:ext cx="295014" cy="24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3" name="Shape 2613">
            <a:extLst>
              <a:ext uri="{FF2B5EF4-FFF2-40B4-BE49-F238E27FC236}">
                <a16:creationId xmlns:a16="http://schemas.microsoft.com/office/drawing/2014/main" id="{4B6FBD2E-0988-B148-8953-9BD4673F724D}"/>
              </a:ext>
            </a:extLst>
          </p:cNvPr>
          <p:cNvSpPr/>
          <p:nvPr userDrawn="1"/>
        </p:nvSpPr>
        <p:spPr>
          <a:xfrm>
            <a:off x="10196634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4" name="Shape 2614">
            <a:extLst>
              <a:ext uri="{FF2B5EF4-FFF2-40B4-BE49-F238E27FC236}">
                <a16:creationId xmlns:a16="http://schemas.microsoft.com/office/drawing/2014/main" id="{816D68D6-8233-9F4C-9432-3912C58E4CA3}"/>
              </a:ext>
            </a:extLst>
          </p:cNvPr>
          <p:cNvSpPr/>
          <p:nvPr userDrawn="1"/>
        </p:nvSpPr>
        <p:spPr>
          <a:xfrm>
            <a:off x="11263156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6" name="Shape 2616">
            <a:extLst>
              <a:ext uri="{FF2B5EF4-FFF2-40B4-BE49-F238E27FC236}">
                <a16:creationId xmlns:a16="http://schemas.microsoft.com/office/drawing/2014/main" id="{7F04DCC1-FBDA-E947-8A25-9B07B4393286}"/>
              </a:ext>
            </a:extLst>
          </p:cNvPr>
          <p:cNvSpPr/>
          <p:nvPr userDrawn="1"/>
        </p:nvSpPr>
        <p:spPr>
          <a:xfrm>
            <a:off x="2730979" y="3690135"/>
            <a:ext cx="295014" cy="268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7" name="Shape 2617">
            <a:extLst>
              <a:ext uri="{FF2B5EF4-FFF2-40B4-BE49-F238E27FC236}">
                <a16:creationId xmlns:a16="http://schemas.microsoft.com/office/drawing/2014/main" id="{05BB9D48-B844-2643-A908-55620C128E81}"/>
              </a:ext>
            </a:extLst>
          </p:cNvPr>
          <p:cNvSpPr/>
          <p:nvPr userDrawn="1"/>
        </p:nvSpPr>
        <p:spPr>
          <a:xfrm>
            <a:off x="3797501" y="3691527"/>
            <a:ext cx="295014" cy="241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8" name="Shape 2618">
            <a:extLst>
              <a:ext uri="{FF2B5EF4-FFF2-40B4-BE49-F238E27FC236}">
                <a16:creationId xmlns:a16="http://schemas.microsoft.com/office/drawing/2014/main" id="{53452F7A-B658-9E45-9216-CEC115042823}"/>
              </a:ext>
            </a:extLst>
          </p:cNvPr>
          <p:cNvSpPr/>
          <p:nvPr userDrawn="1"/>
        </p:nvSpPr>
        <p:spPr>
          <a:xfrm>
            <a:off x="4863998" y="3688664"/>
            <a:ext cx="294986" cy="295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9" name="Shape 2619">
            <a:extLst>
              <a:ext uri="{FF2B5EF4-FFF2-40B4-BE49-F238E27FC236}">
                <a16:creationId xmlns:a16="http://schemas.microsoft.com/office/drawing/2014/main" id="{3D226452-ADDD-C446-B991-CED3A86398BE}"/>
              </a:ext>
            </a:extLst>
          </p:cNvPr>
          <p:cNvSpPr/>
          <p:nvPr userDrawn="1"/>
        </p:nvSpPr>
        <p:spPr>
          <a:xfrm>
            <a:off x="5930545" y="3688650"/>
            <a:ext cx="295014" cy="295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0" name="Shape 2620">
            <a:extLst>
              <a:ext uri="{FF2B5EF4-FFF2-40B4-BE49-F238E27FC236}">
                <a16:creationId xmlns:a16="http://schemas.microsoft.com/office/drawing/2014/main" id="{C06C57C2-BAC5-334C-8720-F4835671FC4B}"/>
              </a:ext>
            </a:extLst>
          </p:cNvPr>
          <p:cNvSpPr/>
          <p:nvPr userDrawn="1"/>
        </p:nvSpPr>
        <p:spPr>
          <a:xfrm>
            <a:off x="6997068" y="3690168"/>
            <a:ext cx="295014" cy="268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1" name="Shape 2621">
            <a:extLst>
              <a:ext uri="{FF2B5EF4-FFF2-40B4-BE49-F238E27FC236}">
                <a16:creationId xmlns:a16="http://schemas.microsoft.com/office/drawing/2014/main" id="{BB5F1A1F-EB55-4745-912C-D1D00743E045}"/>
              </a:ext>
            </a:extLst>
          </p:cNvPr>
          <p:cNvSpPr/>
          <p:nvPr userDrawn="1"/>
        </p:nvSpPr>
        <p:spPr>
          <a:xfrm>
            <a:off x="8063590" y="3694356"/>
            <a:ext cx="295014" cy="187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2" name="Shape 2622">
            <a:extLst>
              <a:ext uri="{FF2B5EF4-FFF2-40B4-BE49-F238E27FC236}">
                <a16:creationId xmlns:a16="http://schemas.microsoft.com/office/drawing/2014/main" id="{365394AF-31B5-2D41-910D-AED3AAB91C7F}"/>
              </a:ext>
            </a:extLst>
          </p:cNvPr>
          <p:cNvSpPr/>
          <p:nvPr userDrawn="1"/>
        </p:nvSpPr>
        <p:spPr>
          <a:xfrm>
            <a:off x="9130112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3" name="Shape 2623">
            <a:extLst>
              <a:ext uri="{FF2B5EF4-FFF2-40B4-BE49-F238E27FC236}">
                <a16:creationId xmlns:a16="http://schemas.microsoft.com/office/drawing/2014/main" id="{B6E5C631-8DE7-B546-BB8E-1471C7F34911}"/>
              </a:ext>
            </a:extLst>
          </p:cNvPr>
          <p:cNvSpPr/>
          <p:nvPr userDrawn="1"/>
        </p:nvSpPr>
        <p:spPr>
          <a:xfrm>
            <a:off x="10196634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4" name="Shape 2624">
            <a:extLst>
              <a:ext uri="{FF2B5EF4-FFF2-40B4-BE49-F238E27FC236}">
                <a16:creationId xmlns:a16="http://schemas.microsoft.com/office/drawing/2014/main" id="{EA92DEC6-0131-3E4B-9CF9-D70D45BA91C1}"/>
              </a:ext>
            </a:extLst>
          </p:cNvPr>
          <p:cNvSpPr/>
          <p:nvPr userDrawn="1"/>
        </p:nvSpPr>
        <p:spPr>
          <a:xfrm>
            <a:off x="11263156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6" name="Shape 2626">
            <a:extLst>
              <a:ext uri="{FF2B5EF4-FFF2-40B4-BE49-F238E27FC236}">
                <a16:creationId xmlns:a16="http://schemas.microsoft.com/office/drawing/2014/main" id="{3172D71C-D474-524F-AECA-18C0D9B9D849}"/>
              </a:ext>
            </a:extLst>
          </p:cNvPr>
          <p:cNvSpPr/>
          <p:nvPr userDrawn="1"/>
        </p:nvSpPr>
        <p:spPr>
          <a:xfrm>
            <a:off x="2733830" y="4755175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7" name="Shape 2627">
            <a:extLst>
              <a:ext uri="{FF2B5EF4-FFF2-40B4-BE49-F238E27FC236}">
                <a16:creationId xmlns:a16="http://schemas.microsoft.com/office/drawing/2014/main" id="{1B18EFAB-7C91-414C-BFBD-118CD4F9960D}"/>
              </a:ext>
            </a:extLst>
          </p:cNvPr>
          <p:cNvSpPr/>
          <p:nvPr userDrawn="1"/>
        </p:nvSpPr>
        <p:spPr>
          <a:xfrm>
            <a:off x="3802493" y="4755175"/>
            <a:ext cx="201146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8" name="Shape 2628">
            <a:extLst>
              <a:ext uri="{FF2B5EF4-FFF2-40B4-BE49-F238E27FC236}">
                <a16:creationId xmlns:a16="http://schemas.microsoft.com/office/drawing/2014/main" id="{5EEDE950-DEBD-F041-8F19-6DEA5CE5CB80}"/>
              </a:ext>
            </a:extLst>
          </p:cNvPr>
          <p:cNvSpPr/>
          <p:nvPr userDrawn="1"/>
        </p:nvSpPr>
        <p:spPr>
          <a:xfrm>
            <a:off x="4864023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9" name="Shape 2629">
            <a:extLst>
              <a:ext uri="{FF2B5EF4-FFF2-40B4-BE49-F238E27FC236}">
                <a16:creationId xmlns:a16="http://schemas.microsoft.com/office/drawing/2014/main" id="{BF8D2183-4744-874B-A90A-BE4F10ACE248}"/>
              </a:ext>
            </a:extLst>
          </p:cNvPr>
          <p:cNvSpPr/>
          <p:nvPr userDrawn="1"/>
        </p:nvSpPr>
        <p:spPr>
          <a:xfrm>
            <a:off x="5930618" y="4755174"/>
            <a:ext cx="29509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0" name="Shape 2630">
            <a:extLst>
              <a:ext uri="{FF2B5EF4-FFF2-40B4-BE49-F238E27FC236}">
                <a16:creationId xmlns:a16="http://schemas.microsoft.com/office/drawing/2014/main" id="{741BF10F-871D-164F-B610-8A09ABEC57E0}"/>
              </a:ext>
            </a:extLst>
          </p:cNvPr>
          <p:cNvSpPr/>
          <p:nvPr userDrawn="1"/>
        </p:nvSpPr>
        <p:spPr>
          <a:xfrm>
            <a:off x="7004204" y="4755174"/>
            <a:ext cx="16092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1" name="Shape 2631">
            <a:extLst>
              <a:ext uri="{FF2B5EF4-FFF2-40B4-BE49-F238E27FC236}">
                <a16:creationId xmlns:a16="http://schemas.microsoft.com/office/drawing/2014/main" id="{796EABE5-FFE5-EF46-B55D-623689AA0A02}"/>
              </a:ext>
            </a:extLst>
          </p:cNvPr>
          <p:cNvSpPr/>
          <p:nvPr userDrawn="1"/>
        </p:nvSpPr>
        <p:spPr>
          <a:xfrm>
            <a:off x="8063590" y="4758025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2" name="Shape 2632">
            <a:extLst>
              <a:ext uri="{FF2B5EF4-FFF2-40B4-BE49-F238E27FC236}">
                <a16:creationId xmlns:a16="http://schemas.microsoft.com/office/drawing/2014/main" id="{C48DDFB3-CA0D-8542-A333-B0487ABF0E07}"/>
              </a:ext>
            </a:extLst>
          </p:cNvPr>
          <p:cNvSpPr/>
          <p:nvPr userDrawn="1"/>
        </p:nvSpPr>
        <p:spPr>
          <a:xfrm>
            <a:off x="9132964" y="4755175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3" name="Shape 2633">
            <a:extLst>
              <a:ext uri="{FF2B5EF4-FFF2-40B4-BE49-F238E27FC236}">
                <a16:creationId xmlns:a16="http://schemas.microsoft.com/office/drawing/2014/main" id="{4C328EEA-C356-484B-B2BC-59358BE713B4}"/>
              </a:ext>
            </a:extLst>
          </p:cNvPr>
          <p:cNvSpPr/>
          <p:nvPr userDrawn="1"/>
        </p:nvSpPr>
        <p:spPr>
          <a:xfrm>
            <a:off x="10196634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4" name="Shape 2634">
            <a:extLst>
              <a:ext uri="{FF2B5EF4-FFF2-40B4-BE49-F238E27FC236}">
                <a16:creationId xmlns:a16="http://schemas.microsoft.com/office/drawing/2014/main" id="{06F6C47B-DFB8-5D40-8982-F782B09AD75E}"/>
              </a:ext>
            </a:extLst>
          </p:cNvPr>
          <p:cNvSpPr/>
          <p:nvPr userDrawn="1"/>
        </p:nvSpPr>
        <p:spPr>
          <a:xfrm>
            <a:off x="11263156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5" name="Shape 2934">
            <a:extLst>
              <a:ext uri="{FF2B5EF4-FFF2-40B4-BE49-F238E27FC236}">
                <a16:creationId xmlns:a16="http://schemas.microsoft.com/office/drawing/2014/main" id="{1E5B42FC-0777-144D-898C-39DF38345B7D}"/>
              </a:ext>
            </a:extLst>
          </p:cNvPr>
          <p:cNvSpPr/>
          <p:nvPr userDrawn="1"/>
        </p:nvSpPr>
        <p:spPr>
          <a:xfrm>
            <a:off x="1672590" y="5628749"/>
            <a:ext cx="210701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6" name="Shape 2935">
            <a:extLst>
              <a:ext uri="{FF2B5EF4-FFF2-40B4-BE49-F238E27FC236}">
                <a16:creationId xmlns:a16="http://schemas.microsoft.com/office/drawing/2014/main" id="{CCCC55C9-8E8C-B04F-8952-A361610A421E}"/>
              </a:ext>
            </a:extLst>
          </p:cNvPr>
          <p:cNvSpPr/>
          <p:nvPr userDrawn="1"/>
        </p:nvSpPr>
        <p:spPr>
          <a:xfrm>
            <a:off x="2736083" y="5628593"/>
            <a:ext cx="289505" cy="289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7" name="Shape 2936">
            <a:extLst>
              <a:ext uri="{FF2B5EF4-FFF2-40B4-BE49-F238E27FC236}">
                <a16:creationId xmlns:a16="http://schemas.microsoft.com/office/drawing/2014/main" id="{98A19F98-89C8-F246-9691-F1CDBCA4D35F}"/>
              </a:ext>
            </a:extLst>
          </p:cNvPr>
          <p:cNvSpPr/>
          <p:nvPr userDrawn="1"/>
        </p:nvSpPr>
        <p:spPr>
          <a:xfrm>
            <a:off x="3808466" y="5628749"/>
            <a:ext cx="13168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8" name="Shape 2937">
            <a:extLst>
              <a:ext uri="{FF2B5EF4-FFF2-40B4-BE49-F238E27FC236}">
                <a16:creationId xmlns:a16="http://schemas.microsoft.com/office/drawing/2014/main" id="{A44BBABF-252E-6A48-B502-94BC9FFCF2EF}"/>
              </a:ext>
            </a:extLst>
          </p:cNvPr>
          <p:cNvSpPr/>
          <p:nvPr userDrawn="1"/>
        </p:nvSpPr>
        <p:spPr>
          <a:xfrm>
            <a:off x="4869323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9" name="Shape 2938">
            <a:extLst>
              <a:ext uri="{FF2B5EF4-FFF2-40B4-BE49-F238E27FC236}">
                <a16:creationId xmlns:a16="http://schemas.microsoft.com/office/drawing/2014/main" id="{6B264BBA-BF24-B84A-B434-042DE684AD96}"/>
              </a:ext>
            </a:extLst>
          </p:cNvPr>
          <p:cNvSpPr/>
          <p:nvPr userDrawn="1"/>
        </p:nvSpPr>
        <p:spPr>
          <a:xfrm>
            <a:off x="5935845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2" y="1990"/>
                </a:moveTo>
                <a:lnTo>
                  <a:pt x="21244" y="1983"/>
                </a:lnTo>
                <a:lnTo>
                  <a:pt x="14371" y="19"/>
                </a:lnTo>
                <a:lnTo>
                  <a:pt x="14369" y="27"/>
                </a:lnTo>
                <a:cubicBezTo>
                  <a:pt x="14326" y="14"/>
                  <a:pt x="14284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1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4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2" y="19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0" name="Shape 2939">
            <a:extLst>
              <a:ext uri="{FF2B5EF4-FFF2-40B4-BE49-F238E27FC236}">
                <a16:creationId xmlns:a16="http://schemas.microsoft.com/office/drawing/2014/main" id="{37DF993E-EBD5-DC41-9B16-87C219B8C72E}"/>
              </a:ext>
            </a:extLst>
          </p:cNvPr>
          <p:cNvSpPr/>
          <p:nvPr userDrawn="1"/>
        </p:nvSpPr>
        <p:spPr>
          <a:xfrm>
            <a:off x="7002368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47" y="12509"/>
                </a:moveTo>
                <a:lnTo>
                  <a:pt x="18520" y="12645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4"/>
                </a:lnTo>
                <a:cubicBezTo>
                  <a:pt x="17606" y="11910"/>
                  <a:pt x="17591" y="12201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6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2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4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4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2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2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1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6"/>
                </a:lnTo>
                <a:cubicBezTo>
                  <a:pt x="5432" y="10394"/>
                  <a:pt x="5153" y="10605"/>
                  <a:pt x="4909" y="10825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49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8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8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5"/>
                  <a:pt x="4469" y="13745"/>
                  <a:pt x="3927" y="13745"/>
                </a:cubicBezTo>
                <a:cubicBezTo>
                  <a:pt x="3385" y="13745"/>
                  <a:pt x="2945" y="14185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1" name="Shape 2940">
            <a:extLst>
              <a:ext uri="{FF2B5EF4-FFF2-40B4-BE49-F238E27FC236}">
                <a16:creationId xmlns:a16="http://schemas.microsoft.com/office/drawing/2014/main" id="{506CA8BA-B433-9F46-8DA0-7E624F2C66A2}"/>
              </a:ext>
            </a:extLst>
          </p:cNvPr>
          <p:cNvSpPr/>
          <p:nvPr userDrawn="1"/>
        </p:nvSpPr>
        <p:spPr>
          <a:xfrm>
            <a:off x="8068890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2" name="Shape 2941">
            <a:extLst>
              <a:ext uri="{FF2B5EF4-FFF2-40B4-BE49-F238E27FC236}">
                <a16:creationId xmlns:a16="http://schemas.microsoft.com/office/drawing/2014/main" id="{C5A75A47-B36D-314F-9DDF-BBFBFE283576}"/>
              </a:ext>
            </a:extLst>
          </p:cNvPr>
          <p:cNvSpPr/>
          <p:nvPr userDrawn="1"/>
        </p:nvSpPr>
        <p:spPr>
          <a:xfrm>
            <a:off x="9135412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3"/>
                  <a:pt x="17649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1291" y="13205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6"/>
                </a:cubicBezTo>
                <a:cubicBezTo>
                  <a:pt x="11291" y="16666"/>
                  <a:pt x="11291" y="13205"/>
                  <a:pt x="11291" y="13205"/>
                </a:cubicBezTo>
                <a:close/>
                <a:moveTo>
                  <a:pt x="11291" y="4934"/>
                </a:moveTo>
                <a:cubicBezTo>
                  <a:pt x="12233" y="5012"/>
                  <a:pt x="13111" y="5315"/>
                  <a:pt x="13875" y="5784"/>
                </a:cubicBezTo>
                <a:cubicBezTo>
                  <a:pt x="13793" y="5967"/>
                  <a:pt x="13745" y="6168"/>
                  <a:pt x="13745" y="6382"/>
                </a:cubicBezTo>
                <a:cubicBezTo>
                  <a:pt x="13745" y="7195"/>
                  <a:pt x="14405" y="7855"/>
                  <a:pt x="15218" y="7855"/>
                </a:cubicBezTo>
                <a:cubicBezTo>
                  <a:pt x="15432" y="7855"/>
                  <a:pt x="15633" y="7807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5"/>
                  <a:pt x="16534" y="7031"/>
                </a:cubicBezTo>
                <a:cubicBezTo>
                  <a:pt x="16631" y="6835"/>
                  <a:pt x="16691" y="6616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8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6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5"/>
                </a:cubicBezTo>
                <a:cubicBezTo>
                  <a:pt x="10309" y="13205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19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1"/>
                </a:cubicBezTo>
                <a:cubicBezTo>
                  <a:pt x="10309" y="17651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3" name="Shape 2942">
            <a:extLst>
              <a:ext uri="{FF2B5EF4-FFF2-40B4-BE49-F238E27FC236}">
                <a16:creationId xmlns:a16="http://schemas.microsoft.com/office/drawing/2014/main" id="{FE4FE0EC-5AEA-9A43-8B11-36A5AC87CEDC}"/>
              </a:ext>
            </a:extLst>
          </p:cNvPr>
          <p:cNvSpPr/>
          <p:nvPr userDrawn="1"/>
        </p:nvSpPr>
        <p:spPr>
          <a:xfrm>
            <a:off x="10203822" y="5628749"/>
            <a:ext cx="23703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4" name="Shape 2943">
            <a:extLst>
              <a:ext uri="{FF2B5EF4-FFF2-40B4-BE49-F238E27FC236}">
                <a16:creationId xmlns:a16="http://schemas.microsoft.com/office/drawing/2014/main" id="{5EDEE37B-F0A8-8C41-B30C-DAAFDB4C12A8}"/>
              </a:ext>
            </a:extLst>
          </p:cNvPr>
          <p:cNvSpPr/>
          <p:nvPr userDrawn="1"/>
        </p:nvSpPr>
        <p:spPr>
          <a:xfrm>
            <a:off x="11270344" y="5628749"/>
            <a:ext cx="23703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5" name="Shape 2944">
            <a:extLst>
              <a:ext uri="{FF2B5EF4-FFF2-40B4-BE49-F238E27FC236}">
                <a16:creationId xmlns:a16="http://schemas.microsoft.com/office/drawing/2014/main" id="{B5F11297-DF60-634E-B4D0-56D4A2C4F5D2}"/>
              </a:ext>
            </a:extLst>
          </p:cNvPr>
          <p:cNvSpPr/>
          <p:nvPr userDrawn="1"/>
        </p:nvSpPr>
        <p:spPr>
          <a:xfrm>
            <a:off x="1672717" y="477725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6" name="Shape 2945">
            <a:extLst>
              <a:ext uri="{FF2B5EF4-FFF2-40B4-BE49-F238E27FC236}">
                <a16:creationId xmlns:a16="http://schemas.microsoft.com/office/drawing/2014/main" id="{A0D5728C-B8A0-8C48-9BCC-CE59474FE522}"/>
              </a:ext>
            </a:extLst>
          </p:cNvPr>
          <p:cNvSpPr/>
          <p:nvPr userDrawn="1"/>
        </p:nvSpPr>
        <p:spPr>
          <a:xfrm>
            <a:off x="603156" y="4777254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7" name="Shape 2946">
            <a:extLst>
              <a:ext uri="{FF2B5EF4-FFF2-40B4-BE49-F238E27FC236}">
                <a16:creationId xmlns:a16="http://schemas.microsoft.com/office/drawing/2014/main" id="{8310529D-F07C-1B4C-8FFA-83ACBEE90AA9}"/>
              </a:ext>
            </a:extLst>
          </p:cNvPr>
          <p:cNvSpPr/>
          <p:nvPr userDrawn="1"/>
        </p:nvSpPr>
        <p:spPr>
          <a:xfrm>
            <a:off x="598565" y="5628593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8" name="Shape 2947">
            <a:extLst>
              <a:ext uri="{FF2B5EF4-FFF2-40B4-BE49-F238E27FC236}">
                <a16:creationId xmlns:a16="http://schemas.microsoft.com/office/drawing/2014/main" id="{8BE173DB-A9BF-4243-B6C9-2F3214ECE6F7}"/>
              </a:ext>
            </a:extLst>
          </p:cNvPr>
          <p:cNvSpPr/>
          <p:nvPr userDrawn="1"/>
        </p:nvSpPr>
        <p:spPr>
          <a:xfrm>
            <a:off x="1665039" y="2675804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6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10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3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0" y="12824"/>
                  <a:pt x="11304" y="12785"/>
                </a:cubicBezTo>
                <a:moveTo>
                  <a:pt x="11304" y="15605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5"/>
                </a:cubicBezTo>
                <a:moveTo>
                  <a:pt x="11304" y="8815"/>
                </a:moveTo>
                <a:cubicBezTo>
                  <a:pt x="11890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8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5"/>
                  <a:pt x="13529" y="7227"/>
                </a:cubicBezTo>
                <a:cubicBezTo>
                  <a:pt x="13410" y="6960"/>
                  <a:pt x="13280" y="6708"/>
                  <a:pt x="13136" y="6480"/>
                </a:cubicBezTo>
                <a:cubicBezTo>
                  <a:pt x="13407" y="6627"/>
                  <a:pt x="13656" y="6805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6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8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5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5"/>
                  <a:pt x="10296" y="15605"/>
                </a:cubicBezTo>
                <a:close/>
                <a:moveTo>
                  <a:pt x="7707" y="14602"/>
                </a:moveTo>
                <a:cubicBezTo>
                  <a:pt x="7819" y="14521"/>
                  <a:pt x="7941" y="14445"/>
                  <a:pt x="8071" y="14374"/>
                </a:cubicBezTo>
                <a:cubicBezTo>
                  <a:pt x="8190" y="14641"/>
                  <a:pt x="8321" y="14892"/>
                  <a:pt x="8464" y="15120"/>
                </a:cubicBezTo>
                <a:cubicBezTo>
                  <a:pt x="8193" y="14973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6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0"/>
                </a:moveTo>
                <a:cubicBezTo>
                  <a:pt x="8321" y="6708"/>
                  <a:pt x="8190" y="6960"/>
                  <a:pt x="8071" y="7227"/>
                </a:cubicBezTo>
                <a:cubicBezTo>
                  <a:pt x="7941" y="7155"/>
                  <a:pt x="7819" y="7079"/>
                  <a:pt x="7707" y="6998"/>
                </a:cubicBezTo>
                <a:cubicBezTo>
                  <a:pt x="7944" y="6805"/>
                  <a:pt x="8193" y="6627"/>
                  <a:pt x="8464" y="6480"/>
                </a:cubicBezTo>
                <a:moveTo>
                  <a:pt x="10800" y="4909"/>
                </a:moveTo>
                <a:cubicBezTo>
                  <a:pt x="7546" y="4909"/>
                  <a:pt x="4909" y="7546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6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5"/>
                  <a:pt x="626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cubicBezTo>
                  <a:pt x="0" y="627"/>
                  <a:pt x="55" y="749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49"/>
                  <a:pt x="21600" y="627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9" name="Shape 2948">
            <a:extLst>
              <a:ext uri="{FF2B5EF4-FFF2-40B4-BE49-F238E27FC236}">
                <a16:creationId xmlns:a16="http://schemas.microsoft.com/office/drawing/2014/main" id="{A4A77917-52A1-FC46-9F8D-5C41E8875DCD}"/>
              </a:ext>
            </a:extLst>
          </p:cNvPr>
          <p:cNvSpPr/>
          <p:nvPr userDrawn="1"/>
        </p:nvSpPr>
        <p:spPr>
          <a:xfrm>
            <a:off x="624340" y="2697216"/>
            <a:ext cx="210701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3" y="7721"/>
                  <a:pt x="8899" y="7354"/>
                </a:cubicBezTo>
                <a:cubicBezTo>
                  <a:pt x="8384" y="6987"/>
                  <a:pt x="7819" y="6529"/>
                  <a:pt x="8462" y="6291"/>
                </a:cubicBezTo>
                <a:cubicBezTo>
                  <a:pt x="9104" y="6052"/>
                  <a:pt x="9285" y="6071"/>
                  <a:pt x="9439" y="6511"/>
                </a:cubicBezTo>
                <a:cubicBezTo>
                  <a:pt x="9594" y="6950"/>
                  <a:pt x="10108" y="6694"/>
                  <a:pt x="10159" y="6273"/>
                </a:cubicBezTo>
                <a:cubicBezTo>
                  <a:pt x="10211" y="5851"/>
                  <a:pt x="11163" y="5411"/>
                  <a:pt x="11806" y="5209"/>
                </a:cubicBezTo>
                <a:cubicBezTo>
                  <a:pt x="12449" y="5007"/>
                  <a:pt x="13040" y="4934"/>
                  <a:pt x="12963" y="4585"/>
                </a:cubicBezTo>
                <a:cubicBezTo>
                  <a:pt x="12886" y="4237"/>
                  <a:pt x="12706" y="3980"/>
                  <a:pt x="11703" y="3980"/>
                </a:cubicBezTo>
                <a:cubicBezTo>
                  <a:pt x="10699" y="3980"/>
                  <a:pt x="11137" y="4934"/>
                  <a:pt x="10314" y="4365"/>
                </a:cubicBezTo>
                <a:cubicBezTo>
                  <a:pt x="9491" y="3797"/>
                  <a:pt x="10493" y="3944"/>
                  <a:pt x="10905" y="3816"/>
                </a:cubicBezTo>
                <a:cubicBezTo>
                  <a:pt x="11317" y="3687"/>
                  <a:pt x="11729" y="3155"/>
                  <a:pt x="11009" y="3119"/>
                </a:cubicBezTo>
                <a:cubicBezTo>
                  <a:pt x="10287" y="3082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7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0"/>
                  <a:pt x="20124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5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7" y="405"/>
                </a:cubicBezTo>
                <a:lnTo>
                  <a:pt x="3895" y="403"/>
                </a:lnTo>
                <a:cubicBezTo>
                  <a:pt x="1505" y="2016"/>
                  <a:pt x="0" y="4314"/>
                  <a:pt x="0" y="6873"/>
                </a:cubicBezTo>
                <a:cubicBezTo>
                  <a:pt x="0" y="11587"/>
                  <a:pt x="5081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2" y="20618"/>
                  <a:pt x="6750" y="20838"/>
                  <a:pt x="6750" y="21109"/>
                </a:cubicBezTo>
                <a:cubicBezTo>
                  <a:pt x="6750" y="21380"/>
                  <a:pt x="7052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4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7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7"/>
                  <a:pt x="17369" y="0"/>
                  <a:pt x="12150" y="0"/>
                </a:cubicBezTo>
                <a:cubicBezTo>
                  <a:pt x="6931" y="0"/>
                  <a:pt x="2700" y="3077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2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4" y="11388"/>
                </a:cubicBezTo>
                <a:cubicBezTo>
                  <a:pt x="11315" y="11501"/>
                  <a:pt x="11532" y="11731"/>
                  <a:pt x="11738" y="11767"/>
                </a:cubicBezTo>
                <a:cubicBezTo>
                  <a:pt x="11768" y="11768"/>
                  <a:pt x="11798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4"/>
                </a:cubicBezTo>
                <a:cubicBezTo>
                  <a:pt x="13606" y="9261"/>
                  <a:pt x="14070" y="8729"/>
                  <a:pt x="13195" y="8197"/>
                </a:cubicBezTo>
                <a:cubicBezTo>
                  <a:pt x="12320" y="7666"/>
                  <a:pt x="12423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0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7"/>
                </a:cubicBezTo>
                <a:cubicBezTo>
                  <a:pt x="16591" y="5246"/>
                  <a:pt x="15858" y="5217"/>
                  <a:pt x="16411" y="6309"/>
                </a:cubicBezTo>
                <a:cubicBezTo>
                  <a:pt x="16745" y="6969"/>
                  <a:pt x="17568" y="7226"/>
                  <a:pt x="17877" y="7739"/>
                </a:cubicBezTo>
                <a:cubicBezTo>
                  <a:pt x="17984" y="7918"/>
                  <a:pt x="18288" y="8083"/>
                  <a:pt x="18633" y="8228"/>
                </a:cubicBezTo>
                <a:cubicBezTo>
                  <a:pt x="18803" y="7797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4"/>
                </a:cubicBezTo>
                <a:cubicBezTo>
                  <a:pt x="14328" y="2411"/>
                  <a:pt x="14192" y="2545"/>
                  <a:pt x="14044" y="2605"/>
                </a:cubicBezTo>
                <a:cubicBezTo>
                  <a:pt x="13684" y="2752"/>
                  <a:pt x="13710" y="3339"/>
                  <a:pt x="14404" y="328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0" name="Shape 2949">
            <a:extLst>
              <a:ext uri="{FF2B5EF4-FFF2-40B4-BE49-F238E27FC236}">
                <a16:creationId xmlns:a16="http://schemas.microsoft.com/office/drawing/2014/main" id="{C24986A9-7214-9444-8803-34AEDB0C7871}"/>
              </a:ext>
            </a:extLst>
          </p:cNvPr>
          <p:cNvSpPr/>
          <p:nvPr userDrawn="1"/>
        </p:nvSpPr>
        <p:spPr>
          <a:xfrm>
            <a:off x="1696295" y="489085"/>
            <a:ext cx="237039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6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8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2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1" name="Shape 2950">
            <a:extLst>
              <a:ext uri="{FF2B5EF4-FFF2-40B4-BE49-F238E27FC236}">
                <a16:creationId xmlns:a16="http://schemas.microsoft.com/office/drawing/2014/main" id="{6C2101C3-E034-C045-B7D7-01CCBBBDDFA2}"/>
              </a:ext>
            </a:extLst>
          </p:cNvPr>
          <p:cNvSpPr/>
          <p:nvPr userDrawn="1"/>
        </p:nvSpPr>
        <p:spPr>
          <a:xfrm>
            <a:off x="635353" y="1570062"/>
            <a:ext cx="237039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2" name="Shape 2951">
            <a:extLst>
              <a:ext uri="{FF2B5EF4-FFF2-40B4-BE49-F238E27FC236}">
                <a16:creationId xmlns:a16="http://schemas.microsoft.com/office/drawing/2014/main" id="{C4BD28B2-7E4E-CC49-B1DB-57419D93BBF6}"/>
              </a:ext>
            </a:extLst>
          </p:cNvPr>
          <p:cNvSpPr/>
          <p:nvPr userDrawn="1"/>
        </p:nvSpPr>
        <p:spPr>
          <a:xfrm>
            <a:off x="1663199" y="1562797"/>
            <a:ext cx="289715" cy="237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4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3" name="Shape 2952">
            <a:extLst>
              <a:ext uri="{FF2B5EF4-FFF2-40B4-BE49-F238E27FC236}">
                <a16:creationId xmlns:a16="http://schemas.microsoft.com/office/drawing/2014/main" id="{A2879E42-60D4-F84E-820B-BBE822F32A18}"/>
              </a:ext>
            </a:extLst>
          </p:cNvPr>
          <p:cNvSpPr/>
          <p:nvPr userDrawn="1"/>
        </p:nvSpPr>
        <p:spPr>
          <a:xfrm>
            <a:off x="603156" y="373723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4" name="Shape 2953">
            <a:extLst>
              <a:ext uri="{FF2B5EF4-FFF2-40B4-BE49-F238E27FC236}">
                <a16:creationId xmlns:a16="http://schemas.microsoft.com/office/drawing/2014/main" id="{16B72AFA-7EC8-024D-961F-D14D051208DE}"/>
              </a:ext>
            </a:extLst>
          </p:cNvPr>
          <p:cNvSpPr/>
          <p:nvPr userDrawn="1"/>
        </p:nvSpPr>
        <p:spPr>
          <a:xfrm>
            <a:off x="1669678" y="373723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2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1"/>
                  <a:pt x="15218" y="7008"/>
                  <a:pt x="15218" y="6873"/>
                </a:cubicBezTo>
                <a:cubicBezTo>
                  <a:pt x="15218" y="6738"/>
                  <a:pt x="15163" y="6614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6" name="Shape 2787">
            <a:extLst>
              <a:ext uri="{FF2B5EF4-FFF2-40B4-BE49-F238E27FC236}">
                <a16:creationId xmlns:a16="http://schemas.microsoft.com/office/drawing/2014/main" id="{81D4FAEF-DE97-7E44-8EE2-46A72BBA91C2}"/>
              </a:ext>
            </a:extLst>
          </p:cNvPr>
          <p:cNvSpPr/>
          <p:nvPr userDrawn="1"/>
        </p:nvSpPr>
        <p:spPr>
          <a:xfrm>
            <a:off x="598662" y="489085"/>
            <a:ext cx="330451" cy="330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1513072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052512"/>
            <a:ext cx="12191999" cy="347980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29075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9" Type="http://schemas.openxmlformats.org/officeDocument/2006/relationships/slideLayout" Target="../slideLayouts/slideLayout79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8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4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7.xml"/><Relationship Id="rId40" Type="http://schemas.openxmlformats.org/officeDocument/2006/relationships/slideLayout" Target="../slideLayouts/slideLayout80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4" Type="http://schemas.openxmlformats.org/officeDocument/2006/relationships/image" Target="../media/image2.png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5.xml"/><Relationship Id="rId4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FAFE98B-575B-0A4A-9462-CD526E7B5C1E}"/>
              </a:ext>
            </a:extLst>
          </p:cNvPr>
          <p:cNvSpPr/>
          <p:nvPr userDrawn="1"/>
        </p:nvSpPr>
        <p:spPr>
          <a:xfrm>
            <a:off x="0" y="0"/>
            <a:ext cx="12192000" cy="1052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1B24F1F3-98BB-4847-9C3D-85212980CAA0}"/>
              </a:ext>
            </a:extLst>
          </p:cNvPr>
          <p:cNvSpPr/>
          <p:nvPr userDrawn="1"/>
        </p:nvSpPr>
        <p:spPr>
          <a:xfrm>
            <a:off x="-27296" y="6379930"/>
            <a:ext cx="12219296" cy="5015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ctr"/>
            <a:endParaRPr lang="en-US" dirty="0">
              <a:solidFill>
                <a:schemeClr val="accent5"/>
              </a:solidFill>
              <a:latin typeface="Lato Light" panose="020F0302020204030203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81CD439-EA32-574F-A97D-D2996EF3621E}"/>
              </a:ext>
            </a:extLst>
          </p:cNvPr>
          <p:cNvSpPr/>
          <p:nvPr/>
        </p:nvSpPr>
        <p:spPr>
          <a:xfrm>
            <a:off x="11216595" y="6368183"/>
            <a:ext cx="489817" cy="4898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D62261E-AB5A-B74F-83C7-15F0722D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 vert="horz" lIns="251999" tIns="72000" rIns="90000" bIns="36000" rtlCol="0" anchor="ctr">
            <a:normAutofit/>
          </a:bodyPr>
          <a:lstStyle/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D273FF-8C6B-7348-9F1E-1D150AEB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013" y="1233489"/>
            <a:ext cx="11737975" cy="494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  <a:p>
            <a:pPr lvl="5"/>
            <a:r>
              <a:rPr lang="it-IT" dirty="0"/>
              <a:t>Sesto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547462-E323-2145-AE31-55FEF2F51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2554" y="6379930"/>
            <a:ext cx="457897" cy="489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8A91C3E-0DCF-384B-95B0-89EEBC538C6E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60400" y="-643468"/>
            <a:ext cx="10693400" cy="277549"/>
          </a:xfrm>
          <a:prstGeom prst="rect">
            <a:avLst/>
          </a:prstGeom>
        </p:spPr>
      </p:pic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6E51DE04-80A9-E44A-B94F-565BC614B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27295" y="6379930"/>
            <a:ext cx="6123296" cy="478069"/>
          </a:xfrm>
          <a:prstGeom prst="rect">
            <a:avLst/>
          </a:prstGeom>
        </p:spPr>
        <p:txBody>
          <a:bodyPr vert="horz" lIns="251999" tIns="45720" rIns="72000" bIns="45720" rtlCol="0" anchor="ctr"/>
          <a:lstStyle>
            <a:lvl1pPr algn="l">
              <a:defRPr sz="1200" b="0" i="1">
                <a:solidFill>
                  <a:schemeClr val="bg1"/>
                </a:solidFill>
                <a:latin typeface="Arial" panose="020B0604020202020204" pitchFamily="34" charset="0"/>
                <a:ea typeface="Helvetica Neue Medium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TITOLO PARAGRAFO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50579C9-4BF5-EB44-AC01-D3BF0688E90D}"/>
              </a:ext>
            </a:extLst>
          </p:cNvPr>
          <p:cNvPicPr>
            <a:picLocks noChangeAspect="1"/>
          </p:cNvPicPr>
          <p:nvPr userDrawn="1"/>
        </p:nvPicPr>
        <p:blipFill>
          <a:blip r:embed="rId42"/>
          <a:stretch>
            <a:fillRect/>
          </a:stretch>
        </p:blipFill>
        <p:spPr>
          <a:xfrm>
            <a:off x="660400" y="-643468"/>
            <a:ext cx="10693400" cy="27754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6923F2D-B37F-204F-9143-F0C4286EAE44}"/>
              </a:ext>
            </a:extLst>
          </p:cNvPr>
          <p:cNvSpPr/>
          <p:nvPr userDrawn="1"/>
        </p:nvSpPr>
        <p:spPr>
          <a:xfrm>
            <a:off x="8286438" y="-897351"/>
            <a:ext cx="2044908" cy="304800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C0159C1D-1400-5442-81C6-35F58E08AC0D}"/>
              </a:ext>
            </a:extLst>
          </p:cNvPr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>
          <a:xfrm>
            <a:off x="9238128" y="320226"/>
            <a:ext cx="2767201" cy="4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8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97" r:id="rId4"/>
    <p:sldLayoutId id="2147483799" r:id="rId5"/>
    <p:sldLayoutId id="2147483723" r:id="rId6"/>
    <p:sldLayoutId id="2147483800" r:id="rId7"/>
    <p:sldLayoutId id="2147483801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  <p:sldLayoutId id="2147483744" r:id="rId28"/>
    <p:sldLayoutId id="2147483745" r:id="rId29"/>
    <p:sldLayoutId id="2147483746" r:id="rId30"/>
    <p:sldLayoutId id="2147483747" r:id="rId31"/>
    <p:sldLayoutId id="2147483748" r:id="rId32"/>
    <p:sldLayoutId id="2147483749" r:id="rId33"/>
    <p:sldLayoutId id="2147483750" r:id="rId34"/>
    <p:sldLayoutId id="2147483751" r:id="rId35"/>
    <p:sldLayoutId id="2147483752" r:id="rId36"/>
    <p:sldLayoutId id="2147483753" r:id="rId37"/>
    <p:sldLayoutId id="2147483754" r:id="rId38"/>
    <p:sldLayoutId id="2147483755" r:id="rId39"/>
    <p:sldLayoutId id="2147483756" r:id="rId4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i="0" kern="1200">
          <a:solidFill>
            <a:schemeClr val="tx2"/>
          </a:solidFill>
          <a:latin typeface="Arial" panose="020B0604020202020204" pitchFamily="34" charset="0"/>
          <a:ea typeface="Helvetica Neue Medium" panose="020005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37" userDrawn="1">
          <p15:clr>
            <a:srgbClr val="F26B43"/>
          </p15:clr>
        </p15:guide>
        <p15:guide id="4" pos="3840">
          <p15:clr>
            <a:srgbClr val="F26B43"/>
          </p15:clr>
        </p15:guide>
        <p15:guide id="5" pos="143">
          <p15:clr>
            <a:srgbClr val="F26B43"/>
          </p15:clr>
        </p15:guide>
        <p15:guide id="6" pos="7537">
          <p15:clr>
            <a:srgbClr val="F26B43"/>
          </p15:clr>
        </p15:guide>
        <p15:guide id="7" orient="horz" pos="142">
          <p15:clr>
            <a:srgbClr val="F26B43"/>
          </p15:clr>
        </p15:guide>
        <p15:guide id="8" orient="horz" pos="4020">
          <p15:clr>
            <a:srgbClr val="F26B43"/>
          </p15:clr>
        </p15:guide>
        <p15:guide id="9" orient="horz" pos="3884">
          <p15:clr>
            <a:srgbClr val="F26B43"/>
          </p15:clr>
        </p15:guide>
        <p15:guide id="10" orient="horz" pos="777">
          <p15:clr>
            <a:srgbClr val="F26B43"/>
          </p15:clr>
        </p15:guide>
        <p15:guide id="11" orient="horz" pos="6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FAFE98B-575B-0A4A-9462-CD526E7B5C1E}"/>
              </a:ext>
            </a:extLst>
          </p:cNvPr>
          <p:cNvSpPr/>
          <p:nvPr userDrawn="1"/>
        </p:nvSpPr>
        <p:spPr>
          <a:xfrm>
            <a:off x="0" y="0"/>
            <a:ext cx="12192000" cy="10525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1B24F1F3-98BB-4847-9C3D-85212980CAA0}"/>
              </a:ext>
            </a:extLst>
          </p:cNvPr>
          <p:cNvSpPr/>
          <p:nvPr userDrawn="1"/>
        </p:nvSpPr>
        <p:spPr>
          <a:xfrm>
            <a:off x="-27296" y="6379930"/>
            <a:ext cx="12219296" cy="5015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ctr"/>
            <a:endParaRPr lang="en-US" dirty="0">
              <a:solidFill>
                <a:schemeClr val="accent5"/>
              </a:solidFill>
              <a:latin typeface="Lato Light" panose="020F0302020204030203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81CD439-EA32-574F-A97D-D2996EF3621E}"/>
              </a:ext>
            </a:extLst>
          </p:cNvPr>
          <p:cNvSpPr/>
          <p:nvPr/>
        </p:nvSpPr>
        <p:spPr>
          <a:xfrm>
            <a:off x="11216595" y="6368183"/>
            <a:ext cx="489817" cy="4898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D62261E-AB5A-B74F-83C7-15F0722D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 vert="horz" lIns="251999" tIns="72000" rIns="90000" bIns="36000" rtlCol="0" anchor="ctr">
            <a:normAutofit/>
          </a:bodyPr>
          <a:lstStyle/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D273FF-8C6B-7348-9F1E-1D150AEB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013" y="1233489"/>
            <a:ext cx="11737975" cy="494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  <a:p>
            <a:pPr lvl="5"/>
            <a:r>
              <a:rPr lang="it-IT" dirty="0"/>
              <a:t>Sesto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547462-E323-2145-AE31-55FEF2F51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2554" y="6379930"/>
            <a:ext cx="457897" cy="489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8A91C3E-0DCF-384B-95B0-89EEBC538C6E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660400" y="-643468"/>
            <a:ext cx="10693400" cy="277549"/>
          </a:xfrm>
          <a:prstGeom prst="rect">
            <a:avLst/>
          </a:prstGeom>
        </p:spPr>
      </p:pic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6E51DE04-80A9-E44A-B94F-565BC614B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27295" y="6379930"/>
            <a:ext cx="6123296" cy="478069"/>
          </a:xfrm>
          <a:prstGeom prst="rect">
            <a:avLst/>
          </a:prstGeom>
        </p:spPr>
        <p:txBody>
          <a:bodyPr vert="horz" lIns="251999" tIns="45720" rIns="72000" bIns="45720" rtlCol="0" anchor="ctr"/>
          <a:lstStyle>
            <a:lvl1pPr algn="l">
              <a:defRPr sz="1200" b="0" i="1">
                <a:solidFill>
                  <a:schemeClr val="bg1"/>
                </a:solidFill>
                <a:latin typeface="Arial" panose="020B0604020202020204" pitchFamily="34" charset="0"/>
                <a:ea typeface="Helvetica Neue Medium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50579C9-4BF5-EB44-AC01-D3BF0688E90D}"/>
              </a:ext>
            </a:extLst>
          </p:cNvPr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>
          <a:xfrm>
            <a:off x="660400" y="-643468"/>
            <a:ext cx="10693400" cy="27754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6923F2D-B37F-204F-9143-F0C4286EAE44}"/>
              </a:ext>
            </a:extLst>
          </p:cNvPr>
          <p:cNvSpPr/>
          <p:nvPr userDrawn="1"/>
        </p:nvSpPr>
        <p:spPr>
          <a:xfrm>
            <a:off x="8286438" y="-897351"/>
            <a:ext cx="2044908" cy="304800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6BFAC9A-A603-7146-A2B8-D6618A7A545E}"/>
              </a:ext>
            </a:extLst>
          </p:cNvPr>
          <p:cNvPicPr>
            <a:picLocks noChangeAspect="1"/>
          </p:cNvPicPr>
          <p:nvPr userDrawn="1"/>
        </p:nvPicPr>
        <p:blipFill>
          <a:blip r:embed="rId44"/>
          <a:stretch>
            <a:fillRect/>
          </a:stretch>
        </p:blipFill>
        <p:spPr>
          <a:xfrm>
            <a:off x="9238128" y="320226"/>
            <a:ext cx="2767201" cy="4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7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96" r:id="rId2"/>
    <p:sldLayoutId id="2147483759" r:id="rId3"/>
    <p:sldLayoutId id="2147483760" r:id="rId4"/>
    <p:sldLayoutId id="2147483798" r:id="rId5"/>
    <p:sldLayoutId id="2147483761" r:id="rId6"/>
    <p:sldLayoutId id="2147483762" r:id="rId7"/>
    <p:sldLayoutId id="2147483802" r:id="rId8"/>
    <p:sldLayoutId id="214748380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  <p:sldLayoutId id="2147483775" r:id="rId21"/>
    <p:sldLayoutId id="2147483776" r:id="rId22"/>
    <p:sldLayoutId id="2147483777" r:id="rId23"/>
    <p:sldLayoutId id="2147483778" r:id="rId24"/>
    <p:sldLayoutId id="2147483779" r:id="rId25"/>
    <p:sldLayoutId id="2147483780" r:id="rId26"/>
    <p:sldLayoutId id="2147483781" r:id="rId27"/>
    <p:sldLayoutId id="2147483782" r:id="rId28"/>
    <p:sldLayoutId id="2147483783" r:id="rId29"/>
    <p:sldLayoutId id="2147483784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i="0" kern="1200">
          <a:solidFill>
            <a:schemeClr val="bg1"/>
          </a:solidFill>
          <a:latin typeface="Arial" panose="020B0604020202020204" pitchFamily="34" charset="0"/>
          <a:ea typeface="Helvetica Neue Medium" panose="020005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37">
          <p15:clr>
            <a:srgbClr val="F26B43"/>
          </p15:clr>
        </p15:guide>
        <p15:guide id="4" pos="3840">
          <p15:clr>
            <a:srgbClr val="F26B43"/>
          </p15:clr>
        </p15:guide>
        <p15:guide id="5" pos="143">
          <p15:clr>
            <a:srgbClr val="F26B43"/>
          </p15:clr>
        </p15:guide>
        <p15:guide id="6" pos="7537">
          <p15:clr>
            <a:srgbClr val="F26B43"/>
          </p15:clr>
        </p15:guide>
        <p15:guide id="7" orient="horz" pos="142">
          <p15:clr>
            <a:srgbClr val="F26B43"/>
          </p15:clr>
        </p15:guide>
        <p15:guide id="8" orient="horz" pos="4020">
          <p15:clr>
            <a:srgbClr val="F26B43"/>
          </p15:clr>
        </p15:guide>
        <p15:guide id="9" orient="horz" pos="3884">
          <p15:clr>
            <a:srgbClr val="F26B43"/>
          </p15:clr>
        </p15:guide>
        <p15:guide id="10" orient="horz" pos="777">
          <p15:clr>
            <a:srgbClr val="F26B43"/>
          </p15:clr>
        </p15:guide>
        <p15:guide id="11" orient="horz" pos="6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71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Tightening torque uncertainty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81DFC0-AAFC-438C-8A06-B8BC328BCCBE}"/>
              </a:ext>
            </a:extLst>
          </p:cNvPr>
          <p:cNvSpPr txBox="1"/>
          <p:nvPr/>
        </p:nvSpPr>
        <p:spPr>
          <a:xfrm>
            <a:off x="7946705" y="5440014"/>
            <a:ext cx="255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Worst case scenario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064ECC-019B-4DEF-93ED-B6CF4EECCDD0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6760311" y="5624680"/>
            <a:ext cx="1186394" cy="131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22F127-B99F-483C-A1CD-858F49269B57}"/>
              </a:ext>
            </a:extLst>
          </p:cNvPr>
          <p:cNvSpPr txBox="1"/>
          <p:nvPr/>
        </p:nvSpPr>
        <p:spPr>
          <a:xfrm>
            <a:off x="945352" y="3957738"/>
            <a:ext cx="5814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bound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stress due to shear load on the screw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stress due to tightening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A735CF-CE57-4E4B-B57F-C6F328D2B99F}"/>
              </a:ext>
            </a:extLst>
          </p:cNvPr>
          <p:cNvSpPr txBox="1"/>
          <p:nvPr/>
        </p:nvSpPr>
        <p:spPr>
          <a:xfrm>
            <a:off x="945353" y="5176172"/>
            <a:ext cx="5814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Upper bound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stress due to shear load on the screw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stress due to tightening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AC5445-25A3-44FE-9D57-5130BAC4D6A1}"/>
              </a:ext>
            </a:extLst>
          </p:cNvPr>
          <p:cNvSpPr/>
          <p:nvPr/>
        </p:nvSpPr>
        <p:spPr>
          <a:xfrm>
            <a:off x="945352" y="3897993"/>
            <a:ext cx="5718819" cy="1074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722783-15F7-4C50-A142-2BF248EA361B}"/>
              </a:ext>
            </a:extLst>
          </p:cNvPr>
          <p:cNvSpPr/>
          <p:nvPr/>
        </p:nvSpPr>
        <p:spPr>
          <a:xfrm>
            <a:off x="945352" y="5080748"/>
            <a:ext cx="5718819" cy="1087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33E1E-D118-4FED-951E-0C6BCDB09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399" y="1125859"/>
            <a:ext cx="5335480" cy="25020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349D5D-EA26-49FD-B560-B9D6743D118B}"/>
              </a:ext>
            </a:extLst>
          </p:cNvPr>
          <p:cNvSpPr/>
          <p:nvPr/>
        </p:nvSpPr>
        <p:spPr>
          <a:xfrm>
            <a:off x="3701988" y="2093520"/>
            <a:ext cx="4678532" cy="266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C4973-D106-47B0-8281-65BCCEAC522F}"/>
              </a:ext>
            </a:extLst>
          </p:cNvPr>
          <p:cNvSpPr txBox="1"/>
          <p:nvPr/>
        </p:nvSpPr>
        <p:spPr>
          <a:xfrm>
            <a:off x="8380520" y="2895252"/>
            <a:ext cx="3391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ECSS-E-HB-32-23A</a:t>
            </a:r>
          </a:p>
          <a:p>
            <a:r>
              <a:rPr lang="en-US" sz="1400" i="1" dirty="0"/>
              <a:t>Space engineering - Threaded fasteners handbook</a:t>
            </a:r>
          </a:p>
        </p:txBody>
      </p:sp>
    </p:spTree>
    <p:extLst>
      <p:ext uri="{BB962C8B-B14F-4D97-AF65-F5344CB8AC3E}">
        <p14:creationId xmlns:p14="http://schemas.microsoft.com/office/powerpoint/2010/main" val="336660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F7C4F0-9F68-432A-ABE6-CF6256EF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97" y="2076989"/>
            <a:ext cx="10900205" cy="17047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BA24BF-9894-44DF-B909-939273AE9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97" y="4521489"/>
            <a:ext cx="10900205" cy="17047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Residual axial load – Monocoque studs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D3AB7-EE0A-4489-9BBB-0C2EB4090B39}"/>
              </a:ext>
            </a:extLst>
          </p:cNvPr>
          <p:cNvSpPr txBox="1"/>
          <p:nvPr/>
        </p:nvSpPr>
        <p:spPr>
          <a:xfrm>
            <a:off x="725669" y="1404984"/>
            <a:ext cx="2718868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Tighening</a:t>
            </a:r>
            <a:r>
              <a:rPr lang="en-US" sz="1400" dirty="0"/>
              <a:t> preload lower bound (after torque uncertainty) - </a:t>
            </a:r>
            <a:r>
              <a:rPr lang="en-US" sz="1400" dirty="0" err="1"/>
              <a:t>Fx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36109-3529-4713-89D9-8F00335B703A}"/>
              </a:ext>
            </a:extLst>
          </p:cNvPr>
          <p:cNvSpPr txBox="1"/>
          <p:nvPr/>
        </p:nvSpPr>
        <p:spPr>
          <a:xfrm>
            <a:off x="4631183" y="1632022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tightening torque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A7C595-F0D4-49A1-8D01-14DE7F16BD6B}"/>
              </a:ext>
            </a:extLst>
          </p:cNvPr>
          <p:cNvSpPr txBox="1"/>
          <p:nvPr/>
        </p:nvSpPr>
        <p:spPr>
          <a:xfrm>
            <a:off x="4631183" y="4054806"/>
            <a:ext cx="321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tightening torque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16157A-E410-4E1B-AE3C-3F80303E8B9B}"/>
              </a:ext>
            </a:extLst>
          </p:cNvPr>
          <p:cNvSpPr txBox="1"/>
          <p:nvPr/>
        </p:nvSpPr>
        <p:spPr>
          <a:xfrm>
            <a:off x="8375671" y="1130947"/>
            <a:ext cx="301035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Shear load transmittable by friction – shear load on the stud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F9BCA2-645E-4E12-A6FF-E478A83D8B9A}"/>
              </a:ext>
            </a:extLst>
          </p:cNvPr>
          <p:cNvCxnSpPr>
            <a:stCxn id="7" idx="3"/>
          </p:cNvCxnSpPr>
          <p:nvPr/>
        </p:nvCxnSpPr>
        <p:spPr>
          <a:xfrm>
            <a:off x="3444537" y="1666594"/>
            <a:ext cx="2148395" cy="499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A4E91C-1D6D-4E12-A343-BFCD47380AA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880847" y="1654167"/>
            <a:ext cx="0" cy="425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5E19A98-5A06-433A-AEC4-49793131AF64}"/>
              </a:ext>
            </a:extLst>
          </p:cNvPr>
          <p:cNvSpPr txBox="1"/>
          <p:nvPr/>
        </p:nvSpPr>
        <p:spPr>
          <a:xfrm>
            <a:off x="725669" y="3998269"/>
            <a:ext cx="2718868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Tighening</a:t>
            </a:r>
            <a:r>
              <a:rPr lang="en-US" sz="1400" dirty="0"/>
              <a:t> preload upper bound (after torque uncertainty) - </a:t>
            </a:r>
            <a:r>
              <a:rPr lang="en-US" sz="1400" dirty="0" err="1"/>
              <a:t>Fx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E58B61-E314-487F-87FD-47DFE435EB20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444537" y="4259879"/>
            <a:ext cx="2148395" cy="304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89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Residual axial load – Bellhousing studs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36109-3529-4713-89D9-8F00335B703A}"/>
              </a:ext>
            </a:extLst>
          </p:cNvPr>
          <p:cNvSpPr txBox="1"/>
          <p:nvPr/>
        </p:nvSpPr>
        <p:spPr>
          <a:xfrm>
            <a:off x="4650234" y="1457387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tightening torque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A7C595-F0D4-49A1-8D01-14DE7F16BD6B}"/>
              </a:ext>
            </a:extLst>
          </p:cNvPr>
          <p:cNvSpPr txBox="1"/>
          <p:nvPr/>
        </p:nvSpPr>
        <p:spPr>
          <a:xfrm>
            <a:off x="4631183" y="3905927"/>
            <a:ext cx="321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tightening torque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96D70-2FB3-4EA4-8708-FD47A95A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4275259"/>
            <a:ext cx="12192000" cy="1917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7BFF2A-D373-4A16-B49C-173DE060B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1849339"/>
            <a:ext cx="12192000" cy="19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 safety factors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CAC725-336F-4347-8D55-5B1DD6BC9A9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804793" y="2940586"/>
            <a:ext cx="1038376" cy="1132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064ECC-019B-4DEF-93ED-B6CF4EECCDD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809906" y="4073294"/>
            <a:ext cx="1033264" cy="713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0137432-6F3A-4461-8A18-ED1F69EB7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68" y="3302991"/>
            <a:ext cx="5072432" cy="633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22F127-B99F-483C-A1CD-858F49269B57}"/>
              </a:ext>
            </a:extLst>
          </p:cNvPr>
          <p:cNvSpPr txBox="1"/>
          <p:nvPr/>
        </p:nvSpPr>
        <p:spPr>
          <a:xfrm>
            <a:off x="187226" y="1800757"/>
            <a:ext cx="5814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Operation SF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Loads: axial preload + peak external tensile load + torque from thread friction + shear load not transmitted by friction (if any) (Von Mises)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section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A735CF-CE57-4E4B-B57F-C6F328D2B99F}"/>
              </a:ext>
            </a:extLst>
          </p:cNvPr>
          <p:cNvSpPr txBox="1"/>
          <p:nvPr/>
        </p:nvSpPr>
        <p:spPr>
          <a:xfrm>
            <a:off x="91087" y="4218414"/>
            <a:ext cx="5814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Tightening SF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Loads: axial preload + tightening torque (Von Mises)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section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AC5445-25A3-44FE-9D57-5130BAC4D6A1}"/>
              </a:ext>
            </a:extLst>
          </p:cNvPr>
          <p:cNvSpPr/>
          <p:nvPr/>
        </p:nvSpPr>
        <p:spPr>
          <a:xfrm>
            <a:off x="85974" y="1704801"/>
            <a:ext cx="5718819" cy="2325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722783-15F7-4C50-A142-2BF248EA361B}"/>
              </a:ext>
            </a:extLst>
          </p:cNvPr>
          <p:cNvSpPr/>
          <p:nvPr/>
        </p:nvSpPr>
        <p:spPr>
          <a:xfrm>
            <a:off x="91087" y="4125353"/>
            <a:ext cx="5718819" cy="1087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7462A-93CB-4002-9F84-8D39A054847D}"/>
              </a:ext>
            </a:extLst>
          </p:cNvPr>
          <p:cNvSpPr txBox="1"/>
          <p:nvPr/>
        </p:nvSpPr>
        <p:spPr>
          <a:xfrm>
            <a:off x="6843169" y="2278866"/>
            <a:ext cx="5140736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Monocoque to engine studs (17-4 PH H900 steel)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operation SF (max tightening torque): 1.3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operation SF (nom tightening torque):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operation SF (min tightening torque): 1.7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Tightening SF: 1.3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50DEB-2707-42BA-A132-9D333ADDA345}"/>
              </a:ext>
            </a:extLst>
          </p:cNvPr>
          <p:cNvSpPr txBox="1"/>
          <p:nvPr/>
        </p:nvSpPr>
        <p:spPr>
          <a:xfrm>
            <a:off x="6843170" y="4125353"/>
            <a:ext cx="5140736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Engine to bellhousing studs (17-4 PH H900 steel)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operation SF (max tightening torque): 1.4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operation SF (nom tightening torque): 1.7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operation SF (min tightening torque):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Tightening SF: 1.3</a:t>
            </a:r>
          </a:p>
        </p:txBody>
      </p:sp>
    </p:spTree>
    <p:extLst>
      <p:ext uri="{BB962C8B-B14F-4D97-AF65-F5344CB8AC3E}">
        <p14:creationId xmlns:p14="http://schemas.microsoft.com/office/powerpoint/2010/main" val="96838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Stud safety factors overview (17-4 PH)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52F60-D88F-4306-A828-772A41988493}"/>
              </a:ext>
            </a:extLst>
          </p:cNvPr>
          <p:cNvSpPr txBox="1"/>
          <p:nvPr/>
        </p:nvSpPr>
        <p:spPr>
          <a:xfrm>
            <a:off x="2392829" y="1674082"/>
            <a:ext cx="24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tightening torque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2F9AA5-38D3-49DD-AC37-9AF6F6296F75}"/>
              </a:ext>
            </a:extLst>
          </p:cNvPr>
          <p:cNvSpPr txBox="1"/>
          <p:nvPr/>
        </p:nvSpPr>
        <p:spPr>
          <a:xfrm>
            <a:off x="9181457" y="1674082"/>
            <a:ext cx="24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tightening torque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F668F1-A5AC-43F0-BDAF-87367F90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8" y="2246050"/>
            <a:ext cx="1757114" cy="14376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8F4AF70-D366-40A6-B06C-BC71CD9B4C14}"/>
              </a:ext>
            </a:extLst>
          </p:cNvPr>
          <p:cNvSpPr txBox="1"/>
          <p:nvPr/>
        </p:nvSpPr>
        <p:spPr>
          <a:xfrm>
            <a:off x="4751596" y="1052513"/>
            <a:ext cx="352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Monocoque to engine studs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72B95E-9335-479D-9223-A2A81F7139AC}"/>
              </a:ext>
            </a:extLst>
          </p:cNvPr>
          <p:cNvSpPr txBox="1"/>
          <p:nvPr/>
        </p:nvSpPr>
        <p:spPr>
          <a:xfrm>
            <a:off x="4510197" y="3923074"/>
            <a:ext cx="352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Engine to bellhousing studs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E9BBDCE-0A68-42EE-A649-D43597EE1B1D}"/>
              </a:ext>
            </a:extLst>
          </p:cNvPr>
          <p:cNvCxnSpPr>
            <a:cxnSpLocks/>
          </p:cNvCxnSpPr>
          <p:nvPr/>
        </p:nvCxnSpPr>
        <p:spPr>
          <a:xfrm>
            <a:off x="0" y="3850710"/>
            <a:ext cx="1223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A5E6DA-051E-4B6C-8071-84752C9A9FC8}"/>
              </a:ext>
            </a:extLst>
          </p:cNvPr>
          <p:cNvSpPr txBox="1"/>
          <p:nvPr/>
        </p:nvSpPr>
        <p:spPr>
          <a:xfrm>
            <a:off x="5683606" y="1674082"/>
            <a:ext cx="295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tightening torque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5A958F-DEE4-4A5C-B44B-F50C228E5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8" y="4877226"/>
            <a:ext cx="1757114" cy="14376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8CA5B22-A020-42C3-80F8-8470477813FD}"/>
              </a:ext>
            </a:extLst>
          </p:cNvPr>
          <p:cNvSpPr txBox="1"/>
          <p:nvPr/>
        </p:nvSpPr>
        <p:spPr>
          <a:xfrm>
            <a:off x="2219591" y="4329257"/>
            <a:ext cx="24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tightening torque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770DDE-241F-4DC5-875F-66A9572418F6}"/>
              </a:ext>
            </a:extLst>
          </p:cNvPr>
          <p:cNvSpPr txBox="1"/>
          <p:nvPr/>
        </p:nvSpPr>
        <p:spPr>
          <a:xfrm>
            <a:off x="9046697" y="4322181"/>
            <a:ext cx="24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tightening torque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65757E-45EE-49E7-8BE8-5B3BE8F6622D}"/>
              </a:ext>
            </a:extLst>
          </p:cNvPr>
          <p:cNvSpPr txBox="1"/>
          <p:nvPr/>
        </p:nvSpPr>
        <p:spPr>
          <a:xfrm>
            <a:off x="5405378" y="4329257"/>
            <a:ext cx="295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tightening torque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B79AE-511E-44C3-82C0-F16E9077D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162" y="2105026"/>
            <a:ext cx="3398958" cy="1578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2DD29A-6371-4F9F-AA23-0C27ED595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365" y="2105026"/>
            <a:ext cx="3400722" cy="15875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652A57-3917-4FF1-A8CD-B5583CCFF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6963" y="2102645"/>
            <a:ext cx="3407012" cy="15786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58BC0C-24D2-46BE-8E13-3D72BE7BD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9822" y="4755969"/>
            <a:ext cx="3287083" cy="15588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A9E6EF2-A37D-4677-AE97-440134CDBC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8027" y="4755968"/>
            <a:ext cx="3369154" cy="15588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B45C4E-AA11-4A6E-A8C3-D6DE76551C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6444" y="4759307"/>
            <a:ext cx="3287084" cy="155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Xtrac 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33231-4604-4523-9E0E-07A670EB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32" y="1052513"/>
            <a:ext cx="6839036" cy="52425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E80FDB-5067-4BBC-95A6-601F046D4E32}"/>
              </a:ext>
            </a:extLst>
          </p:cNvPr>
          <p:cNvSpPr/>
          <p:nvPr/>
        </p:nvSpPr>
        <p:spPr>
          <a:xfrm>
            <a:off x="3027285" y="4341181"/>
            <a:ext cx="4208016" cy="204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96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5C72A-94D1-45CE-9C61-5C10676D9657}"/>
              </a:ext>
            </a:extLst>
          </p:cNvPr>
          <p:cNvSpPr txBox="1"/>
          <p:nvPr/>
        </p:nvSpPr>
        <p:spPr>
          <a:xfrm>
            <a:off x="11559" y="1860380"/>
            <a:ext cx="122069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Monocoque to engine studs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85 Nm tightening torque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 axial load under stud nut: 80 000 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Lubricated threads during installation with COPASLIP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Engine to bellhousing studs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85 Nm tightening torque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 axial load under stud nut: 72 000 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Lubricated threads during installation with COPASLIP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ways to improve the safety factor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13-8 PH used instead of 17-4 PH</a:t>
            </a:r>
          </a:p>
        </p:txBody>
      </p:sp>
    </p:spTree>
    <p:extLst>
      <p:ext uri="{BB962C8B-B14F-4D97-AF65-F5344CB8AC3E}">
        <p14:creationId xmlns:p14="http://schemas.microsoft.com/office/powerpoint/2010/main" val="1906825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61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Studs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65EEA-5FDC-4D8E-B5F5-4808BB536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" y="2013801"/>
            <a:ext cx="6299848" cy="339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CEA1E7-E619-42D1-ADD7-F9980D8A8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699" y="2013800"/>
            <a:ext cx="5370473" cy="339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0D002C-2C2E-410A-B318-FE998D06A699}"/>
              </a:ext>
            </a:extLst>
          </p:cNvPr>
          <p:cNvSpPr txBox="1"/>
          <p:nvPr/>
        </p:nvSpPr>
        <p:spPr>
          <a:xfrm>
            <a:off x="1825670" y="1631242"/>
            <a:ext cx="3036163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Monocoque to engine studs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FD6F66-34F7-4617-8C4F-205B7E3797F3}"/>
              </a:ext>
            </a:extLst>
          </p:cNvPr>
          <p:cNvSpPr txBox="1"/>
          <p:nvPr/>
        </p:nvSpPr>
        <p:spPr>
          <a:xfrm>
            <a:off x="7790322" y="1631242"/>
            <a:ext cx="3045226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 to bellhousing studs</a:t>
            </a:r>
          </a:p>
        </p:txBody>
      </p:sp>
    </p:spTree>
    <p:extLst>
      <p:ext uri="{BB962C8B-B14F-4D97-AF65-F5344CB8AC3E}">
        <p14:creationId xmlns:p14="http://schemas.microsoft.com/office/powerpoint/2010/main" val="289642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Load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1B4A8-000C-4105-84F0-D171F90C8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7731"/>
            <a:ext cx="12192000" cy="1343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2A80AB-404D-405F-AE2C-93594052B7CF}"/>
              </a:ext>
            </a:extLst>
          </p:cNvPr>
          <p:cNvSpPr txBox="1"/>
          <p:nvPr/>
        </p:nvSpPr>
        <p:spPr>
          <a:xfrm>
            <a:off x="4596968" y="1561652"/>
            <a:ext cx="3036163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Monocoque to engine studs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5A532-1C88-4761-9246-049BAC3314B4}"/>
              </a:ext>
            </a:extLst>
          </p:cNvPr>
          <p:cNvSpPr txBox="1"/>
          <p:nvPr/>
        </p:nvSpPr>
        <p:spPr>
          <a:xfrm>
            <a:off x="4573387" y="3815916"/>
            <a:ext cx="3045226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 to bellhousing studs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FF781E-E948-4309-8ECB-F9A1D6C67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304"/>
            <a:ext cx="12192000" cy="13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0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Steel-steel friction coefficient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CB5EB-1AD8-43C3-A4BF-ACF84550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26" y="1127742"/>
            <a:ext cx="2956622" cy="2885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96001F-87F2-460F-B16B-5996D1579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725" y="1127742"/>
            <a:ext cx="5181955" cy="4562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040196-0C50-440F-9252-604CFB8A0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95" y="4287271"/>
            <a:ext cx="3489285" cy="20059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8B91572-5025-4667-8346-667D3FAB1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929" y="2182639"/>
            <a:ext cx="2806176" cy="140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41B634-D8AA-45E1-B96D-CE8CA46E5B9D}"/>
              </a:ext>
            </a:extLst>
          </p:cNvPr>
          <p:cNvSpPr txBox="1"/>
          <p:nvPr/>
        </p:nvSpPr>
        <p:spPr>
          <a:xfrm>
            <a:off x="9312676" y="1427369"/>
            <a:ext cx="2272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Chosen friction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D63F26-EE6F-4B71-B124-DEC84C2F6F2E}"/>
                  </a:ext>
                </a:extLst>
              </p:cNvPr>
              <p:cNvSpPr txBox="1"/>
              <p:nvPr/>
            </p:nvSpPr>
            <p:spPr>
              <a:xfrm>
                <a:off x="9312676" y="1735146"/>
                <a:ext cx="22967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=0.32−2∗0.06=0.2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D63F26-EE6F-4B71-B124-DEC84C2F6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676" y="1735146"/>
                <a:ext cx="2296718" cy="246221"/>
              </a:xfrm>
              <a:prstGeom prst="rect">
                <a:avLst/>
              </a:prstGeom>
              <a:blipFill>
                <a:blip r:embed="rId6"/>
                <a:stretch>
                  <a:fillRect l="-2660" r="-133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736F3E8-ACA5-43DF-B62A-98072BC43CB0}"/>
              </a:ext>
            </a:extLst>
          </p:cNvPr>
          <p:cNvSpPr/>
          <p:nvPr/>
        </p:nvSpPr>
        <p:spPr>
          <a:xfrm>
            <a:off x="9188388" y="1427369"/>
            <a:ext cx="2574525" cy="615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0C38C-2E92-4B7B-AC06-26ED6C7753EB}"/>
              </a:ext>
            </a:extLst>
          </p:cNvPr>
          <p:cNvSpPr/>
          <p:nvPr/>
        </p:nvSpPr>
        <p:spPr>
          <a:xfrm>
            <a:off x="3746380" y="1652158"/>
            <a:ext cx="4882715" cy="162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127F0E-37D6-4934-B91B-C267A9CA1925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8629095" y="1733309"/>
            <a:ext cx="559293" cy="1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34F64F-2BA8-4ED8-A4FA-9CBFF0A2391A}"/>
              </a:ext>
            </a:extLst>
          </p:cNvPr>
          <p:cNvSpPr txBox="1"/>
          <p:nvPr/>
        </p:nvSpPr>
        <p:spPr>
          <a:xfrm>
            <a:off x="3750401" y="5668722"/>
            <a:ext cx="7805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Guide to Design Criteria for Bolted and Riveted Joints (Second Edition)</a:t>
            </a:r>
          </a:p>
          <a:p>
            <a:r>
              <a:rPr lang="en-US" sz="1200" i="1" dirty="0"/>
              <a:t>Geoffrey L. Kulak, John W. Fisher, John H. A. </a:t>
            </a:r>
            <a:r>
              <a:rPr lang="en-US" sz="1200" i="1" dirty="0" err="1"/>
              <a:t>Struik</a:t>
            </a:r>
            <a:endParaRPr lang="en-US" sz="1200" i="1" dirty="0"/>
          </a:p>
          <a:p>
            <a:r>
              <a:rPr lang="en-US" sz="1200" dirty="0"/>
              <a:t>AMERICAN INSTITUTE OF STEEL CONSTRUCTION, Inc.</a:t>
            </a:r>
          </a:p>
        </p:txBody>
      </p:sp>
    </p:spTree>
    <p:extLst>
      <p:ext uri="{BB962C8B-B14F-4D97-AF65-F5344CB8AC3E}">
        <p14:creationId xmlns:p14="http://schemas.microsoft.com/office/powerpoint/2010/main" val="243657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Aluminum – aluminum friction coefficient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1C4B7-AB38-40C6-84AA-28E178D145E8}"/>
              </a:ext>
            </a:extLst>
          </p:cNvPr>
          <p:cNvSpPr txBox="1"/>
          <p:nvPr/>
        </p:nvSpPr>
        <p:spPr>
          <a:xfrm>
            <a:off x="248574" y="1267766"/>
            <a:ext cx="859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found data of the same quality with respect to steel-steel friction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0.2 taken as a conservative reference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4BC0E-A063-4BCB-87FD-992AA7EF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652364"/>
            <a:ext cx="7639050" cy="485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B477E3-77B4-4F63-8AE1-3E8BBA866A8A}"/>
              </a:ext>
            </a:extLst>
          </p:cNvPr>
          <p:cNvSpPr txBox="1"/>
          <p:nvPr/>
        </p:nvSpPr>
        <p:spPr>
          <a:xfrm>
            <a:off x="3743417" y="3207058"/>
            <a:ext cx="4705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Table C2</a:t>
            </a:r>
          </a:p>
          <a:p>
            <a:pPr algn="ctr"/>
            <a:r>
              <a:rPr lang="en-US" sz="1400" i="1" dirty="0"/>
              <a:t>ECSS-E-HB-32-23A</a:t>
            </a:r>
          </a:p>
          <a:p>
            <a:pPr algn="ctr"/>
            <a:r>
              <a:rPr lang="en-US" sz="1400" i="1" dirty="0"/>
              <a:t>Space engineering - Threaded fasteners handbook</a:t>
            </a:r>
          </a:p>
        </p:txBody>
      </p:sp>
    </p:spTree>
    <p:extLst>
      <p:ext uri="{BB962C8B-B14F-4D97-AF65-F5344CB8AC3E}">
        <p14:creationId xmlns:p14="http://schemas.microsoft.com/office/powerpoint/2010/main" val="407049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Tightening torque choice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50F648-CF35-41FF-8B57-A9ED3CBA5304}"/>
              </a:ext>
            </a:extLst>
          </p:cNvPr>
          <p:cNvSpPr/>
          <p:nvPr/>
        </p:nvSpPr>
        <p:spPr>
          <a:xfrm>
            <a:off x="4141432" y="1826739"/>
            <a:ext cx="3909135" cy="450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Minimum required axial load calculation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0E189-A4E7-4632-98E4-87EA39D61BFF}"/>
              </a:ext>
            </a:extLst>
          </p:cNvPr>
          <p:cNvSpPr/>
          <p:nvPr/>
        </p:nvSpPr>
        <p:spPr>
          <a:xfrm>
            <a:off x="2783148" y="2570014"/>
            <a:ext cx="6625702" cy="450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Tightening torque choice to match the minimum required axial load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9B963D-1EDE-4DC4-A993-739C22CCD9D0}"/>
              </a:ext>
            </a:extLst>
          </p:cNvPr>
          <p:cNvSpPr/>
          <p:nvPr/>
        </p:nvSpPr>
        <p:spPr>
          <a:xfrm>
            <a:off x="4141432" y="3334338"/>
            <a:ext cx="4190261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the clamping condition after external load application and torque uncertainty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382F1B-DAE6-420B-AF81-FDFB3619A0CD}"/>
              </a:ext>
            </a:extLst>
          </p:cNvPr>
          <p:cNvSpPr/>
          <p:nvPr/>
        </p:nvSpPr>
        <p:spPr>
          <a:xfrm>
            <a:off x="3489713" y="1153075"/>
            <a:ext cx="5202587" cy="380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 – loads on studs, thread data, friction coefficients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CCB41E-45EA-43BD-B76D-FA460008031E}"/>
              </a:ext>
            </a:extLst>
          </p:cNvPr>
          <p:cNvSpPr/>
          <p:nvPr/>
        </p:nvSpPr>
        <p:spPr>
          <a:xfrm>
            <a:off x="4390333" y="4823413"/>
            <a:ext cx="1868752" cy="378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Stud SF check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C33728-8673-49D9-AF84-4CB648DC406C}"/>
              </a:ext>
            </a:extLst>
          </p:cNvPr>
          <p:cNvSpPr/>
          <p:nvPr/>
        </p:nvSpPr>
        <p:spPr>
          <a:xfrm>
            <a:off x="4861177" y="4223401"/>
            <a:ext cx="927064" cy="3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672C6F-10C7-4BA8-9E52-D8EA9D3123B1}"/>
              </a:ext>
            </a:extLst>
          </p:cNvPr>
          <p:cNvSpPr/>
          <p:nvPr/>
        </p:nvSpPr>
        <p:spPr>
          <a:xfrm>
            <a:off x="6691457" y="4219409"/>
            <a:ext cx="1076504" cy="3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430A35-91BD-4C8D-AAA0-DB7752C4998E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6091007" y="1534028"/>
            <a:ext cx="4993" cy="29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AFDA65-E7C1-45A7-BAC5-3A076114278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2277526"/>
            <a:ext cx="4992" cy="30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C08609-8E17-4C10-922A-CF8E7E6C31A8}"/>
              </a:ext>
            </a:extLst>
          </p:cNvPr>
          <p:cNvCxnSpPr>
            <a:cxnSpLocks/>
          </p:cNvCxnSpPr>
          <p:nvPr/>
        </p:nvCxnSpPr>
        <p:spPr>
          <a:xfrm flipH="1">
            <a:off x="6091007" y="3030948"/>
            <a:ext cx="4992" cy="30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89DF44E-D4B6-495F-A6B7-3222DB9F8DED}"/>
              </a:ext>
            </a:extLst>
          </p:cNvPr>
          <p:cNvSpPr/>
          <p:nvPr/>
        </p:nvSpPr>
        <p:spPr>
          <a:xfrm>
            <a:off x="4250098" y="5337474"/>
            <a:ext cx="927064" cy="3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OK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B5975B-19BF-4A6D-B2EC-2B78CC42A20E}"/>
              </a:ext>
            </a:extLst>
          </p:cNvPr>
          <p:cNvSpPr/>
          <p:nvPr/>
        </p:nvSpPr>
        <p:spPr>
          <a:xfrm>
            <a:off x="5387919" y="5334651"/>
            <a:ext cx="1076504" cy="3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CB85F3-DD37-493E-AF2A-FBF12CDD3AF4}"/>
              </a:ext>
            </a:extLst>
          </p:cNvPr>
          <p:cNvSpPr/>
          <p:nvPr/>
        </p:nvSpPr>
        <p:spPr>
          <a:xfrm>
            <a:off x="3622742" y="5871167"/>
            <a:ext cx="2843160" cy="380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Tightening torque validation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30D511-3BCA-433B-8F61-23E64F32AEAA}"/>
              </a:ext>
            </a:extLst>
          </p:cNvPr>
          <p:cNvCxnSpPr/>
          <p:nvPr/>
        </p:nvCxnSpPr>
        <p:spPr>
          <a:xfrm>
            <a:off x="5325037" y="3980420"/>
            <a:ext cx="0" cy="25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20B11A-0D8B-4EE6-B2C7-4F4237DB0887}"/>
              </a:ext>
            </a:extLst>
          </p:cNvPr>
          <p:cNvCxnSpPr/>
          <p:nvPr/>
        </p:nvCxnSpPr>
        <p:spPr>
          <a:xfrm>
            <a:off x="7229709" y="3965201"/>
            <a:ext cx="0" cy="25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BC9B5F-7B5D-405F-859A-B82A30058FFF}"/>
              </a:ext>
            </a:extLst>
          </p:cNvPr>
          <p:cNvCxnSpPr/>
          <p:nvPr/>
        </p:nvCxnSpPr>
        <p:spPr>
          <a:xfrm>
            <a:off x="5325037" y="4569205"/>
            <a:ext cx="0" cy="25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723AD-6BBB-4A2B-97C6-E3224ED6F567}"/>
              </a:ext>
            </a:extLst>
          </p:cNvPr>
          <p:cNvCxnSpPr/>
          <p:nvPr/>
        </p:nvCxnSpPr>
        <p:spPr>
          <a:xfrm>
            <a:off x="4704667" y="5083266"/>
            <a:ext cx="0" cy="25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B2ECB0-C979-4E0E-A22A-3329B5D2CEF1}"/>
              </a:ext>
            </a:extLst>
          </p:cNvPr>
          <p:cNvCxnSpPr/>
          <p:nvPr/>
        </p:nvCxnSpPr>
        <p:spPr>
          <a:xfrm>
            <a:off x="5926171" y="5074439"/>
            <a:ext cx="0" cy="25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5D9BF5-7C84-4942-8511-C093B2BEB258}"/>
              </a:ext>
            </a:extLst>
          </p:cNvPr>
          <p:cNvCxnSpPr/>
          <p:nvPr/>
        </p:nvCxnSpPr>
        <p:spPr>
          <a:xfrm>
            <a:off x="4704667" y="5616959"/>
            <a:ext cx="0" cy="25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0A559AD-E459-4CA9-A1A3-004A3FDE5BF1}"/>
              </a:ext>
            </a:extLst>
          </p:cNvPr>
          <p:cNvCxnSpPr>
            <a:stCxn id="18" idx="6"/>
            <a:endCxn id="4" idx="3"/>
          </p:cNvCxnSpPr>
          <p:nvPr/>
        </p:nvCxnSpPr>
        <p:spPr>
          <a:xfrm flipV="1">
            <a:off x="7767961" y="2795408"/>
            <a:ext cx="1640889" cy="1613066"/>
          </a:xfrm>
          <a:prstGeom prst="bentConnector3">
            <a:avLst>
              <a:gd name="adj1" fmla="val 113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DACD98B-DEFA-4191-9466-05279C6347C5}"/>
              </a:ext>
            </a:extLst>
          </p:cNvPr>
          <p:cNvCxnSpPr>
            <a:stCxn id="30" idx="6"/>
            <a:endCxn id="4" idx="3"/>
          </p:cNvCxnSpPr>
          <p:nvPr/>
        </p:nvCxnSpPr>
        <p:spPr>
          <a:xfrm flipV="1">
            <a:off x="6464423" y="2795408"/>
            <a:ext cx="2944427" cy="2728308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63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Required axial load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E4EAEA-40DC-4243-8AE4-4FC907DEA5D4}"/>
                  </a:ext>
                </a:extLst>
              </p:cNvPr>
              <p:cNvSpPr txBox="1"/>
              <p:nvPr/>
            </p:nvSpPr>
            <p:spPr>
              <a:xfrm>
                <a:off x="4696320" y="1136579"/>
                <a:ext cx="1297984" cy="574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E4EAEA-40DC-4243-8AE4-4FC907DEA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320" y="1136579"/>
                <a:ext cx="1297984" cy="5747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A5301D1-6C36-4205-99A4-3AEB9817BE78}"/>
              </a:ext>
            </a:extLst>
          </p:cNvPr>
          <p:cNvSpPr txBox="1"/>
          <p:nvPr/>
        </p:nvSpPr>
        <p:spPr>
          <a:xfrm>
            <a:off x="204185" y="1234745"/>
            <a:ext cx="434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required axial load calculation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5E6EF-F5E4-4343-9CF7-33B1C9E9CD9C}"/>
              </a:ext>
            </a:extLst>
          </p:cNvPr>
          <p:cNvSpPr txBox="1"/>
          <p:nvPr/>
        </p:nvSpPr>
        <p:spPr>
          <a:xfrm>
            <a:off x="4736883" y="1795354"/>
            <a:ext cx="271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Monocoque to engine studs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80D603-7821-4030-B898-F76ECED262EA}"/>
              </a:ext>
            </a:extLst>
          </p:cNvPr>
          <p:cNvSpPr txBox="1"/>
          <p:nvPr/>
        </p:nvSpPr>
        <p:spPr>
          <a:xfrm>
            <a:off x="4756165" y="4055625"/>
            <a:ext cx="2679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Engine to bellhousing studs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06C64-5F27-429B-8BB3-C6ACCC563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118864"/>
            <a:ext cx="12192000" cy="1892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3A2733-D24D-4CBA-94BE-A8E97AE69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394179"/>
            <a:ext cx="12192000" cy="192092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FD1A22-5AD4-44C4-8E56-36D03A4BD36C}"/>
              </a:ext>
            </a:extLst>
          </p:cNvPr>
          <p:cNvCxnSpPr>
            <a:cxnSpLocks/>
          </p:cNvCxnSpPr>
          <p:nvPr/>
        </p:nvCxnSpPr>
        <p:spPr>
          <a:xfrm>
            <a:off x="0" y="4073513"/>
            <a:ext cx="1223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69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Thread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50873-58E2-42BD-9314-12D0A560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71" y="1296743"/>
            <a:ext cx="5086350" cy="4619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847ED4-1E7C-42E3-AE9E-CD39894C8B54}"/>
              </a:ext>
            </a:extLst>
          </p:cNvPr>
          <p:cNvSpPr/>
          <p:nvPr/>
        </p:nvSpPr>
        <p:spPr>
          <a:xfrm>
            <a:off x="773840" y="5717220"/>
            <a:ext cx="5086351" cy="181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7CC89-0C5B-48ED-A333-D6E96B4D3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414" y="1296743"/>
            <a:ext cx="3793725" cy="1604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D9244B-3038-44B4-A96E-FF535A019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414" y="2901372"/>
            <a:ext cx="4097255" cy="34356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C033A6-42D5-44F0-8EA2-F74E21BBD8BD}"/>
              </a:ext>
            </a:extLst>
          </p:cNvPr>
          <p:cNvSpPr/>
          <p:nvPr/>
        </p:nvSpPr>
        <p:spPr>
          <a:xfrm>
            <a:off x="7266234" y="5237825"/>
            <a:ext cx="3524435" cy="5770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4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Tightening torque calculation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74A5D-F564-4598-8F07-FF2F8E45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" y="1183679"/>
            <a:ext cx="6776669" cy="276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15B7DC-1929-4D94-8D92-432C07CE5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1" y="4077970"/>
            <a:ext cx="7158983" cy="21660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0B270AA-1348-43BC-AAB3-E963E7049D94}"/>
              </a:ext>
            </a:extLst>
          </p:cNvPr>
          <p:cNvSpPr/>
          <p:nvPr/>
        </p:nvSpPr>
        <p:spPr>
          <a:xfrm>
            <a:off x="5051384" y="5912531"/>
            <a:ext cx="941033" cy="2485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A67B42-1071-4325-9769-CEE74783300B}"/>
              </a:ext>
            </a:extLst>
          </p:cNvPr>
          <p:cNvSpPr txBox="1"/>
          <p:nvPr/>
        </p:nvSpPr>
        <p:spPr>
          <a:xfrm>
            <a:off x="7031116" y="1183679"/>
            <a:ext cx="5107653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Monocoque to engine studs: 85 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Monocoque to engine studs shear only: 30 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Engine to bellhousing studs: 85 Nm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19799-475E-4DBD-AA28-32A5D655F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682" y="3654908"/>
            <a:ext cx="4529683" cy="258907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D96EA0F-B2A9-4097-81DC-E23EBB773533}"/>
              </a:ext>
            </a:extLst>
          </p:cNvPr>
          <p:cNvSpPr/>
          <p:nvPr/>
        </p:nvSpPr>
        <p:spPr>
          <a:xfrm>
            <a:off x="10076143" y="5205365"/>
            <a:ext cx="337363" cy="2485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ADED39-5154-4457-9D22-891A3EE97E5F}"/>
              </a:ext>
            </a:extLst>
          </p:cNvPr>
          <p:cNvSpPr txBox="1"/>
          <p:nvPr/>
        </p:nvSpPr>
        <p:spPr>
          <a:xfrm>
            <a:off x="8978985" y="3364887"/>
            <a:ext cx="173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Copaslip</a:t>
            </a:r>
            <a:r>
              <a:rPr lang="en-US" sz="1400" i="1" dirty="0"/>
              <a:t> datasheet</a:t>
            </a:r>
          </a:p>
        </p:txBody>
      </p:sp>
    </p:spTree>
    <p:extLst>
      <p:ext uri="{BB962C8B-B14F-4D97-AF65-F5344CB8AC3E}">
        <p14:creationId xmlns:p14="http://schemas.microsoft.com/office/powerpoint/2010/main" val="1797349234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PODIUM">
  <a:themeElements>
    <a:clrScheme name="Podiu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C6D72"/>
      </a:accent1>
      <a:accent2>
        <a:srgbClr val="777775"/>
      </a:accent2>
      <a:accent3>
        <a:srgbClr val="CBCCCA"/>
      </a:accent3>
      <a:accent4>
        <a:srgbClr val="D9DCDC"/>
      </a:accent4>
      <a:accent5>
        <a:srgbClr val="5B9BD5"/>
      </a:accent5>
      <a:accent6>
        <a:srgbClr val="96E93A"/>
      </a:accent6>
      <a:hlink>
        <a:srgbClr val="F9B43D"/>
      </a:hlink>
      <a:folHlink>
        <a:srgbClr val="F2554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PODIUM" id="{5A6B6A8B-845C-954D-B299-2267699F95B6}" vid="{C9742EBA-3451-0E4A-BE75-15ED90D3EA75}"/>
    </a:ext>
  </a:extLst>
</a:theme>
</file>

<file path=ppt/theme/theme2.xml><?xml version="1.0" encoding="utf-8"?>
<a:theme xmlns:a="http://schemas.openxmlformats.org/drawingml/2006/main" name="2_TemaPODIUM">
  <a:themeElements>
    <a:clrScheme name="Podiu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C6D72"/>
      </a:accent1>
      <a:accent2>
        <a:srgbClr val="777775"/>
      </a:accent2>
      <a:accent3>
        <a:srgbClr val="CBCCCA"/>
      </a:accent3>
      <a:accent4>
        <a:srgbClr val="D9DCDC"/>
      </a:accent4>
      <a:accent5>
        <a:srgbClr val="5B9BD5"/>
      </a:accent5>
      <a:accent6>
        <a:srgbClr val="96E93A"/>
      </a:accent6>
      <a:hlink>
        <a:srgbClr val="F9B43D"/>
      </a:hlink>
      <a:folHlink>
        <a:srgbClr val="F2554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PODIUM" id="{5A6B6A8B-845C-954D-B299-2267699F95B6}" vid="{C9742EBA-3451-0E4A-BE75-15ED90D3EA75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TemaPODIUM</Template>
  <TotalTime>1332</TotalTime>
  <Words>539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Narrow</vt:lpstr>
      <vt:lpstr>Bebas Neue</vt:lpstr>
      <vt:lpstr>Calibri</vt:lpstr>
      <vt:lpstr>Cambria Math</vt:lpstr>
      <vt:lpstr>Gill Sans</vt:lpstr>
      <vt:lpstr>Helvetica Neue Light</vt:lpstr>
      <vt:lpstr>Lato Light</vt:lpstr>
      <vt:lpstr>Lato Regular</vt:lpstr>
      <vt:lpstr>1_TemaPODIUM</vt:lpstr>
      <vt:lpstr>2_TemaPODIUM</vt:lpstr>
      <vt:lpstr>PowerPoint Presentation</vt:lpstr>
      <vt:lpstr>Studs overview</vt:lpstr>
      <vt:lpstr>Load cases</vt:lpstr>
      <vt:lpstr>Steel-steel friction coefficient</vt:lpstr>
      <vt:lpstr>Aluminum – aluminum friction coefficient</vt:lpstr>
      <vt:lpstr>Tightening torque choice flow</vt:lpstr>
      <vt:lpstr>Required axial load computation</vt:lpstr>
      <vt:lpstr>Thread data</vt:lpstr>
      <vt:lpstr>Tightening torque calculation output</vt:lpstr>
      <vt:lpstr>Tightening torque uncertainty</vt:lpstr>
      <vt:lpstr>Residual axial load – Monocoque studs</vt:lpstr>
      <vt:lpstr>Residual axial load – Bellhousing studs</vt:lpstr>
      <vt:lpstr>Stud safety factors</vt:lpstr>
      <vt:lpstr>Stud safety factors overview (17-4 PH)</vt:lpstr>
      <vt:lpstr>Xtrac reference</vt:lpstr>
      <vt:lpstr>Conclusions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Podium</dc:title>
  <dc:subject/>
  <dc:creator>Marco.Cova</dc:creator>
  <cp:keywords/>
  <dc:description/>
  <cp:lastModifiedBy>Marco.Cova</cp:lastModifiedBy>
  <cp:revision>129</cp:revision>
  <dcterms:created xsi:type="dcterms:W3CDTF">2018-04-03T13:12:41Z</dcterms:created>
  <dcterms:modified xsi:type="dcterms:W3CDTF">2020-07-30T08:14:43Z</dcterms:modified>
  <cp:category/>
</cp:coreProperties>
</file>