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4384000" cy="13716000"/>
  <p:notesSz cx="6858000" cy="9144000"/>
  <p:embeddedFontLst>
    <p:embeddedFont>
      <p:font typeface="Helvetica Neue" panose="020B0403020202020204"/>
      <p:regular r:id="rId4"/>
      <p:bold r:id="rId5"/>
      <p:italic r:id="rId6"/>
      <p:boldItalic r:id="rId7"/>
    </p:embeddedFont>
    <p:embeddedFont>
      <p:font typeface="Helvetica Neue Light" panose="020B0403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 /><Relationship Id="rId13" Type="http://schemas.openxmlformats.org/officeDocument/2006/relationships/viewProps" Target="viewProps.xml" /><Relationship Id="rId3" Type="http://schemas.openxmlformats.org/officeDocument/2006/relationships/notesMaster" Target="notesMasters/notesMaster1.xml" /><Relationship Id="rId7" Type="http://schemas.openxmlformats.org/officeDocument/2006/relationships/font" Target="fonts/font4.fntdata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font" Target="fonts/font3.fntdata" /><Relationship Id="rId11" Type="http://schemas.openxmlformats.org/officeDocument/2006/relationships/font" Target="fonts/font8.fntdata" /><Relationship Id="rId5" Type="http://schemas.openxmlformats.org/officeDocument/2006/relationships/font" Target="fonts/font2.fntdata" /><Relationship Id="rId15" Type="http://schemas.openxmlformats.org/officeDocument/2006/relationships/tableStyles" Target="tableStyles.xml" /><Relationship Id="rId10" Type="http://schemas.openxmlformats.org/officeDocument/2006/relationships/font" Target="fonts/font7.fntdata" /><Relationship Id="rId4" Type="http://schemas.openxmlformats.org/officeDocument/2006/relationships/font" Target="fonts/font1.fntdata" /><Relationship Id="rId9" Type="http://schemas.openxmlformats.org/officeDocument/2006/relationships/font" Target="fonts/font6.fntdata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sottotito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Immagin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4430" y="52252"/>
            <a:ext cx="4923800" cy="197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Immagine 5"/>
          <p:cNvPicPr preferRelativeResize="0"/>
          <p:nvPr/>
        </p:nvPicPr>
        <p:blipFill rotWithShape="1">
          <a:blip r:embed="rId3">
            <a:alphaModFix/>
          </a:blip>
          <a:srcRect r="1622"/>
          <a:stretch/>
        </p:blipFill>
        <p:spPr>
          <a:xfrm>
            <a:off x="-2" y="-3"/>
            <a:ext cx="3538518" cy="1371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zione">
  <p:cSld name="Citazion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>
  <p:cSld name="Vuot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Orizzontal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- Centrato">
  <p:cSld name="Titolo - Centrat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e">
  <p:cSld name="Foto - Vertica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3" cy="1150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- In alto">
  <p:cSld name="Titolo - In alt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punti elenco">
  <p:cSld name="Titolo e punti elenc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punti elenco e foto">
  <p:cSld name="Titolo, punti elenco e f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nti elenco">
  <p:cSld name="Punti elenc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3 per pagina">
  <p:cSld name="Foto - 3 per pagina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15681341" y="70358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220860" y="3695156"/>
            <a:ext cx="17720683" cy="312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4462627" y="9286291"/>
            <a:ext cx="3728467" cy="244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endParaRPr sz="1500" b="0" i="1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Company advisor:</a:t>
            </a:r>
            <a:endParaRPr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20802213" y="9300984"/>
            <a:ext cx="2436115" cy="103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Candidate: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Personalizzato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White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Matteo Paganini</cp:lastModifiedBy>
  <cp:revision>2</cp:revision>
  <dcterms:modified xsi:type="dcterms:W3CDTF">2021-11-27T15:47:25Z</dcterms:modified>
</cp:coreProperties>
</file>