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D06C6B-DF72-434E-95FC-9FE4F0C7E78A}" type="doc">
      <dgm:prSet loTypeId="urn:microsoft.com/office/officeart/2009/3/layout/PhasedProcess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34B4030A-EEDB-46B8-BA4A-6DD687F2A737}">
      <dgm:prSet phldrT="[Text]" phldr="1"/>
      <dgm:spPr/>
      <dgm:t>
        <a:bodyPr/>
        <a:lstStyle/>
        <a:p>
          <a:endParaRPr lang="it-IT"/>
        </a:p>
      </dgm:t>
    </dgm:pt>
    <dgm:pt modelId="{495CE421-F33E-4905-A5EA-43CC2E5F48E3}" type="parTrans" cxnId="{55BF5F2B-81CE-4331-B2CB-3DE98B737B62}">
      <dgm:prSet/>
      <dgm:spPr/>
      <dgm:t>
        <a:bodyPr/>
        <a:lstStyle/>
        <a:p>
          <a:endParaRPr lang="it-IT"/>
        </a:p>
      </dgm:t>
    </dgm:pt>
    <dgm:pt modelId="{A30DFEE9-E5B6-468E-AE59-49B6F2552C13}" type="sibTrans" cxnId="{55BF5F2B-81CE-4331-B2CB-3DE98B737B62}">
      <dgm:prSet/>
      <dgm:spPr/>
      <dgm:t>
        <a:bodyPr/>
        <a:lstStyle/>
        <a:p>
          <a:endParaRPr lang="it-IT"/>
        </a:p>
      </dgm:t>
    </dgm:pt>
    <dgm:pt modelId="{CEF6E3E4-E064-44D9-9BE2-B31461B686AB}">
      <dgm:prSet phldrT="[Text]"/>
      <dgm:spPr/>
      <dgm:t>
        <a:bodyPr/>
        <a:lstStyle/>
        <a:p>
          <a:r>
            <a:rPr lang="en-US" b="1" dirty="0"/>
            <a:t>Track data acquisition</a:t>
          </a:r>
          <a:endParaRPr lang="it-IT" b="1" dirty="0"/>
        </a:p>
      </dgm:t>
    </dgm:pt>
    <dgm:pt modelId="{68043982-8918-4B5E-A135-62F13B516BB2}" type="parTrans" cxnId="{559086A3-B247-4ED8-8A1B-9A6C5E0338BC}">
      <dgm:prSet/>
      <dgm:spPr/>
      <dgm:t>
        <a:bodyPr/>
        <a:lstStyle/>
        <a:p>
          <a:endParaRPr lang="it-IT"/>
        </a:p>
      </dgm:t>
    </dgm:pt>
    <dgm:pt modelId="{12601DA5-54D7-4453-AC78-183D35DD5DAB}" type="sibTrans" cxnId="{559086A3-B247-4ED8-8A1B-9A6C5E0338BC}">
      <dgm:prSet/>
      <dgm:spPr/>
      <dgm:t>
        <a:bodyPr/>
        <a:lstStyle/>
        <a:p>
          <a:endParaRPr lang="it-IT"/>
        </a:p>
      </dgm:t>
    </dgm:pt>
    <dgm:pt modelId="{3BE1B637-6459-4DD0-80CC-23AE164D5B54}">
      <dgm:prSet phldrT="[Text]"/>
      <dgm:spPr/>
      <dgm:t>
        <a:bodyPr/>
        <a:lstStyle/>
        <a:p>
          <a:r>
            <a:rPr lang="en-US" b="1" dirty="0"/>
            <a:t>Driver feedbacks</a:t>
          </a:r>
          <a:endParaRPr lang="it-IT" b="1" dirty="0"/>
        </a:p>
      </dgm:t>
    </dgm:pt>
    <dgm:pt modelId="{50056C44-0926-4B28-A0A4-93CFB45A4341}" type="parTrans" cxnId="{CFC0623B-EC59-4796-AB52-E088E0083E1B}">
      <dgm:prSet/>
      <dgm:spPr/>
      <dgm:t>
        <a:bodyPr/>
        <a:lstStyle/>
        <a:p>
          <a:endParaRPr lang="it-IT"/>
        </a:p>
      </dgm:t>
    </dgm:pt>
    <dgm:pt modelId="{5201181C-503A-448E-A6DB-99E28E4A1B80}" type="sibTrans" cxnId="{CFC0623B-EC59-4796-AB52-E088E0083E1B}">
      <dgm:prSet/>
      <dgm:spPr/>
      <dgm:t>
        <a:bodyPr/>
        <a:lstStyle/>
        <a:p>
          <a:endParaRPr lang="it-IT"/>
        </a:p>
      </dgm:t>
    </dgm:pt>
    <dgm:pt modelId="{6BC5FB40-4F46-4171-A145-A4F96A141483}">
      <dgm:prSet phldrT="[Text]"/>
      <dgm:spPr/>
      <dgm:t>
        <a:bodyPr/>
        <a:lstStyle/>
        <a:p>
          <a:r>
            <a:rPr lang="en-US" b="1" dirty="0"/>
            <a:t>Engineering Debrief</a:t>
          </a:r>
          <a:endParaRPr lang="it-IT" b="1" dirty="0"/>
        </a:p>
      </dgm:t>
    </dgm:pt>
    <dgm:pt modelId="{3B9F0350-0345-4D5F-B390-9584FA4E21D7}" type="parTrans" cxnId="{C0547D19-427C-42C8-8A01-116ECA922F0B}">
      <dgm:prSet/>
      <dgm:spPr/>
      <dgm:t>
        <a:bodyPr/>
        <a:lstStyle/>
        <a:p>
          <a:endParaRPr lang="it-IT"/>
        </a:p>
      </dgm:t>
    </dgm:pt>
    <dgm:pt modelId="{EE891BD0-6C8B-4748-A642-F0A8A03859ED}" type="sibTrans" cxnId="{C0547D19-427C-42C8-8A01-116ECA922F0B}">
      <dgm:prSet/>
      <dgm:spPr/>
      <dgm:t>
        <a:bodyPr/>
        <a:lstStyle/>
        <a:p>
          <a:endParaRPr lang="it-IT"/>
        </a:p>
      </dgm:t>
    </dgm:pt>
    <dgm:pt modelId="{637F9DD4-247F-4913-81A2-3A015EEFFC49}">
      <dgm:prSet phldrT="[Text]" phldr="1"/>
      <dgm:spPr/>
      <dgm:t>
        <a:bodyPr/>
        <a:lstStyle/>
        <a:p>
          <a:endParaRPr lang="it-IT" dirty="0"/>
        </a:p>
      </dgm:t>
    </dgm:pt>
    <dgm:pt modelId="{2D3894C7-9415-4DDE-9977-E7ADB3F788B6}" type="parTrans" cxnId="{6CC79E4A-1B1D-47CD-99F5-956EE70CACA7}">
      <dgm:prSet/>
      <dgm:spPr/>
      <dgm:t>
        <a:bodyPr/>
        <a:lstStyle/>
        <a:p>
          <a:endParaRPr lang="it-IT"/>
        </a:p>
      </dgm:t>
    </dgm:pt>
    <dgm:pt modelId="{7B30BF6F-9B26-44C6-8821-1B79CC631E1A}" type="sibTrans" cxnId="{6CC79E4A-1B1D-47CD-99F5-956EE70CACA7}">
      <dgm:prSet/>
      <dgm:spPr/>
      <dgm:t>
        <a:bodyPr/>
        <a:lstStyle/>
        <a:p>
          <a:endParaRPr lang="it-IT"/>
        </a:p>
      </dgm:t>
    </dgm:pt>
    <dgm:pt modelId="{96DB6EE4-89E9-4285-A84F-375F19B22D5E}">
      <dgm:prSet phldrT="[Text]"/>
      <dgm:spPr/>
      <dgm:t>
        <a:bodyPr/>
        <a:lstStyle/>
        <a:p>
          <a:endParaRPr lang="en-US" dirty="0"/>
        </a:p>
        <a:p>
          <a:r>
            <a:rPr lang="en-US" b="1" dirty="0"/>
            <a:t>Data Analysis</a:t>
          </a:r>
          <a:endParaRPr lang="it-IT" b="1" dirty="0"/>
        </a:p>
      </dgm:t>
    </dgm:pt>
    <dgm:pt modelId="{791C7867-A1E5-4151-A6EB-39CBA4E4B470}" type="parTrans" cxnId="{8B4D1730-6459-478C-A299-B08DBD296643}">
      <dgm:prSet/>
      <dgm:spPr/>
      <dgm:t>
        <a:bodyPr/>
        <a:lstStyle/>
        <a:p>
          <a:endParaRPr lang="it-IT"/>
        </a:p>
      </dgm:t>
    </dgm:pt>
    <dgm:pt modelId="{6F5A380E-65FE-4A3F-8DD2-CF55A9FF37DC}" type="sibTrans" cxnId="{8B4D1730-6459-478C-A299-B08DBD296643}">
      <dgm:prSet/>
      <dgm:spPr/>
      <dgm:t>
        <a:bodyPr/>
        <a:lstStyle/>
        <a:p>
          <a:endParaRPr lang="it-IT"/>
        </a:p>
      </dgm:t>
    </dgm:pt>
    <dgm:pt modelId="{EE9F3F09-1F0D-4B67-B56E-BDB7E8F44726}">
      <dgm:prSet phldrT="[Text]"/>
      <dgm:spPr/>
      <dgm:t>
        <a:bodyPr/>
        <a:lstStyle/>
        <a:p>
          <a:r>
            <a:rPr lang="en-US" b="1" dirty="0"/>
            <a:t>Simulations</a:t>
          </a:r>
          <a:endParaRPr lang="it-IT" b="1" dirty="0"/>
        </a:p>
      </dgm:t>
    </dgm:pt>
    <dgm:pt modelId="{C929ED77-3CED-47B7-BE2B-0ECC1DE03FC9}" type="parTrans" cxnId="{508C2419-CB6E-4C66-A7A4-8352FB5E5544}">
      <dgm:prSet/>
      <dgm:spPr/>
      <dgm:t>
        <a:bodyPr/>
        <a:lstStyle/>
        <a:p>
          <a:endParaRPr lang="it-IT"/>
        </a:p>
      </dgm:t>
    </dgm:pt>
    <dgm:pt modelId="{DDE810A4-9ECB-4A00-9BC6-C39BC0563662}" type="sibTrans" cxnId="{508C2419-CB6E-4C66-A7A4-8352FB5E5544}">
      <dgm:prSet/>
      <dgm:spPr/>
      <dgm:t>
        <a:bodyPr/>
        <a:lstStyle/>
        <a:p>
          <a:endParaRPr lang="it-IT"/>
        </a:p>
      </dgm:t>
    </dgm:pt>
    <dgm:pt modelId="{7817206B-2E8C-4A24-BBF5-AEBBF838500A}">
      <dgm:prSet phldrT="[Text]" phldr="1"/>
      <dgm:spPr/>
      <dgm:t>
        <a:bodyPr/>
        <a:lstStyle/>
        <a:p>
          <a:endParaRPr lang="it-IT"/>
        </a:p>
      </dgm:t>
    </dgm:pt>
    <dgm:pt modelId="{5A169E57-860D-40B9-902E-680E2B8B5A0D}" type="parTrans" cxnId="{615069A8-81D6-4081-8083-14A12A03EA48}">
      <dgm:prSet/>
      <dgm:spPr/>
      <dgm:t>
        <a:bodyPr/>
        <a:lstStyle/>
        <a:p>
          <a:endParaRPr lang="it-IT"/>
        </a:p>
      </dgm:t>
    </dgm:pt>
    <dgm:pt modelId="{2C675B48-7CCA-4BFE-B1BB-6E50977B9AF7}" type="sibTrans" cxnId="{615069A8-81D6-4081-8083-14A12A03EA48}">
      <dgm:prSet/>
      <dgm:spPr/>
      <dgm:t>
        <a:bodyPr/>
        <a:lstStyle/>
        <a:p>
          <a:endParaRPr lang="it-IT"/>
        </a:p>
      </dgm:t>
    </dgm:pt>
    <dgm:pt modelId="{EFB46730-4A81-4C7D-AE03-630878BBD0C7}">
      <dgm:prSet phldrT="[Text]"/>
      <dgm:spPr/>
      <dgm:t>
        <a:bodyPr/>
        <a:lstStyle/>
        <a:p>
          <a:r>
            <a:rPr lang="en-US" b="1" dirty="0"/>
            <a:t>Proposal of options to be tested</a:t>
          </a:r>
          <a:endParaRPr lang="it-IT" b="1" dirty="0"/>
        </a:p>
      </dgm:t>
    </dgm:pt>
    <dgm:pt modelId="{FE71B8B6-7BE4-4BD9-B6FB-8D39862F27E5}" type="parTrans" cxnId="{B46611DE-44CC-43B1-8FF8-A7C3C04D3AB4}">
      <dgm:prSet/>
      <dgm:spPr/>
      <dgm:t>
        <a:bodyPr/>
        <a:lstStyle/>
        <a:p>
          <a:endParaRPr lang="it-IT"/>
        </a:p>
      </dgm:t>
    </dgm:pt>
    <dgm:pt modelId="{3E1EC88A-2559-46BD-A45C-C7C6A5016947}" type="sibTrans" cxnId="{B46611DE-44CC-43B1-8FF8-A7C3C04D3AB4}">
      <dgm:prSet/>
      <dgm:spPr/>
      <dgm:t>
        <a:bodyPr/>
        <a:lstStyle/>
        <a:p>
          <a:endParaRPr lang="it-IT"/>
        </a:p>
      </dgm:t>
    </dgm:pt>
    <dgm:pt modelId="{2927FC43-35FB-44BE-BEBA-34AD9B351756}">
      <dgm:prSet phldrT="[Text]"/>
      <dgm:spPr/>
      <dgm:t>
        <a:bodyPr anchor="ctr"/>
        <a:lstStyle/>
        <a:p>
          <a:pPr algn="ctr"/>
          <a:r>
            <a:rPr lang="en-US" dirty="0"/>
            <a:t> </a:t>
          </a:r>
          <a:r>
            <a:rPr lang="en-US" b="1" dirty="0"/>
            <a:t>Model Correlation</a:t>
          </a:r>
          <a:endParaRPr lang="it-IT" b="1" dirty="0"/>
        </a:p>
      </dgm:t>
    </dgm:pt>
    <dgm:pt modelId="{63D5C09F-19BB-4339-A360-DDA2892D4AE2}" type="parTrans" cxnId="{9AFD5420-600E-4B06-8658-4801FCD43431}">
      <dgm:prSet/>
      <dgm:spPr/>
      <dgm:t>
        <a:bodyPr/>
        <a:lstStyle/>
        <a:p>
          <a:endParaRPr lang="it-IT"/>
        </a:p>
      </dgm:t>
    </dgm:pt>
    <dgm:pt modelId="{74D164E2-6F56-4765-B153-EBFB280C41E1}" type="sibTrans" cxnId="{9AFD5420-600E-4B06-8658-4801FCD43431}">
      <dgm:prSet/>
      <dgm:spPr/>
      <dgm:t>
        <a:bodyPr/>
        <a:lstStyle/>
        <a:p>
          <a:endParaRPr lang="it-IT"/>
        </a:p>
      </dgm:t>
    </dgm:pt>
    <dgm:pt modelId="{F7729135-4BAF-486A-BBE3-6D2B1CDF8777}" type="pres">
      <dgm:prSet presAssocID="{47D06C6B-DF72-434E-95FC-9FE4F0C7E78A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59D7946D-8E75-4631-B28D-9F8DE2524D29}" type="pres">
      <dgm:prSet presAssocID="{47D06C6B-DF72-434E-95FC-9FE4F0C7E78A}" presName="arc1" presStyleLbl="node1" presStyleIdx="0" presStyleCnt="4"/>
      <dgm:spPr/>
    </dgm:pt>
    <dgm:pt modelId="{1C088D2E-0C71-4C79-BD93-2AA374B37D41}" type="pres">
      <dgm:prSet presAssocID="{47D06C6B-DF72-434E-95FC-9FE4F0C7E78A}" presName="arc3" presStyleLbl="node1" presStyleIdx="1" presStyleCnt="4"/>
      <dgm:spPr/>
    </dgm:pt>
    <dgm:pt modelId="{053F993C-E8C5-4FD7-AB02-A6903B69E478}" type="pres">
      <dgm:prSet presAssocID="{47D06C6B-DF72-434E-95FC-9FE4F0C7E78A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396A8339-9DEB-45F6-8FD3-B7948AC82235}" type="pres">
      <dgm:prSet presAssocID="{47D06C6B-DF72-434E-95FC-9FE4F0C7E78A}" presName="arc2" presStyleLbl="node1" presStyleIdx="2" presStyleCnt="4"/>
      <dgm:spPr/>
    </dgm:pt>
    <dgm:pt modelId="{39A12658-0923-4C75-8FAE-2B4AD3072715}" type="pres">
      <dgm:prSet presAssocID="{47D06C6B-DF72-434E-95FC-9FE4F0C7E78A}" presName="arc4" presStyleLbl="node1" presStyleIdx="3" presStyleCnt="4"/>
      <dgm:spPr/>
    </dgm:pt>
    <dgm:pt modelId="{A41C2015-F839-47A2-AE9E-DBE594097949}" type="pres">
      <dgm:prSet presAssocID="{47D06C6B-DF72-434E-95FC-9FE4F0C7E78A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F3D74C19-1B59-4789-8A6B-59B19E127F54}" type="pres">
      <dgm:prSet presAssocID="{47D06C6B-DF72-434E-95FC-9FE4F0C7E78A}" presName="middleComposite" presStyleCnt="0"/>
      <dgm:spPr/>
    </dgm:pt>
    <dgm:pt modelId="{AFB46C97-1B8D-4456-81B2-B08BBB0F953A}" type="pres">
      <dgm:prSet presAssocID="{96DB6EE4-89E9-4285-A84F-375F19B22D5E}" presName="circ1" presStyleLbl="vennNode1" presStyleIdx="0" presStyleCnt="9"/>
      <dgm:spPr/>
    </dgm:pt>
    <dgm:pt modelId="{D0740B40-CCC9-4B9D-BD31-7E82475BECCE}" type="pres">
      <dgm:prSet presAssocID="{96DB6EE4-89E9-4285-A84F-375F19B22D5E}" presName="circ1Tx" presStyleLbl="revTx" presStyleIdx="1" presStyleCnt="3">
        <dgm:presLayoutVars>
          <dgm:chMax val="0"/>
          <dgm:chPref val="0"/>
        </dgm:presLayoutVars>
      </dgm:prSet>
      <dgm:spPr/>
    </dgm:pt>
    <dgm:pt modelId="{2A2BC9EC-1EE5-4DBB-A4E9-A6271E66752F}" type="pres">
      <dgm:prSet presAssocID="{EE9F3F09-1F0D-4B67-B56E-BDB7E8F44726}" presName="circ2" presStyleLbl="vennNode1" presStyleIdx="1" presStyleCnt="9"/>
      <dgm:spPr/>
    </dgm:pt>
    <dgm:pt modelId="{D4B75333-2358-424A-AFB1-516B7D7067FC}" type="pres">
      <dgm:prSet presAssocID="{EE9F3F09-1F0D-4B67-B56E-BDB7E8F44726}" presName="circ2Tx" presStyleLbl="revTx" presStyleIdx="1" presStyleCnt="3">
        <dgm:presLayoutVars>
          <dgm:chMax val="0"/>
          <dgm:chPref val="0"/>
        </dgm:presLayoutVars>
      </dgm:prSet>
      <dgm:spPr/>
    </dgm:pt>
    <dgm:pt modelId="{EB9A9341-6C61-4AE9-BFC9-075E025EE20E}" type="pres">
      <dgm:prSet presAssocID="{2927FC43-35FB-44BE-BEBA-34AD9B351756}" presName="circ3" presStyleLbl="vennNode1" presStyleIdx="2" presStyleCnt="9"/>
      <dgm:spPr/>
    </dgm:pt>
    <dgm:pt modelId="{AD5BE663-DEED-4CE1-BD9D-7487BC3526D5}" type="pres">
      <dgm:prSet presAssocID="{2927FC43-35FB-44BE-BEBA-34AD9B351756}" presName="circ3Tx" presStyleLbl="revTx" presStyleIdx="1" presStyleCnt="3">
        <dgm:presLayoutVars>
          <dgm:chMax val="0"/>
          <dgm:chPref val="0"/>
        </dgm:presLayoutVars>
      </dgm:prSet>
      <dgm:spPr/>
    </dgm:pt>
    <dgm:pt modelId="{65284FEA-B71D-486E-8273-CEDD0F6C8832}" type="pres">
      <dgm:prSet presAssocID="{47D06C6B-DF72-434E-95FC-9FE4F0C7E78A}" presName="leftComposite" presStyleCnt="0"/>
      <dgm:spPr/>
    </dgm:pt>
    <dgm:pt modelId="{801CD725-DB00-4123-953F-59E0FCA39304}" type="pres">
      <dgm:prSet presAssocID="{CEF6E3E4-E064-44D9-9BE2-B31461B686AB}" presName="childText1_1" presStyleLbl="vennNode1" presStyleIdx="3" presStyleCnt="9">
        <dgm:presLayoutVars>
          <dgm:chMax val="0"/>
          <dgm:chPref val="0"/>
        </dgm:presLayoutVars>
      </dgm:prSet>
      <dgm:spPr/>
    </dgm:pt>
    <dgm:pt modelId="{8671A0F1-E56A-4E0A-9DB4-37445123038D}" type="pres">
      <dgm:prSet presAssocID="{CEF6E3E4-E064-44D9-9BE2-B31461B686AB}" presName="ellipse1" presStyleLbl="vennNode1" presStyleIdx="4" presStyleCnt="9"/>
      <dgm:spPr/>
    </dgm:pt>
    <dgm:pt modelId="{7CF34322-46EA-43EF-A021-1E80C8978BE4}" type="pres">
      <dgm:prSet presAssocID="{CEF6E3E4-E064-44D9-9BE2-B31461B686AB}" presName="ellipse2" presStyleLbl="vennNode1" presStyleIdx="5" presStyleCnt="9"/>
      <dgm:spPr/>
    </dgm:pt>
    <dgm:pt modelId="{CA8B707B-54B2-4274-8A92-2586CFEBC953}" type="pres">
      <dgm:prSet presAssocID="{3BE1B637-6459-4DD0-80CC-23AE164D5B54}" presName="childText1_2" presStyleLbl="vennNode1" presStyleIdx="6" presStyleCnt="9">
        <dgm:presLayoutVars>
          <dgm:chMax val="0"/>
          <dgm:chPref val="0"/>
        </dgm:presLayoutVars>
      </dgm:prSet>
      <dgm:spPr/>
    </dgm:pt>
    <dgm:pt modelId="{919C7F2A-2D32-4D24-AD98-BB946CE1D78F}" type="pres">
      <dgm:prSet presAssocID="{3BE1B637-6459-4DD0-80CC-23AE164D5B54}" presName="ellipse3" presStyleLbl="vennNode1" presStyleIdx="7" presStyleCnt="9"/>
      <dgm:spPr/>
    </dgm:pt>
    <dgm:pt modelId="{9B167F3D-0694-41A0-B808-E5427087D2DE}" type="pres">
      <dgm:prSet presAssocID="{6BC5FB40-4F46-4171-A145-A4F96A141483}" presName="childText1_3" presStyleLbl="vennNode1" presStyleIdx="8" presStyleCnt="9">
        <dgm:presLayoutVars>
          <dgm:chMax val="0"/>
          <dgm:chPref val="0"/>
        </dgm:presLayoutVars>
      </dgm:prSet>
      <dgm:spPr/>
    </dgm:pt>
    <dgm:pt modelId="{47BFC2AC-A436-495E-B06F-6CEDB1413766}" type="pres">
      <dgm:prSet presAssocID="{47D06C6B-DF72-434E-95FC-9FE4F0C7E78A}" presName="rightChild" presStyleLbl="node2" presStyleIdx="0" presStyleCnt="1">
        <dgm:presLayoutVars>
          <dgm:chMax val="0"/>
          <dgm:chPref val="0"/>
        </dgm:presLayoutVars>
      </dgm:prSet>
      <dgm:spPr/>
    </dgm:pt>
    <dgm:pt modelId="{22677987-C3AA-4DB5-BB38-0FDFCC23A8D3}" type="pres">
      <dgm:prSet presAssocID="{47D06C6B-DF72-434E-95FC-9FE4F0C7E78A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0C74BA15-3339-4D0E-983F-378A9C353388}" type="presOf" srcId="{EE9F3F09-1F0D-4B67-B56E-BDB7E8F44726}" destId="{2A2BC9EC-1EE5-4DBB-A4E9-A6271E66752F}" srcOrd="0" destOrd="0" presId="urn:microsoft.com/office/officeart/2009/3/layout/PhasedProcess"/>
    <dgm:cxn modelId="{508C2419-CB6E-4C66-A7A4-8352FB5E5544}" srcId="{637F9DD4-247F-4913-81A2-3A015EEFFC49}" destId="{EE9F3F09-1F0D-4B67-B56E-BDB7E8F44726}" srcOrd="1" destOrd="0" parTransId="{C929ED77-3CED-47B7-BE2B-0ECC1DE03FC9}" sibTransId="{DDE810A4-9ECB-4A00-9BC6-C39BC0563662}"/>
    <dgm:cxn modelId="{C0547D19-427C-42C8-8A01-116ECA922F0B}" srcId="{34B4030A-EEDB-46B8-BA4A-6DD687F2A737}" destId="{6BC5FB40-4F46-4171-A145-A4F96A141483}" srcOrd="2" destOrd="0" parTransId="{3B9F0350-0345-4D5F-B390-9584FA4E21D7}" sibTransId="{EE891BD0-6C8B-4748-A642-F0A8A03859ED}"/>
    <dgm:cxn modelId="{9AFD5420-600E-4B06-8658-4801FCD43431}" srcId="{637F9DD4-247F-4913-81A2-3A015EEFFC49}" destId="{2927FC43-35FB-44BE-BEBA-34AD9B351756}" srcOrd="2" destOrd="0" parTransId="{63D5C09F-19BB-4339-A360-DDA2892D4AE2}" sibTransId="{74D164E2-6F56-4765-B153-EBFB280C41E1}"/>
    <dgm:cxn modelId="{55BF5F2B-81CE-4331-B2CB-3DE98B737B62}" srcId="{47D06C6B-DF72-434E-95FC-9FE4F0C7E78A}" destId="{34B4030A-EEDB-46B8-BA4A-6DD687F2A737}" srcOrd="0" destOrd="0" parTransId="{495CE421-F33E-4905-A5EA-43CC2E5F48E3}" sibTransId="{A30DFEE9-E5B6-468E-AE59-49B6F2552C13}"/>
    <dgm:cxn modelId="{8B4D1730-6459-478C-A299-B08DBD296643}" srcId="{637F9DD4-247F-4913-81A2-3A015EEFFC49}" destId="{96DB6EE4-89E9-4285-A84F-375F19B22D5E}" srcOrd="0" destOrd="0" parTransId="{791C7867-A1E5-4151-A6EB-39CBA4E4B470}" sibTransId="{6F5A380E-65FE-4A3F-8DD2-CF55A9FF37DC}"/>
    <dgm:cxn modelId="{CFC0623B-EC59-4796-AB52-E088E0083E1B}" srcId="{34B4030A-EEDB-46B8-BA4A-6DD687F2A737}" destId="{3BE1B637-6459-4DD0-80CC-23AE164D5B54}" srcOrd="1" destOrd="0" parTransId="{50056C44-0926-4B28-A0A4-93CFB45A4341}" sibTransId="{5201181C-503A-448E-A6DB-99E28E4A1B80}"/>
    <dgm:cxn modelId="{AC41C75C-EC72-4005-86D1-1718664E50E0}" type="presOf" srcId="{6BC5FB40-4F46-4171-A145-A4F96A141483}" destId="{9B167F3D-0694-41A0-B808-E5427087D2DE}" srcOrd="0" destOrd="0" presId="urn:microsoft.com/office/officeart/2009/3/layout/PhasedProcess"/>
    <dgm:cxn modelId="{CDFFC260-979C-4CD8-9D33-1385E83AE467}" type="presOf" srcId="{7817206B-2E8C-4A24-BBF5-AEBBF838500A}" destId="{A41C2015-F839-47A2-AE9E-DBE594097949}" srcOrd="0" destOrd="0" presId="urn:microsoft.com/office/officeart/2009/3/layout/PhasedProcess"/>
    <dgm:cxn modelId="{4F73A746-25DF-4CC2-952A-153CFFACFFF7}" type="presOf" srcId="{96DB6EE4-89E9-4285-A84F-375F19B22D5E}" destId="{D0740B40-CCC9-4B9D-BD31-7E82475BECCE}" srcOrd="1" destOrd="0" presId="urn:microsoft.com/office/officeart/2009/3/layout/PhasedProcess"/>
    <dgm:cxn modelId="{6CC79E4A-1B1D-47CD-99F5-956EE70CACA7}" srcId="{47D06C6B-DF72-434E-95FC-9FE4F0C7E78A}" destId="{637F9DD4-247F-4913-81A2-3A015EEFFC49}" srcOrd="1" destOrd="0" parTransId="{2D3894C7-9415-4DDE-9977-E7ADB3F788B6}" sibTransId="{7B30BF6F-9B26-44C6-8821-1B79CC631E1A}"/>
    <dgm:cxn modelId="{D9BBC54C-743E-4AC9-BA60-0F912623DA94}" type="presOf" srcId="{96DB6EE4-89E9-4285-A84F-375F19B22D5E}" destId="{AFB46C97-1B8D-4456-81B2-B08BBB0F953A}" srcOrd="0" destOrd="0" presId="urn:microsoft.com/office/officeart/2009/3/layout/PhasedProcess"/>
    <dgm:cxn modelId="{681C7396-BB21-45AC-BA70-E59D66A2C373}" type="presOf" srcId="{47D06C6B-DF72-434E-95FC-9FE4F0C7E78A}" destId="{F7729135-4BAF-486A-BBE3-6D2B1CDF8777}" srcOrd="0" destOrd="0" presId="urn:microsoft.com/office/officeart/2009/3/layout/PhasedProcess"/>
    <dgm:cxn modelId="{DB7E059E-FBE4-4B00-B94A-3EEB9813B717}" type="presOf" srcId="{2927FC43-35FB-44BE-BEBA-34AD9B351756}" destId="{AD5BE663-DEED-4CE1-BD9D-7487BC3526D5}" srcOrd="1" destOrd="0" presId="urn:microsoft.com/office/officeart/2009/3/layout/PhasedProcess"/>
    <dgm:cxn modelId="{0B3A7D9E-3A5C-4354-B0F4-F1BFA634CDB0}" type="presOf" srcId="{2927FC43-35FB-44BE-BEBA-34AD9B351756}" destId="{EB9A9341-6C61-4AE9-BFC9-075E025EE20E}" srcOrd="0" destOrd="0" presId="urn:microsoft.com/office/officeart/2009/3/layout/PhasedProcess"/>
    <dgm:cxn modelId="{559086A3-B247-4ED8-8A1B-9A6C5E0338BC}" srcId="{34B4030A-EEDB-46B8-BA4A-6DD687F2A737}" destId="{CEF6E3E4-E064-44D9-9BE2-B31461B686AB}" srcOrd="0" destOrd="0" parTransId="{68043982-8918-4B5E-A135-62F13B516BB2}" sibTransId="{12601DA5-54D7-4453-AC78-183D35DD5DAB}"/>
    <dgm:cxn modelId="{615069A8-81D6-4081-8083-14A12A03EA48}" srcId="{47D06C6B-DF72-434E-95FC-9FE4F0C7E78A}" destId="{7817206B-2E8C-4A24-BBF5-AEBBF838500A}" srcOrd="2" destOrd="0" parTransId="{5A169E57-860D-40B9-902E-680E2B8B5A0D}" sibTransId="{2C675B48-7CCA-4BFE-B1BB-6E50977B9AF7}"/>
    <dgm:cxn modelId="{D2D009B7-DEEB-4CD8-8A47-550F22497014}" type="presOf" srcId="{CEF6E3E4-E064-44D9-9BE2-B31461B686AB}" destId="{801CD725-DB00-4123-953F-59E0FCA39304}" srcOrd="0" destOrd="0" presId="urn:microsoft.com/office/officeart/2009/3/layout/PhasedProcess"/>
    <dgm:cxn modelId="{0F5779B8-FD06-40B6-B671-7239934966C7}" type="presOf" srcId="{EFB46730-4A81-4C7D-AE03-630878BBD0C7}" destId="{47BFC2AC-A436-495E-B06F-6CEDB1413766}" srcOrd="0" destOrd="0" presId="urn:microsoft.com/office/officeart/2009/3/layout/PhasedProcess"/>
    <dgm:cxn modelId="{54B983B8-D9F7-42BA-A521-9788AD4C507D}" type="presOf" srcId="{EE9F3F09-1F0D-4B67-B56E-BDB7E8F44726}" destId="{D4B75333-2358-424A-AFB1-516B7D7067FC}" srcOrd="1" destOrd="0" presId="urn:microsoft.com/office/officeart/2009/3/layout/PhasedProcess"/>
    <dgm:cxn modelId="{25BD03DD-B013-443B-9E9B-5CB9DCCF1C90}" type="presOf" srcId="{637F9DD4-247F-4913-81A2-3A015EEFFC49}" destId="{053F993C-E8C5-4FD7-AB02-A6903B69E478}" srcOrd="0" destOrd="0" presId="urn:microsoft.com/office/officeart/2009/3/layout/PhasedProcess"/>
    <dgm:cxn modelId="{54377ADD-08A8-466A-B1BC-36FB024C0191}" type="presOf" srcId="{3BE1B637-6459-4DD0-80CC-23AE164D5B54}" destId="{CA8B707B-54B2-4274-8A92-2586CFEBC953}" srcOrd="0" destOrd="0" presId="urn:microsoft.com/office/officeart/2009/3/layout/PhasedProcess"/>
    <dgm:cxn modelId="{B46611DE-44CC-43B1-8FF8-A7C3C04D3AB4}" srcId="{7817206B-2E8C-4A24-BBF5-AEBBF838500A}" destId="{EFB46730-4A81-4C7D-AE03-630878BBD0C7}" srcOrd="0" destOrd="0" parTransId="{FE71B8B6-7BE4-4BD9-B6FB-8D39862F27E5}" sibTransId="{3E1EC88A-2559-46BD-A45C-C7C6A5016947}"/>
    <dgm:cxn modelId="{8F7327E4-5CDE-4E10-ACE6-3162BED08D97}" type="presOf" srcId="{34B4030A-EEDB-46B8-BA4A-6DD687F2A737}" destId="{22677987-C3AA-4DB5-BB38-0FDFCC23A8D3}" srcOrd="0" destOrd="0" presId="urn:microsoft.com/office/officeart/2009/3/layout/PhasedProcess"/>
    <dgm:cxn modelId="{9A6C5C23-88EB-45A8-8B01-D7C4412AB8AB}" type="presParOf" srcId="{F7729135-4BAF-486A-BBE3-6D2B1CDF8777}" destId="{59D7946D-8E75-4631-B28D-9F8DE2524D29}" srcOrd="0" destOrd="0" presId="urn:microsoft.com/office/officeart/2009/3/layout/PhasedProcess"/>
    <dgm:cxn modelId="{4BA3DB9A-0AA3-46C8-B2D0-FA16F4E77C26}" type="presParOf" srcId="{F7729135-4BAF-486A-BBE3-6D2B1CDF8777}" destId="{1C088D2E-0C71-4C79-BD93-2AA374B37D41}" srcOrd="1" destOrd="0" presId="urn:microsoft.com/office/officeart/2009/3/layout/PhasedProcess"/>
    <dgm:cxn modelId="{C3AB446C-5728-4EFA-AA8C-4A882C9CB42C}" type="presParOf" srcId="{F7729135-4BAF-486A-BBE3-6D2B1CDF8777}" destId="{053F993C-E8C5-4FD7-AB02-A6903B69E478}" srcOrd="2" destOrd="0" presId="urn:microsoft.com/office/officeart/2009/3/layout/PhasedProcess"/>
    <dgm:cxn modelId="{7AB20F46-4081-4605-A706-2070A8CEEBDA}" type="presParOf" srcId="{F7729135-4BAF-486A-BBE3-6D2B1CDF8777}" destId="{396A8339-9DEB-45F6-8FD3-B7948AC82235}" srcOrd="3" destOrd="0" presId="urn:microsoft.com/office/officeart/2009/3/layout/PhasedProcess"/>
    <dgm:cxn modelId="{D0426F50-8F9D-47C7-A724-E79A3AF4ABEA}" type="presParOf" srcId="{F7729135-4BAF-486A-BBE3-6D2B1CDF8777}" destId="{39A12658-0923-4C75-8FAE-2B4AD3072715}" srcOrd="4" destOrd="0" presId="urn:microsoft.com/office/officeart/2009/3/layout/PhasedProcess"/>
    <dgm:cxn modelId="{27DA2561-1D8C-473B-9E9A-DD47BB5A2A2D}" type="presParOf" srcId="{F7729135-4BAF-486A-BBE3-6D2B1CDF8777}" destId="{A41C2015-F839-47A2-AE9E-DBE594097949}" srcOrd="5" destOrd="0" presId="urn:microsoft.com/office/officeart/2009/3/layout/PhasedProcess"/>
    <dgm:cxn modelId="{F90CF8D0-6D8F-47D0-BCDD-D8F77B0DEE9C}" type="presParOf" srcId="{F7729135-4BAF-486A-BBE3-6D2B1CDF8777}" destId="{F3D74C19-1B59-4789-8A6B-59B19E127F54}" srcOrd="6" destOrd="0" presId="urn:microsoft.com/office/officeart/2009/3/layout/PhasedProcess"/>
    <dgm:cxn modelId="{87B0211B-CCA7-416D-81F5-4DF9C332AB8C}" type="presParOf" srcId="{F3D74C19-1B59-4789-8A6B-59B19E127F54}" destId="{AFB46C97-1B8D-4456-81B2-B08BBB0F953A}" srcOrd="0" destOrd="0" presId="urn:microsoft.com/office/officeart/2009/3/layout/PhasedProcess"/>
    <dgm:cxn modelId="{6871D776-EBBB-4E2B-BE60-0E99D8A3F090}" type="presParOf" srcId="{F3D74C19-1B59-4789-8A6B-59B19E127F54}" destId="{D0740B40-CCC9-4B9D-BD31-7E82475BECCE}" srcOrd="1" destOrd="0" presId="urn:microsoft.com/office/officeart/2009/3/layout/PhasedProcess"/>
    <dgm:cxn modelId="{754AC4A1-B71F-4C92-8EAF-6614AC6E20A7}" type="presParOf" srcId="{F3D74C19-1B59-4789-8A6B-59B19E127F54}" destId="{2A2BC9EC-1EE5-4DBB-A4E9-A6271E66752F}" srcOrd="2" destOrd="0" presId="urn:microsoft.com/office/officeart/2009/3/layout/PhasedProcess"/>
    <dgm:cxn modelId="{B0EB96FC-AAC9-4FA2-A26E-C2ED3DEDE99A}" type="presParOf" srcId="{F3D74C19-1B59-4789-8A6B-59B19E127F54}" destId="{D4B75333-2358-424A-AFB1-516B7D7067FC}" srcOrd="3" destOrd="0" presId="urn:microsoft.com/office/officeart/2009/3/layout/PhasedProcess"/>
    <dgm:cxn modelId="{DB4E31C4-A4A7-4BD8-A22A-6F5404E1043C}" type="presParOf" srcId="{F3D74C19-1B59-4789-8A6B-59B19E127F54}" destId="{EB9A9341-6C61-4AE9-BFC9-075E025EE20E}" srcOrd="4" destOrd="0" presId="urn:microsoft.com/office/officeart/2009/3/layout/PhasedProcess"/>
    <dgm:cxn modelId="{F1B05610-B7E2-470D-BBDF-74B272A9D434}" type="presParOf" srcId="{F3D74C19-1B59-4789-8A6B-59B19E127F54}" destId="{AD5BE663-DEED-4CE1-BD9D-7487BC3526D5}" srcOrd="5" destOrd="0" presId="urn:microsoft.com/office/officeart/2009/3/layout/PhasedProcess"/>
    <dgm:cxn modelId="{990D93DA-3488-41B0-B84F-C8ACD81197DB}" type="presParOf" srcId="{F7729135-4BAF-486A-BBE3-6D2B1CDF8777}" destId="{65284FEA-B71D-486E-8273-CEDD0F6C8832}" srcOrd="7" destOrd="0" presId="urn:microsoft.com/office/officeart/2009/3/layout/PhasedProcess"/>
    <dgm:cxn modelId="{A9D4196A-BAC0-48DD-A713-C3C57B2B0C2F}" type="presParOf" srcId="{65284FEA-B71D-486E-8273-CEDD0F6C8832}" destId="{801CD725-DB00-4123-953F-59E0FCA39304}" srcOrd="0" destOrd="0" presId="urn:microsoft.com/office/officeart/2009/3/layout/PhasedProcess"/>
    <dgm:cxn modelId="{97536A07-1BEC-4A0F-BEC2-9DB363E73CB7}" type="presParOf" srcId="{65284FEA-B71D-486E-8273-CEDD0F6C8832}" destId="{8671A0F1-E56A-4E0A-9DB4-37445123038D}" srcOrd="1" destOrd="0" presId="urn:microsoft.com/office/officeart/2009/3/layout/PhasedProcess"/>
    <dgm:cxn modelId="{AC43C224-100B-4154-9D07-46A3A0601F10}" type="presParOf" srcId="{65284FEA-B71D-486E-8273-CEDD0F6C8832}" destId="{7CF34322-46EA-43EF-A021-1E80C8978BE4}" srcOrd="2" destOrd="0" presId="urn:microsoft.com/office/officeart/2009/3/layout/PhasedProcess"/>
    <dgm:cxn modelId="{A7BC8AFB-AC0F-4C8F-A41A-E29424DADB4E}" type="presParOf" srcId="{65284FEA-B71D-486E-8273-CEDD0F6C8832}" destId="{CA8B707B-54B2-4274-8A92-2586CFEBC953}" srcOrd="3" destOrd="0" presId="urn:microsoft.com/office/officeart/2009/3/layout/PhasedProcess"/>
    <dgm:cxn modelId="{9526D41B-B96F-4421-8287-0F40C8D849B6}" type="presParOf" srcId="{65284FEA-B71D-486E-8273-CEDD0F6C8832}" destId="{919C7F2A-2D32-4D24-AD98-BB946CE1D78F}" srcOrd="4" destOrd="0" presId="urn:microsoft.com/office/officeart/2009/3/layout/PhasedProcess"/>
    <dgm:cxn modelId="{DD1A21EA-EAAE-40F9-9234-F4961D0B53A5}" type="presParOf" srcId="{65284FEA-B71D-486E-8273-CEDD0F6C8832}" destId="{9B167F3D-0694-41A0-B808-E5427087D2DE}" srcOrd="5" destOrd="0" presId="urn:microsoft.com/office/officeart/2009/3/layout/PhasedProcess"/>
    <dgm:cxn modelId="{278010F8-1C2E-4D8E-BC4A-E59DAB8DDCCF}" type="presParOf" srcId="{F7729135-4BAF-486A-BBE3-6D2B1CDF8777}" destId="{47BFC2AC-A436-495E-B06F-6CEDB1413766}" srcOrd="8" destOrd="0" presId="urn:microsoft.com/office/officeart/2009/3/layout/PhasedProcess"/>
    <dgm:cxn modelId="{139ED1BD-BA64-4304-903B-FF96105D5147}" type="presParOf" srcId="{F7729135-4BAF-486A-BBE3-6D2B1CDF8777}" destId="{22677987-C3AA-4DB5-BB38-0FDFCC23A8D3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D06C6B-DF72-434E-95FC-9FE4F0C7E78A}" type="doc">
      <dgm:prSet loTypeId="urn:microsoft.com/office/officeart/2009/3/layout/PhasedProcess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34B4030A-EEDB-46B8-BA4A-6DD687F2A737}">
      <dgm:prSet phldrT="[Text]"/>
      <dgm:spPr/>
      <dgm:t>
        <a:bodyPr/>
        <a:lstStyle/>
        <a:p>
          <a:r>
            <a:rPr lang="en-US" dirty="0"/>
            <a:t>Pre-season Phase</a:t>
          </a:r>
          <a:endParaRPr lang="it-IT" dirty="0"/>
        </a:p>
      </dgm:t>
    </dgm:pt>
    <dgm:pt modelId="{495CE421-F33E-4905-A5EA-43CC2E5F48E3}" type="parTrans" cxnId="{55BF5F2B-81CE-4331-B2CB-3DE98B737B62}">
      <dgm:prSet/>
      <dgm:spPr/>
      <dgm:t>
        <a:bodyPr/>
        <a:lstStyle/>
        <a:p>
          <a:endParaRPr lang="it-IT"/>
        </a:p>
      </dgm:t>
    </dgm:pt>
    <dgm:pt modelId="{A30DFEE9-E5B6-468E-AE59-49B6F2552C13}" type="sibTrans" cxnId="{55BF5F2B-81CE-4331-B2CB-3DE98B737B62}">
      <dgm:prSet/>
      <dgm:spPr/>
      <dgm:t>
        <a:bodyPr/>
        <a:lstStyle/>
        <a:p>
          <a:endParaRPr lang="it-IT"/>
        </a:p>
      </dgm:t>
    </dgm:pt>
    <dgm:pt modelId="{CEF6E3E4-E064-44D9-9BE2-B31461B686AB}">
      <dgm:prSet phldrT="[Text]"/>
      <dgm:spPr/>
      <dgm:t>
        <a:bodyPr/>
        <a:lstStyle/>
        <a:p>
          <a:r>
            <a:rPr lang="en-US" b="1" dirty="0"/>
            <a:t>Preliminary simulations</a:t>
          </a:r>
          <a:endParaRPr lang="it-IT" b="1" dirty="0"/>
        </a:p>
      </dgm:t>
    </dgm:pt>
    <dgm:pt modelId="{68043982-8918-4B5E-A135-62F13B516BB2}" type="parTrans" cxnId="{559086A3-B247-4ED8-8A1B-9A6C5E0338BC}">
      <dgm:prSet/>
      <dgm:spPr/>
      <dgm:t>
        <a:bodyPr/>
        <a:lstStyle/>
        <a:p>
          <a:endParaRPr lang="it-IT"/>
        </a:p>
      </dgm:t>
    </dgm:pt>
    <dgm:pt modelId="{12601DA5-54D7-4453-AC78-183D35DD5DAB}" type="sibTrans" cxnId="{559086A3-B247-4ED8-8A1B-9A6C5E0338BC}">
      <dgm:prSet/>
      <dgm:spPr/>
      <dgm:t>
        <a:bodyPr/>
        <a:lstStyle/>
        <a:p>
          <a:endParaRPr lang="it-IT"/>
        </a:p>
      </dgm:t>
    </dgm:pt>
    <dgm:pt modelId="{637F9DD4-247F-4913-81A2-3A015EEFFC49}">
      <dgm:prSet phldrT="[Text]"/>
      <dgm:spPr/>
      <dgm:t>
        <a:bodyPr/>
        <a:lstStyle/>
        <a:p>
          <a:r>
            <a:rPr lang="en-US" dirty="0"/>
            <a:t>Performance Tests &amp; Races</a:t>
          </a:r>
          <a:endParaRPr lang="it-IT" dirty="0"/>
        </a:p>
      </dgm:t>
    </dgm:pt>
    <dgm:pt modelId="{2D3894C7-9415-4DDE-9977-E7ADB3F788B6}" type="parTrans" cxnId="{6CC79E4A-1B1D-47CD-99F5-956EE70CACA7}">
      <dgm:prSet/>
      <dgm:spPr/>
      <dgm:t>
        <a:bodyPr/>
        <a:lstStyle/>
        <a:p>
          <a:endParaRPr lang="it-IT"/>
        </a:p>
      </dgm:t>
    </dgm:pt>
    <dgm:pt modelId="{7B30BF6F-9B26-44C6-8821-1B79CC631E1A}" type="sibTrans" cxnId="{6CC79E4A-1B1D-47CD-99F5-956EE70CACA7}">
      <dgm:prSet/>
      <dgm:spPr/>
      <dgm:t>
        <a:bodyPr/>
        <a:lstStyle/>
        <a:p>
          <a:endParaRPr lang="it-IT"/>
        </a:p>
      </dgm:t>
    </dgm:pt>
    <dgm:pt modelId="{96DB6EE4-89E9-4285-A84F-375F19B22D5E}">
      <dgm:prSet phldrT="[Text]" custT="1"/>
      <dgm:spPr/>
      <dgm:t>
        <a:bodyPr/>
        <a:lstStyle/>
        <a:p>
          <a:endParaRPr lang="en-US" sz="800" dirty="0"/>
        </a:p>
        <a:p>
          <a:r>
            <a:rPr lang="en-US" sz="1200" b="1" dirty="0"/>
            <a:t>Data Analysis</a:t>
          </a:r>
          <a:endParaRPr lang="it-IT" sz="1200" b="1" dirty="0"/>
        </a:p>
      </dgm:t>
    </dgm:pt>
    <dgm:pt modelId="{791C7867-A1E5-4151-A6EB-39CBA4E4B470}" type="parTrans" cxnId="{8B4D1730-6459-478C-A299-B08DBD296643}">
      <dgm:prSet/>
      <dgm:spPr/>
      <dgm:t>
        <a:bodyPr/>
        <a:lstStyle/>
        <a:p>
          <a:endParaRPr lang="it-IT"/>
        </a:p>
      </dgm:t>
    </dgm:pt>
    <dgm:pt modelId="{6F5A380E-65FE-4A3F-8DD2-CF55A9FF37DC}" type="sibTrans" cxnId="{8B4D1730-6459-478C-A299-B08DBD296643}">
      <dgm:prSet/>
      <dgm:spPr/>
      <dgm:t>
        <a:bodyPr/>
        <a:lstStyle/>
        <a:p>
          <a:endParaRPr lang="it-IT"/>
        </a:p>
      </dgm:t>
    </dgm:pt>
    <dgm:pt modelId="{EE9F3F09-1F0D-4B67-B56E-BDB7E8F44726}">
      <dgm:prSet phldrT="[Text]" custT="1"/>
      <dgm:spPr/>
      <dgm:t>
        <a:bodyPr/>
        <a:lstStyle/>
        <a:p>
          <a:endParaRPr lang="it-IT" sz="1200" b="1" dirty="0"/>
        </a:p>
      </dgm:t>
    </dgm:pt>
    <dgm:pt modelId="{C929ED77-3CED-47B7-BE2B-0ECC1DE03FC9}" type="parTrans" cxnId="{508C2419-CB6E-4C66-A7A4-8352FB5E5544}">
      <dgm:prSet/>
      <dgm:spPr/>
      <dgm:t>
        <a:bodyPr/>
        <a:lstStyle/>
        <a:p>
          <a:endParaRPr lang="it-IT"/>
        </a:p>
      </dgm:t>
    </dgm:pt>
    <dgm:pt modelId="{DDE810A4-9ECB-4A00-9BC6-C39BC0563662}" type="sibTrans" cxnId="{508C2419-CB6E-4C66-A7A4-8352FB5E5544}">
      <dgm:prSet/>
      <dgm:spPr/>
      <dgm:t>
        <a:bodyPr/>
        <a:lstStyle/>
        <a:p>
          <a:endParaRPr lang="it-IT"/>
        </a:p>
      </dgm:t>
    </dgm:pt>
    <dgm:pt modelId="{2927FC43-35FB-44BE-BEBA-34AD9B351756}">
      <dgm:prSet phldrT="[Text]"/>
      <dgm:spPr/>
      <dgm:t>
        <a:bodyPr anchor="ctr"/>
        <a:lstStyle/>
        <a:p>
          <a:pPr algn="ctr"/>
          <a:r>
            <a:rPr lang="en-US" b="1" dirty="0"/>
            <a:t>Correlation</a:t>
          </a:r>
          <a:endParaRPr lang="it-IT" b="1" dirty="0"/>
        </a:p>
      </dgm:t>
    </dgm:pt>
    <dgm:pt modelId="{63D5C09F-19BB-4339-A360-DDA2892D4AE2}" type="parTrans" cxnId="{9AFD5420-600E-4B06-8658-4801FCD43431}">
      <dgm:prSet/>
      <dgm:spPr/>
      <dgm:t>
        <a:bodyPr/>
        <a:lstStyle/>
        <a:p>
          <a:endParaRPr lang="it-IT"/>
        </a:p>
      </dgm:t>
    </dgm:pt>
    <dgm:pt modelId="{74D164E2-6F56-4765-B153-EBFB280C41E1}" type="sibTrans" cxnId="{9AFD5420-600E-4B06-8658-4801FCD43431}">
      <dgm:prSet/>
      <dgm:spPr/>
      <dgm:t>
        <a:bodyPr/>
        <a:lstStyle/>
        <a:p>
          <a:endParaRPr lang="it-IT"/>
        </a:p>
      </dgm:t>
    </dgm:pt>
    <dgm:pt modelId="{07AF4A69-8BB8-49A9-9A79-EAC2669C5B55}">
      <dgm:prSet phldrT="[Text]"/>
      <dgm:spPr/>
      <dgm:t>
        <a:bodyPr anchor="ctr"/>
        <a:lstStyle/>
        <a:p>
          <a:pPr algn="ctr"/>
          <a:endParaRPr lang="it-IT" b="1" dirty="0"/>
        </a:p>
      </dgm:t>
    </dgm:pt>
    <dgm:pt modelId="{7163380A-9441-4CD0-B5BB-48CB3F7C2691}" type="parTrans" cxnId="{4877C1E3-D142-4205-BF47-6241A072376B}">
      <dgm:prSet/>
      <dgm:spPr/>
      <dgm:t>
        <a:bodyPr/>
        <a:lstStyle/>
        <a:p>
          <a:endParaRPr lang="it-IT"/>
        </a:p>
      </dgm:t>
    </dgm:pt>
    <dgm:pt modelId="{C789C5F9-1F39-471B-8098-400775D7FC1A}" type="sibTrans" cxnId="{4877C1E3-D142-4205-BF47-6241A072376B}">
      <dgm:prSet/>
      <dgm:spPr/>
      <dgm:t>
        <a:bodyPr/>
        <a:lstStyle/>
        <a:p>
          <a:endParaRPr lang="it-IT"/>
        </a:p>
      </dgm:t>
    </dgm:pt>
    <dgm:pt modelId="{F7729135-4BAF-486A-BBE3-6D2B1CDF8777}" type="pres">
      <dgm:prSet presAssocID="{47D06C6B-DF72-434E-95FC-9FE4F0C7E78A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59D7946D-8E75-4631-B28D-9F8DE2524D29}" type="pres">
      <dgm:prSet presAssocID="{47D06C6B-DF72-434E-95FC-9FE4F0C7E78A}" presName="arc1" presStyleLbl="node1" presStyleIdx="0" presStyleCnt="2"/>
      <dgm:spPr/>
    </dgm:pt>
    <dgm:pt modelId="{1C088D2E-0C71-4C79-BD93-2AA374B37D41}" type="pres">
      <dgm:prSet presAssocID="{47D06C6B-DF72-434E-95FC-9FE4F0C7E78A}" presName="arc3" presStyleLbl="node1" presStyleIdx="1" presStyleCnt="2"/>
      <dgm:spPr/>
    </dgm:pt>
    <dgm:pt modelId="{053F993C-E8C5-4FD7-AB02-A6903B69E478}" type="pres">
      <dgm:prSet presAssocID="{47D06C6B-DF72-434E-95FC-9FE4F0C7E78A}" presName="parentText2" presStyleLbl="revTx" presStyleIdx="0" presStyleCnt="2" custScaleY="39661" custLinFactNeighborX="-281" custLinFactNeighborY="-26200">
        <dgm:presLayoutVars>
          <dgm:chMax val="4"/>
          <dgm:chPref val="3"/>
          <dgm:bulletEnabled val="1"/>
        </dgm:presLayoutVars>
      </dgm:prSet>
      <dgm:spPr/>
    </dgm:pt>
    <dgm:pt modelId="{F3D74C19-1B59-4789-8A6B-59B19E127F54}" type="pres">
      <dgm:prSet presAssocID="{47D06C6B-DF72-434E-95FC-9FE4F0C7E78A}" presName="middleComposite" presStyleCnt="0"/>
      <dgm:spPr/>
    </dgm:pt>
    <dgm:pt modelId="{AFB46C97-1B8D-4456-81B2-B08BBB0F953A}" type="pres">
      <dgm:prSet presAssocID="{96DB6EE4-89E9-4285-A84F-375F19B22D5E}" presName="circ1" presStyleLbl="vennNode1" presStyleIdx="0" presStyleCnt="7"/>
      <dgm:spPr/>
    </dgm:pt>
    <dgm:pt modelId="{D0740B40-CCC9-4B9D-BD31-7E82475BECCE}" type="pres">
      <dgm:prSet presAssocID="{96DB6EE4-89E9-4285-A84F-375F19B22D5E}" presName="circ1Tx" presStyleLbl="revTx" presStyleIdx="0" presStyleCnt="2">
        <dgm:presLayoutVars>
          <dgm:chMax val="0"/>
          <dgm:chPref val="0"/>
        </dgm:presLayoutVars>
      </dgm:prSet>
      <dgm:spPr/>
    </dgm:pt>
    <dgm:pt modelId="{2A2BC9EC-1EE5-4DBB-A4E9-A6271E66752F}" type="pres">
      <dgm:prSet presAssocID="{EE9F3F09-1F0D-4B67-B56E-BDB7E8F44726}" presName="circ2" presStyleLbl="vennNode1" presStyleIdx="1" presStyleCnt="7"/>
      <dgm:spPr/>
    </dgm:pt>
    <dgm:pt modelId="{D4B75333-2358-424A-AFB1-516B7D7067FC}" type="pres">
      <dgm:prSet presAssocID="{EE9F3F09-1F0D-4B67-B56E-BDB7E8F44726}" presName="circ2Tx" presStyleLbl="revTx" presStyleIdx="0" presStyleCnt="2">
        <dgm:presLayoutVars>
          <dgm:chMax val="0"/>
          <dgm:chPref val="0"/>
        </dgm:presLayoutVars>
      </dgm:prSet>
      <dgm:spPr/>
    </dgm:pt>
    <dgm:pt modelId="{EB9A9341-6C61-4AE9-BFC9-075E025EE20E}" type="pres">
      <dgm:prSet presAssocID="{2927FC43-35FB-44BE-BEBA-34AD9B351756}" presName="circ3" presStyleLbl="vennNode1" presStyleIdx="2" presStyleCnt="7"/>
      <dgm:spPr/>
    </dgm:pt>
    <dgm:pt modelId="{AD5BE663-DEED-4CE1-BD9D-7487BC3526D5}" type="pres">
      <dgm:prSet presAssocID="{2927FC43-35FB-44BE-BEBA-34AD9B351756}" presName="circ3Tx" presStyleLbl="revTx" presStyleIdx="0" presStyleCnt="2">
        <dgm:presLayoutVars>
          <dgm:chMax val="0"/>
          <dgm:chPref val="0"/>
        </dgm:presLayoutVars>
      </dgm:prSet>
      <dgm:spPr/>
    </dgm:pt>
    <dgm:pt modelId="{071203E6-EE33-43CB-A043-22D20F048FE1}" type="pres">
      <dgm:prSet presAssocID="{07AF4A69-8BB8-49A9-9A79-EAC2669C5B55}" presName="circ4" presStyleLbl="vennNode1" presStyleIdx="3" presStyleCnt="7"/>
      <dgm:spPr/>
    </dgm:pt>
    <dgm:pt modelId="{65482844-FB01-432C-8648-07637D17969B}" type="pres">
      <dgm:prSet presAssocID="{07AF4A69-8BB8-49A9-9A79-EAC2669C5B55}" presName="circ4Tx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65284FEA-B71D-486E-8273-CEDD0F6C8832}" type="pres">
      <dgm:prSet presAssocID="{47D06C6B-DF72-434E-95FC-9FE4F0C7E78A}" presName="leftComposite" presStyleCnt="0"/>
      <dgm:spPr/>
    </dgm:pt>
    <dgm:pt modelId="{801CD725-DB00-4123-953F-59E0FCA39304}" type="pres">
      <dgm:prSet presAssocID="{CEF6E3E4-E064-44D9-9BE2-B31461B686AB}" presName="childText1_1" presStyleLbl="vennNode1" presStyleIdx="4" presStyleCnt="7">
        <dgm:presLayoutVars>
          <dgm:chMax val="0"/>
          <dgm:chPref val="0"/>
        </dgm:presLayoutVars>
      </dgm:prSet>
      <dgm:spPr/>
    </dgm:pt>
    <dgm:pt modelId="{8671A0F1-E56A-4E0A-9DB4-37445123038D}" type="pres">
      <dgm:prSet presAssocID="{CEF6E3E4-E064-44D9-9BE2-B31461B686AB}" presName="ellipse1" presStyleLbl="vennNode1" presStyleIdx="5" presStyleCnt="7"/>
      <dgm:spPr/>
    </dgm:pt>
    <dgm:pt modelId="{7CF34322-46EA-43EF-A021-1E80C8978BE4}" type="pres">
      <dgm:prSet presAssocID="{CEF6E3E4-E064-44D9-9BE2-B31461B686AB}" presName="ellipse2" presStyleLbl="vennNode1" presStyleIdx="6" presStyleCnt="7"/>
      <dgm:spPr/>
    </dgm:pt>
    <dgm:pt modelId="{22677987-C3AA-4DB5-BB38-0FDFCC23A8D3}" type="pres">
      <dgm:prSet presAssocID="{47D06C6B-DF72-434E-95FC-9FE4F0C7E78A}" presName="parentText1" presStyleLbl="revTx" presStyleIdx="1" presStyleCnt="2" custScaleY="47266" custLinFactNeighborX="281" custLinFactNeighborY="-24526">
        <dgm:presLayoutVars>
          <dgm:chMax val="4"/>
          <dgm:chPref val="3"/>
          <dgm:bulletEnabled val="1"/>
        </dgm:presLayoutVars>
      </dgm:prSet>
      <dgm:spPr/>
    </dgm:pt>
  </dgm:ptLst>
  <dgm:cxnLst>
    <dgm:cxn modelId="{0C74BA15-3339-4D0E-983F-378A9C353388}" type="presOf" srcId="{EE9F3F09-1F0D-4B67-B56E-BDB7E8F44726}" destId="{2A2BC9EC-1EE5-4DBB-A4E9-A6271E66752F}" srcOrd="0" destOrd="0" presId="urn:microsoft.com/office/officeart/2009/3/layout/PhasedProcess"/>
    <dgm:cxn modelId="{508C2419-CB6E-4C66-A7A4-8352FB5E5544}" srcId="{637F9DD4-247F-4913-81A2-3A015EEFFC49}" destId="{EE9F3F09-1F0D-4B67-B56E-BDB7E8F44726}" srcOrd="1" destOrd="0" parTransId="{C929ED77-3CED-47B7-BE2B-0ECC1DE03FC9}" sibTransId="{DDE810A4-9ECB-4A00-9BC6-C39BC0563662}"/>
    <dgm:cxn modelId="{9AFD5420-600E-4B06-8658-4801FCD43431}" srcId="{637F9DD4-247F-4913-81A2-3A015EEFFC49}" destId="{2927FC43-35FB-44BE-BEBA-34AD9B351756}" srcOrd="2" destOrd="0" parTransId="{63D5C09F-19BB-4339-A360-DDA2892D4AE2}" sibTransId="{74D164E2-6F56-4765-B153-EBFB280C41E1}"/>
    <dgm:cxn modelId="{55BF5F2B-81CE-4331-B2CB-3DE98B737B62}" srcId="{47D06C6B-DF72-434E-95FC-9FE4F0C7E78A}" destId="{34B4030A-EEDB-46B8-BA4A-6DD687F2A737}" srcOrd="0" destOrd="0" parTransId="{495CE421-F33E-4905-A5EA-43CC2E5F48E3}" sibTransId="{A30DFEE9-E5B6-468E-AE59-49B6F2552C13}"/>
    <dgm:cxn modelId="{8B4D1730-6459-478C-A299-B08DBD296643}" srcId="{637F9DD4-247F-4913-81A2-3A015EEFFC49}" destId="{96DB6EE4-89E9-4285-A84F-375F19B22D5E}" srcOrd="0" destOrd="0" parTransId="{791C7867-A1E5-4151-A6EB-39CBA4E4B470}" sibTransId="{6F5A380E-65FE-4A3F-8DD2-CF55A9FF37DC}"/>
    <dgm:cxn modelId="{B8620F5E-0B85-46E8-B592-4478CC1DDCEF}" type="presOf" srcId="{07AF4A69-8BB8-49A9-9A79-EAC2669C5B55}" destId="{65482844-FB01-432C-8648-07637D17969B}" srcOrd="1" destOrd="0" presId="urn:microsoft.com/office/officeart/2009/3/layout/PhasedProcess"/>
    <dgm:cxn modelId="{4F73A746-25DF-4CC2-952A-153CFFACFFF7}" type="presOf" srcId="{96DB6EE4-89E9-4285-A84F-375F19B22D5E}" destId="{D0740B40-CCC9-4B9D-BD31-7E82475BECCE}" srcOrd="1" destOrd="0" presId="urn:microsoft.com/office/officeart/2009/3/layout/PhasedProcess"/>
    <dgm:cxn modelId="{5FE45F6A-1808-4D8B-87B1-9E3531454BA0}" type="presOf" srcId="{07AF4A69-8BB8-49A9-9A79-EAC2669C5B55}" destId="{071203E6-EE33-43CB-A043-22D20F048FE1}" srcOrd="0" destOrd="0" presId="urn:microsoft.com/office/officeart/2009/3/layout/PhasedProcess"/>
    <dgm:cxn modelId="{6CC79E4A-1B1D-47CD-99F5-956EE70CACA7}" srcId="{47D06C6B-DF72-434E-95FC-9FE4F0C7E78A}" destId="{637F9DD4-247F-4913-81A2-3A015EEFFC49}" srcOrd="1" destOrd="0" parTransId="{2D3894C7-9415-4DDE-9977-E7ADB3F788B6}" sibTransId="{7B30BF6F-9B26-44C6-8821-1B79CC631E1A}"/>
    <dgm:cxn modelId="{D9BBC54C-743E-4AC9-BA60-0F912623DA94}" type="presOf" srcId="{96DB6EE4-89E9-4285-A84F-375F19B22D5E}" destId="{AFB46C97-1B8D-4456-81B2-B08BBB0F953A}" srcOrd="0" destOrd="0" presId="urn:microsoft.com/office/officeart/2009/3/layout/PhasedProcess"/>
    <dgm:cxn modelId="{681C7396-BB21-45AC-BA70-E59D66A2C373}" type="presOf" srcId="{47D06C6B-DF72-434E-95FC-9FE4F0C7E78A}" destId="{F7729135-4BAF-486A-BBE3-6D2B1CDF8777}" srcOrd="0" destOrd="0" presId="urn:microsoft.com/office/officeart/2009/3/layout/PhasedProcess"/>
    <dgm:cxn modelId="{DB7E059E-FBE4-4B00-B94A-3EEB9813B717}" type="presOf" srcId="{2927FC43-35FB-44BE-BEBA-34AD9B351756}" destId="{AD5BE663-DEED-4CE1-BD9D-7487BC3526D5}" srcOrd="1" destOrd="0" presId="urn:microsoft.com/office/officeart/2009/3/layout/PhasedProcess"/>
    <dgm:cxn modelId="{0B3A7D9E-3A5C-4354-B0F4-F1BFA634CDB0}" type="presOf" srcId="{2927FC43-35FB-44BE-BEBA-34AD9B351756}" destId="{EB9A9341-6C61-4AE9-BFC9-075E025EE20E}" srcOrd="0" destOrd="0" presId="urn:microsoft.com/office/officeart/2009/3/layout/PhasedProcess"/>
    <dgm:cxn modelId="{559086A3-B247-4ED8-8A1B-9A6C5E0338BC}" srcId="{34B4030A-EEDB-46B8-BA4A-6DD687F2A737}" destId="{CEF6E3E4-E064-44D9-9BE2-B31461B686AB}" srcOrd="0" destOrd="0" parTransId="{68043982-8918-4B5E-A135-62F13B516BB2}" sibTransId="{12601DA5-54D7-4453-AC78-183D35DD5DAB}"/>
    <dgm:cxn modelId="{D2D009B7-DEEB-4CD8-8A47-550F22497014}" type="presOf" srcId="{CEF6E3E4-E064-44D9-9BE2-B31461B686AB}" destId="{801CD725-DB00-4123-953F-59E0FCA39304}" srcOrd="0" destOrd="0" presId="urn:microsoft.com/office/officeart/2009/3/layout/PhasedProcess"/>
    <dgm:cxn modelId="{54B983B8-D9F7-42BA-A521-9788AD4C507D}" type="presOf" srcId="{EE9F3F09-1F0D-4B67-B56E-BDB7E8F44726}" destId="{D4B75333-2358-424A-AFB1-516B7D7067FC}" srcOrd="1" destOrd="0" presId="urn:microsoft.com/office/officeart/2009/3/layout/PhasedProcess"/>
    <dgm:cxn modelId="{25BD03DD-B013-443B-9E9B-5CB9DCCF1C90}" type="presOf" srcId="{637F9DD4-247F-4913-81A2-3A015EEFFC49}" destId="{053F993C-E8C5-4FD7-AB02-A6903B69E478}" srcOrd="0" destOrd="0" presId="urn:microsoft.com/office/officeart/2009/3/layout/PhasedProcess"/>
    <dgm:cxn modelId="{4877C1E3-D142-4205-BF47-6241A072376B}" srcId="{637F9DD4-247F-4913-81A2-3A015EEFFC49}" destId="{07AF4A69-8BB8-49A9-9A79-EAC2669C5B55}" srcOrd="3" destOrd="0" parTransId="{7163380A-9441-4CD0-B5BB-48CB3F7C2691}" sibTransId="{C789C5F9-1F39-471B-8098-400775D7FC1A}"/>
    <dgm:cxn modelId="{8F7327E4-5CDE-4E10-ACE6-3162BED08D97}" type="presOf" srcId="{34B4030A-EEDB-46B8-BA4A-6DD687F2A737}" destId="{22677987-C3AA-4DB5-BB38-0FDFCC23A8D3}" srcOrd="0" destOrd="0" presId="urn:microsoft.com/office/officeart/2009/3/layout/PhasedProcess"/>
    <dgm:cxn modelId="{9A6C5C23-88EB-45A8-8B01-D7C4412AB8AB}" type="presParOf" srcId="{F7729135-4BAF-486A-BBE3-6D2B1CDF8777}" destId="{59D7946D-8E75-4631-B28D-9F8DE2524D29}" srcOrd="0" destOrd="0" presId="urn:microsoft.com/office/officeart/2009/3/layout/PhasedProcess"/>
    <dgm:cxn modelId="{4BA3DB9A-0AA3-46C8-B2D0-FA16F4E77C26}" type="presParOf" srcId="{F7729135-4BAF-486A-BBE3-6D2B1CDF8777}" destId="{1C088D2E-0C71-4C79-BD93-2AA374B37D41}" srcOrd="1" destOrd="0" presId="urn:microsoft.com/office/officeart/2009/3/layout/PhasedProcess"/>
    <dgm:cxn modelId="{C3AB446C-5728-4EFA-AA8C-4A882C9CB42C}" type="presParOf" srcId="{F7729135-4BAF-486A-BBE3-6D2B1CDF8777}" destId="{053F993C-E8C5-4FD7-AB02-A6903B69E478}" srcOrd="2" destOrd="0" presId="urn:microsoft.com/office/officeart/2009/3/layout/PhasedProcess"/>
    <dgm:cxn modelId="{F90CF8D0-6D8F-47D0-BCDD-D8F77B0DEE9C}" type="presParOf" srcId="{F7729135-4BAF-486A-BBE3-6D2B1CDF8777}" destId="{F3D74C19-1B59-4789-8A6B-59B19E127F54}" srcOrd="3" destOrd="0" presId="urn:microsoft.com/office/officeart/2009/3/layout/PhasedProcess"/>
    <dgm:cxn modelId="{87B0211B-CCA7-416D-81F5-4DF9C332AB8C}" type="presParOf" srcId="{F3D74C19-1B59-4789-8A6B-59B19E127F54}" destId="{AFB46C97-1B8D-4456-81B2-B08BBB0F953A}" srcOrd="0" destOrd="0" presId="urn:microsoft.com/office/officeart/2009/3/layout/PhasedProcess"/>
    <dgm:cxn modelId="{6871D776-EBBB-4E2B-BE60-0E99D8A3F090}" type="presParOf" srcId="{F3D74C19-1B59-4789-8A6B-59B19E127F54}" destId="{D0740B40-CCC9-4B9D-BD31-7E82475BECCE}" srcOrd="1" destOrd="0" presId="urn:microsoft.com/office/officeart/2009/3/layout/PhasedProcess"/>
    <dgm:cxn modelId="{754AC4A1-B71F-4C92-8EAF-6614AC6E20A7}" type="presParOf" srcId="{F3D74C19-1B59-4789-8A6B-59B19E127F54}" destId="{2A2BC9EC-1EE5-4DBB-A4E9-A6271E66752F}" srcOrd="2" destOrd="0" presId="urn:microsoft.com/office/officeart/2009/3/layout/PhasedProcess"/>
    <dgm:cxn modelId="{B0EB96FC-AAC9-4FA2-A26E-C2ED3DEDE99A}" type="presParOf" srcId="{F3D74C19-1B59-4789-8A6B-59B19E127F54}" destId="{D4B75333-2358-424A-AFB1-516B7D7067FC}" srcOrd="3" destOrd="0" presId="urn:microsoft.com/office/officeart/2009/3/layout/PhasedProcess"/>
    <dgm:cxn modelId="{DB4E31C4-A4A7-4BD8-A22A-6F5404E1043C}" type="presParOf" srcId="{F3D74C19-1B59-4789-8A6B-59B19E127F54}" destId="{EB9A9341-6C61-4AE9-BFC9-075E025EE20E}" srcOrd="4" destOrd="0" presId="urn:microsoft.com/office/officeart/2009/3/layout/PhasedProcess"/>
    <dgm:cxn modelId="{F1B05610-B7E2-470D-BBDF-74B272A9D434}" type="presParOf" srcId="{F3D74C19-1B59-4789-8A6B-59B19E127F54}" destId="{AD5BE663-DEED-4CE1-BD9D-7487BC3526D5}" srcOrd="5" destOrd="0" presId="urn:microsoft.com/office/officeart/2009/3/layout/PhasedProcess"/>
    <dgm:cxn modelId="{BE6ED31F-9E9B-416B-B0E2-E3C1DD261726}" type="presParOf" srcId="{F3D74C19-1B59-4789-8A6B-59B19E127F54}" destId="{071203E6-EE33-43CB-A043-22D20F048FE1}" srcOrd="6" destOrd="0" presId="urn:microsoft.com/office/officeart/2009/3/layout/PhasedProcess"/>
    <dgm:cxn modelId="{7BCEEB93-D82C-40B2-9627-48C30CDC34F6}" type="presParOf" srcId="{F3D74C19-1B59-4789-8A6B-59B19E127F54}" destId="{65482844-FB01-432C-8648-07637D17969B}" srcOrd="7" destOrd="0" presId="urn:microsoft.com/office/officeart/2009/3/layout/PhasedProcess"/>
    <dgm:cxn modelId="{990D93DA-3488-41B0-B84F-C8ACD81197DB}" type="presParOf" srcId="{F7729135-4BAF-486A-BBE3-6D2B1CDF8777}" destId="{65284FEA-B71D-486E-8273-CEDD0F6C8832}" srcOrd="4" destOrd="0" presId="urn:microsoft.com/office/officeart/2009/3/layout/PhasedProcess"/>
    <dgm:cxn modelId="{A9D4196A-BAC0-48DD-A713-C3C57B2B0C2F}" type="presParOf" srcId="{65284FEA-B71D-486E-8273-CEDD0F6C8832}" destId="{801CD725-DB00-4123-953F-59E0FCA39304}" srcOrd="0" destOrd="0" presId="urn:microsoft.com/office/officeart/2009/3/layout/PhasedProcess"/>
    <dgm:cxn modelId="{97536A07-1BEC-4A0F-BEC2-9DB363E73CB7}" type="presParOf" srcId="{65284FEA-B71D-486E-8273-CEDD0F6C8832}" destId="{8671A0F1-E56A-4E0A-9DB4-37445123038D}" srcOrd="1" destOrd="0" presId="urn:microsoft.com/office/officeart/2009/3/layout/PhasedProcess"/>
    <dgm:cxn modelId="{AC43C224-100B-4154-9D07-46A3A0601F10}" type="presParOf" srcId="{65284FEA-B71D-486E-8273-CEDD0F6C8832}" destId="{7CF34322-46EA-43EF-A021-1E80C8978BE4}" srcOrd="2" destOrd="0" presId="urn:microsoft.com/office/officeart/2009/3/layout/PhasedProcess"/>
    <dgm:cxn modelId="{139ED1BD-BA64-4304-903B-FF96105D5147}" type="presParOf" srcId="{F7729135-4BAF-486A-BBE3-6D2B1CDF8777}" destId="{22677987-C3AA-4DB5-BB38-0FDFCC23A8D3}" srcOrd="5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AA4A4C-FAD6-419C-8E04-13268144170E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4A80F2E-DB9C-4940-A1D6-7D9C16C0CB77}">
      <dgm:prSet phldrT="[Text]"/>
      <dgm:spPr/>
      <dgm:t>
        <a:bodyPr/>
        <a:lstStyle/>
        <a:p>
          <a:r>
            <a:rPr lang="en-US" b="1" dirty="0"/>
            <a:t>Lap time Optimization</a:t>
          </a:r>
          <a:endParaRPr lang="it-IT" b="1" dirty="0"/>
        </a:p>
      </dgm:t>
    </dgm:pt>
    <dgm:pt modelId="{717044F5-1D09-4288-97DB-159C00E2EA3D}" type="parTrans" cxnId="{99CE8DE9-DBBA-4CA7-A3AD-15AC84F49E08}">
      <dgm:prSet/>
      <dgm:spPr/>
      <dgm:t>
        <a:bodyPr/>
        <a:lstStyle/>
        <a:p>
          <a:endParaRPr lang="it-IT"/>
        </a:p>
      </dgm:t>
    </dgm:pt>
    <dgm:pt modelId="{5874B875-9951-4E20-9AF5-90B851FD93FB}" type="sibTrans" cxnId="{99CE8DE9-DBBA-4CA7-A3AD-15AC84F49E08}">
      <dgm:prSet/>
      <dgm:spPr/>
      <dgm:t>
        <a:bodyPr/>
        <a:lstStyle/>
        <a:p>
          <a:endParaRPr lang="it-IT"/>
        </a:p>
      </dgm:t>
    </dgm:pt>
    <dgm:pt modelId="{8C67091E-2B67-48CB-852B-79278E913608}">
      <dgm:prSet phldrT="[Text]"/>
      <dgm:spPr/>
      <dgm:t>
        <a:bodyPr/>
        <a:lstStyle/>
        <a:p>
          <a:r>
            <a:rPr lang="en-US" b="1" dirty="0"/>
            <a:t>Data acquisition during race weekend</a:t>
          </a:r>
          <a:endParaRPr lang="it-IT" b="1" dirty="0"/>
        </a:p>
      </dgm:t>
    </dgm:pt>
    <dgm:pt modelId="{6922A293-0648-4DDD-B532-2E95C1915DE3}" type="parTrans" cxnId="{F895A6E9-87AB-4ECE-BD08-4850B1E2AA97}">
      <dgm:prSet/>
      <dgm:spPr/>
      <dgm:t>
        <a:bodyPr/>
        <a:lstStyle/>
        <a:p>
          <a:endParaRPr lang="it-IT"/>
        </a:p>
      </dgm:t>
    </dgm:pt>
    <dgm:pt modelId="{3A7DD976-8B19-4CD3-80F9-0BFEAEB34A7B}" type="sibTrans" cxnId="{F895A6E9-87AB-4ECE-BD08-4850B1E2AA97}">
      <dgm:prSet/>
      <dgm:spPr/>
      <dgm:t>
        <a:bodyPr/>
        <a:lstStyle/>
        <a:p>
          <a:endParaRPr lang="it-IT"/>
        </a:p>
      </dgm:t>
    </dgm:pt>
    <dgm:pt modelId="{AF1F0238-0D46-4F64-AD5A-A37AA0A47C32}">
      <dgm:prSet phldrT="[Text]"/>
      <dgm:spPr/>
      <dgm:t>
        <a:bodyPr/>
        <a:lstStyle/>
        <a:p>
          <a:r>
            <a:rPr lang="en-US" b="1" dirty="0"/>
            <a:t>Model Correlation</a:t>
          </a:r>
          <a:endParaRPr lang="it-IT" b="1" dirty="0"/>
        </a:p>
      </dgm:t>
    </dgm:pt>
    <dgm:pt modelId="{77F946C0-105F-4C91-94DC-1BD0A7988392}" type="parTrans" cxnId="{7F967162-12BD-4E9B-8651-DF145322D12D}">
      <dgm:prSet/>
      <dgm:spPr/>
      <dgm:t>
        <a:bodyPr/>
        <a:lstStyle/>
        <a:p>
          <a:endParaRPr lang="it-IT"/>
        </a:p>
      </dgm:t>
    </dgm:pt>
    <dgm:pt modelId="{841FDBBD-A494-4303-8333-0812E34CBF9F}" type="sibTrans" cxnId="{7F967162-12BD-4E9B-8651-DF145322D12D}">
      <dgm:prSet/>
      <dgm:spPr/>
      <dgm:t>
        <a:bodyPr/>
        <a:lstStyle/>
        <a:p>
          <a:endParaRPr lang="it-IT"/>
        </a:p>
      </dgm:t>
    </dgm:pt>
    <dgm:pt modelId="{5DBEE054-65F3-48F3-A216-65DB88BAA083}">
      <dgm:prSet phldrT="[Text]"/>
      <dgm:spPr/>
      <dgm:t>
        <a:bodyPr/>
        <a:lstStyle/>
        <a:p>
          <a:endParaRPr lang="it-IT" dirty="0"/>
        </a:p>
      </dgm:t>
    </dgm:pt>
    <dgm:pt modelId="{5DF85F32-04C1-40D7-BCAD-2E2309E116DD}" type="parTrans" cxnId="{3C7490A9-95A9-41FC-A619-80A3C569747F}">
      <dgm:prSet/>
      <dgm:spPr/>
      <dgm:t>
        <a:bodyPr/>
        <a:lstStyle/>
        <a:p>
          <a:endParaRPr lang="it-IT"/>
        </a:p>
      </dgm:t>
    </dgm:pt>
    <dgm:pt modelId="{0787D850-3820-4816-B840-786C86A5518D}" type="sibTrans" cxnId="{3C7490A9-95A9-41FC-A619-80A3C569747F}">
      <dgm:prSet/>
      <dgm:spPr/>
      <dgm:t>
        <a:bodyPr/>
        <a:lstStyle/>
        <a:p>
          <a:endParaRPr lang="it-IT"/>
        </a:p>
      </dgm:t>
    </dgm:pt>
    <dgm:pt modelId="{67B0BDA3-636B-4022-B3A0-78AED25C6FEF}" type="pres">
      <dgm:prSet presAssocID="{77AA4A4C-FAD6-419C-8E04-13268144170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FBE906E-E229-4C3F-B7F9-983CF4D7B412}" type="pres">
      <dgm:prSet presAssocID="{84A80F2E-DB9C-4940-A1D6-7D9C16C0CB77}" presName="Accent1" presStyleCnt="0"/>
      <dgm:spPr/>
    </dgm:pt>
    <dgm:pt modelId="{D486F3B8-4CC0-44A2-96A0-E5537A547251}" type="pres">
      <dgm:prSet presAssocID="{84A80F2E-DB9C-4940-A1D6-7D9C16C0CB77}" presName="Accent" presStyleLbl="node1" presStyleIdx="0" presStyleCnt="4"/>
      <dgm:spPr/>
    </dgm:pt>
    <dgm:pt modelId="{1F961E8F-542E-4629-AC38-24B1B562EAC7}" type="pres">
      <dgm:prSet presAssocID="{84A80F2E-DB9C-4940-A1D6-7D9C16C0CB77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8BAAD51E-B610-490C-BEE4-C620E55D0A06}" type="pres">
      <dgm:prSet presAssocID="{8C67091E-2B67-48CB-852B-79278E913608}" presName="Accent2" presStyleCnt="0"/>
      <dgm:spPr/>
    </dgm:pt>
    <dgm:pt modelId="{28F76DFB-7F9A-43DA-99B0-64052FEE0E05}" type="pres">
      <dgm:prSet presAssocID="{8C67091E-2B67-48CB-852B-79278E913608}" presName="Accent" presStyleLbl="node1" presStyleIdx="1" presStyleCnt="4"/>
      <dgm:spPr>
        <a:solidFill>
          <a:srgbClr val="92D050"/>
        </a:solidFill>
        <a:ln>
          <a:solidFill>
            <a:srgbClr val="00B050"/>
          </a:solidFill>
        </a:ln>
      </dgm:spPr>
    </dgm:pt>
    <dgm:pt modelId="{AD74B874-DAFE-4BB1-9AD0-ECBB6ECB78A4}" type="pres">
      <dgm:prSet presAssocID="{8C67091E-2B67-48CB-852B-79278E913608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B7B2EA58-0FA8-404C-BA1D-6C33C5A11A91}" type="pres">
      <dgm:prSet presAssocID="{AF1F0238-0D46-4F64-AD5A-A37AA0A47C32}" presName="Accent3" presStyleCnt="0"/>
      <dgm:spPr/>
    </dgm:pt>
    <dgm:pt modelId="{7CE78B06-B595-46FF-9682-1B86547E121A}" type="pres">
      <dgm:prSet presAssocID="{AF1F0238-0D46-4F64-AD5A-A37AA0A47C32}" presName="Accent" presStyleLbl="node1" presStyleIdx="2" presStyleCnt="4"/>
      <dgm:spPr>
        <a:solidFill>
          <a:srgbClr val="FFC000"/>
        </a:solidFill>
        <a:ln>
          <a:solidFill>
            <a:schemeClr val="accent2"/>
          </a:solidFill>
        </a:ln>
      </dgm:spPr>
    </dgm:pt>
    <dgm:pt modelId="{1EF746BA-9AA8-4635-92E7-9C31B7DF88DB}" type="pres">
      <dgm:prSet presAssocID="{AF1F0238-0D46-4F64-AD5A-A37AA0A47C32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E48111A4-48C3-4887-8E95-6DF895675C0E}" type="pres">
      <dgm:prSet presAssocID="{5DBEE054-65F3-48F3-A216-65DB88BAA083}" presName="Accent4" presStyleCnt="0"/>
      <dgm:spPr/>
    </dgm:pt>
    <dgm:pt modelId="{D79EE11F-6A42-4424-A056-2295DE4445E4}" type="pres">
      <dgm:prSet presAssocID="{5DBEE054-65F3-48F3-A216-65DB88BAA083}" presName="Accent" presStyleLbl="node1" presStyleIdx="3" presStyleCnt="4"/>
      <dgm:spPr>
        <a:noFill/>
        <a:ln>
          <a:noFill/>
        </a:ln>
      </dgm:spPr>
    </dgm:pt>
    <dgm:pt modelId="{6C7D1C5B-13DE-4281-8BFB-4E53A432724E}" type="pres">
      <dgm:prSet presAssocID="{5DBEE054-65F3-48F3-A216-65DB88BAA083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DBA9BF05-EAA6-4E6A-8EAE-2891CBA13757}" type="presOf" srcId="{84A80F2E-DB9C-4940-A1D6-7D9C16C0CB77}" destId="{1F961E8F-542E-4629-AC38-24B1B562EAC7}" srcOrd="0" destOrd="0" presId="urn:microsoft.com/office/officeart/2009/layout/CircleArrowProcess"/>
    <dgm:cxn modelId="{56781F11-5C25-4D40-9511-05090EB1E03D}" type="presOf" srcId="{5DBEE054-65F3-48F3-A216-65DB88BAA083}" destId="{6C7D1C5B-13DE-4281-8BFB-4E53A432724E}" srcOrd="0" destOrd="0" presId="urn:microsoft.com/office/officeart/2009/layout/CircleArrowProcess"/>
    <dgm:cxn modelId="{7F967162-12BD-4E9B-8651-DF145322D12D}" srcId="{77AA4A4C-FAD6-419C-8E04-13268144170E}" destId="{AF1F0238-0D46-4F64-AD5A-A37AA0A47C32}" srcOrd="2" destOrd="0" parTransId="{77F946C0-105F-4C91-94DC-1BD0A7988392}" sibTransId="{841FDBBD-A494-4303-8333-0812E34CBF9F}"/>
    <dgm:cxn modelId="{8D42D58D-074D-4E47-A212-7728ABEB6619}" type="presOf" srcId="{77AA4A4C-FAD6-419C-8E04-13268144170E}" destId="{67B0BDA3-636B-4022-B3A0-78AED25C6FEF}" srcOrd="0" destOrd="0" presId="urn:microsoft.com/office/officeart/2009/layout/CircleArrowProcess"/>
    <dgm:cxn modelId="{A09B698F-A1C8-4222-8DE8-7E7E25C1B895}" type="presOf" srcId="{8C67091E-2B67-48CB-852B-79278E913608}" destId="{AD74B874-DAFE-4BB1-9AD0-ECBB6ECB78A4}" srcOrd="0" destOrd="0" presId="urn:microsoft.com/office/officeart/2009/layout/CircleArrowProcess"/>
    <dgm:cxn modelId="{3C7490A9-95A9-41FC-A619-80A3C569747F}" srcId="{77AA4A4C-FAD6-419C-8E04-13268144170E}" destId="{5DBEE054-65F3-48F3-A216-65DB88BAA083}" srcOrd="3" destOrd="0" parTransId="{5DF85F32-04C1-40D7-BCAD-2E2309E116DD}" sibTransId="{0787D850-3820-4816-B840-786C86A5518D}"/>
    <dgm:cxn modelId="{99CE8DE9-DBBA-4CA7-A3AD-15AC84F49E08}" srcId="{77AA4A4C-FAD6-419C-8E04-13268144170E}" destId="{84A80F2E-DB9C-4940-A1D6-7D9C16C0CB77}" srcOrd="0" destOrd="0" parTransId="{717044F5-1D09-4288-97DB-159C00E2EA3D}" sibTransId="{5874B875-9951-4E20-9AF5-90B851FD93FB}"/>
    <dgm:cxn modelId="{F895A6E9-87AB-4ECE-BD08-4850B1E2AA97}" srcId="{77AA4A4C-FAD6-419C-8E04-13268144170E}" destId="{8C67091E-2B67-48CB-852B-79278E913608}" srcOrd="1" destOrd="0" parTransId="{6922A293-0648-4DDD-B532-2E95C1915DE3}" sibTransId="{3A7DD976-8B19-4CD3-80F9-0BFEAEB34A7B}"/>
    <dgm:cxn modelId="{F339E0FE-87D1-44FE-913B-43AB471E3D8E}" type="presOf" srcId="{AF1F0238-0D46-4F64-AD5A-A37AA0A47C32}" destId="{1EF746BA-9AA8-4635-92E7-9C31B7DF88DB}" srcOrd="0" destOrd="0" presId="urn:microsoft.com/office/officeart/2009/layout/CircleArrowProcess"/>
    <dgm:cxn modelId="{87C1C72F-9655-42D0-8FA8-4FE86BFB194C}" type="presParOf" srcId="{67B0BDA3-636B-4022-B3A0-78AED25C6FEF}" destId="{4FBE906E-E229-4C3F-B7F9-983CF4D7B412}" srcOrd="0" destOrd="0" presId="urn:microsoft.com/office/officeart/2009/layout/CircleArrowProcess"/>
    <dgm:cxn modelId="{A6807EDB-D47F-4346-B6D7-80F737A48568}" type="presParOf" srcId="{4FBE906E-E229-4C3F-B7F9-983CF4D7B412}" destId="{D486F3B8-4CC0-44A2-96A0-E5537A547251}" srcOrd="0" destOrd="0" presId="urn:microsoft.com/office/officeart/2009/layout/CircleArrowProcess"/>
    <dgm:cxn modelId="{274DEEFB-59EC-4BFD-BC32-A9D3DA318B5D}" type="presParOf" srcId="{67B0BDA3-636B-4022-B3A0-78AED25C6FEF}" destId="{1F961E8F-542E-4629-AC38-24B1B562EAC7}" srcOrd="1" destOrd="0" presId="urn:microsoft.com/office/officeart/2009/layout/CircleArrowProcess"/>
    <dgm:cxn modelId="{84A85B39-D88D-4572-9114-599D15AFBD5B}" type="presParOf" srcId="{67B0BDA3-636B-4022-B3A0-78AED25C6FEF}" destId="{8BAAD51E-B610-490C-BEE4-C620E55D0A06}" srcOrd="2" destOrd="0" presId="urn:microsoft.com/office/officeart/2009/layout/CircleArrowProcess"/>
    <dgm:cxn modelId="{42E6BED5-0268-4FC4-B7DE-A271F62DD4B5}" type="presParOf" srcId="{8BAAD51E-B610-490C-BEE4-C620E55D0A06}" destId="{28F76DFB-7F9A-43DA-99B0-64052FEE0E05}" srcOrd="0" destOrd="0" presId="urn:microsoft.com/office/officeart/2009/layout/CircleArrowProcess"/>
    <dgm:cxn modelId="{1DE87567-0F07-47C0-AFFA-8D63ACE17524}" type="presParOf" srcId="{67B0BDA3-636B-4022-B3A0-78AED25C6FEF}" destId="{AD74B874-DAFE-4BB1-9AD0-ECBB6ECB78A4}" srcOrd="3" destOrd="0" presId="urn:microsoft.com/office/officeart/2009/layout/CircleArrowProcess"/>
    <dgm:cxn modelId="{1E875568-9699-442B-9F02-BE46F5892A85}" type="presParOf" srcId="{67B0BDA3-636B-4022-B3A0-78AED25C6FEF}" destId="{B7B2EA58-0FA8-404C-BA1D-6C33C5A11A91}" srcOrd="4" destOrd="0" presId="urn:microsoft.com/office/officeart/2009/layout/CircleArrowProcess"/>
    <dgm:cxn modelId="{AA410A8E-94FE-4E0C-93A1-ECDBF0817B48}" type="presParOf" srcId="{B7B2EA58-0FA8-404C-BA1D-6C33C5A11A91}" destId="{7CE78B06-B595-46FF-9682-1B86547E121A}" srcOrd="0" destOrd="0" presId="urn:microsoft.com/office/officeart/2009/layout/CircleArrowProcess"/>
    <dgm:cxn modelId="{563EC962-8193-4950-B653-E8EEF0F2BC6E}" type="presParOf" srcId="{67B0BDA3-636B-4022-B3A0-78AED25C6FEF}" destId="{1EF746BA-9AA8-4635-92E7-9C31B7DF88DB}" srcOrd="5" destOrd="0" presId="urn:microsoft.com/office/officeart/2009/layout/CircleArrowProcess"/>
    <dgm:cxn modelId="{49F866BC-3480-4E90-A514-A48239250838}" type="presParOf" srcId="{67B0BDA3-636B-4022-B3A0-78AED25C6FEF}" destId="{E48111A4-48C3-4887-8E95-6DF895675C0E}" srcOrd="6" destOrd="0" presId="urn:microsoft.com/office/officeart/2009/layout/CircleArrowProcess"/>
    <dgm:cxn modelId="{A314EF6F-D28F-4C92-97B2-A2A830401740}" type="presParOf" srcId="{E48111A4-48C3-4887-8E95-6DF895675C0E}" destId="{D79EE11F-6A42-4424-A056-2295DE4445E4}" srcOrd="0" destOrd="0" presId="urn:microsoft.com/office/officeart/2009/layout/CircleArrowProcess"/>
    <dgm:cxn modelId="{52DA6F64-79DC-4590-82ED-91F4CD7379BE}" type="presParOf" srcId="{67B0BDA3-636B-4022-B3A0-78AED25C6FEF}" destId="{6C7D1C5B-13DE-4281-8BFB-4E53A432724E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656A64-639C-441B-9C65-85EDDA1E43E8}" type="doc">
      <dgm:prSet loTypeId="urn:microsoft.com/office/officeart/2005/8/layout/arrow2" loCatId="process" qsTypeId="urn:microsoft.com/office/officeart/2005/8/quickstyle/simple1" qsCatId="simple" csTypeId="urn:microsoft.com/office/officeart/2005/8/colors/colorful5" csCatId="colorful" phldr="1"/>
      <dgm:spPr/>
    </dgm:pt>
    <dgm:pt modelId="{3DC2CB4C-2B0D-4263-A220-632C6AAE9D90}">
      <dgm:prSet phldrT="[Text]"/>
      <dgm:spPr/>
      <dgm:t>
        <a:bodyPr/>
        <a:lstStyle/>
        <a:p>
          <a:r>
            <a:rPr lang="en-US" dirty="0"/>
            <a:t>Pre-event track tests</a:t>
          </a:r>
          <a:endParaRPr lang="it-IT" dirty="0"/>
        </a:p>
      </dgm:t>
    </dgm:pt>
    <dgm:pt modelId="{126DAC34-384B-47D5-8A8E-23F81C0022D5}" type="parTrans" cxnId="{58D4EE9B-13CA-49FE-9C14-FEBD8F533128}">
      <dgm:prSet/>
      <dgm:spPr/>
      <dgm:t>
        <a:bodyPr/>
        <a:lstStyle/>
        <a:p>
          <a:endParaRPr lang="it-IT"/>
        </a:p>
      </dgm:t>
    </dgm:pt>
    <dgm:pt modelId="{CF5A138A-3E25-4BA9-873D-5179DE4CCF03}" type="sibTrans" cxnId="{58D4EE9B-13CA-49FE-9C14-FEBD8F533128}">
      <dgm:prSet/>
      <dgm:spPr/>
      <dgm:t>
        <a:bodyPr/>
        <a:lstStyle/>
        <a:p>
          <a:endParaRPr lang="it-IT"/>
        </a:p>
      </dgm:t>
    </dgm:pt>
    <dgm:pt modelId="{3E0E0C26-7177-4F53-A21D-DEFAFCCA6BE3}">
      <dgm:prSet phldrT="[Text]"/>
      <dgm:spPr/>
      <dgm:t>
        <a:bodyPr/>
        <a:lstStyle/>
        <a:p>
          <a:r>
            <a:rPr lang="en-US" dirty="0"/>
            <a:t>Free Practice sessions</a:t>
          </a:r>
          <a:endParaRPr lang="it-IT" dirty="0"/>
        </a:p>
      </dgm:t>
    </dgm:pt>
    <dgm:pt modelId="{CCE53D19-8F20-4834-92A6-44CCF9A22855}" type="parTrans" cxnId="{2505D315-7C14-47F7-848D-6E8611D0F156}">
      <dgm:prSet/>
      <dgm:spPr/>
      <dgm:t>
        <a:bodyPr/>
        <a:lstStyle/>
        <a:p>
          <a:endParaRPr lang="it-IT"/>
        </a:p>
      </dgm:t>
    </dgm:pt>
    <dgm:pt modelId="{08E05FF0-B2CB-4D50-AC2F-77BA0899100F}" type="sibTrans" cxnId="{2505D315-7C14-47F7-848D-6E8611D0F156}">
      <dgm:prSet/>
      <dgm:spPr/>
      <dgm:t>
        <a:bodyPr/>
        <a:lstStyle/>
        <a:p>
          <a:endParaRPr lang="it-IT"/>
        </a:p>
      </dgm:t>
    </dgm:pt>
    <dgm:pt modelId="{18E97679-EB9F-41A2-8A81-CAB9F4ED1933}">
      <dgm:prSet phldrT="[Text]"/>
      <dgm:spPr/>
      <dgm:t>
        <a:bodyPr/>
        <a:lstStyle/>
        <a:p>
          <a:r>
            <a:rPr lang="en-US" dirty="0"/>
            <a:t>Qualification</a:t>
          </a:r>
          <a:endParaRPr lang="it-IT" dirty="0"/>
        </a:p>
      </dgm:t>
    </dgm:pt>
    <dgm:pt modelId="{68AA8177-FCFC-4203-9A22-2F2DD65AF733}" type="parTrans" cxnId="{9F98DBD2-5ADD-4A53-988E-4656200EF69D}">
      <dgm:prSet/>
      <dgm:spPr/>
      <dgm:t>
        <a:bodyPr/>
        <a:lstStyle/>
        <a:p>
          <a:endParaRPr lang="it-IT"/>
        </a:p>
      </dgm:t>
    </dgm:pt>
    <dgm:pt modelId="{6621596B-539A-4DC8-B5A7-5C9B2F8DE779}" type="sibTrans" cxnId="{9F98DBD2-5ADD-4A53-988E-4656200EF69D}">
      <dgm:prSet/>
      <dgm:spPr/>
      <dgm:t>
        <a:bodyPr/>
        <a:lstStyle/>
        <a:p>
          <a:endParaRPr lang="it-IT"/>
        </a:p>
      </dgm:t>
    </dgm:pt>
    <dgm:pt modelId="{429EBD21-38BE-4620-8BFB-5C754B8A6908}" type="pres">
      <dgm:prSet presAssocID="{D4656A64-639C-441B-9C65-85EDDA1E43E8}" presName="arrowDiagram" presStyleCnt="0">
        <dgm:presLayoutVars>
          <dgm:chMax val="5"/>
          <dgm:dir/>
          <dgm:resizeHandles val="exact"/>
        </dgm:presLayoutVars>
      </dgm:prSet>
      <dgm:spPr/>
    </dgm:pt>
    <dgm:pt modelId="{D34AB458-DEB8-469B-8AC0-FD4BECCA472F}" type="pres">
      <dgm:prSet presAssocID="{D4656A64-639C-441B-9C65-85EDDA1E43E8}" presName="arrow" presStyleLbl="bgShp" presStyleIdx="0" presStyleCnt="1" custAng="705818"/>
      <dgm:spPr/>
    </dgm:pt>
    <dgm:pt modelId="{2C95905F-17C7-4656-A113-5D27777B1448}" type="pres">
      <dgm:prSet presAssocID="{D4656A64-639C-441B-9C65-85EDDA1E43E8}" presName="arrowDiagram3" presStyleCnt="0"/>
      <dgm:spPr/>
    </dgm:pt>
    <dgm:pt modelId="{AE28EB47-F3FE-470A-BC96-381B83784F63}" type="pres">
      <dgm:prSet presAssocID="{3DC2CB4C-2B0D-4263-A220-632C6AAE9D90}" presName="bullet3a" presStyleLbl="node1" presStyleIdx="0" presStyleCnt="3"/>
      <dgm:spPr/>
    </dgm:pt>
    <dgm:pt modelId="{062D1CD6-290D-417E-85F1-16151E71F0DC}" type="pres">
      <dgm:prSet presAssocID="{3DC2CB4C-2B0D-4263-A220-632C6AAE9D90}" presName="textBox3a" presStyleLbl="revTx" presStyleIdx="0" presStyleCnt="3">
        <dgm:presLayoutVars>
          <dgm:bulletEnabled val="1"/>
        </dgm:presLayoutVars>
      </dgm:prSet>
      <dgm:spPr/>
    </dgm:pt>
    <dgm:pt modelId="{D2D99210-27B9-410B-884A-C6109224C394}" type="pres">
      <dgm:prSet presAssocID="{3E0E0C26-7177-4F53-A21D-DEFAFCCA6BE3}" presName="bullet3b" presStyleLbl="node1" presStyleIdx="1" presStyleCnt="3"/>
      <dgm:spPr/>
    </dgm:pt>
    <dgm:pt modelId="{0487AE07-249C-4E6D-9815-08B3983FA576}" type="pres">
      <dgm:prSet presAssocID="{3E0E0C26-7177-4F53-A21D-DEFAFCCA6BE3}" presName="textBox3b" presStyleLbl="revTx" presStyleIdx="1" presStyleCnt="3">
        <dgm:presLayoutVars>
          <dgm:bulletEnabled val="1"/>
        </dgm:presLayoutVars>
      </dgm:prSet>
      <dgm:spPr/>
    </dgm:pt>
    <dgm:pt modelId="{9ED615C9-07D7-48B4-B39A-85C41325185C}" type="pres">
      <dgm:prSet presAssocID="{18E97679-EB9F-41A2-8A81-CAB9F4ED1933}" presName="bullet3c" presStyleLbl="node1" presStyleIdx="2" presStyleCnt="3"/>
      <dgm:spPr/>
    </dgm:pt>
    <dgm:pt modelId="{E91ECC4A-9409-454B-936A-AA08862FB6CC}" type="pres">
      <dgm:prSet presAssocID="{18E97679-EB9F-41A2-8A81-CAB9F4ED1933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2505D315-7C14-47F7-848D-6E8611D0F156}" srcId="{D4656A64-639C-441B-9C65-85EDDA1E43E8}" destId="{3E0E0C26-7177-4F53-A21D-DEFAFCCA6BE3}" srcOrd="1" destOrd="0" parTransId="{CCE53D19-8F20-4834-92A6-44CCF9A22855}" sibTransId="{08E05FF0-B2CB-4D50-AC2F-77BA0899100F}"/>
    <dgm:cxn modelId="{EEB2BF1A-D1AC-4308-856F-851C9F2EAD95}" type="presOf" srcId="{18E97679-EB9F-41A2-8A81-CAB9F4ED1933}" destId="{E91ECC4A-9409-454B-936A-AA08862FB6CC}" srcOrd="0" destOrd="0" presId="urn:microsoft.com/office/officeart/2005/8/layout/arrow2"/>
    <dgm:cxn modelId="{58D4EE9B-13CA-49FE-9C14-FEBD8F533128}" srcId="{D4656A64-639C-441B-9C65-85EDDA1E43E8}" destId="{3DC2CB4C-2B0D-4263-A220-632C6AAE9D90}" srcOrd="0" destOrd="0" parTransId="{126DAC34-384B-47D5-8A8E-23F81C0022D5}" sibTransId="{CF5A138A-3E25-4BA9-873D-5179DE4CCF03}"/>
    <dgm:cxn modelId="{8805B0CD-4C4F-4A5C-AFE6-2DCE735BF55E}" type="presOf" srcId="{D4656A64-639C-441B-9C65-85EDDA1E43E8}" destId="{429EBD21-38BE-4620-8BFB-5C754B8A6908}" srcOrd="0" destOrd="0" presId="urn:microsoft.com/office/officeart/2005/8/layout/arrow2"/>
    <dgm:cxn modelId="{9F98DBD2-5ADD-4A53-988E-4656200EF69D}" srcId="{D4656A64-639C-441B-9C65-85EDDA1E43E8}" destId="{18E97679-EB9F-41A2-8A81-CAB9F4ED1933}" srcOrd="2" destOrd="0" parTransId="{68AA8177-FCFC-4203-9A22-2F2DD65AF733}" sibTransId="{6621596B-539A-4DC8-B5A7-5C9B2F8DE779}"/>
    <dgm:cxn modelId="{1A09D2DA-E108-4F95-8D52-D7E708252407}" type="presOf" srcId="{3E0E0C26-7177-4F53-A21D-DEFAFCCA6BE3}" destId="{0487AE07-249C-4E6D-9815-08B3983FA576}" srcOrd="0" destOrd="0" presId="urn:microsoft.com/office/officeart/2005/8/layout/arrow2"/>
    <dgm:cxn modelId="{9DCA6AF1-7DFD-4D24-BF53-C355988E5341}" type="presOf" srcId="{3DC2CB4C-2B0D-4263-A220-632C6AAE9D90}" destId="{062D1CD6-290D-417E-85F1-16151E71F0DC}" srcOrd="0" destOrd="0" presId="urn:microsoft.com/office/officeart/2005/8/layout/arrow2"/>
    <dgm:cxn modelId="{36C221B7-E70F-466C-A7A1-3B928425750E}" type="presParOf" srcId="{429EBD21-38BE-4620-8BFB-5C754B8A6908}" destId="{D34AB458-DEB8-469B-8AC0-FD4BECCA472F}" srcOrd="0" destOrd="0" presId="urn:microsoft.com/office/officeart/2005/8/layout/arrow2"/>
    <dgm:cxn modelId="{0C0564B3-C524-4AB2-983F-C29DD353C69F}" type="presParOf" srcId="{429EBD21-38BE-4620-8BFB-5C754B8A6908}" destId="{2C95905F-17C7-4656-A113-5D27777B1448}" srcOrd="1" destOrd="0" presId="urn:microsoft.com/office/officeart/2005/8/layout/arrow2"/>
    <dgm:cxn modelId="{3326FC41-3CF1-4114-9608-5B9EDB175B45}" type="presParOf" srcId="{2C95905F-17C7-4656-A113-5D27777B1448}" destId="{AE28EB47-F3FE-470A-BC96-381B83784F63}" srcOrd="0" destOrd="0" presId="urn:microsoft.com/office/officeart/2005/8/layout/arrow2"/>
    <dgm:cxn modelId="{CF17C605-0017-470F-B584-88F2B68D6350}" type="presParOf" srcId="{2C95905F-17C7-4656-A113-5D27777B1448}" destId="{062D1CD6-290D-417E-85F1-16151E71F0DC}" srcOrd="1" destOrd="0" presId="urn:microsoft.com/office/officeart/2005/8/layout/arrow2"/>
    <dgm:cxn modelId="{758E7164-2DF1-4438-9F80-39A8CD07AB22}" type="presParOf" srcId="{2C95905F-17C7-4656-A113-5D27777B1448}" destId="{D2D99210-27B9-410B-884A-C6109224C394}" srcOrd="2" destOrd="0" presId="urn:microsoft.com/office/officeart/2005/8/layout/arrow2"/>
    <dgm:cxn modelId="{4BB64946-CEEB-48D8-8333-E8C52C97C9F0}" type="presParOf" srcId="{2C95905F-17C7-4656-A113-5D27777B1448}" destId="{0487AE07-249C-4E6D-9815-08B3983FA576}" srcOrd="3" destOrd="0" presId="urn:microsoft.com/office/officeart/2005/8/layout/arrow2"/>
    <dgm:cxn modelId="{56AAABEE-DFF1-4555-A7C6-C68CA6FF41CD}" type="presParOf" srcId="{2C95905F-17C7-4656-A113-5D27777B1448}" destId="{9ED615C9-07D7-48B4-B39A-85C41325185C}" srcOrd="4" destOrd="0" presId="urn:microsoft.com/office/officeart/2005/8/layout/arrow2"/>
    <dgm:cxn modelId="{C1EF38DF-AA31-45E4-9FBB-7674CFE06DF8}" type="presParOf" srcId="{2C95905F-17C7-4656-A113-5D27777B1448}" destId="{E91ECC4A-9409-454B-936A-AA08862FB6CC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AA4A4C-FAD6-419C-8E04-13268144170E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4A80F2E-DB9C-4940-A1D6-7D9C16C0CB77}">
      <dgm:prSet phldrT="[Text]"/>
      <dgm:spPr/>
      <dgm:t>
        <a:bodyPr/>
        <a:lstStyle/>
        <a:p>
          <a:r>
            <a:rPr lang="en-US" b="1" dirty="0"/>
            <a:t>Tentative Setup</a:t>
          </a:r>
          <a:endParaRPr lang="it-IT" b="1" dirty="0"/>
        </a:p>
      </dgm:t>
    </dgm:pt>
    <dgm:pt modelId="{717044F5-1D09-4288-97DB-159C00E2EA3D}" type="parTrans" cxnId="{99CE8DE9-DBBA-4CA7-A3AD-15AC84F49E08}">
      <dgm:prSet/>
      <dgm:spPr/>
      <dgm:t>
        <a:bodyPr/>
        <a:lstStyle/>
        <a:p>
          <a:endParaRPr lang="it-IT"/>
        </a:p>
      </dgm:t>
    </dgm:pt>
    <dgm:pt modelId="{5874B875-9951-4E20-9AF5-90B851FD93FB}" type="sibTrans" cxnId="{99CE8DE9-DBBA-4CA7-A3AD-15AC84F49E08}">
      <dgm:prSet/>
      <dgm:spPr/>
      <dgm:t>
        <a:bodyPr/>
        <a:lstStyle/>
        <a:p>
          <a:endParaRPr lang="it-IT"/>
        </a:p>
      </dgm:t>
    </dgm:pt>
    <dgm:pt modelId="{8C67091E-2B67-48CB-852B-79278E913608}">
      <dgm:prSet phldrT="[Text]" custT="1"/>
      <dgm:spPr/>
      <dgm:t>
        <a:bodyPr/>
        <a:lstStyle/>
        <a:p>
          <a:r>
            <a:rPr lang="en-US" sz="700" b="1" dirty="0"/>
            <a:t>Calibration/performance track session</a:t>
          </a:r>
          <a:endParaRPr lang="it-IT" sz="700" b="1" dirty="0"/>
        </a:p>
      </dgm:t>
    </dgm:pt>
    <dgm:pt modelId="{6922A293-0648-4DDD-B532-2E95C1915DE3}" type="parTrans" cxnId="{F895A6E9-87AB-4ECE-BD08-4850B1E2AA97}">
      <dgm:prSet/>
      <dgm:spPr/>
      <dgm:t>
        <a:bodyPr/>
        <a:lstStyle/>
        <a:p>
          <a:endParaRPr lang="it-IT"/>
        </a:p>
      </dgm:t>
    </dgm:pt>
    <dgm:pt modelId="{3A7DD976-8B19-4CD3-80F9-0BFEAEB34A7B}" type="sibTrans" cxnId="{F895A6E9-87AB-4ECE-BD08-4850B1E2AA97}">
      <dgm:prSet/>
      <dgm:spPr/>
      <dgm:t>
        <a:bodyPr/>
        <a:lstStyle/>
        <a:p>
          <a:endParaRPr lang="it-IT"/>
        </a:p>
      </dgm:t>
    </dgm:pt>
    <dgm:pt modelId="{AF1F0238-0D46-4F64-AD5A-A37AA0A47C32}">
      <dgm:prSet phldrT="[Text]"/>
      <dgm:spPr/>
      <dgm:t>
        <a:bodyPr/>
        <a:lstStyle/>
        <a:p>
          <a:r>
            <a:rPr lang="en-US" b="1" dirty="0"/>
            <a:t>Driver </a:t>
          </a:r>
          <a:r>
            <a:rPr lang="en-US" b="1" dirty="0" err="1"/>
            <a:t>feedbaks</a:t>
          </a:r>
          <a:r>
            <a:rPr lang="en-US" b="1" dirty="0"/>
            <a:t> + data analysis</a:t>
          </a:r>
          <a:endParaRPr lang="it-IT" b="1" dirty="0"/>
        </a:p>
      </dgm:t>
    </dgm:pt>
    <dgm:pt modelId="{77F946C0-105F-4C91-94DC-1BD0A7988392}" type="parTrans" cxnId="{7F967162-12BD-4E9B-8651-DF145322D12D}">
      <dgm:prSet/>
      <dgm:spPr/>
      <dgm:t>
        <a:bodyPr/>
        <a:lstStyle/>
        <a:p>
          <a:endParaRPr lang="it-IT"/>
        </a:p>
      </dgm:t>
    </dgm:pt>
    <dgm:pt modelId="{841FDBBD-A494-4303-8333-0812E34CBF9F}" type="sibTrans" cxnId="{7F967162-12BD-4E9B-8651-DF145322D12D}">
      <dgm:prSet/>
      <dgm:spPr/>
      <dgm:t>
        <a:bodyPr/>
        <a:lstStyle/>
        <a:p>
          <a:endParaRPr lang="it-IT"/>
        </a:p>
      </dgm:t>
    </dgm:pt>
    <dgm:pt modelId="{5DBEE054-65F3-48F3-A216-65DB88BAA083}">
      <dgm:prSet phldrT="[Text]"/>
      <dgm:spPr/>
      <dgm:t>
        <a:bodyPr/>
        <a:lstStyle/>
        <a:p>
          <a:endParaRPr lang="it-IT" dirty="0"/>
        </a:p>
      </dgm:t>
    </dgm:pt>
    <dgm:pt modelId="{5DF85F32-04C1-40D7-BCAD-2E2309E116DD}" type="parTrans" cxnId="{3C7490A9-95A9-41FC-A619-80A3C569747F}">
      <dgm:prSet/>
      <dgm:spPr/>
      <dgm:t>
        <a:bodyPr/>
        <a:lstStyle/>
        <a:p>
          <a:endParaRPr lang="it-IT"/>
        </a:p>
      </dgm:t>
    </dgm:pt>
    <dgm:pt modelId="{0787D850-3820-4816-B840-786C86A5518D}" type="sibTrans" cxnId="{3C7490A9-95A9-41FC-A619-80A3C569747F}">
      <dgm:prSet/>
      <dgm:spPr/>
      <dgm:t>
        <a:bodyPr/>
        <a:lstStyle/>
        <a:p>
          <a:endParaRPr lang="it-IT"/>
        </a:p>
      </dgm:t>
    </dgm:pt>
    <dgm:pt modelId="{67B0BDA3-636B-4022-B3A0-78AED25C6FEF}" type="pres">
      <dgm:prSet presAssocID="{77AA4A4C-FAD6-419C-8E04-13268144170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FBE906E-E229-4C3F-B7F9-983CF4D7B412}" type="pres">
      <dgm:prSet presAssocID="{84A80F2E-DB9C-4940-A1D6-7D9C16C0CB77}" presName="Accent1" presStyleCnt="0"/>
      <dgm:spPr/>
    </dgm:pt>
    <dgm:pt modelId="{D486F3B8-4CC0-44A2-96A0-E5537A547251}" type="pres">
      <dgm:prSet presAssocID="{84A80F2E-DB9C-4940-A1D6-7D9C16C0CB77}" presName="Accent" presStyleLbl="node1" presStyleIdx="0" presStyleCnt="4"/>
      <dgm:spPr/>
    </dgm:pt>
    <dgm:pt modelId="{1F961E8F-542E-4629-AC38-24B1B562EAC7}" type="pres">
      <dgm:prSet presAssocID="{84A80F2E-DB9C-4940-A1D6-7D9C16C0CB77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8BAAD51E-B610-490C-BEE4-C620E55D0A06}" type="pres">
      <dgm:prSet presAssocID="{8C67091E-2B67-48CB-852B-79278E913608}" presName="Accent2" presStyleCnt="0"/>
      <dgm:spPr/>
    </dgm:pt>
    <dgm:pt modelId="{28F76DFB-7F9A-43DA-99B0-64052FEE0E05}" type="pres">
      <dgm:prSet presAssocID="{8C67091E-2B67-48CB-852B-79278E913608}" presName="Accent" presStyleLbl="node1" presStyleIdx="1" presStyleCnt="4"/>
      <dgm:spPr>
        <a:solidFill>
          <a:srgbClr val="92D050"/>
        </a:solidFill>
        <a:ln>
          <a:solidFill>
            <a:srgbClr val="00B050"/>
          </a:solidFill>
        </a:ln>
      </dgm:spPr>
    </dgm:pt>
    <dgm:pt modelId="{AD74B874-DAFE-4BB1-9AD0-ECBB6ECB78A4}" type="pres">
      <dgm:prSet presAssocID="{8C67091E-2B67-48CB-852B-79278E913608}" presName="Parent2" presStyleLbl="revTx" presStyleIdx="1" presStyleCnt="4" custScaleX="123450" custLinFactNeighborX="12234" custLinFactNeighborY="1141">
        <dgm:presLayoutVars>
          <dgm:chMax val="1"/>
          <dgm:chPref val="1"/>
          <dgm:bulletEnabled val="1"/>
        </dgm:presLayoutVars>
      </dgm:prSet>
      <dgm:spPr/>
    </dgm:pt>
    <dgm:pt modelId="{B7B2EA58-0FA8-404C-BA1D-6C33C5A11A91}" type="pres">
      <dgm:prSet presAssocID="{AF1F0238-0D46-4F64-AD5A-A37AA0A47C32}" presName="Accent3" presStyleCnt="0"/>
      <dgm:spPr/>
    </dgm:pt>
    <dgm:pt modelId="{7CE78B06-B595-46FF-9682-1B86547E121A}" type="pres">
      <dgm:prSet presAssocID="{AF1F0238-0D46-4F64-AD5A-A37AA0A47C32}" presName="Accent" presStyleLbl="node1" presStyleIdx="2" presStyleCnt="4"/>
      <dgm:spPr>
        <a:solidFill>
          <a:srgbClr val="FFC000"/>
        </a:solidFill>
        <a:ln>
          <a:solidFill>
            <a:schemeClr val="accent2"/>
          </a:solidFill>
        </a:ln>
      </dgm:spPr>
    </dgm:pt>
    <dgm:pt modelId="{1EF746BA-9AA8-4635-92E7-9C31B7DF88DB}" type="pres">
      <dgm:prSet presAssocID="{AF1F0238-0D46-4F64-AD5A-A37AA0A47C32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E48111A4-48C3-4887-8E95-6DF895675C0E}" type="pres">
      <dgm:prSet presAssocID="{5DBEE054-65F3-48F3-A216-65DB88BAA083}" presName="Accent4" presStyleCnt="0"/>
      <dgm:spPr/>
    </dgm:pt>
    <dgm:pt modelId="{D79EE11F-6A42-4424-A056-2295DE4445E4}" type="pres">
      <dgm:prSet presAssocID="{5DBEE054-65F3-48F3-A216-65DB88BAA083}" presName="Accent" presStyleLbl="node1" presStyleIdx="3" presStyleCnt="4"/>
      <dgm:spPr>
        <a:noFill/>
        <a:ln>
          <a:noFill/>
        </a:ln>
      </dgm:spPr>
    </dgm:pt>
    <dgm:pt modelId="{6C7D1C5B-13DE-4281-8BFB-4E53A432724E}" type="pres">
      <dgm:prSet presAssocID="{5DBEE054-65F3-48F3-A216-65DB88BAA083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DBA9BF05-EAA6-4E6A-8EAE-2891CBA13757}" type="presOf" srcId="{84A80F2E-DB9C-4940-A1D6-7D9C16C0CB77}" destId="{1F961E8F-542E-4629-AC38-24B1B562EAC7}" srcOrd="0" destOrd="0" presId="urn:microsoft.com/office/officeart/2009/layout/CircleArrowProcess"/>
    <dgm:cxn modelId="{56781F11-5C25-4D40-9511-05090EB1E03D}" type="presOf" srcId="{5DBEE054-65F3-48F3-A216-65DB88BAA083}" destId="{6C7D1C5B-13DE-4281-8BFB-4E53A432724E}" srcOrd="0" destOrd="0" presId="urn:microsoft.com/office/officeart/2009/layout/CircleArrowProcess"/>
    <dgm:cxn modelId="{7F967162-12BD-4E9B-8651-DF145322D12D}" srcId="{77AA4A4C-FAD6-419C-8E04-13268144170E}" destId="{AF1F0238-0D46-4F64-AD5A-A37AA0A47C32}" srcOrd="2" destOrd="0" parTransId="{77F946C0-105F-4C91-94DC-1BD0A7988392}" sibTransId="{841FDBBD-A494-4303-8333-0812E34CBF9F}"/>
    <dgm:cxn modelId="{8D42D58D-074D-4E47-A212-7728ABEB6619}" type="presOf" srcId="{77AA4A4C-FAD6-419C-8E04-13268144170E}" destId="{67B0BDA3-636B-4022-B3A0-78AED25C6FEF}" srcOrd="0" destOrd="0" presId="urn:microsoft.com/office/officeart/2009/layout/CircleArrowProcess"/>
    <dgm:cxn modelId="{A09B698F-A1C8-4222-8DE8-7E7E25C1B895}" type="presOf" srcId="{8C67091E-2B67-48CB-852B-79278E913608}" destId="{AD74B874-DAFE-4BB1-9AD0-ECBB6ECB78A4}" srcOrd="0" destOrd="0" presId="urn:microsoft.com/office/officeart/2009/layout/CircleArrowProcess"/>
    <dgm:cxn modelId="{3C7490A9-95A9-41FC-A619-80A3C569747F}" srcId="{77AA4A4C-FAD6-419C-8E04-13268144170E}" destId="{5DBEE054-65F3-48F3-A216-65DB88BAA083}" srcOrd="3" destOrd="0" parTransId="{5DF85F32-04C1-40D7-BCAD-2E2309E116DD}" sibTransId="{0787D850-3820-4816-B840-786C86A5518D}"/>
    <dgm:cxn modelId="{99CE8DE9-DBBA-4CA7-A3AD-15AC84F49E08}" srcId="{77AA4A4C-FAD6-419C-8E04-13268144170E}" destId="{84A80F2E-DB9C-4940-A1D6-7D9C16C0CB77}" srcOrd="0" destOrd="0" parTransId="{717044F5-1D09-4288-97DB-159C00E2EA3D}" sibTransId="{5874B875-9951-4E20-9AF5-90B851FD93FB}"/>
    <dgm:cxn modelId="{F895A6E9-87AB-4ECE-BD08-4850B1E2AA97}" srcId="{77AA4A4C-FAD6-419C-8E04-13268144170E}" destId="{8C67091E-2B67-48CB-852B-79278E913608}" srcOrd="1" destOrd="0" parTransId="{6922A293-0648-4DDD-B532-2E95C1915DE3}" sibTransId="{3A7DD976-8B19-4CD3-80F9-0BFEAEB34A7B}"/>
    <dgm:cxn modelId="{F339E0FE-87D1-44FE-913B-43AB471E3D8E}" type="presOf" srcId="{AF1F0238-0D46-4F64-AD5A-A37AA0A47C32}" destId="{1EF746BA-9AA8-4635-92E7-9C31B7DF88DB}" srcOrd="0" destOrd="0" presId="urn:microsoft.com/office/officeart/2009/layout/CircleArrowProcess"/>
    <dgm:cxn modelId="{87C1C72F-9655-42D0-8FA8-4FE86BFB194C}" type="presParOf" srcId="{67B0BDA3-636B-4022-B3A0-78AED25C6FEF}" destId="{4FBE906E-E229-4C3F-B7F9-983CF4D7B412}" srcOrd="0" destOrd="0" presId="urn:microsoft.com/office/officeart/2009/layout/CircleArrowProcess"/>
    <dgm:cxn modelId="{A6807EDB-D47F-4346-B6D7-80F737A48568}" type="presParOf" srcId="{4FBE906E-E229-4C3F-B7F9-983CF4D7B412}" destId="{D486F3B8-4CC0-44A2-96A0-E5537A547251}" srcOrd="0" destOrd="0" presId="urn:microsoft.com/office/officeart/2009/layout/CircleArrowProcess"/>
    <dgm:cxn modelId="{274DEEFB-59EC-4BFD-BC32-A9D3DA318B5D}" type="presParOf" srcId="{67B0BDA3-636B-4022-B3A0-78AED25C6FEF}" destId="{1F961E8F-542E-4629-AC38-24B1B562EAC7}" srcOrd="1" destOrd="0" presId="urn:microsoft.com/office/officeart/2009/layout/CircleArrowProcess"/>
    <dgm:cxn modelId="{84A85B39-D88D-4572-9114-599D15AFBD5B}" type="presParOf" srcId="{67B0BDA3-636B-4022-B3A0-78AED25C6FEF}" destId="{8BAAD51E-B610-490C-BEE4-C620E55D0A06}" srcOrd="2" destOrd="0" presId="urn:microsoft.com/office/officeart/2009/layout/CircleArrowProcess"/>
    <dgm:cxn modelId="{42E6BED5-0268-4FC4-B7DE-A271F62DD4B5}" type="presParOf" srcId="{8BAAD51E-B610-490C-BEE4-C620E55D0A06}" destId="{28F76DFB-7F9A-43DA-99B0-64052FEE0E05}" srcOrd="0" destOrd="0" presId="urn:microsoft.com/office/officeart/2009/layout/CircleArrowProcess"/>
    <dgm:cxn modelId="{1DE87567-0F07-47C0-AFFA-8D63ACE17524}" type="presParOf" srcId="{67B0BDA3-636B-4022-B3A0-78AED25C6FEF}" destId="{AD74B874-DAFE-4BB1-9AD0-ECBB6ECB78A4}" srcOrd="3" destOrd="0" presId="urn:microsoft.com/office/officeart/2009/layout/CircleArrowProcess"/>
    <dgm:cxn modelId="{1E875568-9699-442B-9F02-BE46F5892A85}" type="presParOf" srcId="{67B0BDA3-636B-4022-B3A0-78AED25C6FEF}" destId="{B7B2EA58-0FA8-404C-BA1D-6C33C5A11A91}" srcOrd="4" destOrd="0" presId="urn:microsoft.com/office/officeart/2009/layout/CircleArrowProcess"/>
    <dgm:cxn modelId="{AA410A8E-94FE-4E0C-93A1-ECDBF0817B48}" type="presParOf" srcId="{B7B2EA58-0FA8-404C-BA1D-6C33C5A11A91}" destId="{7CE78B06-B595-46FF-9682-1B86547E121A}" srcOrd="0" destOrd="0" presId="urn:microsoft.com/office/officeart/2009/layout/CircleArrowProcess"/>
    <dgm:cxn modelId="{563EC962-8193-4950-B653-E8EEF0F2BC6E}" type="presParOf" srcId="{67B0BDA3-636B-4022-B3A0-78AED25C6FEF}" destId="{1EF746BA-9AA8-4635-92E7-9C31B7DF88DB}" srcOrd="5" destOrd="0" presId="urn:microsoft.com/office/officeart/2009/layout/CircleArrowProcess"/>
    <dgm:cxn modelId="{49F866BC-3480-4E90-A514-A48239250838}" type="presParOf" srcId="{67B0BDA3-636B-4022-B3A0-78AED25C6FEF}" destId="{E48111A4-48C3-4887-8E95-6DF895675C0E}" srcOrd="6" destOrd="0" presId="urn:microsoft.com/office/officeart/2009/layout/CircleArrowProcess"/>
    <dgm:cxn modelId="{A314EF6F-D28F-4C92-97B2-A2A830401740}" type="presParOf" srcId="{E48111A4-48C3-4887-8E95-6DF895675C0E}" destId="{D79EE11F-6A42-4424-A056-2295DE4445E4}" srcOrd="0" destOrd="0" presId="urn:microsoft.com/office/officeart/2009/layout/CircleArrowProcess"/>
    <dgm:cxn modelId="{52DA6F64-79DC-4590-82ED-91F4CD7379BE}" type="presParOf" srcId="{67B0BDA3-636B-4022-B3A0-78AED25C6FEF}" destId="{6C7D1C5B-13DE-4281-8BFB-4E53A432724E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7946D-8E75-4631-B28D-9F8DE2524D29}">
      <dsp:nvSpPr>
        <dsp:cNvPr id="0" name=""/>
        <dsp:cNvSpPr/>
      </dsp:nvSpPr>
      <dsp:spPr>
        <a:xfrm rot="5400000">
          <a:off x="206" y="1273896"/>
          <a:ext cx="2685891" cy="26863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088D2E-0C71-4C79-BD93-2AA374B37D41}">
      <dsp:nvSpPr>
        <dsp:cNvPr id="0" name=""/>
        <dsp:cNvSpPr/>
      </dsp:nvSpPr>
      <dsp:spPr>
        <a:xfrm rot="16200000">
          <a:off x="2764539" y="1273896"/>
          <a:ext cx="2685891" cy="26863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3F993C-E8C5-4FD7-AB02-A6903B69E478}">
      <dsp:nvSpPr>
        <dsp:cNvPr id="0" name=""/>
        <dsp:cNvSpPr/>
      </dsp:nvSpPr>
      <dsp:spPr>
        <a:xfrm>
          <a:off x="3082137" y="3607213"/>
          <a:ext cx="2039315" cy="53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400" kern="1200" dirty="0"/>
        </a:p>
      </dsp:txBody>
      <dsp:txXfrm>
        <a:off x="3082137" y="3607213"/>
        <a:ext cx="2039315" cy="537350"/>
      </dsp:txXfrm>
    </dsp:sp>
    <dsp:sp modelId="{396A8339-9DEB-45F6-8FD3-B7948AC82235}">
      <dsp:nvSpPr>
        <dsp:cNvPr id="0" name=""/>
        <dsp:cNvSpPr/>
      </dsp:nvSpPr>
      <dsp:spPr>
        <a:xfrm rot="5400000">
          <a:off x="2678382" y="1273896"/>
          <a:ext cx="2685891" cy="26863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9A12658-0923-4C75-8FAE-2B4AD3072715}">
      <dsp:nvSpPr>
        <dsp:cNvPr id="0" name=""/>
        <dsp:cNvSpPr/>
      </dsp:nvSpPr>
      <dsp:spPr>
        <a:xfrm rot="16200000">
          <a:off x="5441902" y="1273896"/>
          <a:ext cx="2685891" cy="26863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1C2015-F839-47A2-AE9E-DBE594097949}">
      <dsp:nvSpPr>
        <dsp:cNvPr id="0" name=""/>
        <dsp:cNvSpPr/>
      </dsp:nvSpPr>
      <dsp:spPr>
        <a:xfrm>
          <a:off x="5563616" y="3607213"/>
          <a:ext cx="2039315" cy="53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400" kern="1200"/>
        </a:p>
      </dsp:txBody>
      <dsp:txXfrm>
        <a:off x="5563616" y="3607213"/>
        <a:ext cx="2039315" cy="537350"/>
      </dsp:txXfrm>
    </dsp:sp>
    <dsp:sp modelId="{AFB46C97-1B8D-4456-81B2-B08BBB0F953A}">
      <dsp:nvSpPr>
        <dsp:cNvPr id="0" name=""/>
        <dsp:cNvSpPr/>
      </dsp:nvSpPr>
      <dsp:spPr>
        <a:xfrm>
          <a:off x="3509869" y="1741151"/>
          <a:ext cx="1131019" cy="113101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Data Analysis</a:t>
          </a:r>
          <a:endParaRPr lang="it-IT" sz="1000" b="1" kern="1200" dirty="0"/>
        </a:p>
      </dsp:txBody>
      <dsp:txXfrm>
        <a:off x="3660672" y="1939080"/>
        <a:ext cx="829414" cy="508958"/>
      </dsp:txXfrm>
    </dsp:sp>
    <dsp:sp modelId="{2A2BC9EC-1EE5-4DBB-A4E9-A6271E66752F}">
      <dsp:nvSpPr>
        <dsp:cNvPr id="0" name=""/>
        <dsp:cNvSpPr/>
      </dsp:nvSpPr>
      <dsp:spPr>
        <a:xfrm>
          <a:off x="3917978" y="2448038"/>
          <a:ext cx="1131019" cy="1131019"/>
        </a:xfrm>
        <a:prstGeom prst="ellipse">
          <a:avLst/>
        </a:prstGeom>
        <a:solidFill>
          <a:schemeClr val="accent4">
            <a:alpha val="50000"/>
            <a:hueOff val="1225111"/>
            <a:satOff val="-5097"/>
            <a:lumOff val="120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Simulations</a:t>
          </a:r>
          <a:endParaRPr lang="it-IT" sz="1000" b="1" kern="1200" dirty="0"/>
        </a:p>
      </dsp:txBody>
      <dsp:txXfrm>
        <a:off x="4263882" y="2740218"/>
        <a:ext cx="678611" cy="622060"/>
      </dsp:txXfrm>
    </dsp:sp>
    <dsp:sp modelId="{EB9A9341-6C61-4AE9-BFC9-075E025EE20E}">
      <dsp:nvSpPr>
        <dsp:cNvPr id="0" name=""/>
        <dsp:cNvSpPr/>
      </dsp:nvSpPr>
      <dsp:spPr>
        <a:xfrm>
          <a:off x="3101759" y="2448038"/>
          <a:ext cx="1131019" cy="1131019"/>
        </a:xfrm>
        <a:prstGeom prst="ellipse">
          <a:avLst/>
        </a:prstGeom>
        <a:solidFill>
          <a:schemeClr val="accent4">
            <a:alpha val="50000"/>
            <a:hueOff val="2450223"/>
            <a:satOff val="-10194"/>
            <a:lumOff val="2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  <a:r>
            <a:rPr lang="en-US" sz="1000" b="1" kern="1200" dirty="0"/>
            <a:t>Model Correlation</a:t>
          </a:r>
          <a:endParaRPr lang="it-IT" sz="1000" b="1" kern="1200" dirty="0"/>
        </a:p>
      </dsp:txBody>
      <dsp:txXfrm>
        <a:off x="3208264" y="2740218"/>
        <a:ext cx="678611" cy="622060"/>
      </dsp:txXfrm>
    </dsp:sp>
    <dsp:sp modelId="{801CD725-DB00-4123-953F-59E0FCA39304}">
      <dsp:nvSpPr>
        <dsp:cNvPr id="0" name=""/>
        <dsp:cNvSpPr/>
      </dsp:nvSpPr>
      <dsp:spPr>
        <a:xfrm>
          <a:off x="774737" y="1681837"/>
          <a:ext cx="851048" cy="851068"/>
        </a:xfrm>
        <a:prstGeom prst="ellipse">
          <a:avLst/>
        </a:prstGeom>
        <a:solidFill>
          <a:schemeClr val="accent4">
            <a:alpha val="50000"/>
            <a:hueOff val="3675334"/>
            <a:satOff val="-15291"/>
            <a:lumOff val="36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Track data acquisition</a:t>
          </a:r>
          <a:endParaRPr lang="it-IT" sz="800" b="1" kern="1200" dirty="0"/>
        </a:p>
      </dsp:txBody>
      <dsp:txXfrm>
        <a:off x="899370" y="1806473"/>
        <a:ext cx="601782" cy="601796"/>
      </dsp:txXfrm>
    </dsp:sp>
    <dsp:sp modelId="{8671A0F1-E56A-4E0A-9DB4-37445123038D}">
      <dsp:nvSpPr>
        <dsp:cNvPr id="0" name=""/>
        <dsp:cNvSpPr/>
      </dsp:nvSpPr>
      <dsp:spPr>
        <a:xfrm>
          <a:off x="460857" y="2393368"/>
          <a:ext cx="418041" cy="417874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F34322-46EA-43EF-A021-1E80C8978BE4}">
      <dsp:nvSpPr>
        <dsp:cNvPr id="0" name=""/>
        <dsp:cNvSpPr/>
      </dsp:nvSpPr>
      <dsp:spPr>
        <a:xfrm>
          <a:off x="1695625" y="1849245"/>
          <a:ext cx="243242" cy="243083"/>
        </a:xfrm>
        <a:prstGeom prst="ellipse">
          <a:avLst/>
        </a:prstGeom>
        <a:solidFill>
          <a:schemeClr val="accent4">
            <a:alpha val="50000"/>
            <a:hueOff val="6125556"/>
            <a:satOff val="-25486"/>
            <a:lumOff val="60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A8B707B-54B2-4274-8A92-2586CFEBC953}">
      <dsp:nvSpPr>
        <dsp:cNvPr id="0" name=""/>
        <dsp:cNvSpPr/>
      </dsp:nvSpPr>
      <dsp:spPr>
        <a:xfrm>
          <a:off x="1605233" y="2190153"/>
          <a:ext cx="851048" cy="851068"/>
        </a:xfrm>
        <a:prstGeom prst="ellipse">
          <a:avLst/>
        </a:prstGeom>
        <a:solidFill>
          <a:schemeClr val="accent4">
            <a:alpha val="50000"/>
            <a:hueOff val="7350668"/>
            <a:satOff val="-30583"/>
            <a:lumOff val="72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Driver feedbacks</a:t>
          </a:r>
          <a:endParaRPr lang="it-IT" sz="800" b="1" kern="1200" dirty="0"/>
        </a:p>
      </dsp:txBody>
      <dsp:txXfrm>
        <a:off x="1729866" y="2314789"/>
        <a:ext cx="601782" cy="601796"/>
      </dsp:txXfrm>
    </dsp:sp>
    <dsp:sp modelId="{919C7F2A-2D32-4D24-AD98-BB946CE1D78F}">
      <dsp:nvSpPr>
        <dsp:cNvPr id="0" name=""/>
        <dsp:cNvSpPr/>
      </dsp:nvSpPr>
      <dsp:spPr>
        <a:xfrm>
          <a:off x="1694229" y="3093271"/>
          <a:ext cx="243242" cy="243083"/>
        </a:xfrm>
        <a:prstGeom prst="ellipse">
          <a:avLst/>
        </a:prstGeom>
        <a:solidFill>
          <a:schemeClr val="accent4">
            <a:alpha val="50000"/>
            <a:hueOff val="8575779"/>
            <a:satOff val="-35680"/>
            <a:lumOff val="84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B167F3D-0694-41A0-B808-E5427087D2DE}">
      <dsp:nvSpPr>
        <dsp:cNvPr id="0" name=""/>
        <dsp:cNvSpPr/>
      </dsp:nvSpPr>
      <dsp:spPr>
        <a:xfrm>
          <a:off x="789903" y="2676504"/>
          <a:ext cx="851048" cy="851068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Engineering Debrief</a:t>
          </a:r>
          <a:endParaRPr lang="it-IT" sz="800" b="1" kern="1200" dirty="0"/>
        </a:p>
      </dsp:txBody>
      <dsp:txXfrm>
        <a:off x="914536" y="2801140"/>
        <a:ext cx="601782" cy="601796"/>
      </dsp:txXfrm>
    </dsp:sp>
    <dsp:sp modelId="{47BFC2AC-A436-495E-B06F-6CEDB1413766}">
      <dsp:nvSpPr>
        <dsp:cNvPr id="0" name=""/>
        <dsp:cNvSpPr/>
      </dsp:nvSpPr>
      <dsp:spPr>
        <a:xfrm>
          <a:off x="5795264" y="1829249"/>
          <a:ext cx="1568704" cy="15684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Proposal of options to be tested</a:t>
          </a:r>
          <a:endParaRPr lang="it-IT" sz="1700" b="1" kern="1200" dirty="0"/>
        </a:p>
      </dsp:txBody>
      <dsp:txXfrm>
        <a:off x="6024995" y="2058939"/>
        <a:ext cx="1109242" cy="1109040"/>
      </dsp:txXfrm>
    </dsp:sp>
    <dsp:sp modelId="{22677987-C3AA-4DB5-BB38-0FDFCC23A8D3}">
      <dsp:nvSpPr>
        <dsp:cNvPr id="0" name=""/>
        <dsp:cNvSpPr/>
      </dsp:nvSpPr>
      <dsp:spPr>
        <a:xfrm>
          <a:off x="504748" y="3607213"/>
          <a:ext cx="2039315" cy="53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400" kern="1200"/>
        </a:p>
      </dsp:txBody>
      <dsp:txXfrm>
        <a:off x="504748" y="3607213"/>
        <a:ext cx="2039315" cy="537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7946D-8E75-4631-B28D-9F8DE2524D29}">
      <dsp:nvSpPr>
        <dsp:cNvPr id="0" name=""/>
        <dsp:cNvSpPr/>
      </dsp:nvSpPr>
      <dsp:spPr>
        <a:xfrm rot="5400000">
          <a:off x="-149" y="674612"/>
          <a:ext cx="4005777" cy="400547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088D2E-0C71-4C79-BD93-2AA374B37D41}">
      <dsp:nvSpPr>
        <dsp:cNvPr id="0" name=""/>
        <dsp:cNvSpPr/>
      </dsp:nvSpPr>
      <dsp:spPr>
        <a:xfrm rot="16200000">
          <a:off x="4122371" y="674612"/>
          <a:ext cx="4005777" cy="400547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3F993C-E8C5-4FD7-AB02-A6903B69E478}">
      <dsp:nvSpPr>
        <dsp:cNvPr id="0" name=""/>
        <dsp:cNvSpPr/>
      </dsp:nvSpPr>
      <dsp:spPr>
        <a:xfrm>
          <a:off x="4587837" y="4185911"/>
          <a:ext cx="3041497" cy="317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Performance Tests &amp; Races</a:t>
          </a:r>
          <a:endParaRPr lang="it-IT" sz="1400" kern="1200" dirty="0"/>
        </a:p>
      </dsp:txBody>
      <dsp:txXfrm>
        <a:off x="4587837" y="4185911"/>
        <a:ext cx="3041497" cy="317848"/>
      </dsp:txXfrm>
    </dsp:sp>
    <dsp:sp modelId="{AFB46C97-1B8D-4456-81B2-B08BBB0F953A}">
      <dsp:nvSpPr>
        <dsp:cNvPr id="0" name=""/>
        <dsp:cNvSpPr/>
      </dsp:nvSpPr>
      <dsp:spPr>
        <a:xfrm>
          <a:off x="5360708" y="1226575"/>
          <a:ext cx="1432381" cy="143238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Analysis</a:t>
          </a:r>
          <a:endParaRPr lang="it-IT" sz="1200" b="1" kern="1200" dirty="0"/>
        </a:p>
      </dsp:txBody>
      <dsp:txXfrm>
        <a:off x="5525983" y="1419395"/>
        <a:ext cx="1101831" cy="454505"/>
      </dsp:txXfrm>
    </dsp:sp>
    <dsp:sp modelId="{2A2BC9EC-1EE5-4DBB-A4E9-A6271E66752F}">
      <dsp:nvSpPr>
        <dsp:cNvPr id="0" name=""/>
        <dsp:cNvSpPr/>
      </dsp:nvSpPr>
      <dsp:spPr>
        <a:xfrm>
          <a:off x="5994261" y="1860128"/>
          <a:ext cx="1432381" cy="1432381"/>
        </a:xfrm>
        <a:prstGeom prst="ellipse">
          <a:avLst/>
        </a:prstGeom>
        <a:solidFill>
          <a:schemeClr val="accent4">
            <a:alpha val="50000"/>
            <a:hueOff val="1633482"/>
            <a:satOff val="-6796"/>
            <a:lumOff val="160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b="1" kern="1200" dirty="0"/>
        </a:p>
      </dsp:txBody>
      <dsp:txXfrm>
        <a:off x="6765544" y="2025403"/>
        <a:ext cx="550915" cy="1101831"/>
      </dsp:txXfrm>
    </dsp:sp>
    <dsp:sp modelId="{EB9A9341-6C61-4AE9-BFC9-075E025EE20E}">
      <dsp:nvSpPr>
        <dsp:cNvPr id="0" name=""/>
        <dsp:cNvSpPr/>
      </dsp:nvSpPr>
      <dsp:spPr>
        <a:xfrm>
          <a:off x="5360708" y="2493681"/>
          <a:ext cx="1432381" cy="1432381"/>
        </a:xfrm>
        <a:prstGeom prst="ellipse">
          <a:avLst/>
        </a:prstGeom>
        <a:solidFill>
          <a:schemeClr val="accent4">
            <a:alpha val="50000"/>
            <a:hueOff val="3266964"/>
            <a:satOff val="-13592"/>
            <a:lumOff val="32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Correlation</a:t>
          </a:r>
          <a:endParaRPr lang="it-IT" sz="1400" b="1" kern="1200" dirty="0"/>
        </a:p>
      </dsp:txBody>
      <dsp:txXfrm>
        <a:off x="5525983" y="3278736"/>
        <a:ext cx="1101831" cy="454505"/>
      </dsp:txXfrm>
    </dsp:sp>
    <dsp:sp modelId="{071203E6-EE33-43CB-A043-22D20F048FE1}">
      <dsp:nvSpPr>
        <dsp:cNvPr id="0" name=""/>
        <dsp:cNvSpPr/>
      </dsp:nvSpPr>
      <dsp:spPr>
        <a:xfrm>
          <a:off x="4727155" y="1860128"/>
          <a:ext cx="1432381" cy="1432381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b="1" kern="1200" dirty="0"/>
        </a:p>
      </dsp:txBody>
      <dsp:txXfrm>
        <a:off x="4837338" y="2025403"/>
        <a:ext cx="550915" cy="1101831"/>
      </dsp:txXfrm>
    </dsp:sp>
    <dsp:sp modelId="{801CD725-DB00-4123-953F-59E0FCA39304}">
      <dsp:nvSpPr>
        <dsp:cNvPr id="0" name=""/>
        <dsp:cNvSpPr/>
      </dsp:nvSpPr>
      <dsp:spPr>
        <a:xfrm>
          <a:off x="1385580" y="1581525"/>
          <a:ext cx="1623809" cy="1623669"/>
        </a:xfrm>
        <a:prstGeom prst="ellipse">
          <a:avLst/>
        </a:prstGeom>
        <a:solidFill>
          <a:schemeClr val="accent4">
            <a:alpha val="50000"/>
            <a:hueOff val="6533927"/>
            <a:satOff val="-27185"/>
            <a:lumOff val="64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Preliminary simulations</a:t>
          </a:r>
          <a:endParaRPr lang="it-IT" sz="1400" b="1" kern="1200" dirty="0"/>
        </a:p>
      </dsp:txBody>
      <dsp:txXfrm>
        <a:off x="1623381" y="1819306"/>
        <a:ext cx="1148207" cy="1148107"/>
      </dsp:txXfrm>
    </dsp:sp>
    <dsp:sp modelId="{8671A0F1-E56A-4E0A-9DB4-37445123038D}">
      <dsp:nvSpPr>
        <dsp:cNvPr id="0" name=""/>
        <dsp:cNvSpPr/>
      </dsp:nvSpPr>
      <dsp:spPr>
        <a:xfrm>
          <a:off x="786696" y="2939072"/>
          <a:ext cx="797383" cy="797289"/>
        </a:xfrm>
        <a:prstGeom prst="ellipse">
          <a:avLst/>
        </a:prstGeom>
        <a:solidFill>
          <a:schemeClr val="accent4">
            <a:alpha val="50000"/>
            <a:hueOff val="8167408"/>
            <a:satOff val="-33981"/>
            <a:lumOff val="80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F34322-46EA-43EF-A021-1E80C8978BE4}">
      <dsp:nvSpPr>
        <dsp:cNvPr id="0" name=""/>
        <dsp:cNvSpPr/>
      </dsp:nvSpPr>
      <dsp:spPr>
        <a:xfrm>
          <a:off x="3098771" y="1947847"/>
          <a:ext cx="463824" cy="463936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2677987-C3AA-4DB5-BB38-0FDFCC23A8D3}">
      <dsp:nvSpPr>
        <dsp:cNvPr id="0" name=""/>
        <dsp:cNvSpPr/>
      </dsp:nvSpPr>
      <dsp:spPr>
        <a:xfrm>
          <a:off x="761199" y="4168853"/>
          <a:ext cx="3041497" cy="378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Pre-season Phase</a:t>
          </a:r>
          <a:endParaRPr lang="it-IT" sz="1400" kern="1200" dirty="0"/>
        </a:p>
      </dsp:txBody>
      <dsp:txXfrm>
        <a:off x="761199" y="4168853"/>
        <a:ext cx="3041497" cy="378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6F3B8-4CC0-44A2-96A0-E5537A547251}">
      <dsp:nvSpPr>
        <dsp:cNvPr id="0" name=""/>
        <dsp:cNvSpPr/>
      </dsp:nvSpPr>
      <dsp:spPr>
        <a:xfrm>
          <a:off x="3326220" y="0"/>
          <a:ext cx="2043171" cy="204337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61E8F-542E-4629-AC38-24B1B562EAC7}">
      <dsp:nvSpPr>
        <dsp:cNvPr id="0" name=""/>
        <dsp:cNvSpPr/>
      </dsp:nvSpPr>
      <dsp:spPr>
        <a:xfrm>
          <a:off x="3777319" y="739648"/>
          <a:ext cx="1140205" cy="57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Lap time Optimization</a:t>
          </a:r>
          <a:endParaRPr lang="it-IT" sz="1300" b="1" kern="1200" dirty="0"/>
        </a:p>
      </dsp:txBody>
      <dsp:txXfrm>
        <a:off x="3777319" y="739648"/>
        <a:ext cx="1140205" cy="570043"/>
      </dsp:txXfrm>
    </dsp:sp>
    <dsp:sp modelId="{28F76DFB-7F9A-43DA-99B0-64052FEE0E05}">
      <dsp:nvSpPr>
        <dsp:cNvPr id="0" name=""/>
        <dsp:cNvSpPr/>
      </dsp:nvSpPr>
      <dsp:spPr>
        <a:xfrm>
          <a:off x="2758608" y="1174225"/>
          <a:ext cx="2043171" cy="204337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92D050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4B874-DAFE-4BB1-9AD0-ECBB6ECB78A4}">
      <dsp:nvSpPr>
        <dsp:cNvPr id="0" name=""/>
        <dsp:cNvSpPr/>
      </dsp:nvSpPr>
      <dsp:spPr>
        <a:xfrm>
          <a:off x="3207408" y="1916040"/>
          <a:ext cx="1140205" cy="57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Data acquisition during race weekend</a:t>
          </a:r>
          <a:endParaRPr lang="it-IT" sz="1300" b="1" kern="1200" dirty="0"/>
        </a:p>
      </dsp:txBody>
      <dsp:txXfrm>
        <a:off x="3207408" y="1916040"/>
        <a:ext cx="1140205" cy="570043"/>
      </dsp:txXfrm>
    </dsp:sp>
    <dsp:sp modelId="{7CE78B06-B595-46FF-9682-1B86547E121A}">
      <dsp:nvSpPr>
        <dsp:cNvPr id="0" name=""/>
        <dsp:cNvSpPr/>
      </dsp:nvSpPr>
      <dsp:spPr>
        <a:xfrm>
          <a:off x="3326220" y="2352785"/>
          <a:ext cx="2043171" cy="204337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rgbClr val="FFC000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746BA-9AA8-4635-92E7-9C31B7DF88DB}">
      <dsp:nvSpPr>
        <dsp:cNvPr id="0" name=""/>
        <dsp:cNvSpPr/>
      </dsp:nvSpPr>
      <dsp:spPr>
        <a:xfrm>
          <a:off x="3777319" y="3092433"/>
          <a:ext cx="1140205" cy="57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Model Correlation</a:t>
          </a:r>
          <a:endParaRPr lang="it-IT" sz="1300" b="1" kern="1200" dirty="0"/>
        </a:p>
      </dsp:txBody>
      <dsp:txXfrm>
        <a:off x="3777319" y="3092433"/>
        <a:ext cx="1140205" cy="570043"/>
      </dsp:txXfrm>
    </dsp:sp>
    <dsp:sp modelId="{D79EE11F-6A42-4424-A056-2295DE4445E4}">
      <dsp:nvSpPr>
        <dsp:cNvPr id="0" name=""/>
        <dsp:cNvSpPr/>
      </dsp:nvSpPr>
      <dsp:spPr>
        <a:xfrm>
          <a:off x="2904248" y="3662477"/>
          <a:ext cx="1755341" cy="175618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D1C5B-13DE-4281-8BFB-4E53A432724E}">
      <dsp:nvSpPr>
        <dsp:cNvPr id="0" name=""/>
        <dsp:cNvSpPr/>
      </dsp:nvSpPr>
      <dsp:spPr>
        <a:xfrm>
          <a:off x="3207408" y="4268825"/>
          <a:ext cx="1140205" cy="57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3207408" y="4268825"/>
        <a:ext cx="1140205" cy="5700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AB458-DEB8-469B-8AC0-FD4BECCA472F}">
      <dsp:nvSpPr>
        <dsp:cNvPr id="0" name=""/>
        <dsp:cNvSpPr/>
      </dsp:nvSpPr>
      <dsp:spPr>
        <a:xfrm rot="705818">
          <a:off x="0" y="103419"/>
          <a:ext cx="4964157" cy="310259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8EB47-F3FE-470A-BC96-381B83784F63}">
      <dsp:nvSpPr>
        <dsp:cNvPr id="0" name=""/>
        <dsp:cNvSpPr/>
      </dsp:nvSpPr>
      <dsp:spPr>
        <a:xfrm>
          <a:off x="630447" y="2244833"/>
          <a:ext cx="129068" cy="1290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D1CD6-290D-417E-85F1-16151E71F0DC}">
      <dsp:nvSpPr>
        <dsp:cNvPr id="0" name=""/>
        <dsp:cNvSpPr/>
      </dsp:nvSpPr>
      <dsp:spPr>
        <a:xfrm>
          <a:off x="694981" y="2309367"/>
          <a:ext cx="1156648" cy="896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91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Pre-event track tests</a:t>
          </a:r>
          <a:endParaRPr lang="it-IT" sz="1500" kern="1200" dirty="0"/>
        </a:p>
      </dsp:txBody>
      <dsp:txXfrm>
        <a:off x="694981" y="2309367"/>
        <a:ext cx="1156648" cy="896650"/>
      </dsp:txXfrm>
    </dsp:sp>
    <dsp:sp modelId="{D2D99210-27B9-410B-884A-C6109224C394}">
      <dsp:nvSpPr>
        <dsp:cNvPr id="0" name=""/>
        <dsp:cNvSpPr/>
      </dsp:nvSpPr>
      <dsp:spPr>
        <a:xfrm>
          <a:off x="1769721" y="1401546"/>
          <a:ext cx="233315" cy="233315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7AE07-249C-4E6D-9815-08B3983FA576}">
      <dsp:nvSpPr>
        <dsp:cNvPr id="0" name=""/>
        <dsp:cNvSpPr/>
      </dsp:nvSpPr>
      <dsp:spPr>
        <a:xfrm>
          <a:off x="1886379" y="1518204"/>
          <a:ext cx="1191397" cy="1687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29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Free Practice sessions</a:t>
          </a:r>
          <a:endParaRPr lang="it-IT" sz="1500" kern="1200" dirty="0"/>
        </a:p>
      </dsp:txBody>
      <dsp:txXfrm>
        <a:off x="1886379" y="1518204"/>
        <a:ext cx="1191397" cy="1687813"/>
      </dsp:txXfrm>
    </dsp:sp>
    <dsp:sp modelId="{9ED615C9-07D7-48B4-B39A-85C41325185C}">
      <dsp:nvSpPr>
        <dsp:cNvPr id="0" name=""/>
        <dsp:cNvSpPr/>
      </dsp:nvSpPr>
      <dsp:spPr>
        <a:xfrm>
          <a:off x="3139829" y="888377"/>
          <a:ext cx="322670" cy="322670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ECC4A-9409-454B-936A-AA08862FB6CC}">
      <dsp:nvSpPr>
        <dsp:cNvPr id="0" name=""/>
        <dsp:cNvSpPr/>
      </dsp:nvSpPr>
      <dsp:spPr>
        <a:xfrm>
          <a:off x="3301164" y="1049712"/>
          <a:ext cx="1191397" cy="2156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76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Qualification</a:t>
          </a:r>
          <a:endParaRPr lang="it-IT" sz="1500" kern="1200" dirty="0"/>
        </a:p>
      </dsp:txBody>
      <dsp:txXfrm>
        <a:off x="3301164" y="1049712"/>
        <a:ext cx="1191397" cy="21563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6F3B8-4CC0-44A2-96A0-E5537A547251}">
      <dsp:nvSpPr>
        <dsp:cNvPr id="0" name=""/>
        <dsp:cNvSpPr/>
      </dsp:nvSpPr>
      <dsp:spPr>
        <a:xfrm>
          <a:off x="2272933" y="0"/>
          <a:ext cx="1396177" cy="139631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61E8F-542E-4629-AC38-24B1B562EAC7}">
      <dsp:nvSpPr>
        <dsp:cNvPr id="0" name=""/>
        <dsp:cNvSpPr/>
      </dsp:nvSpPr>
      <dsp:spPr>
        <a:xfrm>
          <a:off x="2581186" y="505429"/>
          <a:ext cx="779145" cy="389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Tentative Setup</a:t>
          </a:r>
          <a:endParaRPr lang="it-IT" sz="900" b="1" kern="1200" dirty="0"/>
        </a:p>
      </dsp:txBody>
      <dsp:txXfrm>
        <a:off x="2581186" y="505429"/>
        <a:ext cx="779145" cy="389532"/>
      </dsp:txXfrm>
    </dsp:sp>
    <dsp:sp modelId="{28F76DFB-7F9A-43DA-99B0-64052FEE0E05}">
      <dsp:nvSpPr>
        <dsp:cNvPr id="0" name=""/>
        <dsp:cNvSpPr/>
      </dsp:nvSpPr>
      <dsp:spPr>
        <a:xfrm>
          <a:off x="1885062" y="802392"/>
          <a:ext cx="1396177" cy="139631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92D050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4B874-DAFE-4BB1-9AD0-ECBB6ECB78A4}">
      <dsp:nvSpPr>
        <dsp:cNvPr id="0" name=""/>
        <dsp:cNvSpPr/>
      </dsp:nvSpPr>
      <dsp:spPr>
        <a:xfrm>
          <a:off x="2195710" y="1313748"/>
          <a:ext cx="961855" cy="389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Calibration/performance track session</a:t>
          </a:r>
          <a:endParaRPr lang="it-IT" sz="700" b="1" kern="1200" dirty="0"/>
        </a:p>
      </dsp:txBody>
      <dsp:txXfrm>
        <a:off x="2195710" y="1313748"/>
        <a:ext cx="961855" cy="389532"/>
      </dsp:txXfrm>
    </dsp:sp>
    <dsp:sp modelId="{7CE78B06-B595-46FF-9682-1B86547E121A}">
      <dsp:nvSpPr>
        <dsp:cNvPr id="0" name=""/>
        <dsp:cNvSpPr/>
      </dsp:nvSpPr>
      <dsp:spPr>
        <a:xfrm>
          <a:off x="2272933" y="1607747"/>
          <a:ext cx="1396177" cy="139631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rgbClr val="FFC000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746BA-9AA8-4635-92E7-9C31B7DF88DB}">
      <dsp:nvSpPr>
        <dsp:cNvPr id="0" name=""/>
        <dsp:cNvSpPr/>
      </dsp:nvSpPr>
      <dsp:spPr>
        <a:xfrm>
          <a:off x="2581186" y="2113177"/>
          <a:ext cx="779145" cy="389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Driver </a:t>
          </a:r>
          <a:r>
            <a:rPr lang="en-US" sz="900" b="1" kern="1200" dirty="0" err="1"/>
            <a:t>feedbaks</a:t>
          </a:r>
          <a:r>
            <a:rPr lang="en-US" sz="900" b="1" kern="1200" dirty="0"/>
            <a:t> + data analysis</a:t>
          </a:r>
          <a:endParaRPr lang="it-IT" sz="900" b="1" kern="1200" dirty="0"/>
        </a:p>
      </dsp:txBody>
      <dsp:txXfrm>
        <a:off x="2581186" y="2113177"/>
        <a:ext cx="779145" cy="389532"/>
      </dsp:txXfrm>
    </dsp:sp>
    <dsp:sp modelId="{D79EE11F-6A42-4424-A056-2295DE4445E4}">
      <dsp:nvSpPr>
        <dsp:cNvPr id="0" name=""/>
        <dsp:cNvSpPr/>
      </dsp:nvSpPr>
      <dsp:spPr>
        <a:xfrm>
          <a:off x="1984583" y="2502710"/>
          <a:ext cx="1199491" cy="120007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D1C5B-13DE-4281-8BFB-4E53A432724E}">
      <dsp:nvSpPr>
        <dsp:cNvPr id="0" name=""/>
        <dsp:cNvSpPr/>
      </dsp:nvSpPr>
      <dsp:spPr>
        <a:xfrm>
          <a:off x="2191744" y="2917051"/>
          <a:ext cx="779145" cy="389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 dirty="0"/>
        </a:p>
      </dsp:txBody>
      <dsp:txXfrm>
        <a:off x="2191744" y="2917051"/>
        <a:ext cx="779145" cy="389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D19D-0E99-4389-B1E4-9D6FE94BA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DA75F-96C7-4360-9217-F8BA54240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F643C-1A8E-4A33-BDFA-B7CB02C2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933-2580-41A4-AADD-3FED97AA207F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8024-B739-4E04-BB36-61526420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A4E9B-A333-4002-B417-43CDE435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7FF-F924-4C85-BFED-67982BC8B5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619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7274-6B6A-47C8-89ED-9CEA66DC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57650-F09A-4B7B-B8AD-81121DF0A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F5212-C11D-4A84-A931-577544D5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933-2580-41A4-AADD-3FED97AA207F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3F9FF-6D10-45A2-AFD6-DB914AA0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6DE1B-0AAA-480F-953B-37A94F5D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7FF-F924-4C85-BFED-67982BC8B5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52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576CF-23B6-46F0-911A-FC00359D3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B5296-3C9F-4F8F-94BA-0D0AC2DA3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ED72D-9F13-4C70-B6D1-CEB28DE9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933-2580-41A4-AADD-3FED97AA207F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433BF-B607-471C-8270-76024698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5397C-13C6-41B7-8751-8336DCAF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7FF-F924-4C85-BFED-67982BC8B5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23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0FDD-D0AD-4307-B6F7-367A50E2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A3F7-9ADD-4A25-8B09-27F30674B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19DD3-9C13-46ED-8922-DB52723E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933-2580-41A4-AADD-3FED97AA207F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0A97-E309-478E-8A85-86FFDFBF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232C-29BB-4778-A8F5-97BFF19B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7FF-F924-4C85-BFED-67982BC8B5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74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5263-08BF-487D-A0C8-299194C6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661F2-1B16-4E3A-BD4E-1166B1E53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F8FC1-FB17-4359-A2C2-5AAFEABF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933-2580-41A4-AADD-3FED97AA207F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CBDB-81C7-486B-BA53-ECFEE1DE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7172B-7776-4DDC-AE67-1BA8C500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7FF-F924-4C85-BFED-67982BC8B5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82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5DD6-D78A-4266-851A-7928BD7D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D2AC7-2B6E-4574-BE1D-3E30418BF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14A85-8CB1-40AB-A5A9-92BEB518A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551A6-B946-447D-8198-861531E2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933-2580-41A4-AADD-3FED97AA207F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F56B8-FC27-46BD-8BD5-697988F4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0A7DC-8722-4F1C-A523-B1248D84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7FF-F924-4C85-BFED-67982BC8B5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753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2113-5CA7-4519-95C7-F06C8B94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C569E-C12F-4D85-9E0B-D5381341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D8C64-9E18-4DE7-8CE8-75D7E4813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3F2E3-CFBD-434B-9B72-0378C8B91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2EDEA-A772-4819-B18F-46CA317E1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57962-2A23-4A92-B278-98B49986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933-2580-41A4-AADD-3FED97AA207F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205D4-CC52-4F40-8AA4-322A7463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85D26-46CE-41E9-8DD4-7D1D1343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7FF-F924-4C85-BFED-67982BC8B5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47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6B24-0D74-427D-BA73-9E1D59FE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41449-18BB-4BDC-A17A-C86F0718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933-2580-41A4-AADD-3FED97AA207F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FDC13-91BA-4E88-A702-88AE6B42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72885-D068-4393-BCCD-29426891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7FF-F924-4C85-BFED-67982BC8B5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0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7B6D1-8179-4542-A4A9-8D523B2D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933-2580-41A4-AADD-3FED97AA207F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3BD74-554E-42CD-83F1-1B4554BE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2C84D-BE57-40B4-8347-15709916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7FF-F924-4C85-BFED-67982BC8B5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82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9E31-68D0-4A27-9C89-8A271A86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9A89-AE61-45E4-BBE0-1D187BB55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B1705-1105-4E7E-93A9-3C5C398E0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C8A95-3D1C-4A29-BF9A-55DDCD3C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933-2580-41A4-AADD-3FED97AA207F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F848-3767-469C-9ADA-830A0D41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7A2D-CF2D-4247-8FE0-0423EC05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7FF-F924-4C85-BFED-67982BC8B5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85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F426-9554-4DB3-AF4E-C0AE8EC1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DAF3E-3A4B-4AA7-BAF4-DE65B5DD5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B84F9-B00C-4649-A7F7-DF40E55DB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6A77C-63A2-4409-B07E-851815A6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933-2580-41A4-AADD-3FED97AA207F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AE857-8D38-4ECD-8E3C-90CFD390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E2AC9-E50C-4DF2-BC14-4EC2B88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7FF-F924-4C85-BFED-67982BC8B5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0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59D5C-FA63-408E-A0D2-6EB0B7B7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4B093-8259-4EC1-A995-9B5276B3D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BEEFE-0988-4922-891D-C436CFF23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C933-2580-41A4-AADD-3FED97AA207F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DBEE-113B-4117-8F28-4580393AB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E3870-7A56-46BF-B24E-6C00DA93F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87FF-F924-4C85-BFED-67982BC8B5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02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30D380D-4419-4A15-8139-E8BD71060A72}"/>
              </a:ext>
            </a:extLst>
          </p:cNvPr>
          <p:cNvGrpSpPr/>
          <p:nvPr/>
        </p:nvGrpSpPr>
        <p:grpSpPr>
          <a:xfrm>
            <a:off x="437810" y="1184373"/>
            <a:ext cx="4886863" cy="4781512"/>
            <a:chOff x="437810" y="1184373"/>
            <a:chExt cx="4886863" cy="4781512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21507095-FFC4-4ACF-B4A1-37860EBDD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42" t="3999" r="9514" b="4993"/>
            <a:stretch/>
          </p:blipFill>
          <p:spPr bwMode="auto">
            <a:xfrm>
              <a:off x="437810" y="1184373"/>
              <a:ext cx="4886863" cy="478151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83A8E5-527A-4CC2-86B7-4FE70ABB7303}"/>
                </a:ext>
              </a:extLst>
            </p:cNvPr>
            <p:cNvSpPr/>
            <p:nvPr/>
          </p:nvSpPr>
          <p:spPr>
            <a:xfrm>
              <a:off x="3752609" y="1760133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B34C1FE-C36C-4BC7-91ED-2306C5474573}"/>
                </a:ext>
              </a:extLst>
            </p:cNvPr>
            <p:cNvSpPr/>
            <p:nvPr/>
          </p:nvSpPr>
          <p:spPr>
            <a:xfrm>
              <a:off x="4515565" y="2486701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FA31DC-FC45-48B4-8B99-3B8A5178448F}"/>
                </a:ext>
              </a:extLst>
            </p:cNvPr>
            <p:cNvSpPr/>
            <p:nvPr/>
          </p:nvSpPr>
          <p:spPr>
            <a:xfrm>
              <a:off x="2881241" y="2386033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CBA9EB0-73CB-4096-AEAE-EC2FB324ACA3}"/>
                </a:ext>
              </a:extLst>
            </p:cNvPr>
            <p:cNvSpPr/>
            <p:nvPr/>
          </p:nvSpPr>
          <p:spPr>
            <a:xfrm>
              <a:off x="3643109" y="3155723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8C0002-1FAB-4201-BAD5-D757557A77DA}"/>
                </a:ext>
              </a:extLst>
            </p:cNvPr>
            <p:cNvSpPr/>
            <p:nvPr/>
          </p:nvSpPr>
          <p:spPr>
            <a:xfrm>
              <a:off x="4515564" y="4011972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BBF1B81-4479-4E38-8DE4-EDA4FFC09617}"/>
                </a:ext>
              </a:extLst>
            </p:cNvPr>
            <p:cNvSpPr/>
            <p:nvPr/>
          </p:nvSpPr>
          <p:spPr>
            <a:xfrm>
              <a:off x="2393149" y="3995194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F47E6C-9212-4BD3-AC3B-75F6FC899BDF}"/>
                </a:ext>
              </a:extLst>
            </p:cNvPr>
            <p:cNvSpPr/>
            <p:nvPr/>
          </p:nvSpPr>
          <p:spPr>
            <a:xfrm>
              <a:off x="3385337" y="1651362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935E8DA-9C93-4F55-A43B-0345EF8B6DC4}"/>
                </a:ext>
              </a:extLst>
            </p:cNvPr>
            <p:cNvSpPr/>
            <p:nvPr/>
          </p:nvSpPr>
          <p:spPr>
            <a:xfrm>
              <a:off x="1961824" y="2033410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99FE0E-23A6-400B-8E51-2548C9DD1437}"/>
                </a:ext>
              </a:extLst>
            </p:cNvPr>
            <p:cNvSpPr/>
            <p:nvPr/>
          </p:nvSpPr>
          <p:spPr>
            <a:xfrm>
              <a:off x="4515563" y="1324765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3CFAC95-50DD-4B1A-A93B-F6034275D73A}"/>
                </a:ext>
              </a:extLst>
            </p:cNvPr>
            <p:cNvGrpSpPr/>
            <p:nvPr/>
          </p:nvGrpSpPr>
          <p:grpSpPr>
            <a:xfrm>
              <a:off x="2671889" y="3371249"/>
              <a:ext cx="418704" cy="307777"/>
              <a:chOff x="2692423" y="3350559"/>
              <a:chExt cx="418704" cy="307777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AAA84F7-8C5F-46C6-A3EE-B0CD2B099AD5}"/>
                  </a:ext>
                </a:extLst>
              </p:cNvPr>
              <p:cNvSpPr/>
              <p:nvPr/>
            </p:nvSpPr>
            <p:spPr>
              <a:xfrm>
                <a:off x="2747855" y="3371270"/>
                <a:ext cx="266771" cy="27327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2B16EE-8ACD-4032-A5C0-7FD8E8920466}"/>
                  </a:ext>
                </a:extLst>
              </p:cNvPr>
              <p:cNvSpPr txBox="1"/>
              <p:nvPr/>
            </p:nvSpPr>
            <p:spPr>
              <a:xfrm>
                <a:off x="2692423" y="3350559"/>
                <a:ext cx="41870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10</a:t>
                </a:r>
                <a:endParaRPr lang="it-IT" sz="1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E9777F9-A87E-40E4-93DB-E225BC9923E3}"/>
                </a:ext>
              </a:extLst>
            </p:cNvPr>
            <p:cNvGrpSpPr/>
            <p:nvPr/>
          </p:nvGrpSpPr>
          <p:grpSpPr>
            <a:xfrm>
              <a:off x="1752472" y="5283939"/>
              <a:ext cx="418704" cy="307777"/>
              <a:chOff x="2692423" y="3350559"/>
              <a:chExt cx="418704" cy="30777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4941CE9-A781-459F-A55D-BB4FD1604137}"/>
                  </a:ext>
                </a:extLst>
              </p:cNvPr>
              <p:cNvSpPr/>
              <p:nvPr/>
            </p:nvSpPr>
            <p:spPr>
              <a:xfrm>
                <a:off x="2747855" y="3371270"/>
                <a:ext cx="266771" cy="27327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F76169-B0AD-475E-8B38-CB5DF55262D6}"/>
                  </a:ext>
                </a:extLst>
              </p:cNvPr>
              <p:cNvSpPr txBox="1"/>
              <p:nvPr/>
            </p:nvSpPr>
            <p:spPr>
              <a:xfrm>
                <a:off x="2692423" y="3350559"/>
                <a:ext cx="41870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11</a:t>
                </a:r>
                <a:endParaRPr lang="it-IT" sz="1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EC26965-80DA-42FD-ACE0-BC64D0860256}"/>
              </a:ext>
            </a:extLst>
          </p:cNvPr>
          <p:cNvGrpSpPr/>
          <p:nvPr/>
        </p:nvGrpSpPr>
        <p:grpSpPr>
          <a:xfrm>
            <a:off x="5635664" y="1184373"/>
            <a:ext cx="5270024" cy="4781512"/>
            <a:chOff x="5635664" y="1184373"/>
            <a:chExt cx="5270024" cy="47815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EF2509-AA29-48D8-8ADF-88C9596A95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6" t="3071" r="3629"/>
            <a:stretch/>
          </p:blipFill>
          <p:spPr>
            <a:xfrm>
              <a:off x="5635664" y="1184373"/>
              <a:ext cx="5270024" cy="4781512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882852-5B84-4180-99B4-53672F2E92DE}"/>
                </a:ext>
              </a:extLst>
            </p:cNvPr>
            <p:cNvSpPr/>
            <p:nvPr/>
          </p:nvSpPr>
          <p:spPr>
            <a:xfrm>
              <a:off x="9121121" y="1639413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7B9FFC-6D07-49EC-A7F7-CC6C1B76DF0B}"/>
                </a:ext>
              </a:extLst>
            </p:cNvPr>
            <p:cNvSpPr/>
            <p:nvPr/>
          </p:nvSpPr>
          <p:spPr>
            <a:xfrm>
              <a:off x="10270413" y="2780315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CC86DE3-25AF-4596-AF07-93EB690F1F30}"/>
                </a:ext>
              </a:extLst>
            </p:cNvPr>
            <p:cNvSpPr/>
            <p:nvPr/>
          </p:nvSpPr>
          <p:spPr>
            <a:xfrm>
              <a:off x="8270676" y="2623339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B225AE0-5CA8-44EC-A1A5-9377785ED30E}"/>
                </a:ext>
              </a:extLst>
            </p:cNvPr>
            <p:cNvSpPr/>
            <p:nvPr/>
          </p:nvSpPr>
          <p:spPr>
            <a:xfrm>
              <a:off x="9121121" y="3097972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0C305B7-BA9B-4CA4-9E65-9D369C27996F}"/>
                </a:ext>
              </a:extLst>
            </p:cNvPr>
            <p:cNvSpPr/>
            <p:nvPr/>
          </p:nvSpPr>
          <p:spPr>
            <a:xfrm>
              <a:off x="10270412" y="4800537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9B6EFF-4A2A-4E27-8C16-8D8F113DC451}"/>
                </a:ext>
              </a:extLst>
            </p:cNvPr>
            <p:cNvSpPr/>
            <p:nvPr/>
          </p:nvSpPr>
          <p:spPr>
            <a:xfrm>
              <a:off x="7896327" y="4663898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0B74-BA15-4A2A-AC4A-8523382667B6}"/>
                </a:ext>
              </a:extLst>
            </p:cNvPr>
            <p:cNvSpPr/>
            <p:nvPr/>
          </p:nvSpPr>
          <p:spPr>
            <a:xfrm>
              <a:off x="8596602" y="1623494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BF912EF-998D-423C-8A96-24FFA8932406}"/>
                </a:ext>
              </a:extLst>
            </p:cNvPr>
            <p:cNvSpPr/>
            <p:nvPr/>
          </p:nvSpPr>
          <p:spPr>
            <a:xfrm>
              <a:off x="6885248" y="2112756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40CF666-3B17-4213-B1ED-F2834FF20696}"/>
                </a:ext>
              </a:extLst>
            </p:cNvPr>
            <p:cNvSpPr/>
            <p:nvPr/>
          </p:nvSpPr>
          <p:spPr>
            <a:xfrm>
              <a:off x="10121696" y="1249264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F9BAF57-52FD-4582-8796-7ED1DB02F087}"/>
                </a:ext>
              </a:extLst>
            </p:cNvPr>
            <p:cNvGrpSpPr/>
            <p:nvPr/>
          </p:nvGrpSpPr>
          <p:grpSpPr>
            <a:xfrm>
              <a:off x="8029712" y="3827932"/>
              <a:ext cx="418704" cy="307777"/>
              <a:chOff x="2692423" y="3350559"/>
              <a:chExt cx="418704" cy="307777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063BDF-02C1-40CD-A304-6CD19E9DF8B2}"/>
                  </a:ext>
                </a:extLst>
              </p:cNvPr>
              <p:cNvSpPr/>
              <p:nvPr/>
            </p:nvSpPr>
            <p:spPr>
              <a:xfrm>
                <a:off x="2747855" y="3371270"/>
                <a:ext cx="266771" cy="27327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C0CE112-7A55-4964-8A5E-5D7809D0DA92}"/>
                  </a:ext>
                </a:extLst>
              </p:cNvPr>
              <p:cNvSpPr txBox="1"/>
              <p:nvPr/>
            </p:nvSpPr>
            <p:spPr>
              <a:xfrm>
                <a:off x="2692423" y="3350559"/>
                <a:ext cx="41870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10</a:t>
                </a:r>
                <a:endParaRPr lang="it-IT" sz="1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9D4E8B8-DAB8-44D5-8BEF-5680B771190C}"/>
                </a:ext>
              </a:extLst>
            </p:cNvPr>
            <p:cNvGrpSpPr/>
            <p:nvPr/>
          </p:nvGrpSpPr>
          <p:grpSpPr>
            <a:xfrm>
              <a:off x="6746692" y="5591716"/>
              <a:ext cx="418704" cy="307777"/>
              <a:chOff x="2692423" y="3350559"/>
              <a:chExt cx="418704" cy="307777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A877C5-B5BA-4AC8-A7F3-0D7713ACDBBD}"/>
                  </a:ext>
                </a:extLst>
              </p:cNvPr>
              <p:cNvSpPr/>
              <p:nvPr/>
            </p:nvSpPr>
            <p:spPr>
              <a:xfrm>
                <a:off x="2747855" y="3371270"/>
                <a:ext cx="266771" cy="27327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51CE58A-1F78-4A03-AFB7-A58401EF84FC}"/>
                  </a:ext>
                </a:extLst>
              </p:cNvPr>
              <p:cNvSpPr txBox="1"/>
              <p:nvPr/>
            </p:nvSpPr>
            <p:spPr>
              <a:xfrm>
                <a:off x="2692423" y="3350559"/>
                <a:ext cx="41870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11</a:t>
                </a:r>
                <a:endParaRPr lang="it-IT" sz="1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1" name="Circle: Hollow 40">
              <a:extLst>
                <a:ext uri="{FF2B5EF4-FFF2-40B4-BE49-F238E27FC236}">
                  <a16:creationId xmlns:a16="http://schemas.microsoft.com/office/drawing/2014/main" id="{1C9C6FE2-1F9F-40AB-8257-01A4E076966E}"/>
                </a:ext>
              </a:extLst>
            </p:cNvPr>
            <p:cNvSpPr/>
            <p:nvPr/>
          </p:nvSpPr>
          <p:spPr>
            <a:xfrm rot="1952731">
              <a:off x="6312319" y="5594479"/>
              <a:ext cx="494168" cy="307778"/>
            </a:xfrm>
            <a:prstGeom prst="donut">
              <a:avLst>
                <a:gd name="adj" fmla="val 112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2CC1673C-F5BA-4435-A433-EFD1D4ECB090}"/>
                </a:ext>
              </a:extLst>
            </p:cNvPr>
            <p:cNvSpPr/>
            <p:nvPr/>
          </p:nvSpPr>
          <p:spPr>
            <a:xfrm>
              <a:off x="6479471" y="4471332"/>
              <a:ext cx="159864" cy="1202296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17687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2499B1-FC2A-424E-AA7D-C480B0F29292}"/>
              </a:ext>
            </a:extLst>
          </p:cNvPr>
          <p:cNvGrpSpPr/>
          <p:nvPr/>
        </p:nvGrpSpPr>
        <p:grpSpPr>
          <a:xfrm>
            <a:off x="437810" y="1184373"/>
            <a:ext cx="4886863" cy="4781512"/>
            <a:chOff x="437810" y="1184373"/>
            <a:chExt cx="4886863" cy="47815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507095-FFC4-4ACF-B4A1-37860EBDD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3" b="3253"/>
            <a:stretch/>
          </p:blipFill>
          <p:spPr bwMode="auto">
            <a:xfrm>
              <a:off x="437810" y="1184373"/>
              <a:ext cx="4886863" cy="478151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83A8E5-527A-4CC2-86B7-4FE70ABB7303}"/>
                </a:ext>
              </a:extLst>
            </p:cNvPr>
            <p:cNvSpPr/>
            <p:nvPr/>
          </p:nvSpPr>
          <p:spPr>
            <a:xfrm>
              <a:off x="3745696" y="1668664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B34C1FE-C36C-4BC7-91ED-2306C5474573}"/>
                </a:ext>
              </a:extLst>
            </p:cNvPr>
            <p:cNvSpPr/>
            <p:nvPr/>
          </p:nvSpPr>
          <p:spPr>
            <a:xfrm>
              <a:off x="4502410" y="2544455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FA31DC-FC45-48B4-8B99-3B8A5178448F}"/>
                </a:ext>
              </a:extLst>
            </p:cNvPr>
            <p:cNvSpPr/>
            <p:nvPr/>
          </p:nvSpPr>
          <p:spPr>
            <a:xfrm>
              <a:off x="2855283" y="2297019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CBA9EB0-73CB-4096-AEAE-EC2FB324ACA3}"/>
                </a:ext>
              </a:extLst>
            </p:cNvPr>
            <p:cNvSpPr/>
            <p:nvPr/>
          </p:nvSpPr>
          <p:spPr>
            <a:xfrm>
              <a:off x="3478925" y="3216103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8C0002-1FAB-4201-BAD5-D757557A77DA}"/>
                </a:ext>
              </a:extLst>
            </p:cNvPr>
            <p:cNvSpPr/>
            <p:nvPr/>
          </p:nvSpPr>
          <p:spPr>
            <a:xfrm>
              <a:off x="4515564" y="4011972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BBF1B81-4479-4E38-8DE4-EDA4FFC09617}"/>
                </a:ext>
              </a:extLst>
            </p:cNvPr>
            <p:cNvSpPr/>
            <p:nvPr/>
          </p:nvSpPr>
          <p:spPr>
            <a:xfrm>
              <a:off x="2352827" y="4051893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F47E6C-9212-4BD3-AC3B-75F6FC899BDF}"/>
                </a:ext>
              </a:extLst>
            </p:cNvPr>
            <p:cNvSpPr/>
            <p:nvPr/>
          </p:nvSpPr>
          <p:spPr>
            <a:xfrm>
              <a:off x="3398193" y="1560075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935E8DA-9C93-4F55-A43B-0345EF8B6DC4}"/>
                </a:ext>
              </a:extLst>
            </p:cNvPr>
            <p:cNvSpPr/>
            <p:nvPr/>
          </p:nvSpPr>
          <p:spPr>
            <a:xfrm>
              <a:off x="1876495" y="1833352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99FE0E-23A6-400B-8E51-2548C9DD1437}"/>
                </a:ext>
              </a:extLst>
            </p:cNvPr>
            <p:cNvSpPr/>
            <p:nvPr/>
          </p:nvSpPr>
          <p:spPr>
            <a:xfrm>
              <a:off x="4447925" y="1350217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3CFAC95-50DD-4B1A-A93B-F6034275D73A}"/>
                </a:ext>
              </a:extLst>
            </p:cNvPr>
            <p:cNvGrpSpPr/>
            <p:nvPr/>
          </p:nvGrpSpPr>
          <p:grpSpPr>
            <a:xfrm>
              <a:off x="2581498" y="3419911"/>
              <a:ext cx="418704" cy="307777"/>
              <a:chOff x="2692423" y="3350559"/>
              <a:chExt cx="418704" cy="307777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AAA84F7-8C5F-46C6-A3EE-B0CD2B099AD5}"/>
                  </a:ext>
                </a:extLst>
              </p:cNvPr>
              <p:cNvSpPr/>
              <p:nvPr/>
            </p:nvSpPr>
            <p:spPr>
              <a:xfrm>
                <a:off x="2747855" y="3371270"/>
                <a:ext cx="266771" cy="27327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2B16EE-8ACD-4032-A5C0-7FD8E8920466}"/>
                  </a:ext>
                </a:extLst>
              </p:cNvPr>
              <p:cNvSpPr txBox="1"/>
              <p:nvPr/>
            </p:nvSpPr>
            <p:spPr>
              <a:xfrm>
                <a:off x="2692423" y="3350559"/>
                <a:ext cx="41870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10</a:t>
                </a:r>
                <a:endParaRPr lang="it-IT" sz="1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9D4E8B8-DAB8-44D5-8BEF-5680B771190C}"/>
                </a:ext>
              </a:extLst>
            </p:cNvPr>
            <p:cNvGrpSpPr/>
            <p:nvPr/>
          </p:nvGrpSpPr>
          <p:grpSpPr>
            <a:xfrm>
              <a:off x="1752472" y="5365850"/>
              <a:ext cx="418704" cy="307777"/>
              <a:chOff x="2692423" y="3350559"/>
              <a:chExt cx="418704" cy="307777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A877C5-B5BA-4AC8-A7F3-0D7713ACDBBD}"/>
                  </a:ext>
                </a:extLst>
              </p:cNvPr>
              <p:cNvSpPr/>
              <p:nvPr/>
            </p:nvSpPr>
            <p:spPr>
              <a:xfrm>
                <a:off x="2747855" y="3371270"/>
                <a:ext cx="266771" cy="27327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51CE58A-1F78-4A03-AFB7-A58401EF84FC}"/>
                  </a:ext>
                </a:extLst>
              </p:cNvPr>
              <p:cNvSpPr txBox="1"/>
              <p:nvPr/>
            </p:nvSpPr>
            <p:spPr>
              <a:xfrm>
                <a:off x="2692423" y="3350559"/>
                <a:ext cx="41870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11</a:t>
                </a:r>
                <a:endParaRPr lang="it-IT" sz="1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0FBC309-4C65-46E7-92B6-CC9727FA06DE}"/>
              </a:ext>
            </a:extLst>
          </p:cNvPr>
          <p:cNvGrpSpPr/>
          <p:nvPr/>
        </p:nvGrpSpPr>
        <p:grpSpPr>
          <a:xfrm>
            <a:off x="5635664" y="1184373"/>
            <a:ext cx="5270024" cy="4781512"/>
            <a:chOff x="5635664" y="1184373"/>
            <a:chExt cx="5270024" cy="47815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EF2509-AA29-48D8-8ADF-88C9596A95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6" t="3071" r="3629"/>
            <a:stretch/>
          </p:blipFill>
          <p:spPr>
            <a:xfrm>
              <a:off x="5635664" y="1184373"/>
              <a:ext cx="5270024" cy="4781512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882852-5B84-4180-99B4-53672F2E92DE}"/>
                </a:ext>
              </a:extLst>
            </p:cNvPr>
            <p:cNvSpPr/>
            <p:nvPr/>
          </p:nvSpPr>
          <p:spPr>
            <a:xfrm>
              <a:off x="9121121" y="1639413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7B9FFC-6D07-49EC-A7F7-CC6C1B76DF0B}"/>
                </a:ext>
              </a:extLst>
            </p:cNvPr>
            <p:cNvSpPr/>
            <p:nvPr/>
          </p:nvSpPr>
          <p:spPr>
            <a:xfrm>
              <a:off x="10270413" y="2780315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CC86DE3-25AF-4596-AF07-93EB690F1F30}"/>
                </a:ext>
              </a:extLst>
            </p:cNvPr>
            <p:cNvSpPr/>
            <p:nvPr/>
          </p:nvSpPr>
          <p:spPr>
            <a:xfrm>
              <a:off x="8270676" y="2623339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B225AE0-5CA8-44EC-A1A5-9377785ED30E}"/>
                </a:ext>
              </a:extLst>
            </p:cNvPr>
            <p:cNvSpPr/>
            <p:nvPr/>
          </p:nvSpPr>
          <p:spPr>
            <a:xfrm>
              <a:off x="9121121" y="3097972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0C305B7-BA9B-4CA4-9E65-9D369C27996F}"/>
                </a:ext>
              </a:extLst>
            </p:cNvPr>
            <p:cNvSpPr/>
            <p:nvPr/>
          </p:nvSpPr>
          <p:spPr>
            <a:xfrm>
              <a:off x="10270412" y="4800537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9B6EFF-4A2A-4E27-8C16-8D8F113DC451}"/>
                </a:ext>
              </a:extLst>
            </p:cNvPr>
            <p:cNvSpPr/>
            <p:nvPr/>
          </p:nvSpPr>
          <p:spPr>
            <a:xfrm>
              <a:off x="7896327" y="4663898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0B74-BA15-4A2A-AC4A-8523382667B6}"/>
                </a:ext>
              </a:extLst>
            </p:cNvPr>
            <p:cNvSpPr/>
            <p:nvPr/>
          </p:nvSpPr>
          <p:spPr>
            <a:xfrm>
              <a:off x="8596602" y="1623494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BF912EF-998D-423C-8A96-24FFA8932406}"/>
                </a:ext>
              </a:extLst>
            </p:cNvPr>
            <p:cNvSpPr/>
            <p:nvPr/>
          </p:nvSpPr>
          <p:spPr>
            <a:xfrm>
              <a:off x="6885248" y="2112756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40CF666-3B17-4213-B1ED-F2834FF20696}"/>
                </a:ext>
              </a:extLst>
            </p:cNvPr>
            <p:cNvSpPr/>
            <p:nvPr/>
          </p:nvSpPr>
          <p:spPr>
            <a:xfrm>
              <a:off x="10121696" y="1249264"/>
              <a:ext cx="266771" cy="2732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F9BAF57-52FD-4582-8796-7ED1DB02F087}"/>
                </a:ext>
              </a:extLst>
            </p:cNvPr>
            <p:cNvGrpSpPr/>
            <p:nvPr/>
          </p:nvGrpSpPr>
          <p:grpSpPr>
            <a:xfrm>
              <a:off x="8029712" y="3827932"/>
              <a:ext cx="418704" cy="307777"/>
              <a:chOff x="2692423" y="3350559"/>
              <a:chExt cx="418704" cy="307777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063BDF-02C1-40CD-A304-6CD19E9DF8B2}"/>
                  </a:ext>
                </a:extLst>
              </p:cNvPr>
              <p:cNvSpPr/>
              <p:nvPr/>
            </p:nvSpPr>
            <p:spPr>
              <a:xfrm>
                <a:off x="2747855" y="3371270"/>
                <a:ext cx="266771" cy="27327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C0CE112-7A55-4964-8A5E-5D7809D0DA92}"/>
                  </a:ext>
                </a:extLst>
              </p:cNvPr>
              <p:cNvSpPr txBox="1"/>
              <p:nvPr/>
            </p:nvSpPr>
            <p:spPr>
              <a:xfrm>
                <a:off x="2692423" y="3350559"/>
                <a:ext cx="41870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10</a:t>
                </a:r>
                <a:endParaRPr lang="it-IT" sz="1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1" name="Circle: Hollow 40">
              <a:extLst>
                <a:ext uri="{FF2B5EF4-FFF2-40B4-BE49-F238E27FC236}">
                  <a16:creationId xmlns:a16="http://schemas.microsoft.com/office/drawing/2014/main" id="{1C9C6FE2-1F9F-40AB-8257-01A4E076966E}"/>
                </a:ext>
              </a:extLst>
            </p:cNvPr>
            <p:cNvSpPr/>
            <p:nvPr/>
          </p:nvSpPr>
          <p:spPr>
            <a:xfrm rot="1952731">
              <a:off x="6312319" y="5594479"/>
              <a:ext cx="494168" cy="307778"/>
            </a:xfrm>
            <a:prstGeom prst="donut">
              <a:avLst>
                <a:gd name="adj" fmla="val 112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2CC1673C-F5BA-4435-A433-EFD1D4ECB090}"/>
                </a:ext>
              </a:extLst>
            </p:cNvPr>
            <p:cNvSpPr/>
            <p:nvPr/>
          </p:nvSpPr>
          <p:spPr>
            <a:xfrm>
              <a:off x="6479471" y="4471332"/>
              <a:ext cx="159864" cy="1202296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BEEEBEC-BEBF-4978-ACE7-88794D527555}"/>
                </a:ext>
              </a:extLst>
            </p:cNvPr>
            <p:cNvGrpSpPr/>
            <p:nvPr/>
          </p:nvGrpSpPr>
          <p:grpSpPr>
            <a:xfrm>
              <a:off x="6782946" y="5557658"/>
              <a:ext cx="418704" cy="307777"/>
              <a:chOff x="2692423" y="3350559"/>
              <a:chExt cx="418704" cy="307777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89D4F93-EE0A-42F0-BF97-C9DC3F90E16C}"/>
                  </a:ext>
                </a:extLst>
              </p:cNvPr>
              <p:cNvSpPr/>
              <p:nvPr/>
            </p:nvSpPr>
            <p:spPr>
              <a:xfrm>
                <a:off x="2747855" y="3371270"/>
                <a:ext cx="266771" cy="27327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B05F61-D0AE-419C-9740-F26449845C4E}"/>
                  </a:ext>
                </a:extLst>
              </p:cNvPr>
              <p:cNvSpPr txBox="1"/>
              <p:nvPr/>
            </p:nvSpPr>
            <p:spPr>
              <a:xfrm>
                <a:off x="2692423" y="3350559"/>
                <a:ext cx="41870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11</a:t>
                </a:r>
                <a:endParaRPr lang="it-IT" sz="1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26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89720A-9271-43FF-953B-75111809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114300"/>
            <a:ext cx="63531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1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827FDB5-5C5F-4D2D-829F-98E68F20B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060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Circular 5">
            <a:extLst>
              <a:ext uri="{FF2B5EF4-FFF2-40B4-BE49-F238E27FC236}">
                <a16:creationId xmlns:a16="http://schemas.microsoft.com/office/drawing/2014/main" id="{DA4B961A-5F06-4FA2-8DF8-DEA8AE58B2D9}"/>
              </a:ext>
            </a:extLst>
          </p:cNvPr>
          <p:cNvSpPr/>
          <p:nvPr/>
        </p:nvSpPr>
        <p:spPr>
          <a:xfrm rot="3332418">
            <a:off x="6501551" y="2938776"/>
            <a:ext cx="390207" cy="307649"/>
          </a:xfrm>
          <a:prstGeom prst="circularArrow">
            <a:avLst>
              <a:gd name="adj1" fmla="val 12500"/>
              <a:gd name="adj2" fmla="val 1111178"/>
              <a:gd name="adj3" fmla="val 20457681"/>
              <a:gd name="adj4" fmla="val 12559245"/>
              <a:gd name="adj5" fmla="val 20303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0DE7028E-B38D-4710-B625-1E3925C03C4F}"/>
              </a:ext>
            </a:extLst>
          </p:cNvPr>
          <p:cNvSpPr/>
          <p:nvPr/>
        </p:nvSpPr>
        <p:spPr>
          <a:xfrm rot="10161785">
            <a:off x="5967573" y="4027799"/>
            <a:ext cx="390207" cy="307649"/>
          </a:xfrm>
          <a:prstGeom prst="circularArrow">
            <a:avLst>
              <a:gd name="adj1" fmla="val 12500"/>
              <a:gd name="adj2" fmla="val 988495"/>
              <a:gd name="adj3" fmla="val 20457681"/>
              <a:gd name="adj4" fmla="val 13375321"/>
              <a:gd name="adj5" fmla="val 20303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D9FC0C9A-B603-465F-9731-E13A91A272B7}"/>
              </a:ext>
            </a:extLst>
          </p:cNvPr>
          <p:cNvSpPr/>
          <p:nvPr/>
        </p:nvSpPr>
        <p:spPr>
          <a:xfrm rot="17783428">
            <a:off x="5281772" y="3021322"/>
            <a:ext cx="390207" cy="307649"/>
          </a:xfrm>
          <a:prstGeom prst="circularArrow">
            <a:avLst>
              <a:gd name="adj1" fmla="val 12500"/>
              <a:gd name="adj2" fmla="val 988495"/>
              <a:gd name="adj3" fmla="val 20457681"/>
              <a:gd name="adj4" fmla="val 12184732"/>
              <a:gd name="adj5" fmla="val 20303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8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827FDB5-5C5F-4D2D-829F-98E68F20B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42500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Circular 5">
            <a:extLst>
              <a:ext uri="{FF2B5EF4-FFF2-40B4-BE49-F238E27FC236}">
                <a16:creationId xmlns:a16="http://schemas.microsoft.com/office/drawing/2014/main" id="{DA4B961A-5F06-4FA2-8DF8-DEA8AE58B2D9}"/>
              </a:ext>
            </a:extLst>
          </p:cNvPr>
          <p:cNvSpPr/>
          <p:nvPr/>
        </p:nvSpPr>
        <p:spPr>
          <a:xfrm rot="2570339">
            <a:off x="8672618" y="2349117"/>
            <a:ext cx="390207" cy="307649"/>
          </a:xfrm>
          <a:prstGeom prst="circularArrow">
            <a:avLst>
              <a:gd name="adj1" fmla="val 12500"/>
              <a:gd name="adj2" fmla="val 1111178"/>
              <a:gd name="adj3" fmla="val 20457681"/>
              <a:gd name="adj4" fmla="val 12559245"/>
              <a:gd name="adj5" fmla="val 20303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0DE7028E-B38D-4710-B625-1E3925C03C4F}"/>
              </a:ext>
            </a:extLst>
          </p:cNvPr>
          <p:cNvSpPr/>
          <p:nvPr/>
        </p:nvSpPr>
        <p:spPr>
          <a:xfrm rot="7587748">
            <a:off x="8698334" y="3853141"/>
            <a:ext cx="390207" cy="307649"/>
          </a:xfrm>
          <a:prstGeom prst="circularArrow">
            <a:avLst>
              <a:gd name="adj1" fmla="val 12500"/>
              <a:gd name="adj2" fmla="val 988495"/>
              <a:gd name="adj3" fmla="val 20457681"/>
              <a:gd name="adj4" fmla="val 13375321"/>
              <a:gd name="adj5" fmla="val 20303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D9FC0C9A-B603-465F-9731-E13A91A272B7}"/>
              </a:ext>
            </a:extLst>
          </p:cNvPr>
          <p:cNvSpPr/>
          <p:nvPr/>
        </p:nvSpPr>
        <p:spPr>
          <a:xfrm rot="18549400">
            <a:off x="7137863" y="2384127"/>
            <a:ext cx="390207" cy="307649"/>
          </a:xfrm>
          <a:prstGeom prst="circularArrow">
            <a:avLst>
              <a:gd name="adj1" fmla="val 12500"/>
              <a:gd name="adj2" fmla="val 988495"/>
              <a:gd name="adj3" fmla="val 20457681"/>
              <a:gd name="adj4" fmla="val 12184732"/>
              <a:gd name="adj5" fmla="val 20303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DD174-8504-416C-863E-E9719670983C}"/>
              </a:ext>
            </a:extLst>
          </p:cNvPr>
          <p:cNvSpPr txBox="1"/>
          <p:nvPr/>
        </p:nvSpPr>
        <p:spPr>
          <a:xfrm>
            <a:off x="6970243" y="2786371"/>
            <a:ext cx="1051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Possible solutions proposal: new components, new settings…</a:t>
            </a:r>
            <a:endParaRPr lang="it-IT" sz="1100" dirty="0"/>
          </a:p>
          <a:p>
            <a:endParaRPr lang="it-IT" sz="1100" dirty="0"/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6EFE0AA3-DA8A-42AD-B533-449B97A1A3CE}"/>
              </a:ext>
            </a:extLst>
          </p:cNvPr>
          <p:cNvSpPr/>
          <p:nvPr/>
        </p:nvSpPr>
        <p:spPr>
          <a:xfrm rot="12663169">
            <a:off x="7168189" y="3904184"/>
            <a:ext cx="390207" cy="307649"/>
          </a:xfrm>
          <a:prstGeom prst="circularArrow">
            <a:avLst>
              <a:gd name="adj1" fmla="val 12500"/>
              <a:gd name="adj2" fmla="val 988495"/>
              <a:gd name="adj3" fmla="val 20457681"/>
              <a:gd name="adj4" fmla="val 13375321"/>
              <a:gd name="adj5" fmla="val 20303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805C16-D1F0-4DDC-996B-93440D2DA938}"/>
              </a:ext>
            </a:extLst>
          </p:cNvPr>
          <p:cNvSpPr txBox="1"/>
          <p:nvPr/>
        </p:nvSpPr>
        <p:spPr>
          <a:xfrm>
            <a:off x="8461718" y="3124925"/>
            <a:ext cx="105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Simulations</a:t>
            </a:r>
            <a:endParaRPr lang="it-IT" sz="1200" dirty="0"/>
          </a:p>
          <a:p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93424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534022E-D548-4CCD-9978-057E695AC892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27C80EE3-D801-4D4C-9E9E-64440451B5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97278029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Arrow: Circular 6">
              <a:extLst>
                <a:ext uri="{FF2B5EF4-FFF2-40B4-BE49-F238E27FC236}">
                  <a16:creationId xmlns:a16="http://schemas.microsoft.com/office/drawing/2014/main" id="{7A9C2198-1A39-48B8-9D96-17FD11258007}"/>
                </a:ext>
              </a:extLst>
            </p:cNvPr>
            <p:cNvSpPr/>
            <p:nvPr/>
          </p:nvSpPr>
          <p:spPr>
            <a:xfrm rot="15751429">
              <a:off x="3649865" y="1667490"/>
              <a:ext cx="3628822" cy="3523017"/>
            </a:xfrm>
            <a:prstGeom prst="circularArrow">
              <a:avLst>
                <a:gd name="adj1" fmla="val 2725"/>
                <a:gd name="adj2" fmla="val 1142319"/>
                <a:gd name="adj3" fmla="val 21131275"/>
                <a:gd name="adj4" fmla="val 9545260"/>
                <a:gd name="adj5" fmla="val 52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C39556-3792-4A0B-9CB2-9076CDE98BCE}"/>
                </a:ext>
              </a:extLst>
            </p:cNvPr>
            <p:cNvSpPr txBox="1"/>
            <p:nvPr/>
          </p:nvSpPr>
          <p:spPr>
            <a:xfrm>
              <a:off x="3767914" y="1216148"/>
              <a:ext cx="1723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Pre-Event Phase</a:t>
              </a:r>
              <a:endParaRPr lang="it-IT" b="1" dirty="0">
                <a:solidFill>
                  <a:srgbClr val="00206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673C2F-5043-46BD-9987-06DAD22D28D4}"/>
                </a:ext>
              </a:extLst>
            </p:cNvPr>
            <p:cNvSpPr txBox="1"/>
            <p:nvPr/>
          </p:nvSpPr>
          <p:spPr>
            <a:xfrm>
              <a:off x="7001881" y="4574645"/>
              <a:ext cx="12010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Post-Event Phase</a:t>
              </a:r>
              <a:endParaRPr lang="it-IT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27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522F4F1-8496-4846-9727-D420F6219F00}"/>
              </a:ext>
            </a:extLst>
          </p:cNvPr>
          <p:cNvGrpSpPr/>
          <p:nvPr/>
        </p:nvGrpSpPr>
        <p:grpSpPr>
          <a:xfrm>
            <a:off x="1572323" y="928128"/>
            <a:ext cx="8759542" cy="4232503"/>
            <a:chOff x="1572323" y="928128"/>
            <a:chExt cx="8759542" cy="4232503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E922085C-F4DE-4B0C-BFB5-655B3431C4E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02603418"/>
                </p:ext>
              </p:extLst>
            </p:nvPr>
          </p:nvGraphicFramePr>
          <p:xfrm>
            <a:off x="3772252" y="1697369"/>
            <a:ext cx="4964157" cy="33094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E066AE9-8314-418C-9EBF-C8338DB05EDC}"/>
                </a:ext>
              </a:extLst>
            </p:cNvPr>
            <p:cNvGrpSpPr/>
            <p:nvPr/>
          </p:nvGrpSpPr>
          <p:grpSpPr>
            <a:xfrm>
              <a:off x="1572323" y="928128"/>
              <a:ext cx="5841985" cy="3702782"/>
              <a:chOff x="1572323" y="928128"/>
              <a:chExt cx="5841985" cy="37027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D744C22-2AEC-443D-A828-98571D47AA87}"/>
                  </a:ext>
                </a:extLst>
              </p:cNvPr>
              <p:cNvGrpSpPr/>
              <p:nvPr/>
            </p:nvGrpSpPr>
            <p:grpSpPr>
              <a:xfrm>
                <a:off x="1860135" y="928128"/>
                <a:ext cx="5554173" cy="3702782"/>
                <a:chOff x="2032000" y="719666"/>
                <a:chExt cx="8128000" cy="5418667"/>
              </a:xfrm>
            </p:grpSpPr>
            <p:graphicFrame>
              <p:nvGraphicFramePr>
                <p:cNvPr id="8" name="Diagram 7">
                  <a:extLst>
                    <a:ext uri="{FF2B5EF4-FFF2-40B4-BE49-F238E27FC236}">
                      <a16:creationId xmlns:a16="http://schemas.microsoft.com/office/drawing/2014/main" id="{F8297DEF-08FE-41E2-83C6-B76CACFD68A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008870971"/>
                    </p:ext>
                  </p:extLst>
                </p:nvPr>
              </p:nvGraphicFramePr>
              <p:xfrm>
                <a:off x="2032000" y="719666"/>
                <a:ext cx="8128000" cy="541866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  <p:sp>
              <p:nvSpPr>
                <p:cNvPr id="9" name="Arrow: Circular 8">
                  <a:extLst>
                    <a:ext uri="{FF2B5EF4-FFF2-40B4-BE49-F238E27FC236}">
                      <a16:creationId xmlns:a16="http://schemas.microsoft.com/office/drawing/2014/main" id="{C4AFD109-A51C-493C-ADA3-49E3D4584AF1}"/>
                    </a:ext>
                  </a:extLst>
                </p:cNvPr>
                <p:cNvSpPr/>
                <p:nvPr/>
              </p:nvSpPr>
              <p:spPr>
                <a:xfrm rot="15751429">
                  <a:off x="3649865" y="1667490"/>
                  <a:ext cx="3628822" cy="3523017"/>
                </a:xfrm>
                <a:prstGeom prst="circularArrow">
                  <a:avLst>
                    <a:gd name="adj1" fmla="val 2725"/>
                    <a:gd name="adj2" fmla="val 1142319"/>
                    <a:gd name="adj3" fmla="val 21131275"/>
                    <a:gd name="adj4" fmla="val 9545260"/>
                    <a:gd name="adj5" fmla="val 5288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FA0DA2-5053-4A6E-AE0E-8DD123B2FB3B}"/>
                  </a:ext>
                </a:extLst>
              </p:cNvPr>
              <p:cNvSpPr txBox="1"/>
              <p:nvPr/>
            </p:nvSpPr>
            <p:spPr>
              <a:xfrm>
                <a:off x="1572323" y="2213594"/>
                <a:ext cx="17556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 non-satisfying car configuration was found…</a:t>
                </a:r>
                <a:endParaRPr lang="it-IT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2" name="Octagon 11">
              <a:extLst>
                <a:ext uri="{FF2B5EF4-FFF2-40B4-BE49-F238E27FC236}">
                  <a16:creationId xmlns:a16="http://schemas.microsoft.com/office/drawing/2014/main" id="{C208D477-58BD-4A3B-AEBD-E9E810B1FB32}"/>
                </a:ext>
              </a:extLst>
            </p:cNvPr>
            <p:cNvSpPr/>
            <p:nvPr/>
          </p:nvSpPr>
          <p:spPr>
            <a:xfrm>
              <a:off x="8860189" y="2183567"/>
              <a:ext cx="1471676" cy="1526341"/>
            </a:xfrm>
            <a:prstGeom prst="octagon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Race</a:t>
              </a:r>
              <a:endParaRPr lang="it-IT" sz="3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A7A383B-10C4-4FB7-904E-669FBF322D08}"/>
                </a:ext>
              </a:extLst>
            </p:cNvPr>
            <p:cNvGrpSpPr/>
            <p:nvPr/>
          </p:nvGrpSpPr>
          <p:grpSpPr>
            <a:xfrm>
              <a:off x="3477243" y="4391245"/>
              <a:ext cx="5382946" cy="361551"/>
              <a:chOff x="3477244" y="4469241"/>
              <a:chExt cx="5382946" cy="361551"/>
            </a:xfrm>
          </p:grpSpPr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9B159EC7-2E8B-4159-BDCC-3C5F35B39B70}"/>
                  </a:ext>
                </a:extLst>
              </p:cNvPr>
              <p:cNvSpPr/>
              <p:nvPr/>
            </p:nvSpPr>
            <p:spPr>
              <a:xfrm>
                <a:off x="3477244" y="4469241"/>
                <a:ext cx="5382946" cy="361551"/>
              </a:xfrm>
              <a:prstGeom prst="rightArrow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BB431B-1414-431E-9167-DAA740CF72BF}"/>
                  </a:ext>
                </a:extLst>
              </p:cNvPr>
              <p:cNvSpPr txBox="1"/>
              <p:nvPr/>
            </p:nvSpPr>
            <p:spPr>
              <a:xfrm>
                <a:off x="5274955" y="4497514"/>
                <a:ext cx="2201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Time to reach performance</a:t>
                </a:r>
                <a:endParaRPr lang="it-IT" sz="1400" b="1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D56BCAF-AA21-42A4-8F0E-EAC4CE64EB2F}"/>
                </a:ext>
              </a:extLst>
            </p:cNvPr>
            <p:cNvGrpSpPr/>
            <p:nvPr/>
          </p:nvGrpSpPr>
          <p:grpSpPr>
            <a:xfrm>
              <a:off x="5741328" y="1329235"/>
              <a:ext cx="1731126" cy="1548724"/>
              <a:chOff x="5741328" y="1329235"/>
              <a:chExt cx="1731126" cy="1548724"/>
            </a:xfrm>
          </p:grpSpPr>
          <p:sp>
            <p:nvSpPr>
              <p:cNvPr id="18" name="Diamond 17">
                <a:extLst>
                  <a:ext uri="{FF2B5EF4-FFF2-40B4-BE49-F238E27FC236}">
                    <a16:creationId xmlns:a16="http://schemas.microsoft.com/office/drawing/2014/main" id="{B9013824-86C5-4E56-9E70-BA8BE943293B}"/>
                  </a:ext>
                </a:extLst>
              </p:cNvPr>
              <p:cNvSpPr/>
              <p:nvPr/>
            </p:nvSpPr>
            <p:spPr>
              <a:xfrm>
                <a:off x="5741328" y="1329235"/>
                <a:ext cx="1731126" cy="911202"/>
              </a:xfrm>
              <a:prstGeom prst="diamond">
                <a:avLst/>
              </a:prstGeom>
              <a:solidFill>
                <a:srgbClr val="FF00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i="1" dirty="0">
                    <a:solidFill>
                      <a:schemeClr val="tx1"/>
                    </a:solidFill>
                  </a:rPr>
                  <a:t>Reliable simulation tools</a:t>
                </a:r>
                <a:endParaRPr lang="it-IT" sz="12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D0566B87-D02E-4137-AEF6-0F95933D7A06}"/>
                  </a:ext>
                </a:extLst>
              </p:cNvPr>
              <p:cNvSpPr/>
              <p:nvPr/>
            </p:nvSpPr>
            <p:spPr>
              <a:xfrm rot="1797925">
                <a:off x="6199427" y="2198198"/>
                <a:ext cx="240503" cy="679761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95AE7C6-4EF2-425C-AB9F-D997FCCC9BE6}"/>
                </a:ext>
              </a:extLst>
            </p:cNvPr>
            <p:cNvGrpSpPr/>
            <p:nvPr/>
          </p:nvGrpSpPr>
          <p:grpSpPr>
            <a:xfrm>
              <a:off x="3477244" y="4791299"/>
              <a:ext cx="5382945" cy="369332"/>
              <a:chOff x="3477244" y="4791299"/>
              <a:chExt cx="5382945" cy="369332"/>
            </a:xfrm>
          </p:grpSpPr>
          <p:sp>
            <p:nvSpPr>
              <p:cNvPr id="39" name="Arrow: Striped Right 38">
                <a:extLst>
                  <a:ext uri="{FF2B5EF4-FFF2-40B4-BE49-F238E27FC236}">
                    <a16:creationId xmlns:a16="http://schemas.microsoft.com/office/drawing/2014/main" id="{C9C194DB-AFC2-4074-8C75-B0520552EB77}"/>
                  </a:ext>
                </a:extLst>
              </p:cNvPr>
              <p:cNvSpPr/>
              <p:nvPr/>
            </p:nvSpPr>
            <p:spPr>
              <a:xfrm>
                <a:off x="3477244" y="4833856"/>
                <a:ext cx="1617107" cy="285082"/>
              </a:xfrm>
              <a:prstGeom prst="stripedRightArrow">
                <a:avLst>
                  <a:gd name="adj1" fmla="val 56846"/>
                  <a:gd name="adj2" fmla="val 50000"/>
                </a:avLst>
              </a:prstGeom>
              <a:solidFill>
                <a:srgbClr val="FF00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2" name="Arrow: Striped Right 41">
                <a:extLst>
                  <a:ext uri="{FF2B5EF4-FFF2-40B4-BE49-F238E27FC236}">
                    <a16:creationId xmlns:a16="http://schemas.microsoft.com/office/drawing/2014/main" id="{5CEB3FC8-AF79-479A-AE8D-325A0CF045EF}"/>
                  </a:ext>
                </a:extLst>
              </p:cNvPr>
              <p:cNvSpPr/>
              <p:nvPr/>
            </p:nvSpPr>
            <p:spPr>
              <a:xfrm rot="10800000">
                <a:off x="7243082" y="4830792"/>
                <a:ext cx="1617107" cy="285082"/>
              </a:xfrm>
              <a:prstGeom prst="stripedRightArrow">
                <a:avLst>
                  <a:gd name="adj1" fmla="val 56846"/>
                  <a:gd name="adj2" fmla="val 50000"/>
                </a:avLst>
              </a:prstGeom>
              <a:solidFill>
                <a:srgbClr val="FF00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74CD4D2-B960-4E32-8E22-63E52FD0D57D}"/>
                  </a:ext>
                </a:extLst>
              </p:cNvPr>
              <p:cNvSpPr txBox="1"/>
              <p:nvPr/>
            </p:nvSpPr>
            <p:spPr>
              <a:xfrm>
                <a:off x="5032124" y="4791299"/>
                <a:ext cx="2319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Time and effort saving</a:t>
                </a:r>
                <a:endParaRPr lang="it-IT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556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137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Paganini</dc:creator>
  <cp:lastModifiedBy>Matteo Paganini</cp:lastModifiedBy>
  <cp:revision>7</cp:revision>
  <dcterms:created xsi:type="dcterms:W3CDTF">2021-11-07T14:00:16Z</dcterms:created>
  <dcterms:modified xsi:type="dcterms:W3CDTF">2021-11-25T11:57:43Z</dcterms:modified>
</cp:coreProperties>
</file>