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1" r:id="rId4"/>
    <p:sldId id="262" r:id="rId5"/>
    <p:sldId id="263" r:id="rId6"/>
    <p:sldId id="264" r:id="rId7"/>
    <p:sldId id="266" r:id="rId8"/>
    <p:sldId id="268" r:id="rId9"/>
    <p:sldId id="269" r:id="rId10"/>
    <p:sldId id="270" r:id="rId11"/>
    <p:sldId id="271" r:id="rId12"/>
    <p:sldId id="274" r:id="rId13"/>
    <p:sldId id="278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5" r:id="rId26"/>
    <p:sldId id="29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46"/>
  </p:normalViewPr>
  <p:slideViewPr>
    <p:cSldViewPr snapToGrid="0">
      <p:cViewPr varScale="1">
        <p:scale>
          <a:sx n="108" d="100"/>
          <a:sy n="108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6891-8DEC-481C-AB7F-F826A3F9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4C8A98-6550-4438-A307-435DB093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72357-74F2-483B-BE41-CEA4F6F3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A6C3C-C4EA-4017-A451-06EA19E7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F4568D-62F4-4270-A16B-CDEF80A2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1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08624-FCFC-4043-83A0-43164B07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084887-AD4C-448B-9BC7-8A65A419C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BFC7F2-10C6-4711-BCC9-E37F1206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D16AFD-3318-4715-A8E3-389EC8FE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DCF80-6D66-4732-B1D2-6F83221A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2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9F60CB-9C19-4651-AC07-0FEA0BE24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BD674D-AABD-4DFC-A923-83D2C01A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A1EFF-6681-4778-BC3A-043622BF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8AC348-2DA8-4A2A-B5FE-CDF98825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E7C07-C620-4462-83DD-6BBBF5AB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AAEB0-27B2-4700-8937-A63D8000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547BB-66B9-483F-A7BB-C2951580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10BDB-C5DD-4E80-8C81-1755EA44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32BC7F-95D8-4E3C-81C9-1CF31B2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8E0A59-A1C9-46A3-832C-8DF840F9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2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4F74A-C19C-4293-A35D-7A02ABCE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412C4-D20A-45A6-87C6-D1D5C3A79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850DF-0298-408D-BA75-D230E4A8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9202E-60FE-47C1-9720-3AB7D627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2B8F3-8C8E-42D5-B2F3-64532FAE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6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22DE-CF56-462A-BBA8-D40645D9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889A7-B92F-4EEC-9BDF-4F1F1B0EB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4C295A-BABE-485E-B09E-337C63F3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56827E-AA52-4F51-9537-2F179F8E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381D6B-65A4-4C0B-ADCA-97373225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806A7B-3EF1-4316-9016-AEADF7E0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F9CD8-AC44-4C6E-AB72-8733304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C83C6-C702-4037-A7B1-651E7FB9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425D3E-FFA3-41EB-BB14-88003AA55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E543D3-D58F-4374-BCCC-8422563B9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99BB2B-D19A-4CE3-84FE-9E815E4A4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86560D-D8EB-41B0-A0A4-98C29D70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81076A-262F-4475-BBC8-BDD80D17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18B467-BB64-4315-87EF-C49C03FF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2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4FCD1-6C41-42BC-A376-9DB1A3FC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7B7CE4-E3F0-46A5-B915-BAEA46F7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633764-D0E9-42DD-8229-A3C95F16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455580-4DE0-4EE0-A3E6-09AEE371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3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9DB70E-7593-4A96-99C7-F394F79C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CFC7C2-5FB7-4BC7-A58F-94754406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AC0E09-0EA1-4839-87CF-D8199434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9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558FC-FA93-446B-B478-FD86F80F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8F53B-FB3C-4ED0-A3AC-0AE82449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27B705-D53A-46E3-96E8-1A657621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2BE476-A838-4681-9280-9338F835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C85256-C219-4A72-9C12-EC83381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FC3FB-0E6C-489E-B0EE-B6383993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07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A473A-4DB7-4EEB-9B2A-6BAA47BE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BF9591-7456-407A-93EB-52A7AC7C5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0544FE-2CD6-409F-873A-BFB49AD6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321B9C-5047-43F1-903D-FB4EB583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53B2E-5A9C-4042-804E-3CBFAF02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CF421-28E7-42A8-87BF-A453B259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7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85AA9-34B1-4358-BF7E-286D6D00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139C5-152F-4C81-A718-23E5FEFC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BE9D1-4C40-4151-BBA6-07FDDE6F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849A-5615-4EFD-A2A4-191906EB80BD}" type="datetimeFigureOut">
              <a:rPr lang="ru-RU" smtClean="0"/>
              <a:t>14.07.2020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2ADB8E-BF62-458E-8831-A581D47DC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10996-6FA3-4E65-9692-969C60F5E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6CD9-79B6-4F47-BF85-0A8D1F02E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2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3DE7E-BDD0-493C-B756-22908568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pplication Programming Interface - 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0058E-73E3-4DFF-B7B3-B2F4B253C902}"/>
              </a:ext>
            </a:extLst>
          </p:cNvPr>
          <p:cNvSpPr txBox="1"/>
          <p:nvPr/>
        </p:nvSpPr>
        <p:spPr>
          <a:xfrm>
            <a:off x="1341120" y="2413337"/>
            <a:ext cx="3586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это?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 этим работать?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написать свой?</a:t>
            </a:r>
          </a:p>
        </p:txBody>
      </p:sp>
      <p:pic>
        <p:nvPicPr>
          <p:cNvPr id="6" name="Рисунок 5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AB445C2E-CF2B-4C65-99C9-0335EF14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690688"/>
            <a:ext cx="6492240" cy="4057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3C7814-CB01-0149-A2B6-4FEBFC27FAAE}"/>
              </a:ext>
            </a:extLst>
          </p:cNvPr>
          <p:cNvSpPr txBox="1"/>
          <p:nvPr/>
        </p:nvSpPr>
        <p:spPr>
          <a:xfrm>
            <a:off x="1341120" y="5748338"/>
            <a:ext cx="179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Гамов</a:t>
            </a:r>
            <a:r>
              <a:rPr lang="ru-RU" dirty="0"/>
              <a:t> П.А. 207б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FDAC5-3B01-6346-B3A9-CC7F0FD77DDC}"/>
              </a:ext>
            </a:extLst>
          </p:cNvPr>
          <p:cNvSpPr txBox="1"/>
          <p:nvPr/>
        </p:nvSpPr>
        <p:spPr>
          <a:xfrm>
            <a:off x="5443257" y="61176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D78F5-EFDE-AD4B-B5B1-FFF777812CE2}"/>
              </a:ext>
            </a:extLst>
          </p:cNvPr>
          <p:cNvSpPr txBox="1"/>
          <p:nvPr/>
        </p:nvSpPr>
        <p:spPr>
          <a:xfrm>
            <a:off x="1341120" y="537900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МАИ</a:t>
            </a:r>
          </a:p>
        </p:txBody>
      </p:sp>
    </p:spTree>
    <p:extLst>
      <p:ext uri="{BB962C8B-B14F-4D97-AF65-F5344CB8AC3E}">
        <p14:creationId xmlns:p14="http://schemas.microsoft.com/office/powerpoint/2010/main" val="342900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01F9E-D91B-4621-A961-DA4386A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1" y="2148697"/>
            <a:ext cx="2767740" cy="2480610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F25695-86A8-41AF-A8FA-C110D21F3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0320" y="3684427"/>
            <a:ext cx="944880" cy="944880"/>
          </a:xfrm>
          <a:prstGeom prst="rect">
            <a:avLst/>
          </a:prstGeom>
        </p:spPr>
      </p:pic>
      <p:pic>
        <p:nvPicPr>
          <p:cNvPr id="7" name="Рисунок 6" descr="Изображение выглядит как прибор, сушильная машина, пара, вырезать&#10;&#10;Автоматически созданное описание">
            <a:extLst>
              <a:ext uri="{FF2B5EF4-FFF2-40B4-BE49-F238E27FC236}">
                <a16:creationId xmlns:a16="http://schemas.microsoft.com/office/drawing/2014/main" id="{8C918015-E6C1-4115-A1D1-333195DB5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8" y="355599"/>
            <a:ext cx="2876102" cy="20964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53151-1B79-404C-A3AD-871749FFA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60" y="2391044"/>
            <a:ext cx="2279626" cy="2044065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, сидит, чашка, кот&#10;&#10;Автоматически созданное описание">
            <a:extLst>
              <a:ext uri="{FF2B5EF4-FFF2-40B4-BE49-F238E27FC236}">
                <a16:creationId xmlns:a16="http://schemas.microsoft.com/office/drawing/2014/main" id="{86E4490F-64B6-46B5-807D-A5458DC25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48" y="4527101"/>
            <a:ext cx="1696976" cy="1833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486DC-6F3D-43E1-9A28-28497BD990FD}"/>
              </a:ext>
            </a:extLst>
          </p:cNvPr>
          <p:cNvSpPr txBox="1"/>
          <p:nvPr/>
        </p:nvSpPr>
        <p:spPr>
          <a:xfrm>
            <a:off x="2560320" y="11357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это розетка!</a:t>
            </a:r>
          </a:p>
        </p:txBody>
      </p:sp>
      <p:pic>
        <p:nvPicPr>
          <p:cNvPr id="11" name="Рисунок 10" descr="Изображение выглядит как монитор, сидит, открыть,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2352AF4-2CB6-430B-99E2-66383279A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379770"/>
            <a:ext cx="1629759" cy="15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46BA3-FE29-49FE-9C03-F079DFA4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B6F8D-AC24-489E-A8EA-004E2CD5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договоров, которая позволяет любому приложению общаться с каким то другим приложением!</a:t>
            </a:r>
          </a:p>
        </p:txBody>
      </p:sp>
      <p:pic>
        <p:nvPicPr>
          <p:cNvPr id="5" name="Рисунок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39993FA7-4CF8-41CB-91C5-B563D9D90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0" y="2914160"/>
            <a:ext cx="7401560" cy="29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6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5257800" cy="11226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DC4A690-3664-4DF1-8407-1F2C05940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120" y="466566"/>
            <a:ext cx="1122680" cy="1122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E10FC-452A-41FB-B639-196D822EEFEA}"/>
              </a:ext>
            </a:extLst>
          </p:cNvPr>
          <p:cNvSpPr txBox="1"/>
          <p:nvPr/>
        </p:nvSpPr>
        <p:spPr>
          <a:xfrm>
            <a:off x="838200" y="2270760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популярный язык на 2020 год.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Слыша про него, многие вспоминают как верстали с ним красивые анимированные сайты.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каждый знает, что он способен на большее…</a:t>
            </a:r>
          </a:p>
        </p:txBody>
      </p:sp>
    </p:spTree>
    <p:extLst>
      <p:ext uri="{BB962C8B-B14F-4D97-AF65-F5344CB8AC3E}">
        <p14:creationId xmlns:p14="http://schemas.microsoft.com/office/powerpoint/2010/main" val="345069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5257800" cy="11226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E10FC-452A-41FB-B639-196D822EEFEA}"/>
              </a:ext>
            </a:extLst>
          </p:cNvPr>
          <p:cNvSpPr txBox="1"/>
          <p:nvPr/>
        </p:nvSpPr>
        <p:spPr>
          <a:xfrm>
            <a:off x="838200" y="227076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обытийно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-ориентированный язык программирования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на движке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компилирует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и фишки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мультипарадигменный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 программирования, автоматическое управление памятью,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слабая динамическая типизация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Идеален для работы на Веб сервере</a:t>
            </a:r>
          </a:p>
        </p:txBody>
      </p:sp>
      <p:pic>
        <p:nvPicPr>
          <p:cNvPr id="4" name="Рисунок 3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17814ED4-E748-4F39-AB6B-690FB10D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120" y="466566"/>
            <a:ext cx="1122680" cy="11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3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6537960" cy="112268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что делать дальше?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BF6D-203F-4ED3-A237-C132335D61B1}"/>
              </a:ext>
            </a:extLst>
          </p:cNvPr>
          <p:cNvSpPr txBox="1"/>
          <p:nvPr/>
        </p:nvSpPr>
        <p:spPr>
          <a:xfrm>
            <a:off x="838200" y="1990824"/>
            <a:ext cx="454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нам 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9437-40E3-4D4C-98D4-F4FC7FCED13C}"/>
              </a:ext>
            </a:extLst>
          </p:cNvPr>
          <p:cNvSpPr txBox="1"/>
          <p:nvPr/>
        </p:nvSpPr>
        <p:spPr>
          <a:xfrm>
            <a:off x="802640" y="2761734"/>
            <a:ext cx="529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встроен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90372-8173-4DC7-9988-DB4FABB5A928}"/>
              </a:ext>
            </a:extLst>
          </p:cNvPr>
          <p:cNvSpPr txBox="1"/>
          <p:nvPr/>
        </p:nvSpPr>
        <p:spPr>
          <a:xfrm>
            <a:off x="6096000" y="2761734"/>
            <a:ext cx="529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Тяжелый синтаксис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расширить в будущем</a:t>
            </a:r>
          </a:p>
        </p:txBody>
      </p:sp>
    </p:spTree>
    <p:extLst>
      <p:ext uri="{BB962C8B-B14F-4D97-AF65-F5344CB8AC3E}">
        <p14:creationId xmlns:p14="http://schemas.microsoft.com/office/powerpoint/2010/main" val="17795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6537960" cy="112268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что делать дальше?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BF6D-203F-4ED3-A237-C132335D61B1}"/>
              </a:ext>
            </a:extLst>
          </p:cNvPr>
          <p:cNvSpPr txBox="1"/>
          <p:nvPr/>
        </p:nvSpPr>
        <p:spPr>
          <a:xfrm>
            <a:off x="838200" y="1990824"/>
            <a:ext cx="454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нам 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9437-40E3-4D4C-98D4-F4FC7FCED13C}"/>
              </a:ext>
            </a:extLst>
          </p:cNvPr>
          <p:cNvSpPr txBox="1"/>
          <p:nvPr/>
        </p:nvSpPr>
        <p:spPr>
          <a:xfrm>
            <a:off x="802640" y="2761734"/>
            <a:ext cx="529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встроен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90372-8173-4DC7-9988-DB4FABB5A928}"/>
              </a:ext>
            </a:extLst>
          </p:cNvPr>
          <p:cNvSpPr txBox="1"/>
          <p:nvPr/>
        </p:nvSpPr>
        <p:spPr>
          <a:xfrm>
            <a:off x="6096000" y="2761734"/>
            <a:ext cx="529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Тяжелый синтаксис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расширить в будущем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61A98-B12D-4980-BF99-2BA5572231A8}"/>
              </a:ext>
            </a:extLst>
          </p:cNvPr>
          <p:cNvSpPr txBox="1"/>
          <p:nvPr/>
        </p:nvSpPr>
        <p:spPr>
          <a:xfrm rot="1386765">
            <a:off x="9658338" y="1194745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ТУК-ТУК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338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6537960" cy="112268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что делать дальше?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BF6D-203F-4ED3-A237-C132335D61B1}"/>
              </a:ext>
            </a:extLst>
          </p:cNvPr>
          <p:cNvSpPr txBox="1"/>
          <p:nvPr/>
        </p:nvSpPr>
        <p:spPr>
          <a:xfrm>
            <a:off x="838200" y="1990824"/>
            <a:ext cx="454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нам 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9437-40E3-4D4C-98D4-F4FC7FCED13C}"/>
              </a:ext>
            </a:extLst>
          </p:cNvPr>
          <p:cNvSpPr txBox="1"/>
          <p:nvPr/>
        </p:nvSpPr>
        <p:spPr>
          <a:xfrm>
            <a:off x="802640" y="2761734"/>
            <a:ext cx="529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встроен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90372-8173-4DC7-9988-DB4FABB5A928}"/>
              </a:ext>
            </a:extLst>
          </p:cNvPr>
          <p:cNvSpPr txBox="1"/>
          <p:nvPr/>
        </p:nvSpPr>
        <p:spPr>
          <a:xfrm>
            <a:off x="6096000" y="2761734"/>
            <a:ext cx="529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Тяжелый синтаксис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расширить в будущем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A9D969-C0EE-4D76-A283-08CD96181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992">
            <a:off x="11150134" y="2525240"/>
            <a:ext cx="2306787" cy="14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0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6537960" cy="112268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что делать дальше?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BF6D-203F-4ED3-A237-C132335D61B1}"/>
              </a:ext>
            </a:extLst>
          </p:cNvPr>
          <p:cNvSpPr txBox="1"/>
          <p:nvPr/>
        </p:nvSpPr>
        <p:spPr>
          <a:xfrm>
            <a:off x="838200" y="1990824"/>
            <a:ext cx="454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нам 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9437-40E3-4D4C-98D4-F4FC7FCED13C}"/>
              </a:ext>
            </a:extLst>
          </p:cNvPr>
          <p:cNvSpPr txBox="1"/>
          <p:nvPr/>
        </p:nvSpPr>
        <p:spPr>
          <a:xfrm>
            <a:off x="802640" y="2761734"/>
            <a:ext cx="529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встроен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90372-8173-4DC7-9988-DB4FABB5A928}"/>
              </a:ext>
            </a:extLst>
          </p:cNvPr>
          <p:cNvSpPr txBox="1"/>
          <p:nvPr/>
        </p:nvSpPr>
        <p:spPr>
          <a:xfrm>
            <a:off x="6096000" y="2761734"/>
            <a:ext cx="529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Тяжелый синтаксис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расширить в будущем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A9D969-C0EE-4D76-A283-08CD96181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439">
            <a:off x="10347493" y="2486966"/>
            <a:ext cx="2306787" cy="14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6537960" cy="112268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что делать дальше?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BF6D-203F-4ED3-A237-C132335D61B1}"/>
              </a:ext>
            </a:extLst>
          </p:cNvPr>
          <p:cNvSpPr txBox="1"/>
          <p:nvPr/>
        </p:nvSpPr>
        <p:spPr>
          <a:xfrm>
            <a:off x="838200" y="1990824"/>
            <a:ext cx="454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нам 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9437-40E3-4D4C-98D4-F4FC7FCED13C}"/>
              </a:ext>
            </a:extLst>
          </p:cNvPr>
          <p:cNvSpPr txBox="1"/>
          <p:nvPr/>
        </p:nvSpPr>
        <p:spPr>
          <a:xfrm>
            <a:off x="802640" y="2761734"/>
            <a:ext cx="529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встроен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90372-8173-4DC7-9988-DB4FABB5A928}"/>
              </a:ext>
            </a:extLst>
          </p:cNvPr>
          <p:cNvSpPr txBox="1"/>
          <p:nvPr/>
        </p:nvSpPr>
        <p:spPr>
          <a:xfrm>
            <a:off x="6096000" y="2761734"/>
            <a:ext cx="529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Тяжелый синтаксис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расширить в будущем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5AD1-ACEE-4F05-BF55-27FA0DF6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992">
            <a:off x="8706654" y="2525239"/>
            <a:ext cx="2306787" cy="14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6537960" cy="112268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что делать дальше?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BF6D-203F-4ED3-A237-C132335D61B1}"/>
              </a:ext>
            </a:extLst>
          </p:cNvPr>
          <p:cNvSpPr txBox="1"/>
          <p:nvPr/>
        </p:nvSpPr>
        <p:spPr>
          <a:xfrm>
            <a:off x="838200" y="1990824"/>
            <a:ext cx="454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нам 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9437-40E3-4D4C-98D4-F4FC7FCED13C}"/>
              </a:ext>
            </a:extLst>
          </p:cNvPr>
          <p:cNvSpPr txBox="1"/>
          <p:nvPr/>
        </p:nvSpPr>
        <p:spPr>
          <a:xfrm>
            <a:off x="802640" y="2761734"/>
            <a:ext cx="529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встроен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90372-8173-4DC7-9988-DB4FABB5A928}"/>
              </a:ext>
            </a:extLst>
          </p:cNvPr>
          <p:cNvSpPr txBox="1"/>
          <p:nvPr/>
        </p:nvSpPr>
        <p:spPr>
          <a:xfrm>
            <a:off x="6096000" y="2761734"/>
            <a:ext cx="529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Тяжелый синтаксис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расширить в будущем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D1CBF2-2C4E-42B5-BFB4-162EF60B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13" y="2520321"/>
            <a:ext cx="2306787" cy="14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4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F690-6991-4347-8093-13B5B3EA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Представьте себе электростанцию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8DA3FB-852F-41D6-88A2-65C88988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690" y="1825668"/>
            <a:ext cx="3588619" cy="32066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E5DDD5-BDC2-44A2-8795-2D9D6A1B2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27137">
            <a:off x="2820082" y="1844038"/>
            <a:ext cx="2879090" cy="28790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83AD95-91A7-494E-A1E9-A488E60C4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2005" flipH="1">
            <a:off x="6356226" y="3129507"/>
            <a:ext cx="2732884" cy="2879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1B126-0BB1-4CFD-AF49-AFD4DB6F4163}"/>
              </a:ext>
            </a:extLst>
          </p:cNvPr>
          <p:cNvSpPr txBox="1"/>
          <p:nvPr/>
        </p:nvSpPr>
        <p:spPr>
          <a:xfrm>
            <a:off x="2656840" y="5826760"/>
            <a:ext cx="366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она вырабатывает электричество</a:t>
            </a:r>
          </a:p>
        </p:txBody>
      </p:sp>
    </p:spTree>
    <p:extLst>
      <p:ext uri="{BB962C8B-B14F-4D97-AF65-F5344CB8AC3E}">
        <p14:creationId xmlns:p14="http://schemas.microsoft.com/office/powerpoint/2010/main" val="66776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6537960" cy="112268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что делать дальше?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BF6D-203F-4ED3-A237-C132335D61B1}"/>
              </a:ext>
            </a:extLst>
          </p:cNvPr>
          <p:cNvSpPr txBox="1"/>
          <p:nvPr/>
        </p:nvSpPr>
        <p:spPr>
          <a:xfrm>
            <a:off x="838200" y="1990824"/>
            <a:ext cx="454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нам 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9437-40E3-4D4C-98D4-F4FC7FCED13C}"/>
              </a:ext>
            </a:extLst>
          </p:cNvPr>
          <p:cNvSpPr txBox="1"/>
          <p:nvPr/>
        </p:nvSpPr>
        <p:spPr>
          <a:xfrm>
            <a:off x="802640" y="2761734"/>
            <a:ext cx="529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встроен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90372-8173-4DC7-9988-DB4FABB5A928}"/>
              </a:ext>
            </a:extLst>
          </p:cNvPr>
          <p:cNvSpPr txBox="1"/>
          <p:nvPr/>
        </p:nvSpPr>
        <p:spPr>
          <a:xfrm>
            <a:off x="6096000" y="2761734"/>
            <a:ext cx="529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Тяжелый синтаксис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расширить в будущем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2B0DFF-8B1C-4E9D-B298-D3BF3DE5907E}"/>
              </a:ext>
            </a:extLst>
          </p:cNvPr>
          <p:cNvSpPr/>
          <p:nvPr/>
        </p:nvSpPr>
        <p:spPr>
          <a:xfrm rot="2916707">
            <a:off x="4936871" y="1664175"/>
            <a:ext cx="45719" cy="10871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BB0CC6-5830-456C-98F6-DA47830C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13" y="2520321"/>
            <a:ext cx="2306787" cy="14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7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6537960" cy="112268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что делать дальше?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BF6D-203F-4ED3-A237-C132335D61B1}"/>
              </a:ext>
            </a:extLst>
          </p:cNvPr>
          <p:cNvSpPr txBox="1"/>
          <p:nvPr/>
        </p:nvSpPr>
        <p:spPr>
          <a:xfrm>
            <a:off x="838200" y="1990824"/>
            <a:ext cx="454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нам 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9437-40E3-4D4C-98D4-F4FC7FCED13C}"/>
              </a:ext>
            </a:extLst>
          </p:cNvPr>
          <p:cNvSpPr txBox="1"/>
          <p:nvPr/>
        </p:nvSpPr>
        <p:spPr>
          <a:xfrm>
            <a:off x="802640" y="2761734"/>
            <a:ext cx="529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встроен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90372-8173-4DC7-9988-DB4FABB5A928}"/>
              </a:ext>
            </a:extLst>
          </p:cNvPr>
          <p:cNvSpPr txBox="1"/>
          <p:nvPr/>
        </p:nvSpPr>
        <p:spPr>
          <a:xfrm>
            <a:off x="6096000" y="2761734"/>
            <a:ext cx="529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Тяжелый синтаксис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расширить в будущем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2B0DFF-8B1C-4E9D-B298-D3BF3DE5907E}"/>
              </a:ext>
            </a:extLst>
          </p:cNvPr>
          <p:cNvSpPr/>
          <p:nvPr/>
        </p:nvSpPr>
        <p:spPr>
          <a:xfrm rot="2916707">
            <a:off x="4936871" y="1664175"/>
            <a:ext cx="45719" cy="10871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4576D0-5A79-49D7-9778-3250463065C6}"/>
              </a:ext>
            </a:extLst>
          </p:cNvPr>
          <p:cNvSpPr/>
          <p:nvPr/>
        </p:nvSpPr>
        <p:spPr>
          <a:xfrm rot="8993106">
            <a:off x="4936870" y="1631931"/>
            <a:ext cx="45719" cy="10871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C49D23-257B-4F55-B141-DF2A9B55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13" y="2520321"/>
            <a:ext cx="2306787" cy="14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2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5257800" cy="11226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77DC1-5143-44CE-9796-E2842BCB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13" y="309880"/>
            <a:ext cx="2306787" cy="1441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C2EE1-8665-4D3C-BC7D-AD726C40B5D9}"/>
              </a:ext>
            </a:extLst>
          </p:cNvPr>
          <p:cNvSpPr txBox="1"/>
          <p:nvPr/>
        </p:nvSpPr>
        <p:spPr>
          <a:xfrm>
            <a:off x="838200" y="2301240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реализует в себе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с большими абстрактными надстройками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Гибкий, лаконичный, минималистичный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требуется настраивать маршрутизацию – сразу используем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post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Middleware </a:t>
            </a:r>
            <a:r>
              <a:rPr lang="ru-RU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промежуточный обработчик</a:t>
            </a:r>
            <a:endParaRPr lang="en-US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60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5257800" cy="11226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77DC1-5143-44CE-9796-E2842BCB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13" y="309880"/>
            <a:ext cx="2306787" cy="1441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C2EE1-8665-4D3C-BC7D-AD726C40B5D9}"/>
              </a:ext>
            </a:extLst>
          </p:cNvPr>
          <p:cNvSpPr txBox="1"/>
          <p:nvPr/>
        </p:nvSpPr>
        <p:spPr>
          <a:xfrm>
            <a:off x="838200" y="32443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 можете думать о промежуточных обработчиках как о конвейерах </a:t>
            </a:r>
            <a:r>
              <a:rPr lang="ru-RU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но для HTTP-запросов.</a:t>
            </a:r>
            <a:endParaRPr lang="en-US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538EC-2726-40E1-BEFC-F00A487E30ED}"/>
              </a:ext>
            </a:extLst>
          </p:cNvPr>
          <p:cNvSpPr txBox="1"/>
          <p:nvPr/>
        </p:nvSpPr>
        <p:spPr>
          <a:xfrm>
            <a:off x="835660" y="2163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Middleware — </a:t>
            </a:r>
            <a:r>
              <a:rPr lang="ru-RU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промежуточный обработчик</a:t>
            </a:r>
          </a:p>
        </p:txBody>
      </p:sp>
      <p:pic>
        <p:nvPicPr>
          <p:cNvPr id="8" name="Рисунок 7" descr="Изображение выглядит как снимок экрана, часы&#10;&#10;Автоматически созданное описание">
            <a:extLst>
              <a:ext uri="{FF2B5EF4-FFF2-40B4-BE49-F238E27FC236}">
                <a16:creationId xmlns:a16="http://schemas.microsoft.com/office/drawing/2014/main" id="{4B634C44-40F0-46E0-AEE0-5049EF51D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4187429"/>
            <a:ext cx="10001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3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5257800" cy="11226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E10FC-452A-41FB-B639-196D822EEFEA}"/>
              </a:ext>
            </a:extLst>
          </p:cNvPr>
          <p:cNvSpPr txBox="1"/>
          <p:nvPr/>
        </p:nvSpPr>
        <p:spPr>
          <a:xfrm>
            <a:off x="838200" y="2270760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Документоориентированная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управления базами данных с открытым исходным кодом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требует описания схемы таблиц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Классифицирована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использует JSON-подобные документы и схему базы данных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в веб-разработке</a:t>
            </a:r>
          </a:p>
        </p:txBody>
      </p:sp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6B52BAE-2624-4ACF-9093-AA055014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550" y="466566"/>
            <a:ext cx="2470902" cy="7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2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5257800" cy="11226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4648C5-B4FE-43FA-B00A-CB48593BD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64" y="306864"/>
            <a:ext cx="1445736" cy="1445736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8B70C73-22E3-4E04-9C6F-6281C4A85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2076609"/>
            <a:ext cx="6038850" cy="431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644DD4-4CD2-448E-B97C-98DAAD1659A3}"/>
              </a:ext>
            </a:extLst>
          </p:cNvPr>
          <p:cNvSpPr txBox="1"/>
          <p:nvPr/>
        </p:nvSpPr>
        <p:spPr>
          <a:xfrm>
            <a:off x="838200" y="2387600"/>
            <a:ext cx="40266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Легче читается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похож на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десериализируется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функциями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Обезжиренная альтернатива 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5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8A5D-2559-4268-A207-B17D177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566"/>
            <a:ext cx="5257800" cy="1122680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E10FC-452A-41FB-B639-196D822EEFEA}"/>
              </a:ext>
            </a:extLst>
          </p:cNvPr>
          <p:cNvSpPr txBox="1"/>
          <p:nvPr/>
        </p:nvSpPr>
        <p:spPr>
          <a:xfrm>
            <a:off x="838200" y="296733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API </a:t>
            </a:r>
            <a:r>
              <a:rPr lang="ru-RU" dirty="0"/>
              <a:t>позволяет использовать ресурсы другой машины через запросы по сети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Результат или функции запроса не меняются в зависимости от вида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34903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01F9E-D91B-4621-A961-DA4386A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1" y="2148697"/>
            <a:ext cx="2767740" cy="2480610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F25695-86A8-41AF-A8FA-C110D21F3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0320" y="3684427"/>
            <a:ext cx="944880" cy="9448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1B2015-E9EA-4679-AA80-BD1BCE2AF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2005" flipH="1">
            <a:off x="2901826" y="2423387"/>
            <a:ext cx="2732884" cy="2879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F0CDA-F77D-4C52-9D37-D7FCC70C3830}"/>
              </a:ext>
            </a:extLst>
          </p:cNvPr>
          <p:cNvSpPr txBox="1"/>
          <p:nvPr/>
        </p:nvSpPr>
        <p:spPr>
          <a:xfrm>
            <a:off x="4361454" y="772160"/>
            <a:ext cx="28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теперь у нас появятся</a:t>
            </a:r>
          </a:p>
        </p:txBody>
      </p:sp>
    </p:spTree>
    <p:extLst>
      <p:ext uri="{BB962C8B-B14F-4D97-AF65-F5344CB8AC3E}">
        <p14:creationId xmlns:p14="http://schemas.microsoft.com/office/powerpoint/2010/main" val="254125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01F9E-D91B-4621-A961-DA4386A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1" y="2148697"/>
            <a:ext cx="2767740" cy="2480610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F25695-86A8-41AF-A8FA-C110D21F3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0320" y="3684427"/>
            <a:ext cx="944880" cy="944880"/>
          </a:xfrm>
          <a:prstGeom prst="rect">
            <a:avLst/>
          </a:prstGeom>
        </p:spPr>
      </p:pic>
      <p:pic>
        <p:nvPicPr>
          <p:cNvPr id="7" name="Рисунок 6" descr="Изображение выглядит как прибор, сушильная машина, пара, вырезать&#10;&#10;Автоматически созданное описание">
            <a:extLst>
              <a:ext uri="{FF2B5EF4-FFF2-40B4-BE49-F238E27FC236}">
                <a16:creationId xmlns:a16="http://schemas.microsoft.com/office/drawing/2014/main" id="{8C918015-E6C1-4115-A1D1-333195DB5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8" y="355599"/>
            <a:ext cx="2876102" cy="20964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C2C5F5-8FA5-42B3-9E71-A70174A7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2005" flipH="1">
            <a:off x="2901826" y="2423387"/>
            <a:ext cx="2732884" cy="2879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CBF43F-76FC-44F1-B108-E5B4168829A3}"/>
              </a:ext>
            </a:extLst>
          </p:cNvPr>
          <p:cNvSpPr txBox="1"/>
          <p:nvPr/>
        </p:nvSpPr>
        <p:spPr>
          <a:xfrm>
            <a:off x="7677702" y="24520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Фен</a:t>
            </a:r>
          </a:p>
        </p:txBody>
      </p:sp>
    </p:spTree>
    <p:extLst>
      <p:ext uri="{BB962C8B-B14F-4D97-AF65-F5344CB8AC3E}">
        <p14:creationId xmlns:p14="http://schemas.microsoft.com/office/powerpoint/2010/main" val="267271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01F9E-D91B-4621-A961-DA4386A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1" y="2148697"/>
            <a:ext cx="2767740" cy="2480610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F25695-86A8-41AF-A8FA-C110D21F3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0320" y="3684427"/>
            <a:ext cx="944880" cy="944880"/>
          </a:xfrm>
          <a:prstGeom prst="rect">
            <a:avLst/>
          </a:prstGeom>
        </p:spPr>
      </p:pic>
      <p:pic>
        <p:nvPicPr>
          <p:cNvPr id="7" name="Рисунок 6" descr="Изображение выглядит как прибор, сушильная машина, пара, вырезать&#10;&#10;Автоматически созданное описание">
            <a:extLst>
              <a:ext uri="{FF2B5EF4-FFF2-40B4-BE49-F238E27FC236}">
                <a16:creationId xmlns:a16="http://schemas.microsoft.com/office/drawing/2014/main" id="{8C918015-E6C1-4115-A1D1-333195DB5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8" y="355599"/>
            <a:ext cx="2876102" cy="20964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53151-1B79-404C-A3AD-871749FFA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60" y="2391044"/>
            <a:ext cx="2279626" cy="20440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B97201-6948-45AA-BA0F-186C4A5E3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2005" flipH="1">
            <a:off x="2901826" y="2423387"/>
            <a:ext cx="2732884" cy="2879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F65255-65A0-4AFC-A637-4E9F501992E9}"/>
              </a:ext>
            </a:extLst>
          </p:cNvPr>
          <p:cNvSpPr txBox="1"/>
          <p:nvPr/>
        </p:nvSpPr>
        <p:spPr>
          <a:xfrm>
            <a:off x="9087508" y="443510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Утюг</a:t>
            </a:r>
          </a:p>
        </p:txBody>
      </p:sp>
    </p:spTree>
    <p:extLst>
      <p:ext uri="{BB962C8B-B14F-4D97-AF65-F5344CB8AC3E}">
        <p14:creationId xmlns:p14="http://schemas.microsoft.com/office/powerpoint/2010/main" val="195809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01F9E-D91B-4621-A961-DA4386A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1" y="2148697"/>
            <a:ext cx="2767740" cy="2480610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F25695-86A8-41AF-A8FA-C110D21F3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0320" y="3684427"/>
            <a:ext cx="944880" cy="944880"/>
          </a:xfrm>
          <a:prstGeom prst="rect">
            <a:avLst/>
          </a:prstGeom>
        </p:spPr>
      </p:pic>
      <p:pic>
        <p:nvPicPr>
          <p:cNvPr id="7" name="Рисунок 6" descr="Изображение выглядит как прибор, сушильная машина, пара, вырезать&#10;&#10;Автоматически созданное описание">
            <a:extLst>
              <a:ext uri="{FF2B5EF4-FFF2-40B4-BE49-F238E27FC236}">
                <a16:creationId xmlns:a16="http://schemas.microsoft.com/office/drawing/2014/main" id="{8C918015-E6C1-4115-A1D1-333195DB5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8" y="355599"/>
            <a:ext cx="2876102" cy="20964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53151-1B79-404C-A3AD-871749FFA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60" y="2391044"/>
            <a:ext cx="2279626" cy="2044065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, сидит, чашка, кот&#10;&#10;Автоматически созданное описание">
            <a:extLst>
              <a:ext uri="{FF2B5EF4-FFF2-40B4-BE49-F238E27FC236}">
                <a16:creationId xmlns:a16="http://schemas.microsoft.com/office/drawing/2014/main" id="{86E4490F-64B6-46B5-807D-A5458DC25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48" y="4527101"/>
            <a:ext cx="1696976" cy="18338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86C070-3C72-4DBB-8A25-32CE479F9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2005" flipH="1">
            <a:off x="2901826" y="2423387"/>
            <a:ext cx="2732884" cy="2879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D97CAD-CD0A-46C9-94B4-10420F71FDCE}"/>
              </a:ext>
            </a:extLst>
          </p:cNvPr>
          <p:cNvSpPr txBox="1"/>
          <p:nvPr/>
        </p:nvSpPr>
        <p:spPr>
          <a:xfrm>
            <a:off x="6030755" y="5259062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кофемолка</a:t>
            </a:r>
          </a:p>
        </p:txBody>
      </p:sp>
    </p:spTree>
    <p:extLst>
      <p:ext uri="{BB962C8B-B14F-4D97-AF65-F5344CB8AC3E}">
        <p14:creationId xmlns:p14="http://schemas.microsoft.com/office/powerpoint/2010/main" val="13197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01F9E-D91B-4621-A961-DA4386A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1" y="2148697"/>
            <a:ext cx="2767740" cy="2480610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F25695-86A8-41AF-A8FA-C110D21F3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0320" y="3684427"/>
            <a:ext cx="944880" cy="944880"/>
          </a:xfrm>
          <a:prstGeom prst="rect">
            <a:avLst/>
          </a:prstGeom>
        </p:spPr>
      </p:pic>
      <p:pic>
        <p:nvPicPr>
          <p:cNvPr id="7" name="Рисунок 6" descr="Изображение выглядит как прибор, сушильная машина, пара, вырезать&#10;&#10;Автоматически созданное описание">
            <a:extLst>
              <a:ext uri="{FF2B5EF4-FFF2-40B4-BE49-F238E27FC236}">
                <a16:creationId xmlns:a16="http://schemas.microsoft.com/office/drawing/2014/main" id="{8C918015-E6C1-4115-A1D1-333195DB5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8" y="355599"/>
            <a:ext cx="2876102" cy="20964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53151-1B79-404C-A3AD-871749FFA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60" y="2391044"/>
            <a:ext cx="2279626" cy="2044065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, сидит, чашка, кот&#10;&#10;Автоматически созданное описание">
            <a:extLst>
              <a:ext uri="{FF2B5EF4-FFF2-40B4-BE49-F238E27FC236}">
                <a16:creationId xmlns:a16="http://schemas.microsoft.com/office/drawing/2014/main" id="{86E4490F-64B6-46B5-807D-A5458DC25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48" y="4527101"/>
            <a:ext cx="1696976" cy="18338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86C070-3C72-4DBB-8A25-32CE479F9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2005" flipH="1">
            <a:off x="2901826" y="2423387"/>
            <a:ext cx="2732884" cy="2879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70AE94-32AB-4623-B433-A6E338F40CED}"/>
              </a:ext>
            </a:extLst>
          </p:cNvPr>
          <p:cNvSpPr txBox="1"/>
          <p:nvPr/>
        </p:nvSpPr>
        <p:spPr>
          <a:xfrm>
            <a:off x="2435046" y="757470"/>
            <a:ext cx="334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же у этих предметов общее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что вообще происходит?</a:t>
            </a:r>
          </a:p>
        </p:txBody>
      </p:sp>
    </p:spTree>
    <p:extLst>
      <p:ext uri="{BB962C8B-B14F-4D97-AF65-F5344CB8AC3E}">
        <p14:creationId xmlns:p14="http://schemas.microsoft.com/office/powerpoint/2010/main" val="273945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01F9E-D91B-4621-A961-DA4386A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1" y="2148697"/>
            <a:ext cx="2767740" cy="2480610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F25695-86A8-41AF-A8FA-C110D21F3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0320" y="3684427"/>
            <a:ext cx="944880" cy="944880"/>
          </a:xfrm>
          <a:prstGeom prst="rect">
            <a:avLst/>
          </a:prstGeom>
        </p:spPr>
      </p:pic>
      <p:pic>
        <p:nvPicPr>
          <p:cNvPr id="7" name="Рисунок 6" descr="Изображение выглядит как прибор, сушильная машина, пара, вырезать&#10;&#10;Автоматически созданное описание">
            <a:extLst>
              <a:ext uri="{FF2B5EF4-FFF2-40B4-BE49-F238E27FC236}">
                <a16:creationId xmlns:a16="http://schemas.microsoft.com/office/drawing/2014/main" id="{8C918015-E6C1-4115-A1D1-333195DB5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8" y="355599"/>
            <a:ext cx="2876102" cy="20964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53151-1B79-404C-A3AD-871749FFA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60" y="2391044"/>
            <a:ext cx="2279626" cy="2044065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, сидит, чашка, кот&#10;&#10;Автоматически созданное описание">
            <a:extLst>
              <a:ext uri="{FF2B5EF4-FFF2-40B4-BE49-F238E27FC236}">
                <a16:creationId xmlns:a16="http://schemas.microsoft.com/office/drawing/2014/main" id="{86E4490F-64B6-46B5-807D-A5458DC25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48" y="4527101"/>
            <a:ext cx="1696976" cy="18338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86C070-3C72-4DBB-8A25-32CE479F9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2005" flipH="1">
            <a:off x="2901826" y="2423387"/>
            <a:ext cx="2732884" cy="2879090"/>
          </a:xfrm>
          <a:prstGeom prst="rect">
            <a:avLst/>
          </a:prstGeom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B888553C-554A-4C6A-8AFF-4D350399831B}"/>
              </a:ext>
            </a:extLst>
          </p:cNvPr>
          <p:cNvSpPr/>
          <p:nvPr/>
        </p:nvSpPr>
        <p:spPr>
          <a:xfrm>
            <a:off x="7969609" y="1457960"/>
            <a:ext cx="599440" cy="655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973BBF4-75E8-4417-9718-3F82C43872A9}"/>
              </a:ext>
            </a:extLst>
          </p:cNvPr>
          <p:cNvSpPr/>
          <p:nvPr/>
        </p:nvSpPr>
        <p:spPr>
          <a:xfrm>
            <a:off x="9107940" y="3857529"/>
            <a:ext cx="599440" cy="655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36DF902-7AC7-40E6-B5BD-2F796CAD2513}"/>
              </a:ext>
            </a:extLst>
          </p:cNvPr>
          <p:cNvSpPr/>
          <p:nvPr/>
        </p:nvSpPr>
        <p:spPr>
          <a:xfrm>
            <a:off x="9532993" y="3989227"/>
            <a:ext cx="599440" cy="655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6186C6C-5546-42FF-8245-392C0E615038}"/>
              </a:ext>
            </a:extLst>
          </p:cNvPr>
          <p:cNvSpPr/>
          <p:nvPr/>
        </p:nvSpPr>
        <p:spPr>
          <a:xfrm>
            <a:off x="7504748" y="5797796"/>
            <a:ext cx="599440" cy="655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169B67F-88AD-4ADA-A1E4-6D9619A230D2}"/>
              </a:ext>
            </a:extLst>
          </p:cNvPr>
          <p:cNvCxnSpPr>
            <a:cxnSpLocks/>
          </p:cNvCxnSpPr>
          <p:nvPr/>
        </p:nvCxnSpPr>
        <p:spPr>
          <a:xfrm>
            <a:off x="4420668" y="1480455"/>
            <a:ext cx="4423612" cy="254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B3EA10C-EC36-461F-9322-1D6BA8DA7510}"/>
              </a:ext>
            </a:extLst>
          </p:cNvPr>
          <p:cNvCxnSpPr>
            <a:cxnSpLocks/>
          </p:cNvCxnSpPr>
          <p:nvPr/>
        </p:nvCxnSpPr>
        <p:spPr>
          <a:xfrm>
            <a:off x="4420668" y="1480455"/>
            <a:ext cx="5112325" cy="254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C9227D-052E-412B-AD84-FF836E8577F0}"/>
              </a:ext>
            </a:extLst>
          </p:cNvPr>
          <p:cNvCxnSpPr>
            <a:cxnSpLocks/>
          </p:cNvCxnSpPr>
          <p:nvPr/>
        </p:nvCxnSpPr>
        <p:spPr>
          <a:xfrm>
            <a:off x="4420668" y="1480455"/>
            <a:ext cx="3084080" cy="443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7D7D7B6-ECCB-45DD-9173-1F834EB62D6A}"/>
              </a:ext>
            </a:extLst>
          </p:cNvPr>
          <p:cNvCxnSpPr>
            <a:cxnSpLocks/>
          </p:cNvCxnSpPr>
          <p:nvPr/>
        </p:nvCxnSpPr>
        <p:spPr>
          <a:xfrm>
            <a:off x="4420668" y="1480455"/>
            <a:ext cx="3321252" cy="35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65CC8E-5036-41E3-8046-3A773746FC0F}"/>
              </a:ext>
            </a:extLst>
          </p:cNvPr>
          <p:cNvSpPr txBox="1"/>
          <p:nvPr/>
        </p:nvSpPr>
        <p:spPr>
          <a:xfrm>
            <a:off x="2890521" y="981794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у них - вилки!</a:t>
            </a:r>
          </a:p>
        </p:txBody>
      </p:sp>
    </p:spTree>
    <p:extLst>
      <p:ext uri="{BB962C8B-B14F-4D97-AF65-F5344CB8AC3E}">
        <p14:creationId xmlns:p14="http://schemas.microsoft.com/office/powerpoint/2010/main" val="351871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01F9E-D91B-4621-A961-DA4386A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1" y="2148697"/>
            <a:ext cx="2767740" cy="2480610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F25695-86A8-41AF-A8FA-C110D21F3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0320" y="3684427"/>
            <a:ext cx="944880" cy="944880"/>
          </a:xfrm>
          <a:prstGeom prst="rect">
            <a:avLst/>
          </a:prstGeom>
        </p:spPr>
      </p:pic>
      <p:pic>
        <p:nvPicPr>
          <p:cNvPr id="7" name="Рисунок 6" descr="Изображение выглядит как прибор, сушильная машина, пара, вырезать&#10;&#10;Автоматически созданное описание">
            <a:extLst>
              <a:ext uri="{FF2B5EF4-FFF2-40B4-BE49-F238E27FC236}">
                <a16:creationId xmlns:a16="http://schemas.microsoft.com/office/drawing/2014/main" id="{8C918015-E6C1-4115-A1D1-333195DB5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8" y="355599"/>
            <a:ext cx="2876102" cy="20964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53151-1B79-404C-A3AD-871749FFA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60" y="2391044"/>
            <a:ext cx="2279626" cy="2044065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, сидит, чашка, кот&#10;&#10;Автоматически созданное описание">
            <a:extLst>
              <a:ext uri="{FF2B5EF4-FFF2-40B4-BE49-F238E27FC236}">
                <a16:creationId xmlns:a16="http://schemas.microsoft.com/office/drawing/2014/main" id="{86E4490F-64B6-46B5-807D-A5458DC25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48" y="4527101"/>
            <a:ext cx="1696976" cy="18338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86C070-3C72-4DBB-8A25-32CE479F9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2005" flipH="1">
            <a:off x="2901826" y="2423387"/>
            <a:ext cx="2732884" cy="2879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486DC-6F3D-43E1-9A28-28497BD990FD}"/>
              </a:ext>
            </a:extLst>
          </p:cNvPr>
          <p:cNvSpPr txBox="1"/>
          <p:nvPr/>
        </p:nvSpPr>
        <p:spPr>
          <a:xfrm>
            <a:off x="2560320" y="480471"/>
            <a:ext cx="2524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мы говорим про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же оно тут?</a:t>
            </a:r>
          </a:p>
        </p:txBody>
      </p:sp>
    </p:spTree>
    <p:extLst>
      <p:ext uri="{BB962C8B-B14F-4D97-AF65-F5344CB8AC3E}">
        <p14:creationId xmlns:p14="http://schemas.microsoft.com/office/powerpoint/2010/main" val="720188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478</Words>
  <Application>Microsoft Macintosh PowerPoint</Application>
  <PresentationFormat>Широкоэкранный</PresentationFormat>
  <Paragraphs>137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Application Programming Interface - API</vt:lpstr>
      <vt:lpstr>Представьте себе электростанцию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API</vt:lpstr>
      <vt:lpstr>JavaScript</vt:lpstr>
      <vt:lpstr>Node Js</vt:lpstr>
      <vt:lpstr>Но что делать дальше?</vt:lpstr>
      <vt:lpstr>Но что делать дальше?</vt:lpstr>
      <vt:lpstr>Но что делать дальше?</vt:lpstr>
      <vt:lpstr>Но что делать дальше?</vt:lpstr>
      <vt:lpstr>Но что делать дальше?</vt:lpstr>
      <vt:lpstr>Но что делать дальше?</vt:lpstr>
      <vt:lpstr>Но что делать дальше?</vt:lpstr>
      <vt:lpstr>Но что делать дальше?</vt:lpstr>
      <vt:lpstr>Express</vt:lpstr>
      <vt:lpstr>Express</vt:lpstr>
      <vt:lpstr>Mongo Db</vt:lpstr>
      <vt:lpstr>JSON</vt:lpstr>
      <vt:lpstr>Итоги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22</cp:revision>
  <dcterms:created xsi:type="dcterms:W3CDTF">2020-07-14T12:01:26Z</dcterms:created>
  <dcterms:modified xsi:type="dcterms:W3CDTF">2020-07-14T16:51:33Z</dcterms:modified>
</cp:coreProperties>
</file>