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4" autoAdjust="0"/>
    <p:restoredTop sz="94648" autoAdjust="0"/>
  </p:normalViewPr>
  <p:slideViewPr>
    <p:cSldViewPr snapToGrid="0">
      <p:cViewPr varScale="1">
        <p:scale>
          <a:sx n="130" d="100"/>
          <a:sy n="130" d="100"/>
        </p:scale>
        <p:origin x="92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57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B1C8D68-62C6-4F94-8433-2A7B6DEDED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30CF80-397C-47E2-B092-3D106C4B3C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E9295-C30D-43F9-8BC8-200B84C9E46A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268AF6-F0AE-495B-909D-98515D5CE5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15B3A4-DFCC-4D90-92F3-BBF91EF48A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ADE52-B41D-4BDA-83F2-D0A932919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771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A8A9F-EA84-4A81-A381-DE408EA6565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D97C-910C-4F77-A1B1-06F1149CED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80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0D97C-910C-4F77-A1B1-06F1149CED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68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0D97C-910C-4F77-A1B1-06F1149CED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2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9FDB3-079B-4754-BDE5-7190EAF3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C37EA-4EF6-44D6-9F7D-1C45DB7D2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FD895-9CAB-453A-8D46-0109AD7D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53A72-E6C8-4EB4-A11E-CA493ACF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6060C2-1826-41A6-962D-18B5D035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1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A2838-F843-458C-9CEA-27100421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E04793-39D0-4FC3-939A-CB35A8BF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0D6A13-F5C9-4BA9-8DBA-2FD2F091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A9566-A968-45FC-9A86-11FC890B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82D8D-96EC-433C-84C3-AE458FB8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36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75A0CA-0182-47CA-9822-CEF6AF6BF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1D2A15-7392-4946-B7CD-0ADC1FCB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C535B-06FA-4CBD-AE5F-E0FAB62D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50C00E-0551-423A-9BE5-0A77EBE3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7CF64-8770-4951-82AA-FF08CDAE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E22B8-1000-44B2-85C0-A9E6D5BB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93308C-F5F7-43D4-8128-AB5F84D6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1B7FD-4AA6-46FA-8D3A-CF9B199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B2D81B-0443-461A-A665-89AC32C4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7219AB-9FA1-4B98-AF31-1132C425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FBD17-B2B7-4289-86D9-D001BA1D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D3857-F86A-4804-BBF8-266F21D0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C18A7E-0D18-4709-85FD-015C35B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3A850-DF3C-47F2-A449-AD3FC364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7DF21-46AE-45A3-A47E-587CBEE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64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872B4-D4C5-4006-9B77-348C033D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FC935-1C13-48A8-AB12-DFD21ECDC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410354-F32D-48B2-9D0D-228C698F7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16182E-DBF8-4A8C-84DB-F00136E3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86266-66E0-4DAB-9381-7FFDA19A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8A25C1-D2F7-4BA1-A733-B09F1D8F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5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003FD-E465-4D10-96DC-E362F039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3E7087-A77F-41DA-B859-EEB6700E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D6E300-22CF-4CC8-8F2B-046208F33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38DA8D-BB44-4C6A-A9B8-5AE4387D6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96A1C2-5A95-4D08-BB48-53536441A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3B499A-E716-4CC3-A80B-84D777B4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62DFD9-471F-49EF-91DB-16641857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9BBD37-47EE-4539-933F-841C9B45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06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F2CEC-8249-45D1-B526-17188AB9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BA9864-1077-4A5D-A225-6AC0C2E2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C2465D-4503-435B-AE56-9CB8C641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F9A0AD-359E-404D-974D-C38676EA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9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461BEB-9219-4C99-893C-2E7082AE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B4DD3-B1CE-4DD0-9EC7-121F689C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002B4E-7C40-446C-BD77-878FA490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69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A3095-9BA1-4C1A-BF4D-684BD6E8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528B6-815E-4E81-8602-50E70C3FE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DD01EF-132B-4BEF-A4FD-89EEF38B9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6D8E96-CAF5-43A9-9569-2C40EAF9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20CE96-8FD6-4662-A539-AEA34511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02DDC3-5FF1-4A06-ADC8-9F2AA5DC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BF6B8-1770-4943-BBD4-7E6A9738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7D2BC5-AAA9-4592-BF64-E30A51BF8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8A3BA6-CFD9-4CFB-B3E9-555DBE972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05E942-7E83-4A6E-97FF-26D4E8A6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63DC6-2E19-461D-8572-9994CECE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6DD554-D8ED-4C2B-A965-4FA96086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6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11702-6AED-4308-96C0-E1C21397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3749E-3158-4EB7-9F1D-14F970218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9C421-1CC6-4279-92F7-4BAFC94D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6992-FD13-4E65-BF6F-12D01EAA73BE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26863-A6AB-432A-AEC3-C6E97B0D1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DB1EE-4BA6-4F38-9095-C90FAEC8A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2447-4CB6-441D-A537-64A2DDC9CE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41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6626BE-0FE2-4046-99D4-C6BF64768230}"/>
              </a:ext>
            </a:extLst>
          </p:cNvPr>
          <p:cNvSpPr/>
          <p:nvPr/>
        </p:nvSpPr>
        <p:spPr>
          <a:xfrm>
            <a:off x="0" y="0"/>
            <a:ext cx="1845839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0D0D11-FBD6-4216-9D1B-FFE980BA3C62}"/>
              </a:ext>
            </a:extLst>
          </p:cNvPr>
          <p:cNvSpPr/>
          <p:nvPr/>
        </p:nvSpPr>
        <p:spPr>
          <a:xfrm>
            <a:off x="10346161" y="0"/>
            <a:ext cx="1845839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7D671-0BC8-4DC9-9E22-CA44AEB52B13}"/>
              </a:ext>
            </a:extLst>
          </p:cNvPr>
          <p:cNvSpPr txBox="1"/>
          <p:nvPr/>
        </p:nvSpPr>
        <p:spPr>
          <a:xfrm>
            <a:off x="298280" y="875281"/>
            <a:ext cx="12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История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B2425-96FC-4EB9-A65B-F349039DCE6B}"/>
              </a:ext>
            </a:extLst>
          </p:cNvPr>
          <p:cNvSpPr txBox="1"/>
          <p:nvPr/>
        </p:nvSpPr>
        <p:spPr>
          <a:xfrm>
            <a:off x="298280" y="1549413"/>
            <a:ext cx="12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D5243-5767-47C5-AA46-E3B1A7761F00}"/>
              </a:ext>
            </a:extLst>
          </p:cNvPr>
          <p:cNvSpPr txBox="1"/>
          <p:nvPr/>
        </p:nvSpPr>
        <p:spPr>
          <a:xfrm>
            <a:off x="298280" y="2223545"/>
            <a:ext cx="125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GNFS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2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79FC23-598D-4580-984E-10198BB153C3}"/>
              </a:ext>
            </a:extLst>
          </p:cNvPr>
          <p:cNvSpPr/>
          <p:nvPr/>
        </p:nvSpPr>
        <p:spPr>
          <a:xfrm>
            <a:off x="0" y="0"/>
            <a:ext cx="12192000" cy="1505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1979F5-376F-4375-9F93-6B9580467CE0}"/>
              </a:ext>
            </a:extLst>
          </p:cNvPr>
          <p:cNvSpPr/>
          <p:nvPr/>
        </p:nvSpPr>
        <p:spPr>
          <a:xfrm>
            <a:off x="0" y="1505069"/>
            <a:ext cx="8451101" cy="1505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74ABD8E-1D77-4B8C-97B4-F9AEE1CEB26D}"/>
              </a:ext>
            </a:extLst>
          </p:cNvPr>
          <p:cNvSpPr/>
          <p:nvPr/>
        </p:nvSpPr>
        <p:spPr>
          <a:xfrm>
            <a:off x="266937" y="2078698"/>
            <a:ext cx="7826355" cy="7667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7518E-45BF-429E-BF95-59608A0A4D52}"/>
              </a:ext>
            </a:extLst>
          </p:cNvPr>
          <p:cNvSpPr txBox="1"/>
          <p:nvPr/>
        </p:nvSpPr>
        <p:spPr>
          <a:xfrm>
            <a:off x="266937" y="1630017"/>
            <a:ext cx="43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Введите ваше число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39314A-EDE6-43FE-87BB-133DEE814899}"/>
              </a:ext>
            </a:extLst>
          </p:cNvPr>
          <p:cNvSpPr/>
          <p:nvPr/>
        </p:nvSpPr>
        <p:spPr>
          <a:xfrm>
            <a:off x="8451101" y="1505068"/>
            <a:ext cx="3740899" cy="1505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A2732-2579-45A6-8E29-B24C5A16BF47}"/>
              </a:ext>
            </a:extLst>
          </p:cNvPr>
          <p:cNvSpPr txBox="1"/>
          <p:nvPr/>
        </p:nvSpPr>
        <p:spPr>
          <a:xfrm>
            <a:off x="8553332" y="1630017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факторизации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BA225FA-5CA4-435A-9CA9-C46858450720}"/>
              </a:ext>
            </a:extLst>
          </p:cNvPr>
          <p:cNvSpPr/>
          <p:nvPr/>
        </p:nvSpPr>
        <p:spPr>
          <a:xfrm>
            <a:off x="8718038" y="2462064"/>
            <a:ext cx="363488" cy="363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1B74D5D-37EF-4666-A859-0CBEB7F4FC72}"/>
              </a:ext>
            </a:extLst>
          </p:cNvPr>
          <p:cNvSpPr/>
          <p:nvPr/>
        </p:nvSpPr>
        <p:spPr>
          <a:xfrm>
            <a:off x="10455019" y="2462064"/>
            <a:ext cx="363488" cy="363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B11BB-8048-44BD-A37F-1D52A869D2C2}"/>
              </a:ext>
            </a:extLst>
          </p:cNvPr>
          <p:cNvSpPr txBox="1"/>
          <p:nvPr/>
        </p:nvSpPr>
        <p:spPr>
          <a:xfrm>
            <a:off x="9365501" y="2462064"/>
            <a:ext cx="81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QS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55D75-468A-462C-8E11-4AF2CEB7A305}"/>
              </a:ext>
            </a:extLst>
          </p:cNvPr>
          <p:cNvSpPr txBox="1"/>
          <p:nvPr/>
        </p:nvSpPr>
        <p:spPr>
          <a:xfrm>
            <a:off x="11086390" y="2462064"/>
            <a:ext cx="83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GNFS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AE84E10-241F-4616-9F35-3FB6F7933DCC}"/>
              </a:ext>
            </a:extLst>
          </p:cNvPr>
          <p:cNvSpPr/>
          <p:nvPr/>
        </p:nvSpPr>
        <p:spPr>
          <a:xfrm rot="10800000">
            <a:off x="-4" y="3010136"/>
            <a:ext cx="12192003" cy="1505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9D899FE-97BD-42C7-B760-E596C87EE123}"/>
              </a:ext>
            </a:extLst>
          </p:cNvPr>
          <p:cNvSpPr/>
          <p:nvPr/>
        </p:nvSpPr>
        <p:spPr>
          <a:xfrm>
            <a:off x="266937" y="4020923"/>
            <a:ext cx="2186608" cy="3722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27DF4D9-080A-4F42-915E-1B5E6782637C}"/>
              </a:ext>
            </a:extLst>
          </p:cNvPr>
          <p:cNvSpPr/>
          <p:nvPr/>
        </p:nvSpPr>
        <p:spPr>
          <a:xfrm>
            <a:off x="3086810" y="4017499"/>
            <a:ext cx="2186608" cy="3722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18E1EF1-EAA5-4F8E-8B56-4A08926E9308}"/>
              </a:ext>
            </a:extLst>
          </p:cNvPr>
          <p:cNvSpPr/>
          <p:nvPr/>
        </p:nvSpPr>
        <p:spPr>
          <a:xfrm>
            <a:off x="5906684" y="4017499"/>
            <a:ext cx="2186608" cy="3722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4C8DE85-5F55-4260-8E30-9B85F179746F}"/>
              </a:ext>
            </a:extLst>
          </p:cNvPr>
          <p:cNvSpPr/>
          <p:nvPr/>
        </p:nvSpPr>
        <p:spPr>
          <a:xfrm>
            <a:off x="8726558" y="4020922"/>
            <a:ext cx="363488" cy="3722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FD250-ED18-48D2-A759-592A41109666}"/>
              </a:ext>
            </a:extLst>
          </p:cNvPr>
          <p:cNvSpPr txBox="1"/>
          <p:nvPr/>
        </p:nvSpPr>
        <p:spPr>
          <a:xfrm>
            <a:off x="272616" y="3135084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Рациональная факторная база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B0BDE-A8E3-4CA8-8C6C-D1A624EF52AF}"/>
              </a:ext>
            </a:extLst>
          </p:cNvPr>
          <p:cNvSpPr txBox="1"/>
          <p:nvPr/>
        </p:nvSpPr>
        <p:spPr>
          <a:xfrm>
            <a:off x="3085862" y="3135085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Алгебраическая факторная база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2730DC-019C-494A-8A9A-93301CA8DD3F}"/>
              </a:ext>
            </a:extLst>
          </p:cNvPr>
          <p:cNvSpPr txBox="1"/>
          <p:nvPr/>
        </p:nvSpPr>
        <p:spPr>
          <a:xfrm>
            <a:off x="9365501" y="3743422"/>
            <a:ext cx="218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 все сделают за меня…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B82913-42E5-4BD2-B77F-75F8EFA36BE8}"/>
              </a:ext>
            </a:extLst>
          </p:cNvPr>
          <p:cNvSpPr txBox="1"/>
          <p:nvPr/>
        </p:nvSpPr>
        <p:spPr>
          <a:xfrm>
            <a:off x="5906684" y="3135084"/>
            <a:ext cx="218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Квадратичные характеры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6D35818-FDD0-4F1E-ACE0-B05B77950920}"/>
              </a:ext>
            </a:extLst>
          </p:cNvPr>
          <p:cNvSpPr/>
          <p:nvPr/>
        </p:nvSpPr>
        <p:spPr>
          <a:xfrm>
            <a:off x="-5" y="4515202"/>
            <a:ext cx="12192003" cy="15050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67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</Words>
  <Application>Microsoft Office PowerPoint</Application>
  <PresentationFormat>Широкоэкранный</PresentationFormat>
  <Paragraphs>13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2</cp:revision>
  <dcterms:created xsi:type="dcterms:W3CDTF">2021-10-22T21:03:52Z</dcterms:created>
  <dcterms:modified xsi:type="dcterms:W3CDTF">2021-10-22T22:02:56Z</dcterms:modified>
</cp:coreProperties>
</file>