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7" r:id="rId3"/>
    <p:sldId id="278" r:id="rId4"/>
    <p:sldId id="279" r:id="rId5"/>
    <p:sldId id="272" r:id="rId6"/>
    <p:sldId id="280" r:id="rId7"/>
    <p:sldId id="273" r:id="rId8"/>
    <p:sldId id="281" r:id="rId9"/>
    <p:sldId id="274" r:id="rId10"/>
    <p:sldId id="282" r:id="rId11"/>
    <p:sldId id="275" r:id="rId12"/>
    <p:sldId id="283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61" d="100"/>
          <a:sy n="161" d="100"/>
        </p:scale>
        <p:origin x="10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Итоговое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F-48ED-9FD4-2E9E60A3A2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23</c:v>
                </c:pt>
                <c:pt idx="7">
                  <c:v>26</c:v>
                </c:pt>
                <c:pt idx="8">
                  <c:v>32</c:v>
                </c:pt>
                <c:pt idx="9">
                  <c:v>37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F-48ED-9FD4-2E9E60A3A2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F-48ED-9FD4-2E9E60A3A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762080"/>
        <c:axId val="553762408"/>
      </c:lineChart>
      <c:catAx>
        <c:axId val="5537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</a:t>
                </a:r>
                <a:r>
                  <a:rPr lang="ru-RU" baseline="0" dirty="0"/>
                  <a:t> числа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408"/>
        <c:crosses val="autoZero"/>
        <c:auto val="1"/>
        <c:lblAlgn val="ctr"/>
        <c:lblOffset val="100"/>
        <c:noMultiLvlLbl val="0"/>
      </c:catAx>
      <c:valAx>
        <c:axId val="5537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1387194" y="2392342"/>
            <a:ext cx="969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3167390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8577357" y="65714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0077" cy="95596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1935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улучшение и слайды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доабвить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обьяснением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потом метрики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29283"/>
              </p:ext>
            </p:extLst>
          </p:nvPr>
        </p:nvGraphicFramePr>
        <p:xfrm>
          <a:off x="838200" y="1610830"/>
          <a:ext cx="9972304" cy="44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33656" cy="9203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313615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слайд с выводами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того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чпшго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усеорило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стольо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процпнтов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 конце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вывод позволило ускорило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72B8D0D-B1D7-4420-9D32-3E7E5C60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78789"/>
              </p:ext>
            </p:extLst>
          </p:nvPr>
        </p:nvGraphicFramePr>
        <p:xfrm>
          <a:off x="838201" y="1610830"/>
          <a:ext cx="10455234" cy="471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593178" cy="531812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2736"/>
            <a:ext cx="4417022" cy="4576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Попытки взлома таких систем позволяют сделать более надежными системы шифрования.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RSA - шифрование. Как это работает? | 2017-11-02 | Ликбез | Robin Bobin">
            <a:extLst>
              <a:ext uri="{FF2B5EF4-FFF2-40B4-BE49-F238E27FC236}">
                <a16:creationId xmlns:a16="http://schemas.microsoft.com/office/drawing/2014/main" id="{2939CA9B-4189-C2F4-2996-1983A8D2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1292736"/>
            <a:ext cx="6051159" cy="42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факторизации.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этапы алгоритма, найти способы ускорения.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математическое обоснование работы тех или иных улучшений.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C8A1C0AC-88D7-BE32-D4E9-9B056268B427}"/>
              </a:ext>
            </a:extLst>
          </p:cNvPr>
          <p:cNvSpPr txBox="1">
            <a:spLocks/>
          </p:cNvSpPr>
          <p:nvPr/>
        </p:nvSpPr>
        <p:spPr>
          <a:xfrm>
            <a:off x="6142120" y="457200"/>
            <a:ext cx="3932237" cy="530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1679578C-C96D-BC5B-7C11-EDD700454662}"/>
              </a:ext>
            </a:extLst>
          </p:cNvPr>
          <p:cNvSpPr txBox="1">
            <a:spLocks/>
          </p:cNvSpPr>
          <p:nvPr/>
        </p:nvSpPr>
        <p:spPr>
          <a:xfrm>
            <a:off x="6096000" y="987424"/>
            <a:ext cx="3932237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Его ускорение.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квадратичного решета. Ускорение.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скорости работы с другим алгоритмом.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67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644638" cy="531812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2322"/>
            <a:ext cx="3932237" cy="47566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основанный на парадоксе дня рождений.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основным экспоненциальным алгоритмом факторизации.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сложность О(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n^1/4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063DBC-61A5-9E7E-D2A4-ACC9DFE5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20" y="1556393"/>
            <a:ext cx="3616660" cy="33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148"/>
            <a:ext cx="10515599" cy="50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2378" cy="9559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3164"/>
            <a:ext cx="3932237" cy="44558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Эратосфена.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4" name="Picture 6" descr="Проверка простое ли число. Как найти простые числа">
            <a:extLst>
              <a:ext uri="{FF2B5EF4-FFF2-40B4-BE49-F238E27FC236}">
                <a16:creationId xmlns:a16="http://schemas.microsoft.com/office/drawing/2014/main" id="{8CF7B13F-FD64-9CF8-9B98-57363170F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4" y="141316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81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39587"/>
              </p:ext>
            </p:extLst>
          </p:nvPr>
        </p:nvGraphicFramePr>
        <p:xfrm>
          <a:off x="838200" y="1516083"/>
          <a:ext cx="10515600" cy="45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8202" cy="92825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5455"/>
            <a:ext cx="4599111" cy="48332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</p:spTree>
    <p:extLst>
      <p:ext uri="{BB962C8B-B14F-4D97-AF65-F5344CB8AC3E}">
        <p14:creationId xmlns:p14="http://schemas.microsoft.com/office/powerpoint/2010/main" val="409240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69999"/>
              </p:ext>
            </p:extLst>
          </p:nvPr>
        </p:nvGraphicFramePr>
        <p:xfrm>
          <a:off x="838199" y="1646712"/>
          <a:ext cx="10515600" cy="44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19398</TotalTime>
  <Words>391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 Кафедра 806 «Вычислительная математика и программирование»</vt:lpstr>
      <vt:lpstr>Актуальность алгоритмов факторизации</vt:lpstr>
      <vt:lpstr>Цель работы</vt:lpstr>
      <vt:lpstr>Реализация алгоритма p Полларда</vt:lpstr>
      <vt:lpstr>Реализация алгоритма p Полларда</vt:lpstr>
      <vt:lpstr>Реализация метода квадратичного решета Этап формирование факторной базы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  <vt:lpstr>Реализация метода квадратичного решета Основные плюсы дальнейшего усовершенствования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40</cp:revision>
  <dcterms:created xsi:type="dcterms:W3CDTF">2021-10-04T08:56:37Z</dcterms:created>
  <dcterms:modified xsi:type="dcterms:W3CDTF">2022-05-12T09:57:13Z</dcterms:modified>
</cp:coreProperties>
</file>